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67" r:id="rId4"/>
    <p:sldId id="269" r:id="rId5"/>
    <p:sldId id="270" r:id="rId6"/>
    <p:sldId id="272" r:id="rId7"/>
    <p:sldId id="273" r:id="rId8"/>
    <p:sldId id="271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664" autoAdjust="0"/>
  </p:normalViewPr>
  <p:slideViewPr>
    <p:cSldViewPr snapToGrid="0">
      <p:cViewPr varScale="1">
        <p:scale>
          <a:sx n="97" d="100"/>
          <a:sy n="97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2" Type="http://schemas.openxmlformats.org/officeDocument/2006/relationships/hyperlink" Target="https://github.com/kevinsullivan/cs-dm-de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sullivan.github.io/cs-dm-de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Welcome to CS 2102!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D328-99CD-F749-B63C-9683B8A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 — Prof. Ashlie (Ben) Hocking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786-1125-2B48-86EE-389445A5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Earned my Masters and PhD in CS from UVA</a:t>
            </a:r>
          </a:p>
          <a:p>
            <a:pPr lvl="1"/>
            <a:r>
              <a:rPr lang="en-US" dirty="0"/>
              <a:t>Earned a Masters in Astrophysics from GSU and a BS in Physics from GT</a:t>
            </a:r>
          </a:p>
          <a:p>
            <a:r>
              <a:rPr lang="en-US" dirty="0"/>
              <a:t>Work full-time at Dependable Computing on safety-critical systems</a:t>
            </a:r>
          </a:p>
          <a:p>
            <a:pPr lvl="1"/>
            <a:r>
              <a:rPr lang="en-US" dirty="0"/>
              <a:t>Autonomous drones, avionics, automobile systems, nuclear reactors, syringes(?)</a:t>
            </a:r>
          </a:p>
          <a:p>
            <a:r>
              <a:rPr lang="en-US" dirty="0"/>
              <a:t>Formal methods is my primary focus — built on top of discrete math</a:t>
            </a:r>
          </a:p>
          <a:p>
            <a:r>
              <a:rPr lang="en-US" dirty="0"/>
              <a:t>I love all kinds of 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6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A345-D2F5-4744-A85B-85A99845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FA62-B9D4-DB45-AB18-E60A402F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discrete mathematical structures, including</a:t>
            </a:r>
          </a:p>
          <a:p>
            <a:pPr lvl="1"/>
            <a:r>
              <a:rPr lang="en-US" dirty="0"/>
              <a:t>propositional, predicate, and constructive logic, </a:t>
            </a:r>
          </a:p>
          <a:p>
            <a:pPr lvl="1"/>
            <a:r>
              <a:rPr lang="en-US" dirty="0"/>
              <a:t>formal and informal proof construction and checking, </a:t>
            </a:r>
          </a:p>
          <a:p>
            <a:pPr lvl="1"/>
            <a:r>
              <a:rPr lang="en-US" dirty="0"/>
              <a:t>set theory, </a:t>
            </a:r>
          </a:p>
          <a:p>
            <a:pPr lvl="1"/>
            <a:r>
              <a:rPr lang="en-US" dirty="0"/>
              <a:t>finite automata, </a:t>
            </a:r>
          </a:p>
          <a:p>
            <a:pPr lvl="1"/>
            <a:r>
              <a:rPr lang="en-US" dirty="0"/>
              <a:t>inductive definitions, </a:t>
            </a:r>
          </a:p>
          <a:p>
            <a:pPr lvl="1"/>
            <a:r>
              <a:rPr lang="en-US" dirty="0"/>
              <a:t>formal languages, and </a:t>
            </a:r>
          </a:p>
          <a:p>
            <a:pPr lvl="1"/>
            <a:r>
              <a:rPr lang="en-US" dirty="0"/>
              <a:t>aspects of computational complexity, and some of their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416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53BE-5330-0D4C-B3A8-F009157C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B459A-09A6-0D41-90EB-FE657383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will be worth 40%</a:t>
            </a:r>
          </a:p>
          <a:p>
            <a:r>
              <a:rPr lang="en-US" dirty="0"/>
              <a:t>Exams will be worth 60%</a:t>
            </a:r>
          </a:p>
          <a:p>
            <a:pPr lvl="1"/>
            <a:r>
              <a:rPr lang="en-US" dirty="0"/>
              <a:t>Exam 1 (15%) will be on February 26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Exam 2 (15%) will be on April 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The final exam is worth 30%</a:t>
            </a:r>
          </a:p>
          <a:p>
            <a:r>
              <a:rPr lang="en-US" dirty="0"/>
              <a:t>Collaboration: Homework assignments and exams are individual evaluations, but you are encouraged to work on basic concepts with colleagues</a:t>
            </a:r>
          </a:p>
          <a:p>
            <a:r>
              <a:rPr lang="en-US" dirty="0"/>
              <a:t>Exams will be open note</a:t>
            </a:r>
          </a:p>
        </p:txBody>
      </p:sp>
    </p:spTree>
    <p:extLst>
      <p:ext uri="{BB962C8B-B14F-4D97-AF65-F5344CB8AC3E}">
        <p14:creationId xmlns:p14="http://schemas.microsoft.com/office/powerpoint/2010/main" val="235719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DD5C-1B10-4E49-9CCC-2A175D2E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be using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11E7-51B6-5747-A4A2-DA1DBAA6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Lean</a:t>
            </a:r>
          </a:p>
        </p:txBody>
      </p:sp>
    </p:spTree>
    <p:extLst>
      <p:ext uri="{BB962C8B-B14F-4D97-AF65-F5344CB8AC3E}">
        <p14:creationId xmlns:p14="http://schemas.microsoft.com/office/powerpoint/2010/main" val="9580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217-BA9D-7040-A03C-02E2FDE7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3D12-BADA-D941-A11F-17135057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version control system useful in a variety of contexts, especially in software</a:t>
            </a:r>
          </a:p>
          <a:p>
            <a:r>
              <a:rPr lang="en-US" dirty="0"/>
              <a:t>The repository for this class will be at </a:t>
            </a:r>
            <a:r>
              <a:rPr lang="en-US" dirty="0">
                <a:hlinkClick r:id="rId2"/>
              </a:rPr>
              <a:t>https://github.com/kevinsullivan/cs-dm-dev</a:t>
            </a:r>
            <a:endParaRPr lang="en-US" dirty="0"/>
          </a:p>
          <a:p>
            <a:r>
              <a:rPr lang="en-US" dirty="0"/>
              <a:t>Here are useful resources for learning git: </a:t>
            </a:r>
            <a:r>
              <a:rPr lang="en-US" dirty="0">
                <a:hlinkClick r:id="rId3"/>
              </a:rPr>
              <a:t>https://try.github.io/</a:t>
            </a:r>
            <a:endParaRPr lang="en-US" dirty="0"/>
          </a:p>
          <a:p>
            <a:r>
              <a:rPr lang="en-US" dirty="0"/>
              <a:t>Understanding git will not help you on the exam, but will help you keep up to date on course material, and will help you in the software industry in general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6F3C-7D17-CA40-A93C-AA1E57A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 and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0B57-D2F6-C748-BFBE-40213499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9744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D761-113B-0A4A-BD31-8112AFF4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5FA7-79E3-F24A-899A-66262BF6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an old expression: You can fool all of the people some of the time, and you can fool some of the people all of the time</a:t>
            </a:r>
          </a:p>
          <a:p>
            <a:r>
              <a:rPr lang="en-US" dirty="0"/>
              <a:t>How many of you have heard of this expression?</a:t>
            </a:r>
          </a:p>
          <a:p>
            <a:r>
              <a:rPr lang="en-US" dirty="0"/>
              <a:t>How many of you think you understand what it means?</a:t>
            </a:r>
          </a:p>
          <a:p>
            <a:r>
              <a:rPr lang="en-US" dirty="0"/>
              <a:t>How many think the first half of the expression means:</a:t>
            </a:r>
          </a:p>
          <a:p>
            <a:pPr lvl="1"/>
            <a:r>
              <a:rPr lang="en-US" dirty="0"/>
              <a:t>That there exists a time </a:t>
            </a:r>
            <a:r>
              <a:rPr lang="en-US" i="1" dirty="0"/>
              <a:t>t</a:t>
            </a:r>
            <a:r>
              <a:rPr lang="en-US" dirty="0"/>
              <a:t> at which all people can be fooled (or, there exists something about which all people can be fooled)?</a:t>
            </a:r>
          </a:p>
          <a:p>
            <a:pPr lvl="1"/>
            <a:r>
              <a:rPr lang="en-US" dirty="0"/>
              <a:t>That for all people there’s a time </a:t>
            </a:r>
            <a:r>
              <a:rPr lang="en-US" i="1" dirty="0"/>
              <a:t>t</a:t>
            </a:r>
            <a:r>
              <a:rPr lang="en-US" dirty="0"/>
              <a:t> at which you can fool them (or, for all people, there exists something they can be fooled about)?</a:t>
            </a:r>
          </a:p>
          <a:p>
            <a:r>
              <a:rPr lang="en-US" dirty="0"/>
              <a:t>How many think the second half of the expression means:</a:t>
            </a:r>
          </a:p>
          <a:p>
            <a:pPr lvl="1"/>
            <a:r>
              <a:rPr lang="en-US" dirty="0"/>
              <a:t>That there exist people who can be fooled all of the time?</a:t>
            </a:r>
          </a:p>
          <a:p>
            <a:pPr lvl="1"/>
            <a:r>
              <a:rPr lang="en-US" dirty="0"/>
              <a:t>That you can always find someone who can be fooled?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41DD-51D8-134F-89C0-6140569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Reading to be done by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9422-BEFD-D342-8E4F-43C9FF45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https://kevinsullivan.github.io/cs-dm-dev/</a:t>
            </a:r>
            <a:endParaRPr lang="en-US" dirty="0"/>
          </a:p>
          <a:p>
            <a:r>
              <a:rPr lang="en-US" dirty="0"/>
              <a:t>Read up through 2.4.6 (don’t stop until you get to 2.4.7)</a:t>
            </a:r>
          </a:p>
        </p:txBody>
      </p:sp>
    </p:spTree>
    <p:extLst>
      <p:ext uri="{BB962C8B-B14F-4D97-AF65-F5344CB8AC3E}">
        <p14:creationId xmlns:p14="http://schemas.microsoft.com/office/powerpoint/2010/main" val="352348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462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</vt:lpstr>
      <vt:lpstr>Who I Am — Prof. Ashlie (Ben) Hocking</vt:lpstr>
      <vt:lpstr>Course Objectives</vt:lpstr>
      <vt:lpstr>Evaluation</vt:lpstr>
      <vt:lpstr>Tools we will be using in this class</vt:lpstr>
      <vt:lpstr>Git</vt:lpstr>
      <vt:lpstr>Visual Studio Code and Lean</vt:lpstr>
      <vt:lpstr>Class experiment</vt:lpstr>
      <vt:lpstr>Assigned Reading to be done by Thursday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93</cp:revision>
  <dcterms:created xsi:type="dcterms:W3CDTF">2018-09-03T20:17:44Z</dcterms:created>
  <dcterms:modified xsi:type="dcterms:W3CDTF">2019-01-15T14:12:17Z</dcterms:modified>
</cp:coreProperties>
</file>