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4"/>
  </p:sldMasterIdLst>
  <p:notesMasterIdLst>
    <p:notesMasterId r:id="rId22"/>
  </p:notesMasterIdLst>
  <p:sldIdLst>
    <p:sldId id="256" r:id="rId5"/>
    <p:sldId id="304" r:id="rId6"/>
    <p:sldId id="303" r:id="rId7"/>
    <p:sldId id="302" r:id="rId8"/>
    <p:sldId id="292" r:id="rId9"/>
    <p:sldId id="311" r:id="rId10"/>
    <p:sldId id="312" r:id="rId11"/>
    <p:sldId id="313" r:id="rId12"/>
    <p:sldId id="310" r:id="rId13"/>
    <p:sldId id="272" r:id="rId14"/>
    <p:sldId id="264" r:id="rId15"/>
    <p:sldId id="300" r:id="rId16"/>
    <p:sldId id="306" r:id="rId17"/>
    <p:sldId id="270" r:id="rId18"/>
    <p:sldId id="262" r:id="rId19"/>
    <p:sldId id="263" r:id="rId20"/>
    <p:sldId id="261" r:id="rId21"/>
  </p:sldIdLst>
  <p:sldSz cx="9144000" cy="5143500" type="screen16x9"/>
  <p:notesSz cx="6858000" cy="9144000"/>
  <p:embeddedFontLst>
    <p:embeddedFont>
      <p:font typeface="Abadi Extra Light" panose="020B0604020202020204" charset="0"/>
      <p:regular r:id="rId23"/>
    </p:embeddedFont>
    <p:embeddedFont>
      <p:font typeface="Arial Narrow" panose="020B0604020202020204" charset="0"/>
      <p:regular r:id="rId24"/>
      <p:bold r:id="rId25"/>
      <p:italic r:id="rId26"/>
      <p:boldItalic r:id="rId27"/>
    </p:embeddedFont>
    <p:embeddedFont>
      <p:font typeface="Bauhaus 93" panose="020B0604020202020204" charset="0"/>
      <p:regular r:id="rId28"/>
    </p:embeddedFont>
    <p:embeddedFont>
      <p:font typeface="Biome Light" panose="020B0604020202020204" charset="0"/>
      <p:regular r:id="rId29"/>
      <p:italic r:id="rId30"/>
    </p:embeddedFont>
    <p:embeddedFont>
      <p:font typeface="Calibri" panose="020F0502020204030204" pitchFamily="34" charset="0"/>
      <p:regular r:id="rId31"/>
      <p:bold r:id="rId32"/>
      <p:italic r:id="rId33"/>
      <p:boldItalic r:id="rId34"/>
    </p:embeddedFont>
    <p:embeddedFont>
      <p:font typeface="Cambria Math" panose="02040503050406030204" pitchFamily="18" charset="0"/>
      <p:regular r:id="rId35"/>
    </p:embeddedFont>
    <p:embeddedFont>
      <p:font typeface="Dosis" panose="020B0604020202020204" charset="0"/>
      <p:regular r:id="rId36"/>
      <p:bold r:id="rId37"/>
    </p:embeddedFont>
    <p:embeddedFont>
      <p:font typeface="Dosis ExtraLight" panose="020B0604020202020204" charset="0"/>
      <p:regular r:id="rId38"/>
      <p:bold r:id="rId39"/>
    </p:embeddedFont>
    <p:embeddedFont>
      <p:font typeface="Segoe UI" panose="020B0502040204020203" pitchFamily="34" charset="0"/>
      <p:regular r:id="rId40"/>
      <p:bold r:id="rId41"/>
      <p:italic r:id="rId42"/>
      <p:boldItalic r:id="rId43"/>
    </p:embeddedFont>
    <p:embeddedFont>
      <p:font typeface="Squada One" panose="020B0604020202020204" charset="0"/>
      <p:regular r:id="rId44"/>
    </p:embeddedFont>
    <p:embeddedFont>
      <p:font typeface="Staatliches" panose="020B0604020202020204"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4">
          <p15:clr>
            <a:srgbClr val="9AA0A6"/>
          </p15:clr>
        </p15:guide>
        <p15:guide id="2" orient="horz" pos="336">
          <p15:clr>
            <a:srgbClr val="9AA0A6"/>
          </p15:clr>
        </p15:guide>
        <p15:guide id="3" orient="horz" pos="2904">
          <p15:clr>
            <a:srgbClr val="9AA0A6"/>
          </p15:clr>
        </p15:guide>
        <p15:guide id="4" pos="2880">
          <p15:clr>
            <a:srgbClr val="9AA0A6"/>
          </p15:clr>
        </p15:guide>
        <p15:guide id="5" pos="701">
          <p15:clr>
            <a:srgbClr val="9AA0A6"/>
          </p15:clr>
        </p15:guide>
        <p15:guide id="6" orient="horz" pos="261">
          <p15:clr>
            <a:srgbClr val="9AA0A6"/>
          </p15:clr>
        </p15:guide>
        <p15:guide id="7" pos="885">
          <p15:clr>
            <a:srgbClr val="9AA0A6"/>
          </p15:clr>
        </p15:guide>
        <p15:guide id="8" pos="5328">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 Xiaoqi" initials="MX" lastIdx="1" clrIdx="0">
    <p:extLst>
      <p:ext uri="{19B8F6BF-5375-455C-9EA6-DF929625EA0E}">
        <p15:presenceInfo xmlns:p15="http://schemas.microsoft.com/office/powerpoint/2012/main" userId="MIN Xiaoq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3C7AC"/>
    <a:srgbClr val="37474F"/>
    <a:srgbClr val="08CE7B"/>
    <a:srgbClr val="0AD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 v="4121" dt="2021-04-05T17:42:13.006"/>
    <p1510:client id="{05043565-9F23-45F3-AFC9-5DFC52549460}" v="3007" dt="2021-04-06T10:57:02.430"/>
    <p1510:client id="{1C39BD9D-457B-4D34-8CCF-C3D7942B5499}" v="1" dt="2021-04-06T11:17:37.712"/>
    <p1510:client id="{4C00CEBB-373E-40AB-A2ED-F00FC6D62579}" v="1872" vWet="1876" dt="2021-04-05T17:08:45.378"/>
    <p1510:client id="{66CDD850-DD45-4C70-B3E9-2FC43A1EFCEC}" v="2208" dt="2021-04-06T14:20:50.059"/>
    <p1510:client id="{78BC2E19-63B4-4663-A56F-735A53E5BCF4}" v="2220" dt="2021-04-06T07:45:54.136"/>
    <p1510:client id="{98A2392A-EF94-4A34-A76F-123094C7C842}" v="8" dt="2021-04-06T11:21:52.904"/>
    <p1510:client id="{DC5B4820-3E87-4BC3-BF39-8607EA6D8CBB}" v="1" dt="2021-04-05T16:50:28.094"/>
    <p1510:client id="{F5B0AD32-310A-4277-AF46-0A119B71100F}" v="1" dt="2021-04-05T16:52:07.6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454"/>
        <p:guide orient="horz" pos="336"/>
        <p:guide orient="horz" pos="2904"/>
        <p:guide pos="2880"/>
        <p:guide pos="701"/>
        <p:guide orient="horz" pos="261"/>
        <p:guide pos="885"/>
        <p:guide pos="5328"/>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17.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7.fntdata"/><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4" Type="http://schemas.openxmlformats.org/officeDocument/2006/relationships/font" Target="fonts/font22.fntdata"/><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font" Target="fonts/font19.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sunga.2020@mitb.smu.edu.sg" userId="362ca478-a19d-4ecb-bb5a-116935ea89d5" providerId="ADAL" clId="{78BC2E19-63B4-4663-A56F-735A53E5BCF4}"/>
    <pc:docChg chg="undo custSel addSld delSld modSld sldOrd">
      <pc:chgData name="kevin.sunga.2020@mitb.smu.edu.sg" userId="362ca478-a19d-4ecb-bb5a-116935ea89d5" providerId="ADAL" clId="{78BC2E19-63B4-4663-A56F-735A53E5BCF4}" dt="2021-04-06T07:45:54.136" v="2225" actId="20577"/>
      <pc:docMkLst>
        <pc:docMk/>
      </pc:docMkLst>
      <pc:sldChg chg="modSp mod">
        <pc:chgData name="kevin.sunga.2020@mitb.smu.edu.sg" userId="362ca478-a19d-4ecb-bb5a-116935ea89d5" providerId="ADAL" clId="{78BC2E19-63B4-4663-A56F-735A53E5BCF4}" dt="2021-04-05T15:05:43.765" v="42" actId="1076"/>
        <pc:sldMkLst>
          <pc:docMk/>
          <pc:sldMk cId="0" sldId="258"/>
        </pc:sldMkLst>
        <pc:spChg chg="mod">
          <ac:chgData name="kevin.sunga.2020@mitb.smu.edu.sg" userId="362ca478-a19d-4ecb-bb5a-116935ea89d5" providerId="ADAL" clId="{78BC2E19-63B4-4663-A56F-735A53E5BCF4}" dt="2021-04-05T15:05:06.433" v="21" actId="1076"/>
          <ac:spMkLst>
            <pc:docMk/>
            <pc:sldMk cId="0" sldId="258"/>
            <ac:spMk id="22" creationId="{7EE991AA-342F-4CD0-B1A4-6AF726794046}"/>
          </ac:spMkLst>
        </pc:spChg>
        <pc:spChg chg="mod">
          <ac:chgData name="kevin.sunga.2020@mitb.smu.edu.sg" userId="362ca478-a19d-4ecb-bb5a-116935ea89d5" providerId="ADAL" clId="{78BC2E19-63B4-4663-A56F-735A53E5BCF4}" dt="2021-04-05T15:05:43.765" v="42" actId="1076"/>
          <ac:spMkLst>
            <pc:docMk/>
            <pc:sldMk cId="0" sldId="258"/>
            <ac:spMk id="24" creationId="{5401EC33-FDA2-4F86-967D-BA1ED56DB8BF}"/>
          </ac:spMkLst>
        </pc:spChg>
        <pc:spChg chg="mod">
          <ac:chgData name="kevin.sunga.2020@mitb.smu.edu.sg" userId="362ca478-a19d-4ecb-bb5a-116935ea89d5" providerId="ADAL" clId="{78BC2E19-63B4-4663-A56F-735A53E5BCF4}" dt="2021-04-05T15:05:05.543" v="19" actId="1076"/>
          <ac:spMkLst>
            <pc:docMk/>
            <pc:sldMk cId="0" sldId="258"/>
            <ac:spMk id="338" creationId="{00000000-0000-0000-0000-000000000000}"/>
          </ac:spMkLst>
        </pc:spChg>
        <pc:spChg chg="mod">
          <ac:chgData name="kevin.sunga.2020@mitb.smu.edu.sg" userId="362ca478-a19d-4ecb-bb5a-116935ea89d5" providerId="ADAL" clId="{78BC2E19-63B4-4663-A56F-735A53E5BCF4}" dt="2021-04-05T15:04:44.959" v="15" actId="1076"/>
          <ac:spMkLst>
            <pc:docMk/>
            <pc:sldMk cId="0" sldId="258"/>
            <ac:spMk id="340" creationId="{00000000-0000-0000-0000-000000000000}"/>
          </ac:spMkLst>
        </pc:spChg>
        <pc:spChg chg="mod">
          <ac:chgData name="kevin.sunga.2020@mitb.smu.edu.sg" userId="362ca478-a19d-4ecb-bb5a-116935ea89d5" providerId="ADAL" clId="{78BC2E19-63B4-4663-A56F-735A53E5BCF4}" dt="2021-04-05T15:05:31.773" v="40" actId="14100"/>
          <ac:spMkLst>
            <pc:docMk/>
            <pc:sldMk cId="0" sldId="258"/>
            <ac:spMk id="341" creationId="{00000000-0000-0000-0000-000000000000}"/>
          </ac:spMkLst>
        </pc:spChg>
      </pc:sldChg>
      <pc:sldChg chg="modSp mod">
        <pc:chgData name="kevin.sunga.2020@mitb.smu.edu.sg" userId="362ca478-a19d-4ecb-bb5a-116935ea89d5" providerId="ADAL" clId="{78BC2E19-63B4-4663-A56F-735A53E5BCF4}" dt="2021-04-05T15:07:48.416" v="72" actId="20577"/>
        <pc:sldMkLst>
          <pc:docMk/>
          <pc:sldMk cId="0" sldId="259"/>
        </pc:sldMkLst>
        <pc:spChg chg="mod">
          <ac:chgData name="kevin.sunga.2020@mitb.smu.edu.sg" userId="362ca478-a19d-4ecb-bb5a-116935ea89d5" providerId="ADAL" clId="{78BC2E19-63B4-4663-A56F-735A53E5BCF4}" dt="2021-04-05T15:07:48.416" v="72" actId="20577"/>
          <ac:spMkLst>
            <pc:docMk/>
            <pc:sldMk cId="0" sldId="259"/>
            <ac:spMk id="347" creationId="{00000000-0000-0000-0000-000000000000}"/>
          </ac:spMkLst>
        </pc:spChg>
      </pc:sldChg>
      <pc:sldChg chg="addSp delSp modSp mod ord">
        <pc:chgData name="kevin.sunga.2020@mitb.smu.edu.sg" userId="362ca478-a19d-4ecb-bb5a-116935ea89d5" providerId="ADAL" clId="{78BC2E19-63B4-4663-A56F-735A53E5BCF4}" dt="2021-04-06T04:27:05.632" v="1482" actId="14100"/>
        <pc:sldMkLst>
          <pc:docMk/>
          <pc:sldMk cId="0" sldId="260"/>
        </pc:sldMkLst>
        <pc:spChg chg="mod">
          <ac:chgData name="kevin.sunga.2020@mitb.smu.edu.sg" userId="362ca478-a19d-4ecb-bb5a-116935ea89d5" providerId="ADAL" clId="{78BC2E19-63B4-4663-A56F-735A53E5BCF4}" dt="2021-04-06T04:21:56.601" v="1099"/>
          <ac:spMkLst>
            <pc:docMk/>
            <pc:sldMk cId="0" sldId="260"/>
            <ac:spMk id="64" creationId="{96EFF59C-9EA3-44DF-9B65-1A67F1A324FD}"/>
          </ac:spMkLst>
        </pc:spChg>
        <pc:spChg chg="mod">
          <ac:chgData name="kevin.sunga.2020@mitb.smu.edu.sg" userId="362ca478-a19d-4ecb-bb5a-116935ea89d5" providerId="ADAL" clId="{78BC2E19-63B4-4663-A56F-735A53E5BCF4}" dt="2021-04-06T04:21:56.601" v="1099"/>
          <ac:spMkLst>
            <pc:docMk/>
            <pc:sldMk cId="0" sldId="260"/>
            <ac:spMk id="65" creationId="{39058940-BEAD-43C3-923C-BE29F5397C08}"/>
          </ac:spMkLst>
        </pc:spChg>
        <pc:spChg chg="mod">
          <ac:chgData name="kevin.sunga.2020@mitb.smu.edu.sg" userId="362ca478-a19d-4ecb-bb5a-116935ea89d5" providerId="ADAL" clId="{78BC2E19-63B4-4663-A56F-735A53E5BCF4}" dt="2021-04-06T04:21:56.601" v="1099"/>
          <ac:spMkLst>
            <pc:docMk/>
            <pc:sldMk cId="0" sldId="260"/>
            <ac:spMk id="66" creationId="{1DD944D0-D330-4196-AF65-72370A6E95EE}"/>
          </ac:spMkLst>
        </pc:spChg>
        <pc:spChg chg="mod">
          <ac:chgData name="kevin.sunga.2020@mitb.smu.edu.sg" userId="362ca478-a19d-4ecb-bb5a-116935ea89d5" providerId="ADAL" clId="{78BC2E19-63B4-4663-A56F-735A53E5BCF4}" dt="2021-04-06T04:21:56.601" v="1099"/>
          <ac:spMkLst>
            <pc:docMk/>
            <pc:sldMk cId="0" sldId="260"/>
            <ac:spMk id="67" creationId="{E0167EDE-D51E-472E-8904-66AD50F32B8E}"/>
          </ac:spMkLst>
        </pc:spChg>
        <pc:spChg chg="mod">
          <ac:chgData name="kevin.sunga.2020@mitb.smu.edu.sg" userId="362ca478-a19d-4ecb-bb5a-116935ea89d5" providerId="ADAL" clId="{78BC2E19-63B4-4663-A56F-735A53E5BCF4}" dt="2021-04-06T04:21:56.601" v="1099"/>
          <ac:spMkLst>
            <pc:docMk/>
            <pc:sldMk cId="0" sldId="260"/>
            <ac:spMk id="68" creationId="{ADB73ED0-0115-4F9E-AE6A-C9DBDCCF7736}"/>
          </ac:spMkLst>
        </pc:spChg>
        <pc:spChg chg="mod">
          <ac:chgData name="kevin.sunga.2020@mitb.smu.edu.sg" userId="362ca478-a19d-4ecb-bb5a-116935ea89d5" providerId="ADAL" clId="{78BC2E19-63B4-4663-A56F-735A53E5BCF4}" dt="2021-04-06T04:21:56.601" v="1099"/>
          <ac:spMkLst>
            <pc:docMk/>
            <pc:sldMk cId="0" sldId="260"/>
            <ac:spMk id="69" creationId="{7C5D0EE0-9CD0-4180-ADB7-85BA141A7473}"/>
          </ac:spMkLst>
        </pc:spChg>
        <pc:spChg chg="mod">
          <ac:chgData name="kevin.sunga.2020@mitb.smu.edu.sg" userId="362ca478-a19d-4ecb-bb5a-116935ea89d5" providerId="ADAL" clId="{78BC2E19-63B4-4663-A56F-735A53E5BCF4}" dt="2021-04-06T04:21:56.601" v="1099"/>
          <ac:spMkLst>
            <pc:docMk/>
            <pc:sldMk cId="0" sldId="260"/>
            <ac:spMk id="70" creationId="{18E3E1D8-4ECB-4DD4-B66D-2D12147D47EC}"/>
          </ac:spMkLst>
        </pc:spChg>
        <pc:spChg chg="mod">
          <ac:chgData name="kevin.sunga.2020@mitb.smu.edu.sg" userId="362ca478-a19d-4ecb-bb5a-116935ea89d5" providerId="ADAL" clId="{78BC2E19-63B4-4663-A56F-735A53E5BCF4}" dt="2021-04-06T04:21:56.601" v="1099"/>
          <ac:spMkLst>
            <pc:docMk/>
            <pc:sldMk cId="0" sldId="260"/>
            <ac:spMk id="71" creationId="{7FEB91A7-A3BA-4D22-A6CC-6519C08F6774}"/>
          </ac:spMkLst>
        </pc:spChg>
        <pc:spChg chg="mod">
          <ac:chgData name="kevin.sunga.2020@mitb.smu.edu.sg" userId="362ca478-a19d-4ecb-bb5a-116935ea89d5" providerId="ADAL" clId="{78BC2E19-63B4-4663-A56F-735A53E5BCF4}" dt="2021-04-06T04:21:56.601" v="1099"/>
          <ac:spMkLst>
            <pc:docMk/>
            <pc:sldMk cId="0" sldId="260"/>
            <ac:spMk id="72" creationId="{0600D8AA-D510-4FFF-924C-AD0B7EA47E17}"/>
          </ac:spMkLst>
        </pc:spChg>
        <pc:spChg chg="mod">
          <ac:chgData name="kevin.sunga.2020@mitb.smu.edu.sg" userId="362ca478-a19d-4ecb-bb5a-116935ea89d5" providerId="ADAL" clId="{78BC2E19-63B4-4663-A56F-735A53E5BCF4}" dt="2021-04-06T04:21:56.601" v="1099"/>
          <ac:spMkLst>
            <pc:docMk/>
            <pc:sldMk cId="0" sldId="260"/>
            <ac:spMk id="73" creationId="{6A46ACFA-7317-4DB4-9745-48961C7E364F}"/>
          </ac:spMkLst>
        </pc:spChg>
        <pc:spChg chg="mod">
          <ac:chgData name="kevin.sunga.2020@mitb.smu.edu.sg" userId="362ca478-a19d-4ecb-bb5a-116935ea89d5" providerId="ADAL" clId="{78BC2E19-63B4-4663-A56F-735A53E5BCF4}" dt="2021-04-06T04:21:56.601" v="1099"/>
          <ac:spMkLst>
            <pc:docMk/>
            <pc:sldMk cId="0" sldId="260"/>
            <ac:spMk id="74" creationId="{62B537B0-E54E-4247-9B06-D824F532D873}"/>
          </ac:spMkLst>
        </pc:spChg>
        <pc:spChg chg="mod">
          <ac:chgData name="kevin.sunga.2020@mitb.smu.edu.sg" userId="362ca478-a19d-4ecb-bb5a-116935ea89d5" providerId="ADAL" clId="{78BC2E19-63B4-4663-A56F-735A53E5BCF4}" dt="2021-04-06T04:26:55.704" v="1481"/>
          <ac:spMkLst>
            <pc:docMk/>
            <pc:sldMk cId="0" sldId="260"/>
            <ac:spMk id="76" creationId="{B2D28196-7B09-45E5-8254-ED095B6070F2}"/>
          </ac:spMkLst>
        </pc:spChg>
        <pc:spChg chg="mod">
          <ac:chgData name="kevin.sunga.2020@mitb.smu.edu.sg" userId="362ca478-a19d-4ecb-bb5a-116935ea89d5" providerId="ADAL" clId="{78BC2E19-63B4-4663-A56F-735A53E5BCF4}" dt="2021-04-06T04:26:55.704" v="1481"/>
          <ac:spMkLst>
            <pc:docMk/>
            <pc:sldMk cId="0" sldId="260"/>
            <ac:spMk id="77" creationId="{CC50D71E-D604-4CA5-A493-C8BC2B006741}"/>
          </ac:spMkLst>
        </pc:spChg>
        <pc:spChg chg="mod">
          <ac:chgData name="kevin.sunga.2020@mitb.smu.edu.sg" userId="362ca478-a19d-4ecb-bb5a-116935ea89d5" providerId="ADAL" clId="{78BC2E19-63B4-4663-A56F-735A53E5BCF4}" dt="2021-04-06T04:26:55.704" v="1481"/>
          <ac:spMkLst>
            <pc:docMk/>
            <pc:sldMk cId="0" sldId="260"/>
            <ac:spMk id="78" creationId="{445D7F67-F763-486D-BFD7-4A14229B0D89}"/>
          </ac:spMkLst>
        </pc:spChg>
        <pc:spChg chg="mod">
          <ac:chgData name="kevin.sunga.2020@mitb.smu.edu.sg" userId="362ca478-a19d-4ecb-bb5a-116935ea89d5" providerId="ADAL" clId="{78BC2E19-63B4-4663-A56F-735A53E5BCF4}" dt="2021-04-06T04:26:55.704" v="1481"/>
          <ac:spMkLst>
            <pc:docMk/>
            <pc:sldMk cId="0" sldId="260"/>
            <ac:spMk id="79" creationId="{42EBAC63-F15C-4394-97B1-FA3BC333C77D}"/>
          </ac:spMkLst>
        </pc:spChg>
        <pc:spChg chg="mod">
          <ac:chgData name="kevin.sunga.2020@mitb.smu.edu.sg" userId="362ca478-a19d-4ecb-bb5a-116935ea89d5" providerId="ADAL" clId="{78BC2E19-63B4-4663-A56F-735A53E5BCF4}" dt="2021-04-06T04:26:55.704" v="1481"/>
          <ac:spMkLst>
            <pc:docMk/>
            <pc:sldMk cId="0" sldId="260"/>
            <ac:spMk id="80" creationId="{D2F627FF-3D0A-4EA8-83AF-3B2E109D80D6}"/>
          </ac:spMkLst>
        </pc:spChg>
        <pc:spChg chg="mod">
          <ac:chgData name="kevin.sunga.2020@mitb.smu.edu.sg" userId="362ca478-a19d-4ecb-bb5a-116935ea89d5" providerId="ADAL" clId="{78BC2E19-63B4-4663-A56F-735A53E5BCF4}" dt="2021-04-06T04:26:55.704" v="1481"/>
          <ac:spMkLst>
            <pc:docMk/>
            <pc:sldMk cId="0" sldId="260"/>
            <ac:spMk id="81" creationId="{3B162CFC-2144-4DFF-8EF0-528EF997B4CC}"/>
          </ac:spMkLst>
        </pc:spChg>
        <pc:spChg chg="mod">
          <ac:chgData name="kevin.sunga.2020@mitb.smu.edu.sg" userId="362ca478-a19d-4ecb-bb5a-116935ea89d5" providerId="ADAL" clId="{78BC2E19-63B4-4663-A56F-735A53E5BCF4}" dt="2021-04-06T04:26:55.704" v="1481"/>
          <ac:spMkLst>
            <pc:docMk/>
            <pc:sldMk cId="0" sldId="260"/>
            <ac:spMk id="82" creationId="{D59C094F-0460-491F-B922-502EA766B6F1}"/>
          </ac:spMkLst>
        </pc:spChg>
        <pc:grpChg chg="add mod">
          <ac:chgData name="kevin.sunga.2020@mitb.smu.edu.sg" userId="362ca478-a19d-4ecb-bb5a-116935ea89d5" providerId="ADAL" clId="{78BC2E19-63B4-4663-A56F-735A53E5BCF4}" dt="2021-04-06T04:22:07.290" v="1103" actId="14100"/>
          <ac:grpSpMkLst>
            <pc:docMk/>
            <pc:sldMk cId="0" sldId="260"/>
            <ac:grpSpMk id="63" creationId="{E6E3594E-739B-4A8B-9CFA-C4402F1B26D3}"/>
          </ac:grpSpMkLst>
        </pc:grpChg>
        <pc:grpChg chg="add mod">
          <ac:chgData name="kevin.sunga.2020@mitb.smu.edu.sg" userId="362ca478-a19d-4ecb-bb5a-116935ea89d5" providerId="ADAL" clId="{78BC2E19-63B4-4663-A56F-735A53E5BCF4}" dt="2021-04-06T04:27:05.632" v="1482" actId="14100"/>
          <ac:grpSpMkLst>
            <pc:docMk/>
            <pc:sldMk cId="0" sldId="260"/>
            <ac:grpSpMk id="75" creationId="{BEC9FC6F-B5E9-4076-A30E-ED782812F376}"/>
          </ac:grpSpMkLst>
        </pc:grpChg>
        <pc:grpChg chg="del">
          <ac:chgData name="kevin.sunga.2020@mitb.smu.edu.sg" userId="362ca478-a19d-4ecb-bb5a-116935ea89d5" providerId="ADAL" clId="{78BC2E19-63B4-4663-A56F-735A53E5BCF4}" dt="2021-04-06T04:26:55.103" v="1480" actId="478"/>
          <ac:grpSpMkLst>
            <pc:docMk/>
            <pc:sldMk cId="0" sldId="260"/>
            <ac:grpSpMk id="524" creationId="{00000000-0000-0000-0000-000000000000}"/>
          </ac:grpSpMkLst>
        </pc:grpChg>
        <pc:grpChg chg="del">
          <ac:chgData name="kevin.sunga.2020@mitb.smu.edu.sg" userId="362ca478-a19d-4ecb-bb5a-116935ea89d5" providerId="ADAL" clId="{78BC2E19-63B4-4663-A56F-735A53E5BCF4}" dt="2021-04-06T04:21:56.272" v="1098" actId="478"/>
          <ac:grpSpMkLst>
            <pc:docMk/>
            <pc:sldMk cId="0" sldId="260"/>
            <ac:grpSpMk id="540" creationId="{00000000-0000-0000-0000-000000000000}"/>
          </ac:grpSpMkLst>
        </pc:grpChg>
      </pc:sldChg>
      <pc:sldChg chg="addSp delSp modSp mod ord">
        <pc:chgData name="kevin.sunga.2020@mitb.smu.edu.sg" userId="362ca478-a19d-4ecb-bb5a-116935ea89d5" providerId="ADAL" clId="{78BC2E19-63B4-4663-A56F-735A53E5BCF4}" dt="2021-04-06T04:12:04.354" v="779"/>
        <pc:sldMkLst>
          <pc:docMk/>
          <pc:sldMk cId="0" sldId="264"/>
        </pc:sldMkLst>
        <pc:spChg chg="add del mod">
          <ac:chgData name="kevin.sunga.2020@mitb.smu.edu.sg" userId="362ca478-a19d-4ecb-bb5a-116935ea89d5" providerId="ADAL" clId="{78BC2E19-63B4-4663-A56F-735A53E5BCF4}" dt="2021-04-06T04:12:01.854" v="777" actId="478"/>
          <ac:spMkLst>
            <pc:docMk/>
            <pc:sldMk cId="0" sldId="264"/>
            <ac:spMk id="3" creationId="{2F90B222-0534-4AFD-85CE-058A7565029C}"/>
          </ac:spMkLst>
        </pc:spChg>
        <pc:spChg chg="del">
          <ac:chgData name="kevin.sunga.2020@mitb.smu.edu.sg" userId="362ca478-a19d-4ecb-bb5a-116935ea89d5" providerId="ADAL" clId="{78BC2E19-63B4-4663-A56F-735A53E5BCF4}" dt="2021-04-06T04:12:00.086" v="776" actId="478"/>
          <ac:spMkLst>
            <pc:docMk/>
            <pc:sldMk cId="0" sldId="264"/>
            <ac:spMk id="972" creationId="{00000000-0000-0000-0000-000000000000}"/>
          </ac:spMkLst>
        </pc:spChg>
      </pc:sldChg>
      <pc:sldChg chg="modSp modNotesTx">
        <pc:chgData name="kevin.sunga.2020@mitb.smu.edu.sg" userId="362ca478-a19d-4ecb-bb5a-116935ea89d5" providerId="ADAL" clId="{78BC2E19-63B4-4663-A56F-735A53E5BCF4}" dt="2021-04-06T03:55:35.637" v="238" actId="20577"/>
        <pc:sldMkLst>
          <pc:docMk/>
          <pc:sldMk cId="3480015181" sldId="292"/>
        </pc:sldMkLst>
        <pc:spChg chg="mod">
          <ac:chgData name="kevin.sunga.2020@mitb.smu.edu.sg" userId="362ca478-a19d-4ecb-bb5a-116935ea89d5" providerId="ADAL" clId="{78BC2E19-63B4-4663-A56F-735A53E5BCF4}" dt="2021-04-06T03:55:35.637" v="238" actId="20577"/>
          <ac:spMkLst>
            <pc:docMk/>
            <pc:sldMk cId="3480015181" sldId="292"/>
            <ac:spMk id="154" creationId="{5A92C2C1-7F0F-4BDE-9CB6-1B4C33904EF8}"/>
          </ac:spMkLst>
        </pc:spChg>
      </pc:sldChg>
      <pc:sldChg chg="modSp mod">
        <pc:chgData name="kevin.sunga.2020@mitb.smu.edu.sg" userId="362ca478-a19d-4ecb-bb5a-116935ea89d5" providerId="ADAL" clId="{78BC2E19-63B4-4663-A56F-735A53E5BCF4}" dt="2021-04-06T04:32:14.626" v="1718" actId="20577"/>
        <pc:sldMkLst>
          <pc:docMk/>
          <pc:sldMk cId="1858761463" sldId="293"/>
        </pc:sldMkLst>
        <pc:spChg chg="mod">
          <ac:chgData name="kevin.sunga.2020@mitb.smu.edu.sg" userId="362ca478-a19d-4ecb-bb5a-116935ea89d5" providerId="ADAL" clId="{78BC2E19-63B4-4663-A56F-735A53E5BCF4}" dt="2021-04-06T04:32:14.626" v="1718" actId="20577"/>
          <ac:spMkLst>
            <pc:docMk/>
            <pc:sldMk cId="1858761463" sldId="293"/>
            <ac:spMk id="497" creationId="{00000000-0000-0000-0000-000000000000}"/>
          </ac:spMkLst>
        </pc:spChg>
      </pc:sldChg>
      <pc:sldChg chg="modSp mod">
        <pc:chgData name="kevin.sunga.2020@mitb.smu.edu.sg" userId="362ca478-a19d-4ecb-bb5a-116935ea89d5" providerId="ADAL" clId="{78BC2E19-63B4-4663-A56F-735A53E5BCF4}" dt="2021-04-05T15:05:58.159" v="50" actId="20577"/>
        <pc:sldMkLst>
          <pc:docMk/>
          <pc:sldMk cId="3196894898" sldId="294"/>
        </pc:sldMkLst>
        <pc:spChg chg="mod">
          <ac:chgData name="kevin.sunga.2020@mitb.smu.edu.sg" userId="362ca478-a19d-4ecb-bb5a-116935ea89d5" providerId="ADAL" clId="{78BC2E19-63B4-4663-A56F-735A53E5BCF4}" dt="2021-04-05T15:05:58.159" v="50" actId="20577"/>
          <ac:spMkLst>
            <pc:docMk/>
            <pc:sldMk cId="3196894898" sldId="294"/>
            <ac:spMk id="1183" creationId="{00000000-0000-0000-0000-000000000000}"/>
          </ac:spMkLst>
        </pc:spChg>
      </pc:sldChg>
      <pc:sldChg chg="modSp add del mod">
        <pc:chgData name="kevin.sunga.2020@mitb.smu.edu.sg" userId="362ca478-a19d-4ecb-bb5a-116935ea89d5" providerId="ADAL" clId="{78BC2E19-63B4-4663-A56F-735A53E5BCF4}" dt="2021-04-06T04:26:20.454" v="1479" actId="47"/>
        <pc:sldMkLst>
          <pc:docMk/>
          <pc:sldMk cId="52088041" sldId="297"/>
        </pc:sldMkLst>
        <pc:spChg chg="mod">
          <ac:chgData name="kevin.sunga.2020@mitb.smu.edu.sg" userId="362ca478-a19d-4ecb-bb5a-116935ea89d5" providerId="ADAL" clId="{78BC2E19-63B4-4663-A56F-735A53E5BCF4}" dt="2021-04-06T04:14:56.224" v="783" actId="21"/>
          <ac:spMkLst>
            <pc:docMk/>
            <pc:sldMk cId="52088041" sldId="297"/>
            <ac:spMk id="1183" creationId="{00000000-0000-0000-0000-000000000000}"/>
          </ac:spMkLst>
        </pc:spChg>
      </pc:sldChg>
      <pc:sldChg chg="addSp delSp modSp mod modAnim modNotesTx">
        <pc:chgData name="kevin.sunga.2020@mitb.smu.edu.sg" userId="362ca478-a19d-4ecb-bb5a-116935ea89d5" providerId="ADAL" clId="{78BC2E19-63B4-4663-A56F-735A53E5BCF4}" dt="2021-04-06T05:56:03.317" v="1991" actId="5793"/>
        <pc:sldMkLst>
          <pc:docMk/>
          <pc:sldMk cId="3077474460" sldId="300"/>
        </pc:sldMkLst>
        <pc:spChg chg="mod">
          <ac:chgData name="kevin.sunga.2020@mitb.smu.edu.sg" userId="362ca478-a19d-4ecb-bb5a-116935ea89d5" providerId="ADAL" clId="{78BC2E19-63B4-4663-A56F-735A53E5BCF4}" dt="2021-04-06T03:53:59.322" v="232" actId="20577"/>
          <ac:spMkLst>
            <pc:docMk/>
            <pc:sldMk cId="3077474460" sldId="300"/>
            <ac:spMk id="6" creationId="{63E979C4-F4B7-4EB1-8BEE-E3E4175CB015}"/>
          </ac:spMkLst>
        </pc:spChg>
        <pc:spChg chg="del mod">
          <ac:chgData name="kevin.sunga.2020@mitb.smu.edu.sg" userId="362ca478-a19d-4ecb-bb5a-116935ea89d5" providerId="ADAL" clId="{78BC2E19-63B4-4663-A56F-735A53E5BCF4}" dt="2021-04-06T03:56:04.810" v="241" actId="478"/>
          <ac:spMkLst>
            <pc:docMk/>
            <pc:sldMk cId="3077474460" sldId="300"/>
            <ac:spMk id="7" creationId="{3B24CEF4-36E3-4925-825C-4DC20AC79DA2}"/>
          </ac:spMkLst>
        </pc:spChg>
        <pc:spChg chg="del mod">
          <ac:chgData name="kevin.sunga.2020@mitb.smu.edu.sg" userId="362ca478-a19d-4ecb-bb5a-116935ea89d5" providerId="ADAL" clId="{78BC2E19-63B4-4663-A56F-735A53E5BCF4}" dt="2021-04-06T04:01:52.132" v="454" actId="478"/>
          <ac:spMkLst>
            <pc:docMk/>
            <pc:sldMk cId="3077474460" sldId="300"/>
            <ac:spMk id="8" creationId="{B061C7A5-E00A-4848-950F-7EDE598A26DC}"/>
          </ac:spMkLst>
        </pc:spChg>
        <pc:spChg chg="mod">
          <ac:chgData name="kevin.sunga.2020@mitb.smu.edu.sg" userId="362ca478-a19d-4ecb-bb5a-116935ea89d5" providerId="ADAL" clId="{78BC2E19-63B4-4663-A56F-735A53E5BCF4}" dt="2021-04-06T03:53:54.849" v="229" actId="20577"/>
          <ac:spMkLst>
            <pc:docMk/>
            <pc:sldMk cId="3077474460" sldId="300"/>
            <ac:spMk id="10" creationId="{288D6585-11D1-42D1-AA5A-F9EB6E7414D2}"/>
          </ac:spMkLst>
        </pc:spChg>
        <pc:spChg chg="del">
          <ac:chgData name="kevin.sunga.2020@mitb.smu.edu.sg" userId="362ca478-a19d-4ecb-bb5a-116935ea89d5" providerId="ADAL" clId="{78BC2E19-63B4-4663-A56F-735A53E5BCF4}" dt="2021-04-06T03:48:18.927" v="209" actId="478"/>
          <ac:spMkLst>
            <pc:docMk/>
            <pc:sldMk cId="3077474460" sldId="300"/>
            <ac:spMk id="11" creationId="{B5A05D48-C31E-4563-81D9-A6938C75F984}"/>
          </ac:spMkLst>
        </pc:spChg>
        <pc:spChg chg="mod">
          <ac:chgData name="kevin.sunga.2020@mitb.smu.edu.sg" userId="362ca478-a19d-4ecb-bb5a-116935ea89d5" providerId="ADAL" clId="{78BC2E19-63B4-4663-A56F-735A53E5BCF4}" dt="2021-04-06T03:57:34.098" v="311" actId="1076"/>
          <ac:spMkLst>
            <pc:docMk/>
            <pc:sldMk cId="3077474460" sldId="300"/>
            <ac:spMk id="14" creationId="{D87674C9-426F-4ADB-BAEA-ADE752587853}"/>
          </ac:spMkLst>
        </pc:spChg>
        <pc:spChg chg="mod">
          <ac:chgData name="kevin.sunga.2020@mitb.smu.edu.sg" userId="362ca478-a19d-4ecb-bb5a-116935ea89d5" providerId="ADAL" clId="{78BC2E19-63B4-4663-A56F-735A53E5BCF4}" dt="2021-04-06T03:57:34.098" v="311" actId="1076"/>
          <ac:spMkLst>
            <pc:docMk/>
            <pc:sldMk cId="3077474460" sldId="300"/>
            <ac:spMk id="15" creationId="{1EC27A3A-BAC0-4E0C-81BC-F25C4EA982D7}"/>
          </ac:spMkLst>
        </pc:spChg>
        <pc:spChg chg="mod">
          <ac:chgData name="kevin.sunga.2020@mitb.smu.edu.sg" userId="362ca478-a19d-4ecb-bb5a-116935ea89d5" providerId="ADAL" clId="{78BC2E19-63B4-4663-A56F-735A53E5BCF4}" dt="2021-04-06T04:00:59.913" v="418" actId="1076"/>
          <ac:spMkLst>
            <pc:docMk/>
            <pc:sldMk cId="3077474460" sldId="300"/>
            <ac:spMk id="16" creationId="{43D0D725-2156-4D55-BECC-5BCD790D3D08}"/>
          </ac:spMkLst>
        </pc:spChg>
        <pc:spChg chg="mod">
          <ac:chgData name="kevin.sunga.2020@mitb.smu.edu.sg" userId="362ca478-a19d-4ecb-bb5a-116935ea89d5" providerId="ADAL" clId="{78BC2E19-63B4-4663-A56F-735A53E5BCF4}" dt="2021-04-06T04:01:05.662" v="419" actId="1076"/>
          <ac:spMkLst>
            <pc:docMk/>
            <pc:sldMk cId="3077474460" sldId="300"/>
            <ac:spMk id="17" creationId="{D030EFBD-1BA4-48CA-9F3F-24F45AED4259}"/>
          </ac:spMkLst>
        </pc:spChg>
        <pc:spChg chg="mod">
          <ac:chgData name="kevin.sunga.2020@mitb.smu.edu.sg" userId="362ca478-a19d-4ecb-bb5a-116935ea89d5" providerId="ADAL" clId="{78BC2E19-63B4-4663-A56F-735A53E5BCF4}" dt="2021-04-06T03:57:26.421" v="310" actId="1076"/>
          <ac:spMkLst>
            <pc:docMk/>
            <pc:sldMk cId="3077474460" sldId="300"/>
            <ac:spMk id="18" creationId="{5520FA27-967E-44D2-A4E8-B180A391E375}"/>
          </ac:spMkLst>
        </pc:spChg>
        <pc:spChg chg="mod">
          <ac:chgData name="kevin.sunga.2020@mitb.smu.edu.sg" userId="362ca478-a19d-4ecb-bb5a-116935ea89d5" providerId="ADAL" clId="{78BC2E19-63B4-4663-A56F-735A53E5BCF4}" dt="2021-04-06T03:57:26.421" v="310" actId="1076"/>
          <ac:spMkLst>
            <pc:docMk/>
            <pc:sldMk cId="3077474460" sldId="300"/>
            <ac:spMk id="19" creationId="{94380C80-4AB3-487D-BE57-FD9710029ABA}"/>
          </ac:spMkLst>
        </pc:spChg>
        <pc:spChg chg="add del mod">
          <ac:chgData name="kevin.sunga.2020@mitb.smu.edu.sg" userId="362ca478-a19d-4ecb-bb5a-116935ea89d5" providerId="ADAL" clId="{78BC2E19-63B4-4663-A56F-735A53E5BCF4}" dt="2021-04-06T04:01:55.613" v="455" actId="478"/>
          <ac:spMkLst>
            <pc:docMk/>
            <pc:sldMk cId="3077474460" sldId="300"/>
            <ac:spMk id="20" creationId="{8B7BEFEC-137C-4998-97C0-39C03D431DEF}"/>
          </ac:spMkLst>
        </pc:spChg>
        <pc:spChg chg="add mod">
          <ac:chgData name="kevin.sunga.2020@mitb.smu.edu.sg" userId="362ca478-a19d-4ecb-bb5a-116935ea89d5" providerId="ADAL" clId="{78BC2E19-63B4-4663-A56F-735A53E5BCF4}" dt="2021-04-06T03:58:57.117" v="322" actId="1076"/>
          <ac:spMkLst>
            <pc:docMk/>
            <pc:sldMk cId="3077474460" sldId="300"/>
            <ac:spMk id="22" creationId="{804EB540-181F-4960-BED8-11FB68E92D59}"/>
          </ac:spMkLst>
        </pc:spChg>
        <pc:spChg chg="del">
          <ac:chgData name="kevin.sunga.2020@mitb.smu.edu.sg" userId="362ca478-a19d-4ecb-bb5a-116935ea89d5" providerId="ADAL" clId="{78BC2E19-63B4-4663-A56F-735A53E5BCF4}" dt="2021-04-06T04:08:14.442" v="501" actId="478"/>
          <ac:spMkLst>
            <pc:docMk/>
            <pc:sldMk cId="3077474460" sldId="300"/>
            <ac:spMk id="23" creationId="{DEF9A1D4-451B-4E90-A73F-8C45C5F37A88}"/>
          </ac:spMkLst>
        </pc:spChg>
        <pc:spChg chg="add mod">
          <ac:chgData name="kevin.sunga.2020@mitb.smu.edu.sg" userId="362ca478-a19d-4ecb-bb5a-116935ea89d5" providerId="ADAL" clId="{78BC2E19-63B4-4663-A56F-735A53E5BCF4}" dt="2021-04-06T03:56:20.467" v="248" actId="571"/>
          <ac:spMkLst>
            <pc:docMk/>
            <pc:sldMk cId="3077474460" sldId="300"/>
            <ac:spMk id="24" creationId="{C25DEBF0-4747-4B71-A413-D6261FE8A239}"/>
          </ac:spMkLst>
        </pc:spChg>
        <pc:spChg chg="del">
          <ac:chgData name="kevin.sunga.2020@mitb.smu.edu.sg" userId="362ca478-a19d-4ecb-bb5a-116935ea89d5" providerId="ADAL" clId="{78BC2E19-63B4-4663-A56F-735A53E5BCF4}" dt="2021-04-06T04:09:50.707" v="754" actId="478"/>
          <ac:spMkLst>
            <pc:docMk/>
            <pc:sldMk cId="3077474460" sldId="300"/>
            <ac:spMk id="25" creationId="{9DEEAC74-89E1-432F-92E4-B129AC157D54}"/>
          </ac:spMkLst>
        </pc:spChg>
        <pc:spChg chg="add mod">
          <ac:chgData name="kevin.sunga.2020@mitb.smu.edu.sg" userId="362ca478-a19d-4ecb-bb5a-116935ea89d5" providerId="ADAL" clId="{78BC2E19-63B4-4663-A56F-735A53E5BCF4}" dt="2021-04-06T04:01:41.465" v="453" actId="20577"/>
          <ac:spMkLst>
            <pc:docMk/>
            <pc:sldMk cId="3077474460" sldId="300"/>
            <ac:spMk id="26" creationId="{311EED02-B535-4C2A-B8C6-7924A7C8443B}"/>
          </ac:spMkLst>
        </pc:spChg>
        <pc:spChg chg="add mod">
          <ac:chgData name="kevin.sunga.2020@mitb.smu.edu.sg" userId="362ca478-a19d-4ecb-bb5a-116935ea89d5" providerId="ADAL" clId="{78BC2E19-63B4-4663-A56F-735A53E5BCF4}" dt="2021-04-06T04:35:42.991" v="1791" actId="20577"/>
          <ac:spMkLst>
            <pc:docMk/>
            <pc:sldMk cId="3077474460" sldId="300"/>
            <ac:spMk id="27" creationId="{1B866F14-C4BB-4334-8CB4-81658BDD2A17}"/>
          </ac:spMkLst>
        </pc:spChg>
        <pc:spChg chg="add mod">
          <ac:chgData name="kevin.sunga.2020@mitb.smu.edu.sg" userId="362ca478-a19d-4ecb-bb5a-116935ea89d5" providerId="ADAL" clId="{78BC2E19-63B4-4663-A56F-735A53E5BCF4}" dt="2021-04-06T05:21:18.915" v="1965" actId="1076"/>
          <ac:spMkLst>
            <pc:docMk/>
            <pc:sldMk cId="3077474460" sldId="300"/>
            <ac:spMk id="28" creationId="{FD5E1D19-1CBD-4695-8B3B-DCB93D85C9BE}"/>
          </ac:spMkLst>
        </pc:spChg>
        <pc:spChg chg="add mod">
          <ac:chgData name="kevin.sunga.2020@mitb.smu.edu.sg" userId="362ca478-a19d-4ecb-bb5a-116935ea89d5" providerId="ADAL" clId="{78BC2E19-63B4-4663-A56F-735A53E5BCF4}" dt="2021-04-06T05:21:23.202" v="1966" actId="1076"/>
          <ac:spMkLst>
            <pc:docMk/>
            <pc:sldMk cId="3077474460" sldId="300"/>
            <ac:spMk id="29" creationId="{E5D19CF4-A026-4C1D-8EFF-D448CABE5A24}"/>
          </ac:spMkLst>
        </pc:spChg>
        <pc:spChg chg="add mod">
          <ac:chgData name="kevin.sunga.2020@mitb.smu.edu.sg" userId="362ca478-a19d-4ecb-bb5a-116935ea89d5" providerId="ADAL" clId="{78BC2E19-63B4-4663-A56F-735A53E5BCF4}" dt="2021-04-06T04:36:32.180" v="1963" actId="20577"/>
          <ac:spMkLst>
            <pc:docMk/>
            <pc:sldMk cId="3077474460" sldId="300"/>
            <ac:spMk id="30" creationId="{A3C00AA1-345B-4F65-8D2D-73B96DAB62AF}"/>
          </ac:spMkLst>
        </pc:spChg>
      </pc:sldChg>
      <pc:sldChg chg="add ord">
        <pc:chgData name="kevin.sunga.2020@mitb.smu.edu.sg" userId="362ca478-a19d-4ecb-bb5a-116935ea89d5" providerId="ADAL" clId="{78BC2E19-63B4-4663-A56F-735A53E5BCF4}" dt="2021-04-06T04:11:43.880" v="775"/>
        <pc:sldMkLst>
          <pc:docMk/>
          <pc:sldMk cId="2215424771" sldId="305"/>
        </pc:sldMkLst>
      </pc:sldChg>
      <pc:sldChg chg="addSp delSp modSp add mod setBg modAnim modNotesTx">
        <pc:chgData name="kevin.sunga.2020@mitb.smu.edu.sg" userId="362ca478-a19d-4ecb-bb5a-116935ea89d5" providerId="ADAL" clId="{78BC2E19-63B4-4663-A56F-735A53E5BCF4}" dt="2021-04-06T07:45:54.136" v="2225" actId="20577"/>
        <pc:sldMkLst>
          <pc:docMk/>
          <pc:sldMk cId="2198663271" sldId="306"/>
        </pc:sldMkLst>
        <pc:spChg chg="mod">
          <ac:chgData name="kevin.sunga.2020@mitb.smu.edu.sg" userId="362ca478-a19d-4ecb-bb5a-116935ea89d5" providerId="ADAL" clId="{78BC2E19-63B4-4663-A56F-735A53E5BCF4}" dt="2021-04-06T04:22:21.728" v="1105"/>
          <ac:spMkLst>
            <pc:docMk/>
            <pc:sldMk cId="2198663271" sldId="306"/>
            <ac:spMk id="64" creationId="{9F76019B-23EF-422F-812F-E50D39292AAF}"/>
          </ac:spMkLst>
        </pc:spChg>
        <pc:spChg chg="mod">
          <ac:chgData name="kevin.sunga.2020@mitb.smu.edu.sg" userId="362ca478-a19d-4ecb-bb5a-116935ea89d5" providerId="ADAL" clId="{78BC2E19-63B4-4663-A56F-735A53E5BCF4}" dt="2021-04-06T04:22:21.728" v="1105"/>
          <ac:spMkLst>
            <pc:docMk/>
            <pc:sldMk cId="2198663271" sldId="306"/>
            <ac:spMk id="65" creationId="{28A4A308-5133-4A1E-9A86-E68505130E1E}"/>
          </ac:spMkLst>
        </pc:spChg>
        <pc:spChg chg="mod">
          <ac:chgData name="kevin.sunga.2020@mitb.smu.edu.sg" userId="362ca478-a19d-4ecb-bb5a-116935ea89d5" providerId="ADAL" clId="{78BC2E19-63B4-4663-A56F-735A53E5BCF4}" dt="2021-04-06T04:22:21.728" v="1105"/>
          <ac:spMkLst>
            <pc:docMk/>
            <pc:sldMk cId="2198663271" sldId="306"/>
            <ac:spMk id="66" creationId="{F815626A-394B-47E1-A070-6F31BE3857D1}"/>
          </ac:spMkLst>
        </pc:spChg>
        <pc:spChg chg="mod">
          <ac:chgData name="kevin.sunga.2020@mitb.smu.edu.sg" userId="362ca478-a19d-4ecb-bb5a-116935ea89d5" providerId="ADAL" clId="{78BC2E19-63B4-4663-A56F-735A53E5BCF4}" dt="2021-04-06T04:22:21.728" v="1105"/>
          <ac:spMkLst>
            <pc:docMk/>
            <pc:sldMk cId="2198663271" sldId="306"/>
            <ac:spMk id="67" creationId="{93BA1BDE-10D1-4B36-BBC9-C0C3083E2B1B}"/>
          </ac:spMkLst>
        </pc:spChg>
        <pc:spChg chg="mod">
          <ac:chgData name="kevin.sunga.2020@mitb.smu.edu.sg" userId="362ca478-a19d-4ecb-bb5a-116935ea89d5" providerId="ADAL" clId="{78BC2E19-63B4-4663-A56F-735A53E5BCF4}" dt="2021-04-06T04:22:21.728" v="1105"/>
          <ac:spMkLst>
            <pc:docMk/>
            <pc:sldMk cId="2198663271" sldId="306"/>
            <ac:spMk id="68" creationId="{9837F120-A24E-4268-A6DE-D0E203A42BB1}"/>
          </ac:spMkLst>
        </pc:spChg>
        <pc:spChg chg="mod">
          <ac:chgData name="kevin.sunga.2020@mitb.smu.edu.sg" userId="362ca478-a19d-4ecb-bb5a-116935ea89d5" providerId="ADAL" clId="{78BC2E19-63B4-4663-A56F-735A53E5BCF4}" dt="2021-04-06T04:22:21.728" v="1105"/>
          <ac:spMkLst>
            <pc:docMk/>
            <pc:sldMk cId="2198663271" sldId="306"/>
            <ac:spMk id="69" creationId="{A5959A22-70B4-4FD9-9B64-FDB1A8D65087}"/>
          </ac:spMkLst>
        </pc:spChg>
        <pc:spChg chg="mod">
          <ac:chgData name="kevin.sunga.2020@mitb.smu.edu.sg" userId="362ca478-a19d-4ecb-bb5a-116935ea89d5" providerId="ADAL" clId="{78BC2E19-63B4-4663-A56F-735A53E5BCF4}" dt="2021-04-06T04:22:21.728" v="1105"/>
          <ac:spMkLst>
            <pc:docMk/>
            <pc:sldMk cId="2198663271" sldId="306"/>
            <ac:spMk id="70" creationId="{073DC779-D71E-4EB5-A5CB-C2EE2C1ACCDA}"/>
          </ac:spMkLst>
        </pc:spChg>
        <pc:spChg chg="mod">
          <ac:chgData name="kevin.sunga.2020@mitb.smu.edu.sg" userId="362ca478-a19d-4ecb-bb5a-116935ea89d5" providerId="ADAL" clId="{78BC2E19-63B4-4663-A56F-735A53E5BCF4}" dt="2021-04-06T04:22:21.728" v="1105"/>
          <ac:spMkLst>
            <pc:docMk/>
            <pc:sldMk cId="2198663271" sldId="306"/>
            <ac:spMk id="71" creationId="{A26F4342-F5C4-4458-A8CD-A2FF95B51449}"/>
          </ac:spMkLst>
        </pc:spChg>
        <pc:spChg chg="mod">
          <ac:chgData name="kevin.sunga.2020@mitb.smu.edu.sg" userId="362ca478-a19d-4ecb-bb5a-116935ea89d5" providerId="ADAL" clId="{78BC2E19-63B4-4663-A56F-735A53E5BCF4}" dt="2021-04-06T04:22:21.728" v="1105"/>
          <ac:spMkLst>
            <pc:docMk/>
            <pc:sldMk cId="2198663271" sldId="306"/>
            <ac:spMk id="72" creationId="{6A3D4A21-F415-443F-8C63-8C9C425E4BCB}"/>
          </ac:spMkLst>
        </pc:spChg>
        <pc:spChg chg="mod">
          <ac:chgData name="kevin.sunga.2020@mitb.smu.edu.sg" userId="362ca478-a19d-4ecb-bb5a-116935ea89d5" providerId="ADAL" clId="{78BC2E19-63B4-4663-A56F-735A53E5BCF4}" dt="2021-04-06T04:22:21.728" v="1105"/>
          <ac:spMkLst>
            <pc:docMk/>
            <pc:sldMk cId="2198663271" sldId="306"/>
            <ac:spMk id="73" creationId="{49F76267-C310-45EE-B49A-93DD01561A0B}"/>
          </ac:spMkLst>
        </pc:spChg>
        <pc:spChg chg="mod">
          <ac:chgData name="kevin.sunga.2020@mitb.smu.edu.sg" userId="362ca478-a19d-4ecb-bb5a-116935ea89d5" providerId="ADAL" clId="{78BC2E19-63B4-4663-A56F-735A53E5BCF4}" dt="2021-04-06T04:22:21.728" v="1105"/>
          <ac:spMkLst>
            <pc:docMk/>
            <pc:sldMk cId="2198663271" sldId="306"/>
            <ac:spMk id="74" creationId="{69F3A17D-CAA2-4A9B-9EF7-1FC92BE47CA6}"/>
          </ac:spMkLst>
        </pc:spChg>
        <pc:spChg chg="mod">
          <ac:chgData name="kevin.sunga.2020@mitb.smu.edu.sg" userId="362ca478-a19d-4ecb-bb5a-116935ea89d5" providerId="ADAL" clId="{78BC2E19-63B4-4663-A56F-735A53E5BCF4}" dt="2021-04-06T04:27:12.676" v="1484"/>
          <ac:spMkLst>
            <pc:docMk/>
            <pc:sldMk cId="2198663271" sldId="306"/>
            <ac:spMk id="76" creationId="{2DEDC174-8A3D-4533-8759-57256D85915B}"/>
          </ac:spMkLst>
        </pc:spChg>
        <pc:spChg chg="mod">
          <ac:chgData name="kevin.sunga.2020@mitb.smu.edu.sg" userId="362ca478-a19d-4ecb-bb5a-116935ea89d5" providerId="ADAL" clId="{78BC2E19-63B4-4663-A56F-735A53E5BCF4}" dt="2021-04-06T04:27:12.676" v="1484"/>
          <ac:spMkLst>
            <pc:docMk/>
            <pc:sldMk cId="2198663271" sldId="306"/>
            <ac:spMk id="77" creationId="{89DAEE5E-B83B-4654-8AC1-A4791E0282E1}"/>
          </ac:spMkLst>
        </pc:spChg>
        <pc:spChg chg="mod">
          <ac:chgData name="kevin.sunga.2020@mitb.smu.edu.sg" userId="362ca478-a19d-4ecb-bb5a-116935ea89d5" providerId="ADAL" clId="{78BC2E19-63B4-4663-A56F-735A53E5BCF4}" dt="2021-04-06T04:27:12.676" v="1484"/>
          <ac:spMkLst>
            <pc:docMk/>
            <pc:sldMk cId="2198663271" sldId="306"/>
            <ac:spMk id="78" creationId="{513A3CE9-2E26-4CB4-9627-15A5A2CA1F06}"/>
          </ac:spMkLst>
        </pc:spChg>
        <pc:spChg chg="mod">
          <ac:chgData name="kevin.sunga.2020@mitb.smu.edu.sg" userId="362ca478-a19d-4ecb-bb5a-116935ea89d5" providerId="ADAL" clId="{78BC2E19-63B4-4663-A56F-735A53E5BCF4}" dt="2021-04-06T04:27:12.676" v="1484"/>
          <ac:spMkLst>
            <pc:docMk/>
            <pc:sldMk cId="2198663271" sldId="306"/>
            <ac:spMk id="79" creationId="{A00A46E4-5BA7-43B7-B752-80EB5FDEFB54}"/>
          </ac:spMkLst>
        </pc:spChg>
        <pc:spChg chg="mod">
          <ac:chgData name="kevin.sunga.2020@mitb.smu.edu.sg" userId="362ca478-a19d-4ecb-bb5a-116935ea89d5" providerId="ADAL" clId="{78BC2E19-63B4-4663-A56F-735A53E5BCF4}" dt="2021-04-06T04:27:12.676" v="1484"/>
          <ac:spMkLst>
            <pc:docMk/>
            <pc:sldMk cId="2198663271" sldId="306"/>
            <ac:spMk id="80" creationId="{381E35C1-1832-417F-978A-C3405C6E2A69}"/>
          </ac:spMkLst>
        </pc:spChg>
        <pc:spChg chg="mod">
          <ac:chgData name="kevin.sunga.2020@mitb.smu.edu.sg" userId="362ca478-a19d-4ecb-bb5a-116935ea89d5" providerId="ADAL" clId="{78BC2E19-63B4-4663-A56F-735A53E5BCF4}" dt="2021-04-06T04:27:12.676" v="1484"/>
          <ac:spMkLst>
            <pc:docMk/>
            <pc:sldMk cId="2198663271" sldId="306"/>
            <ac:spMk id="81" creationId="{EAA5AC48-61DB-4371-BEB2-5D69397D07A4}"/>
          </ac:spMkLst>
        </pc:spChg>
        <pc:spChg chg="mod">
          <ac:chgData name="kevin.sunga.2020@mitb.smu.edu.sg" userId="362ca478-a19d-4ecb-bb5a-116935ea89d5" providerId="ADAL" clId="{78BC2E19-63B4-4663-A56F-735A53E5BCF4}" dt="2021-04-06T04:27:12.676" v="1484"/>
          <ac:spMkLst>
            <pc:docMk/>
            <pc:sldMk cId="2198663271" sldId="306"/>
            <ac:spMk id="82" creationId="{3367CDAE-CE98-4541-BBB4-D731E148E5D9}"/>
          </ac:spMkLst>
        </pc:spChg>
        <pc:spChg chg="mod">
          <ac:chgData name="kevin.sunga.2020@mitb.smu.edu.sg" userId="362ca478-a19d-4ecb-bb5a-116935ea89d5" providerId="ADAL" clId="{78BC2E19-63B4-4663-A56F-735A53E5BCF4}" dt="2021-04-06T04:16:53.116" v="899" actId="20577"/>
          <ac:spMkLst>
            <pc:docMk/>
            <pc:sldMk cId="2198663271" sldId="306"/>
            <ac:spMk id="495" creationId="{00000000-0000-0000-0000-000000000000}"/>
          </ac:spMkLst>
        </pc:spChg>
        <pc:spChg chg="mod">
          <ac:chgData name="kevin.sunga.2020@mitb.smu.edu.sg" userId="362ca478-a19d-4ecb-bb5a-116935ea89d5" providerId="ADAL" clId="{78BC2E19-63B4-4663-A56F-735A53E5BCF4}" dt="2021-04-06T04:29:50.433" v="1714" actId="1076"/>
          <ac:spMkLst>
            <pc:docMk/>
            <pc:sldMk cId="2198663271" sldId="306"/>
            <ac:spMk id="496" creationId="{00000000-0000-0000-0000-000000000000}"/>
          </ac:spMkLst>
        </pc:spChg>
        <pc:spChg chg="mod">
          <ac:chgData name="kevin.sunga.2020@mitb.smu.edu.sg" userId="362ca478-a19d-4ecb-bb5a-116935ea89d5" providerId="ADAL" clId="{78BC2E19-63B4-4663-A56F-735A53E5BCF4}" dt="2021-04-06T04:29:50.433" v="1714" actId="1076"/>
          <ac:spMkLst>
            <pc:docMk/>
            <pc:sldMk cId="2198663271" sldId="306"/>
            <ac:spMk id="497" creationId="{00000000-0000-0000-0000-000000000000}"/>
          </ac:spMkLst>
        </pc:spChg>
        <pc:spChg chg="mod">
          <ac:chgData name="kevin.sunga.2020@mitb.smu.edu.sg" userId="362ca478-a19d-4ecb-bb5a-116935ea89d5" providerId="ADAL" clId="{78BC2E19-63B4-4663-A56F-735A53E5BCF4}" dt="2021-04-06T04:28:15.242" v="1560" actId="14100"/>
          <ac:spMkLst>
            <pc:docMk/>
            <pc:sldMk cId="2198663271" sldId="306"/>
            <ac:spMk id="498" creationId="{00000000-0000-0000-0000-000000000000}"/>
          </ac:spMkLst>
        </pc:spChg>
        <pc:spChg chg="mod">
          <ac:chgData name="kevin.sunga.2020@mitb.smu.edu.sg" userId="362ca478-a19d-4ecb-bb5a-116935ea89d5" providerId="ADAL" clId="{78BC2E19-63B4-4663-A56F-735A53E5BCF4}" dt="2021-04-06T04:28:52.067" v="1712" actId="20577"/>
          <ac:spMkLst>
            <pc:docMk/>
            <pc:sldMk cId="2198663271" sldId="306"/>
            <ac:spMk id="499" creationId="{00000000-0000-0000-0000-000000000000}"/>
          </ac:spMkLst>
        </pc:spChg>
        <pc:spChg chg="mod">
          <ac:chgData name="kevin.sunga.2020@mitb.smu.edu.sg" userId="362ca478-a19d-4ecb-bb5a-116935ea89d5" providerId="ADAL" clId="{78BC2E19-63B4-4663-A56F-735A53E5BCF4}" dt="2021-04-06T04:30:39.312" v="1716" actId="1076"/>
          <ac:spMkLst>
            <pc:docMk/>
            <pc:sldMk cId="2198663271" sldId="306"/>
            <ac:spMk id="500" creationId="{00000000-0000-0000-0000-000000000000}"/>
          </ac:spMkLst>
        </pc:spChg>
        <pc:spChg chg="mod">
          <ac:chgData name="kevin.sunga.2020@mitb.smu.edu.sg" userId="362ca478-a19d-4ecb-bb5a-116935ea89d5" providerId="ADAL" clId="{78BC2E19-63B4-4663-A56F-735A53E5BCF4}" dt="2021-04-06T04:23:35.885" v="1167" actId="20577"/>
          <ac:spMkLst>
            <pc:docMk/>
            <pc:sldMk cId="2198663271" sldId="306"/>
            <ac:spMk id="501" creationId="{00000000-0000-0000-0000-000000000000}"/>
          </ac:spMkLst>
        </pc:spChg>
        <pc:spChg chg="mod">
          <ac:chgData name="kevin.sunga.2020@mitb.smu.edu.sg" userId="362ca478-a19d-4ecb-bb5a-116935ea89d5" providerId="ADAL" clId="{78BC2E19-63B4-4663-A56F-735A53E5BCF4}" dt="2021-04-06T04:30:39.312" v="1716" actId="1076"/>
          <ac:spMkLst>
            <pc:docMk/>
            <pc:sldMk cId="2198663271" sldId="306"/>
            <ac:spMk id="502" creationId="{00000000-0000-0000-0000-000000000000}"/>
          </ac:spMkLst>
        </pc:spChg>
        <pc:spChg chg="mod">
          <ac:chgData name="kevin.sunga.2020@mitb.smu.edu.sg" userId="362ca478-a19d-4ecb-bb5a-116935ea89d5" providerId="ADAL" clId="{78BC2E19-63B4-4663-A56F-735A53E5BCF4}" dt="2021-04-06T04:15:27.092" v="795" actId="20577"/>
          <ac:spMkLst>
            <pc:docMk/>
            <pc:sldMk cId="2198663271" sldId="306"/>
            <ac:spMk id="503" creationId="{00000000-0000-0000-0000-000000000000}"/>
          </ac:spMkLst>
        </pc:spChg>
        <pc:grpChg chg="add mod">
          <ac:chgData name="kevin.sunga.2020@mitb.smu.edu.sg" userId="362ca478-a19d-4ecb-bb5a-116935ea89d5" providerId="ADAL" clId="{78BC2E19-63B4-4663-A56F-735A53E5BCF4}" dt="2021-04-06T04:30:39.312" v="1716" actId="1076"/>
          <ac:grpSpMkLst>
            <pc:docMk/>
            <pc:sldMk cId="2198663271" sldId="306"/>
            <ac:grpSpMk id="63" creationId="{F8418916-9E54-4B51-AFD4-3A1AD9972D8F}"/>
          </ac:grpSpMkLst>
        </pc:grpChg>
        <pc:grpChg chg="add mod">
          <ac:chgData name="kevin.sunga.2020@mitb.smu.edu.sg" userId="362ca478-a19d-4ecb-bb5a-116935ea89d5" providerId="ADAL" clId="{78BC2E19-63B4-4663-A56F-735A53E5BCF4}" dt="2021-04-06T04:27:20.991" v="1486" actId="14100"/>
          <ac:grpSpMkLst>
            <pc:docMk/>
            <pc:sldMk cId="2198663271" sldId="306"/>
            <ac:grpSpMk id="75" creationId="{CEEA61CC-D4DB-4EF6-BF0F-6C6938E0D77D}"/>
          </ac:grpSpMkLst>
        </pc:grpChg>
        <pc:grpChg chg="del">
          <ac:chgData name="kevin.sunga.2020@mitb.smu.edu.sg" userId="362ca478-a19d-4ecb-bb5a-116935ea89d5" providerId="ADAL" clId="{78BC2E19-63B4-4663-A56F-735A53E5BCF4}" dt="2021-04-06T04:27:12.359" v="1483" actId="478"/>
          <ac:grpSpMkLst>
            <pc:docMk/>
            <pc:sldMk cId="2198663271" sldId="306"/>
            <ac:grpSpMk id="524" creationId="{00000000-0000-0000-0000-000000000000}"/>
          </ac:grpSpMkLst>
        </pc:grpChg>
        <pc:grpChg chg="mod">
          <ac:chgData name="kevin.sunga.2020@mitb.smu.edu.sg" userId="362ca478-a19d-4ecb-bb5a-116935ea89d5" providerId="ADAL" clId="{78BC2E19-63B4-4663-A56F-735A53E5BCF4}" dt="2021-04-06T04:29:50.433" v="1714" actId="1076"/>
          <ac:grpSpMkLst>
            <pc:docMk/>
            <pc:sldMk cId="2198663271" sldId="306"/>
            <ac:grpSpMk id="532" creationId="{00000000-0000-0000-0000-000000000000}"/>
          </ac:grpSpMkLst>
        </pc:grpChg>
        <pc:grpChg chg="del">
          <ac:chgData name="kevin.sunga.2020@mitb.smu.edu.sg" userId="362ca478-a19d-4ecb-bb5a-116935ea89d5" providerId="ADAL" clId="{78BC2E19-63B4-4663-A56F-735A53E5BCF4}" dt="2021-04-06T04:22:21.042" v="1104" actId="478"/>
          <ac:grpSpMkLst>
            <pc:docMk/>
            <pc:sldMk cId="2198663271" sldId="306"/>
            <ac:grpSpMk id="540" creationId="{00000000-0000-0000-0000-000000000000}"/>
          </ac:grpSpMkLst>
        </pc:grpChg>
      </pc:sldChg>
    </pc:docChg>
  </pc:docChgLst>
  <pc:docChgLst>
    <pc:chgData name="Lynette WONG Yik Lynn" userId="S::lynettewong.2020@mitb.smu.edu.sg::d77828d6-86f2-4ff5-bad1-e4b6c8ecd99e" providerId="AD" clId="Web-{F5B0AD32-310A-4277-AF46-0A119B71100F}"/>
    <pc:docChg chg="modSld">
      <pc:chgData name="Lynette WONG Yik Lynn" userId="S::lynettewong.2020@mitb.smu.edu.sg::d77828d6-86f2-4ff5-bad1-e4b6c8ecd99e" providerId="AD" clId="Web-{F5B0AD32-310A-4277-AF46-0A119B71100F}" dt="2021-04-05T16:52:07.616" v="0" actId="1076"/>
      <pc:docMkLst>
        <pc:docMk/>
      </pc:docMkLst>
      <pc:sldChg chg="modSp">
        <pc:chgData name="Lynette WONG Yik Lynn" userId="S::lynettewong.2020@mitb.smu.edu.sg::d77828d6-86f2-4ff5-bad1-e4b6c8ecd99e" providerId="AD" clId="Web-{F5B0AD32-310A-4277-AF46-0A119B71100F}" dt="2021-04-05T16:52:07.616" v="0" actId="1076"/>
        <pc:sldMkLst>
          <pc:docMk/>
          <pc:sldMk cId="0" sldId="270"/>
        </pc:sldMkLst>
        <pc:spChg chg="mod">
          <ac:chgData name="Lynette WONG Yik Lynn" userId="S::lynettewong.2020@mitb.smu.edu.sg::d77828d6-86f2-4ff5-bad1-e4b6c8ecd99e" providerId="AD" clId="Web-{F5B0AD32-310A-4277-AF46-0A119B71100F}" dt="2021-04-05T16:52:07.616" v="0" actId="1076"/>
          <ac:spMkLst>
            <pc:docMk/>
            <pc:sldMk cId="0" sldId="270"/>
            <ac:spMk id="5157" creationId="{00000000-0000-0000-0000-000000000000}"/>
          </ac:spMkLst>
        </pc:spChg>
      </pc:sldChg>
    </pc:docChg>
  </pc:docChgLst>
  <pc:docChgLst>
    <pc:chgData name="Lynette WONG Yik Lynn" userId="S::lynettewong.2020@mitb.smu.edu.sg::d77828d6-86f2-4ff5-bad1-e4b6c8ecd99e" providerId="AD" clId="Web-{DC5B4820-3E87-4BC3-BF39-8607EA6D8CBB}"/>
    <pc:docChg chg="delSld">
      <pc:chgData name="Lynette WONG Yik Lynn" userId="S::lynettewong.2020@mitb.smu.edu.sg::d77828d6-86f2-4ff5-bad1-e4b6c8ecd99e" providerId="AD" clId="Web-{DC5B4820-3E87-4BC3-BF39-8607EA6D8CBB}" dt="2021-04-05T16:50:28.094" v="0"/>
      <pc:docMkLst>
        <pc:docMk/>
      </pc:docMkLst>
      <pc:sldChg chg="del">
        <pc:chgData name="Lynette WONG Yik Lynn" userId="S::lynettewong.2020@mitb.smu.edu.sg::d77828d6-86f2-4ff5-bad1-e4b6c8ecd99e" providerId="AD" clId="Web-{DC5B4820-3E87-4BC3-BF39-8607EA6D8CBB}" dt="2021-04-05T16:50:28.094" v="0"/>
        <pc:sldMkLst>
          <pc:docMk/>
          <pc:sldMk cId="1197740804" sldId="296"/>
        </pc:sldMkLst>
      </pc:sldChg>
    </pc:docChg>
  </pc:docChgLst>
  <pc:docChgLst>
    <pc:chgData name="WONG Sook Xian" userId="4ef3fe57-bd26-4a93-a71d-a9d079a64040" providerId="ADAL" clId="{6191D058-98F6-4F0D-9B26-AEBBB8619924}"/>
    <pc:docChg chg="undo redo custSel addSld delSld modSld sldOrd">
      <pc:chgData name="WONG Sook Xian" userId="4ef3fe57-bd26-4a93-a71d-a9d079a64040" providerId="ADAL" clId="{6191D058-98F6-4F0D-9B26-AEBBB8619924}" dt="2021-04-06T07:30:48.537" v="1686" actId="14100"/>
      <pc:docMkLst>
        <pc:docMk/>
      </pc:docMkLst>
      <pc:sldChg chg="addSp delSp modSp mod">
        <pc:chgData name="WONG Sook Xian" userId="4ef3fe57-bd26-4a93-a71d-a9d079a64040" providerId="ADAL" clId="{6191D058-98F6-4F0D-9B26-AEBBB8619924}" dt="2021-04-05T17:33:56.913" v="411" actId="20577"/>
        <pc:sldMkLst>
          <pc:docMk/>
          <pc:sldMk cId="0" sldId="256"/>
        </pc:sldMkLst>
        <pc:spChg chg="mod">
          <ac:chgData name="WONG Sook Xian" userId="4ef3fe57-bd26-4a93-a71d-a9d079a64040" providerId="ADAL" clId="{6191D058-98F6-4F0D-9B26-AEBBB8619924}" dt="2021-04-05T17:33:56.913" v="411" actId="20577"/>
          <ac:spMkLst>
            <pc:docMk/>
            <pc:sldMk cId="0" sldId="256"/>
            <ac:spMk id="3" creationId="{73B1276A-09D8-4857-91B0-5577FBE08A90}"/>
          </ac:spMkLst>
        </pc:spChg>
        <pc:spChg chg="add del mod">
          <ac:chgData name="WONG Sook Xian" userId="4ef3fe57-bd26-4a93-a71d-a9d079a64040" providerId="ADAL" clId="{6191D058-98F6-4F0D-9B26-AEBBB8619924}" dt="2021-04-05T17:30:42.671" v="370" actId="478"/>
          <ac:spMkLst>
            <pc:docMk/>
            <pc:sldMk cId="0" sldId="256"/>
            <ac:spMk id="4" creationId="{386AC290-A7E1-4823-ADDC-E9891A3A5855}"/>
          </ac:spMkLst>
        </pc:spChg>
        <pc:spChg chg="add mod">
          <ac:chgData name="WONG Sook Xian" userId="4ef3fe57-bd26-4a93-a71d-a9d079a64040" providerId="ADAL" clId="{6191D058-98F6-4F0D-9B26-AEBBB8619924}" dt="2021-04-05T17:30:52.370" v="374" actId="207"/>
          <ac:spMkLst>
            <pc:docMk/>
            <pc:sldMk cId="0" sldId="256"/>
            <ac:spMk id="113" creationId="{B3A28B6D-17C3-4BDE-89DC-8B6075754C37}"/>
          </ac:spMkLst>
        </pc:spChg>
      </pc:sldChg>
      <pc:sldChg chg="addSp delSp modSp mod">
        <pc:chgData name="WONG Sook Xian" userId="4ef3fe57-bd26-4a93-a71d-a9d079a64040" providerId="ADAL" clId="{6191D058-98F6-4F0D-9B26-AEBBB8619924}" dt="2021-04-05T17:32:07.405" v="396" actId="478"/>
        <pc:sldMkLst>
          <pc:docMk/>
          <pc:sldMk cId="0" sldId="257"/>
        </pc:sldMkLst>
        <pc:spChg chg="add del mod">
          <ac:chgData name="WONG Sook Xian" userId="4ef3fe57-bd26-4a93-a71d-a9d079a64040" providerId="ADAL" clId="{6191D058-98F6-4F0D-9B26-AEBBB8619924}" dt="2021-04-05T17:32:07.405" v="396" actId="478"/>
          <ac:spMkLst>
            <pc:docMk/>
            <pc:sldMk cId="0" sldId="257"/>
            <ac:spMk id="4" creationId="{90C89480-1CAA-44ED-B30F-EA36B4E0A087}"/>
          </ac:spMkLst>
        </pc:spChg>
      </pc:sldChg>
      <pc:sldChg chg="addSp delSp modSp mod">
        <pc:chgData name="WONG Sook Xian" userId="4ef3fe57-bd26-4a93-a71d-a9d079a64040" providerId="ADAL" clId="{6191D058-98F6-4F0D-9B26-AEBBB8619924}" dt="2021-04-05T17:33:30.398" v="402" actId="553"/>
        <pc:sldMkLst>
          <pc:docMk/>
          <pc:sldMk cId="0" sldId="258"/>
        </pc:sldMkLst>
        <pc:spChg chg="add del mod">
          <ac:chgData name="WONG Sook Xian" userId="4ef3fe57-bd26-4a93-a71d-a9d079a64040" providerId="ADAL" clId="{6191D058-98F6-4F0D-9B26-AEBBB8619924}" dt="2021-04-05T17:28:07.314" v="343" actId="478"/>
          <ac:spMkLst>
            <pc:docMk/>
            <pc:sldMk cId="0" sldId="258"/>
            <ac:spMk id="26" creationId="{BD3D1716-010A-4C41-8417-7F9765B40014}"/>
          </ac:spMkLst>
        </pc:spChg>
        <pc:spChg chg="add del mod">
          <ac:chgData name="WONG Sook Xian" userId="4ef3fe57-bd26-4a93-a71d-a9d079a64040" providerId="ADAL" clId="{6191D058-98F6-4F0D-9B26-AEBBB8619924}" dt="2021-04-05T17:29:34.076" v="358" actId="478"/>
          <ac:spMkLst>
            <pc:docMk/>
            <pc:sldMk cId="0" sldId="258"/>
            <ac:spMk id="27" creationId="{AF604CD5-78DD-4CB2-9E9A-E44109575E56}"/>
          </ac:spMkLst>
        </pc:spChg>
        <pc:spChg chg="add del mod">
          <ac:chgData name="WONG Sook Xian" userId="4ef3fe57-bd26-4a93-a71d-a9d079a64040" providerId="ADAL" clId="{6191D058-98F6-4F0D-9B26-AEBBB8619924}" dt="2021-04-05T17:29:23.187" v="357"/>
          <ac:spMkLst>
            <pc:docMk/>
            <pc:sldMk cId="0" sldId="258"/>
            <ac:spMk id="28" creationId="{58CA9080-BDEF-4833-A8DE-BF8D82DBC9A6}"/>
          </ac:spMkLst>
        </pc:spChg>
        <pc:spChg chg="add mod">
          <ac:chgData name="WONG Sook Xian" userId="4ef3fe57-bd26-4a93-a71d-a9d079a64040" providerId="ADAL" clId="{6191D058-98F6-4F0D-9B26-AEBBB8619924}" dt="2021-04-05T17:33:30.398" v="402" actId="553"/>
          <ac:spMkLst>
            <pc:docMk/>
            <pc:sldMk cId="0" sldId="258"/>
            <ac:spMk id="29" creationId="{76524405-59A9-488E-A473-2F6C17C3F162}"/>
          </ac:spMkLst>
        </pc:spChg>
        <pc:spChg chg="add del mod">
          <ac:chgData name="WONG Sook Xian" userId="4ef3fe57-bd26-4a93-a71d-a9d079a64040" providerId="ADAL" clId="{6191D058-98F6-4F0D-9B26-AEBBB8619924}" dt="2021-04-05T17:30:47.245" v="372"/>
          <ac:spMkLst>
            <pc:docMk/>
            <pc:sldMk cId="0" sldId="258"/>
            <ac:spMk id="30" creationId="{CE54CB60-8AB9-41EF-BE6E-FB64D7B0D9EF}"/>
          </ac:spMkLst>
        </pc:spChg>
      </pc:sldChg>
      <pc:sldChg chg="addSp delSp modSp mod">
        <pc:chgData name="WONG Sook Xian" userId="4ef3fe57-bd26-4a93-a71d-a9d079a64040" providerId="ADAL" clId="{6191D058-98F6-4F0D-9B26-AEBBB8619924}" dt="2021-04-05T17:31:09.820" v="378" actId="207"/>
        <pc:sldMkLst>
          <pc:docMk/>
          <pc:sldMk cId="0" sldId="259"/>
        </pc:sldMkLst>
        <pc:spChg chg="add mod">
          <ac:chgData name="WONG Sook Xian" userId="4ef3fe57-bd26-4a93-a71d-a9d079a64040" providerId="ADAL" clId="{6191D058-98F6-4F0D-9B26-AEBBB8619924}" dt="2021-04-05T15:23:09.997" v="301" actId="1037"/>
          <ac:spMkLst>
            <pc:docMk/>
            <pc:sldMk cId="0" sldId="259"/>
            <ac:spMk id="18" creationId="{476A89DB-387B-4A14-B417-0ACB55FFEC4E}"/>
          </ac:spMkLst>
        </pc:spChg>
        <pc:spChg chg="mod">
          <ac:chgData name="WONG Sook Xian" userId="4ef3fe57-bd26-4a93-a71d-a9d079a64040" providerId="ADAL" clId="{6191D058-98F6-4F0D-9B26-AEBBB8619924}" dt="2021-04-05T15:10:16.769" v="3"/>
          <ac:spMkLst>
            <pc:docMk/>
            <pc:sldMk cId="0" sldId="259"/>
            <ac:spMk id="20" creationId="{10B0F7FE-EB11-4BE9-93B2-46083A767FFE}"/>
          </ac:spMkLst>
        </pc:spChg>
        <pc:spChg chg="mod">
          <ac:chgData name="WONG Sook Xian" userId="4ef3fe57-bd26-4a93-a71d-a9d079a64040" providerId="ADAL" clId="{6191D058-98F6-4F0D-9B26-AEBBB8619924}" dt="2021-04-05T15:10:16.769" v="3"/>
          <ac:spMkLst>
            <pc:docMk/>
            <pc:sldMk cId="0" sldId="259"/>
            <ac:spMk id="21" creationId="{15955AAB-732E-4B86-A112-183835058D9C}"/>
          </ac:spMkLst>
        </pc:spChg>
        <pc:spChg chg="mod">
          <ac:chgData name="WONG Sook Xian" userId="4ef3fe57-bd26-4a93-a71d-a9d079a64040" providerId="ADAL" clId="{6191D058-98F6-4F0D-9B26-AEBBB8619924}" dt="2021-04-05T15:10:16.769" v="3"/>
          <ac:spMkLst>
            <pc:docMk/>
            <pc:sldMk cId="0" sldId="259"/>
            <ac:spMk id="22" creationId="{CAC385AC-6ED7-4F0D-88DF-5907A2599CC7}"/>
          </ac:spMkLst>
        </pc:spChg>
        <pc:spChg chg="mod">
          <ac:chgData name="WONG Sook Xian" userId="4ef3fe57-bd26-4a93-a71d-a9d079a64040" providerId="ADAL" clId="{6191D058-98F6-4F0D-9B26-AEBBB8619924}" dt="2021-04-05T15:10:16.769" v="3"/>
          <ac:spMkLst>
            <pc:docMk/>
            <pc:sldMk cId="0" sldId="259"/>
            <ac:spMk id="23" creationId="{E5CC9397-0878-49DE-8BD8-747688ECB1D1}"/>
          </ac:spMkLst>
        </pc:spChg>
        <pc:spChg chg="mod">
          <ac:chgData name="WONG Sook Xian" userId="4ef3fe57-bd26-4a93-a71d-a9d079a64040" providerId="ADAL" clId="{6191D058-98F6-4F0D-9B26-AEBBB8619924}" dt="2021-04-05T15:10:16.769" v="3"/>
          <ac:spMkLst>
            <pc:docMk/>
            <pc:sldMk cId="0" sldId="259"/>
            <ac:spMk id="24" creationId="{7C5154DD-E4B8-4F1A-A082-60B34E81D32D}"/>
          </ac:spMkLst>
        </pc:spChg>
        <pc:spChg chg="mod">
          <ac:chgData name="WONG Sook Xian" userId="4ef3fe57-bd26-4a93-a71d-a9d079a64040" providerId="ADAL" clId="{6191D058-98F6-4F0D-9B26-AEBBB8619924}" dt="2021-04-05T15:10:16.769" v="3"/>
          <ac:spMkLst>
            <pc:docMk/>
            <pc:sldMk cId="0" sldId="259"/>
            <ac:spMk id="25" creationId="{8BA83124-96A2-4601-A4AE-F9D4A30CDC7A}"/>
          </ac:spMkLst>
        </pc:spChg>
        <pc:spChg chg="mod">
          <ac:chgData name="WONG Sook Xian" userId="4ef3fe57-bd26-4a93-a71d-a9d079a64040" providerId="ADAL" clId="{6191D058-98F6-4F0D-9B26-AEBBB8619924}" dt="2021-04-05T15:10:16.769" v="3"/>
          <ac:spMkLst>
            <pc:docMk/>
            <pc:sldMk cId="0" sldId="259"/>
            <ac:spMk id="26" creationId="{8E10B53C-F9CA-46DD-B632-19B1A588968D}"/>
          </ac:spMkLst>
        </pc:spChg>
        <pc:spChg chg="mod">
          <ac:chgData name="WONG Sook Xian" userId="4ef3fe57-bd26-4a93-a71d-a9d079a64040" providerId="ADAL" clId="{6191D058-98F6-4F0D-9B26-AEBBB8619924}" dt="2021-04-05T15:10:16.769" v="3"/>
          <ac:spMkLst>
            <pc:docMk/>
            <pc:sldMk cId="0" sldId="259"/>
            <ac:spMk id="27" creationId="{F8D4AB93-E3AF-400D-A148-7C22DBA9E1A9}"/>
          </ac:spMkLst>
        </pc:spChg>
        <pc:spChg chg="mod">
          <ac:chgData name="WONG Sook Xian" userId="4ef3fe57-bd26-4a93-a71d-a9d079a64040" providerId="ADAL" clId="{6191D058-98F6-4F0D-9B26-AEBBB8619924}" dt="2021-04-05T15:10:16.769" v="3"/>
          <ac:spMkLst>
            <pc:docMk/>
            <pc:sldMk cId="0" sldId="259"/>
            <ac:spMk id="28" creationId="{7943D0B5-B679-43D2-9AD0-C310F6B21E57}"/>
          </ac:spMkLst>
        </pc:spChg>
        <pc:spChg chg="mod">
          <ac:chgData name="WONG Sook Xian" userId="4ef3fe57-bd26-4a93-a71d-a9d079a64040" providerId="ADAL" clId="{6191D058-98F6-4F0D-9B26-AEBBB8619924}" dt="2021-04-05T15:10:16.769" v="3"/>
          <ac:spMkLst>
            <pc:docMk/>
            <pc:sldMk cId="0" sldId="259"/>
            <ac:spMk id="29" creationId="{815F92F3-0481-453E-9737-F22CE1E8A38E}"/>
          </ac:spMkLst>
        </pc:spChg>
        <pc:spChg chg="mod">
          <ac:chgData name="WONG Sook Xian" userId="4ef3fe57-bd26-4a93-a71d-a9d079a64040" providerId="ADAL" clId="{6191D058-98F6-4F0D-9B26-AEBBB8619924}" dt="2021-04-05T15:10:16.769" v="3"/>
          <ac:spMkLst>
            <pc:docMk/>
            <pc:sldMk cId="0" sldId="259"/>
            <ac:spMk id="30" creationId="{F48CE509-0F2A-41D7-9F1F-D205D5AF45DE}"/>
          </ac:spMkLst>
        </pc:spChg>
        <pc:spChg chg="mod">
          <ac:chgData name="WONG Sook Xian" userId="4ef3fe57-bd26-4a93-a71d-a9d079a64040" providerId="ADAL" clId="{6191D058-98F6-4F0D-9B26-AEBBB8619924}" dt="2021-04-05T15:10:16.769" v="3"/>
          <ac:spMkLst>
            <pc:docMk/>
            <pc:sldMk cId="0" sldId="259"/>
            <ac:spMk id="31" creationId="{B87C12BE-CEDC-49C5-AE29-C0CE80A7C897}"/>
          </ac:spMkLst>
        </pc:spChg>
        <pc:spChg chg="mod">
          <ac:chgData name="WONG Sook Xian" userId="4ef3fe57-bd26-4a93-a71d-a9d079a64040" providerId="ADAL" clId="{6191D058-98F6-4F0D-9B26-AEBBB8619924}" dt="2021-04-05T15:10:16.769" v="3"/>
          <ac:spMkLst>
            <pc:docMk/>
            <pc:sldMk cId="0" sldId="259"/>
            <ac:spMk id="32" creationId="{150B9FDA-D6E9-46A7-821D-A7F2473F35B3}"/>
          </ac:spMkLst>
        </pc:spChg>
        <pc:spChg chg="mod">
          <ac:chgData name="WONG Sook Xian" userId="4ef3fe57-bd26-4a93-a71d-a9d079a64040" providerId="ADAL" clId="{6191D058-98F6-4F0D-9B26-AEBBB8619924}" dt="2021-04-05T15:10:16.769" v="3"/>
          <ac:spMkLst>
            <pc:docMk/>
            <pc:sldMk cId="0" sldId="259"/>
            <ac:spMk id="33" creationId="{10BD59D4-C203-4775-8926-C3BB2F5E7DED}"/>
          </ac:spMkLst>
        </pc:spChg>
        <pc:spChg chg="mod">
          <ac:chgData name="WONG Sook Xian" userId="4ef3fe57-bd26-4a93-a71d-a9d079a64040" providerId="ADAL" clId="{6191D058-98F6-4F0D-9B26-AEBBB8619924}" dt="2021-04-05T15:10:16.769" v="3"/>
          <ac:spMkLst>
            <pc:docMk/>
            <pc:sldMk cId="0" sldId="259"/>
            <ac:spMk id="34" creationId="{BABE3FF0-5FEA-44E1-8B5A-B7849438C544}"/>
          </ac:spMkLst>
        </pc:spChg>
        <pc:spChg chg="mod">
          <ac:chgData name="WONG Sook Xian" userId="4ef3fe57-bd26-4a93-a71d-a9d079a64040" providerId="ADAL" clId="{6191D058-98F6-4F0D-9B26-AEBBB8619924}" dt="2021-04-05T15:10:16.769" v="3"/>
          <ac:spMkLst>
            <pc:docMk/>
            <pc:sldMk cId="0" sldId="259"/>
            <ac:spMk id="35" creationId="{C87B92B7-C6C1-4F6E-967C-D4429199C29A}"/>
          </ac:spMkLst>
        </pc:spChg>
        <pc:spChg chg="mod">
          <ac:chgData name="WONG Sook Xian" userId="4ef3fe57-bd26-4a93-a71d-a9d079a64040" providerId="ADAL" clId="{6191D058-98F6-4F0D-9B26-AEBBB8619924}" dt="2021-04-05T15:10:16.769" v="3"/>
          <ac:spMkLst>
            <pc:docMk/>
            <pc:sldMk cId="0" sldId="259"/>
            <ac:spMk id="36" creationId="{6D4C9311-F93D-47CA-8750-07A796543EFE}"/>
          </ac:spMkLst>
        </pc:spChg>
        <pc:spChg chg="mod">
          <ac:chgData name="WONG Sook Xian" userId="4ef3fe57-bd26-4a93-a71d-a9d079a64040" providerId="ADAL" clId="{6191D058-98F6-4F0D-9B26-AEBBB8619924}" dt="2021-04-05T15:10:16.769" v="3"/>
          <ac:spMkLst>
            <pc:docMk/>
            <pc:sldMk cId="0" sldId="259"/>
            <ac:spMk id="37" creationId="{F1E36EF6-D20E-47D0-95A0-293527BC1AEA}"/>
          </ac:spMkLst>
        </pc:spChg>
        <pc:spChg chg="mod">
          <ac:chgData name="WONG Sook Xian" userId="4ef3fe57-bd26-4a93-a71d-a9d079a64040" providerId="ADAL" clId="{6191D058-98F6-4F0D-9B26-AEBBB8619924}" dt="2021-04-05T15:10:16.769" v="3"/>
          <ac:spMkLst>
            <pc:docMk/>
            <pc:sldMk cId="0" sldId="259"/>
            <ac:spMk id="38" creationId="{CD482309-111F-4A33-8713-E2AC4FFC868E}"/>
          </ac:spMkLst>
        </pc:spChg>
        <pc:spChg chg="mod">
          <ac:chgData name="WONG Sook Xian" userId="4ef3fe57-bd26-4a93-a71d-a9d079a64040" providerId="ADAL" clId="{6191D058-98F6-4F0D-9B26-AEBBB8619924}" dt="2021-04-05T15:10:16.769" v="3"/>
          <ac:spMkLst>
            <pc:docMk/>
            <pc:sldMk cId="0" sldId="259"/>
            <ac:spMk id="39" creationId="{38D63D70-A111-405D-9391-323218736ABA}"/>
          </ac:spMkLst>
        </pc:spChg>
        <pc:spChg chg="mod">
          <ac:chgData name="WONG Sook Xian" userId="4ef3fe57-bd26-4a93-a71d-a9d079a64040" providerId="ADAL" clId="{6191D058-98F6-4F0D-9B26-AEBBB8619924}" dt="2021-04-05T15:10:16.769" v="3"/>
          <ac:spMkLst>
            <pc:docMk/>
            <pc:sldMk cId="0" sldId="259"/>
            <ac:spMk id="40" creationId="{FDF07720-B9D7-4ABF-B901-C56AB0F73D57}"/>
          </ac:spMkLst>
        </pc:spChg>
        <pc:spChg chg="mod">
          <ac:chgData name="WONG Sook Xian" userId="4ef3fe57-bd26-4a93-a71d-a9d079a64040" providerId="ADAL" clId="{6191D058-98F6-4F0D-9B26-AEBBB8619924}" dt="2021-04-05T15:10:16.769" v="3"/>
          <ac:spMkLst>
            <pc:docMk/>
            <pc:sldMk cId="0" sldId="259"/>
            <ac:spMk id="41" creationId="{C25A119A-BD62-4851-ACBF-9D06E488A3F1}"/>
          </ac:spMkLst>
        </pc:spChg>
        <pc:spChg chg="mod">
          <ac:chgData name="WONG Sook Xian" userId="4ef3fe57-bd26-4a93-a71d-a9d079a64040" providerId="ADAL" clId="{6191D058-98F6-4F0D-9B26-AEBBB8619924}" dt="2021-04-05T15:10:16.769" v="3"/>
          <ac:spMkLst>
            <pc:docMk/>
            <pc:sldMk cId="0" sldId="259"/>
            <ac:spMk id="42" creationId="{1DB21C6B-DF57-429E-A42D-9350DFD8910A}"/>
          </ac:spMkLst>
        </pc:spChg>
        <pc:spChg chg="mod">
          <ac:chgData name="WONG Sook Xian" userId="4ef3fe57-bd26-4a93-a71d-a9d079a64040" providerId="ADAL" clId="{6191D058-98F6-4F0D-9B26-AEBBB8619924}" dt="2021-04-05T15:10:16.769" v="3"/>
          <ac:spMkLst>
            <pc:docMk/>
            <pc:sldMk cId="0" sldId="259"/>
            <ac:spMk id="43" creationId="{0685E3A0-703A-47E3-834B-A2A6080314FA}"/>
          </ac:spMkLst>
        </pc:spChg>
        <pc:spChg chg="mod">
          <ac:chgData name="WONG Sook Xian" userId="4ef3fe57-bd26-4a93-a71d-a9d079a64040" providerId="ADAL" clId="{6191D058-98F6-4F0D-9B26-AEBBB8619924}" dt="2021-04-05T15:10:16.769" v="3"/>
          <ac:spMkLst>
            <pc:docMk/>
            <pc:sldMk cId="0" sldId="259"/>
            <ac:spMk id="44" creationId="{CFAF8B71-BB75-4647-A599-C4A471B55508}"/>
          </ac:spMkLst>
        </pc:spChg>
        <pc:spChg chg="mod">
          <ac:chgData name="WONG Sook Xian" userId="4ef3fe57-bd26-4a93-a71d-a9d079a64040" providerId="ADAL" clId="{6191D058-98F6-4F0D-9B26-AEBBB8619924}" dt="2021-04-05T15:10:16.769" v="3"/>
          <ac:spMkLst>
            <pc:docMk/>
            <pc:sldMk cId="0" sldId="259"/>
            <ac:spMk id="45" creationId="{740B5854-CD4B-4DC9-8F14-C2214909EBE3}"/>
          </ac:spMkLst>
        </pc:spChg>
        <pc:spChg chg="mod">
          <ac:chgData name="WONG Sook Xian" userId="4ef3fe57-bd26-4a93-a71d-a9d079a64040" providerId="ADAL" clId="{6191D058-98F6-4F0D-9B26-AEBBB8619924}" dt="2021-04-05T15:10:16.769" v="3"/>
          <ac:spMkLst>
            <pc:docMk/>
            <pc:sldMk cId="0" sldId="259"/>
            <ac:spMk id="46" creationId="{3527816B-7A85-44BA-BB0C-A7B1ECB38125}"/>
          </ac:spMkLst>
        </pc:spChg>
        <pc:spChg chg="mod">
          <ac:chgData name="WONG Sook Xian" userId="4ef3fe57-bd26-4a93-a71d-a9d079a64040" providerId="ADAL" clId="{6191D058-98F6-4F0D-9B26-AEBBB8619924}" dt="2021-04-05T15:10:16.769" v="3"/>
          <ac:spMkLst>
            <pc:docMk/>
            <pc:sldMk cId="0" sldId="259"/>
            <ac:spMk id="47" creationId="{19040726-04F6-4E0D-ABFA-CD9EB17FC1FE}"/>
          </ac:spMkLst>
        </pc:spChg>
        <pc:spChg chg="mod">
          <ac:chgData name="WONG Sook Xian" userId="4ef3fe57-bd26-4a93-a71d-a9d079a64040" providerId="ADAL" clId="{6191D058-98F6-4F0D-9B26-AEBBB8619924}" dt="2021-04-05T15:10:16.769" v="3"/>
          <ac:spMkLst>
            <pc:docMk/>
            <pc:sldMk cId="0" sldId="259"/>
            <ac:spMk id="48" creationId="{A6438E71-A4FF-481B-B4D2-7570F100F399}"/>
          </ac:spMkLst>
        </pc:spChg>
        <pc:spChg chg="mod">
          <ac:chgData name="WONG Sook Xian" userId="4ef3fe57-bd26-4a93-a71d-a9d079a64040" providerId="ADAL" clId="{6191D058-98F6-4F0D-9B26-AEBBB8619924}" dt="2021-04-05T15:10:16.769" v="3"/>
          <ac:spMkLst>
            <pc:docMk/>
            <pc:sldMk cId="0" sldId="259"/>
            <ac:spMk id="49" creationId="{F1A6441E-642D-41FF-928E-7E27EC07CDE0}"/>
          </ac:spMkLst>
        </pc:spChg>
        <pc:spChg chg="mod">
          <ac:chgData name="WONG Sook Xian" userId="4ef3fe57-bd26-4a93-a71d-a9d079a64040" providerId="ADAL" clId="{6191D058-98F6-4F0D-9B26-AEBBB8619924}" dt="2021-04-05T15:10:16.769" v="3"/>
          <ac:spMkLst>
            <pc:docMk/>
            <pc:sldMk cId="0" sldId="259"/>
            <ac:spMk id="50" creationId="{E02B55EC-B28A-480C-88E7-66BC992142CB}"/>
          </ac:spMkLst>
        </pc:spChg>
        <pc:spChg chg="mod">
          <ac:chgData name="WONG Sook Xian" userId="4ef3fe57-bd26-4a93-a71d-a9d079a64040" providerId="ADAL" clId="{6191D058-98F6-4F0D-9B26-AEBBB8619924}" dt="2021-04-05T15:10:16.769" v="3"/>
          <ac:spMkLst>
            <pc:docMk/>
            <pc:sldMk cId="0" sldId="259"/>
            <ac:spMk id="51" creationId="{AAB4BEEC-31A7-4E72-B90D-89F524AB1CA4}"/>
          </ac:spMkLst>
        </pc:spChg>
        <pc:spChg chg="mod">
          <ac:chgData name="WONG Sook Xian" userId="4ef3fe57-bd26-4a93-a71d-a9d079a64040" providerId="ADAL" clId="{6191D058-98F6-4F0D-9B26-AEBBB8619924}" dt="2021-04-05T15:10:16.769" v="3"/>
          <ac:spMkLst>
            <pc:docMk/>
            <pc:sldMk cId="0" sldId="259"/>
            <ac:spMk id="52" creationId="{602350DC-BCBB-43C6-98B2-D55B41124087}"/>
          </ac:spMkLst>
        </pc:spChg>
        <pc:spChg chg="mod">
          <ac:chgData name="WONG Sook Xian" userId="4ef3fe57-bd26-4a93-a71d-a9d079a64040" providerId="ADAL" clId="{6191D058-98F6-4F0D-9B26-AEBBB8619924}" dt="2021-04-05T15:10:16.769" v="3"/>
          <ac:spMkLst>
            <pc:docMk/>
            <pc:sldMk cId="0" sldId="259"/>
            <ac:spMk id="53" creationId="{F2441AA3-B4BC-49D9-9B76-8BEA4403C4AF}"/>
          </ac:spMkLst>
        </pc:spChg>
        <pc:spChg chg="mod">
          <ac:chgData name="WONG Sook Xian" userId="4ef3fe57-bd26-4a93-a71d-a9d079a64040" providerId="ADAL" clId="{6191D058-98F6-4F0D-9B26-AEBBB8619924}" dt="2021-04-05T15:10:16.769" v="3"/>
          <ac:spMkLst>
            <pc:docMk/>
            <pc:sldMk cId="0" sldId="259"/>
            <ac:spMk id="54" creationId="{BDE605DD-843C-4FBC-BAE3-967CE70CD2EB}"/>
          </ac:spMkLst>
        </pc:spChg>
        <pc:spChg chg="mod">
          <ac:chgData name="WONG Sook Xian" userId="4ef3fe57-bd26-4a93-a71d-a9d079a64040" providerId="ADAL" clId="{6191D058-98F6-4F0D-9B26-AEBBB8619924}" dt="2021-04-05T15:10:16.769" v="3"/>
          <ac:spMkLst>
            <pc:docMk/>
            <pc:sldMk cId="0" sldId="259"/>
            <ac:spMk id="55" creationId="{16B794B5-1E47-4582-A1C8-2FB5595B4EFB}"/>
          </ac:spMkLst>
        </pc:spChg>
        <pc:spChg chg="mod">
          <ac:chgData name="WONG Sook Xian" userId="4ef3fe57-bd26-4a93-a71d-a9d079a64040" providerId="ADAL" clId="{6191D058-98F6-4F0D-9B26-AEBBB8619924}" dt="2021-04-05T15:10:16.769" v="3"/>
          <ac:spMkLst>
            <pc:docMk/>
            <pc:sldMk cId="0" sldId="259"/>
            <ac:spMk id="56" creationId="{19FE552C-ECAE-4AF4-A3A8-8B3ECA754981}"/>
          </ac:spMkLst>
        </pc:spChg>
        <pc:spChg chg="mod">
          <ac:chgData name="WONG Sook Xian" userId="4ef3fe57-bd26-4a93-a71d-a9d079a64040" providerId="ADAL" clId="{6191D058-98F6-4F0D-9B26-AEBBB8619924}" dt="2021-04-05T15:10:16.769" v="3"/>
          <ac:spMkLst>
            <pc:docMk/>
            <pc:sldMk cId="0" sldId="259"/>
            <ac:spMk id="57" creationId="{E48CCDD0-4AF6-4FDD-8EA5-16CD105178D2}"/>
          </ac:spMkLst>
        </pc:spChg>
        <pc:spChg chg="mod">
          <ac:chgData name="WONG Sook Xian" userId="4ef3fe57-bd26-4a93-a71d-a9d079a64040" providerId="ADAL" clId="{6191D058-98F6-4F0D-9B26-AEBBB8619924}" dt="2021-04-05T15:10:16.769" v="3"/>
          <ac:spMkLst>
            <pc:docMk/>
            <pc:sldMk cId="0" sldId="259"/>
            <ac:spMk id="58" creationId="{73631A16-54AF-4FBC-A5B6-A18F46C73F9D}"/>
          </ac:spMkLst>
        </pc:spChg>
        <pc:spChg chg="mod">
          <ac:chgData name="WONG Sook Xian" userId="4ef3fe57-bd26-4a93-a71d-a9d079a64040" providerId="ADAL" clId="{6191D058-98F6-4F0D-9B26-AEBBB8619924}" dt="2021-04-05T15:10:16.769" v="3"/>
          <ac:spMkLst>
            <pc:docMk/>
            <pc:sldMk cId="0" sldId="259"/>
            <ac:spMk id="59" creationId="{1B79AAE4-4457-4232-9356-7E25E23285D7}"/>
          </ac:spMkLst>
        </pc:spChg>
        <pc:spChg chg="mod">
          <ac:chgData name="WONG Sook Xian" userId="4ef3fe57-bd26-4a93-a71d-a9d079a64040" providerId="ADAL" clId="{6191D058-98F6-4F0D-9B26-AEBBB8619924}" dt="2021-04-05T15:10:16.769" v="3"/>
          <ac:spMkLst>
            <pc:docMk/>
            <pc:sldMk cId="0" sldId="259"/>
            <ac:spMk id="60" creationId="{EEC4319C-BD0B-431E-AE8E-12D72ED2462A}"/>
          </ac:spMkLst>
        </pc:spChg>
        <pc:spChg chg="mod">
          <ac:chgData name="WONG Sook Xian" userId="4ef3fe57-bd26-4a93-a71d-a9d079a64040" providerId="ADAL" clId="{6191D058-98F6-4F0D-9B26-AEBBB8619924}" dt="2021-04-05T15:10:16.769" v="3"/>
          <ac:spMkLst>
            <pc:docMk/>
            <pc:sldMk cId="0" sldId="259"/>
            <ac:spMk id="61" creationId="{95A63A39-FB1F-4041-93DD-0DD70F6A8CAB}"/>
          </ac:spMkLst>
        </pc:spChg>
        <pc:spChg chg="mod">
          <ac:chgData name="WONG Sook Xian" userId="4ef3fe57-bd26-4a93-a71d-a9d079a64040" providerId="ADAL" clId="{6191D058-98F6-4F0D-9B26-AEBBB8619924}" dt="2021-04-05T15:10:16.769" v="3"/>
          <ac:spMkLst>
            <pc:docMk/>
            <pc:sldMk cId="0" sldId="259"/>
            <ac:spMk id="62" creationId="{879B0657-9902-48C4-BCCC-3E74DEC323F1}"/>
          </ac:spMkLst>
        </pc:spChg>
        <pc:spChg chg="mod">
          <ac:chgData name="WONG Sook Xian" userId="4ef3fe57-bd26-4a93-a71d-a9d079a64040" providerId="ADAL" clId="{6191D058-98F6-4F0D-9B26-AEBBB8619924}" dt="2021-04-05T15:10:16.769" v="3"/>
          <ac:spMkLst>
            <pc:docMk/>
            <pc:sldMk cId="0" sldId="259"/>
            <ac:spMk id="63" creationId="{5F0FCDDE-25DB-4C34-81A0-1B8FFA1818BA}"/>
          </ac:spMkLst>
        </pc:spChg>
        <pc:spChg chg="mod">
          <ac:chgData name="WONG Sook Xian" userId="4ef3fe57-bd26-4a93-a71d-a9d079a64040" providerId="ADAL" clId="{6191D058-98F6-4F0D-9B26-AEBBB8619924}" dt="2021-04-05T15:10:16.769" v="3"/>
          <ac:spMkLst>
            <pc:docMk/>
            <pc:sldMk cId="0" sldId="259"/>
            <ac:spMk id="64" creationId="{90243315-76F3-436D-BFFC-16B2C871DC9E}"/>
          </ac:spMkLst>
        </pc:spChg>
        <pc:spChg chg="mod">
          <ac:chgData name="WONG Sook Xian" userId="4ef3fe57-bd26-4a93-a71d-a9d079a64040" providerId="ADAL" clId="{6191D058-98F6-4F0D-9B26-AEBBB8619924}" dt="2021-04-05T15:10:16.769" v="3"/>
          <ac:spMkLst>
            <pc:docMk/>
            <pc:sldMk cId="0" sldId="259"/>
            <ac:spMk id="65" creationId="{26FD5A72-AAB6-4696-8B39-E80DA3DE24AC}"/>
          </ac:spMkLst>
        </pc:spChg>
        <pc:spChg chg="mod">
          <ac:chgData name="WONG Sook Xian" userId="4ef3fe57-bd26-4a93-a71d-a9d079a64040" providerId="ADAL" clId="{6191D058-98F6-4F0D-9B26-AEBBB8619924}" dt="2021-04-05T15:10:16.769" v="3"/>
          <ac:spMkLst>
            <pc:docMk/>
            <pc:sldMk cId="0" sldId="259"/>
            <ac:spMk id="66" creationId="{A9C606DE-757E-4FEB-9C35-18F9E506AEB1}"/>
          </ac:spMkLst>
        </pc:spChg>
        <pc:spChg chg="mod">
          <ac:chgData name="WONG Sook Xian" userId="4ef3fe57-bd26-4a93-a71d-a9d079a64040" providerId="ADAL" clId="{6191D058-98F6-4F0D-9B26-AEBBB8619924}" dt="2021-04-05T15:10:16.769" v="3"/>
          <ac:spMkLst>
            <pc:docMk/>
            <pc:sldMk cId="0" sldId="259"/>
            <ac:spMk id="67" creationId="{DED0D37E-743F-4600-9BC3-ABB77E58E8B5}"/>
          </ac:spMkLst>
        </pc:spChg>
        <pc:spChg chg="mod">
          <ac:chgData name="WONG Sook Xian" userId="4ef3fe57-bd26-4a93-a71d-a9d079a64040" providerId="ADAL" clId="{6191D058-98F6-4F0D-9B26-AEBBB8619924}" dt="2021-04-05T15:10:16.769" v="3"/>
          <ac:spMkLst>
            <pc:docMk/>
            <pc:sldMk cId="0" sldId="259"/>
            <ac:spMk id="68" creationId="{24265CEB-C51C-4BE9-98EF-D80D08473A8A}"/>
          </ac:spMkLst>
        </pc:spChg>
        <pc:spChg chg="mod">
          <ac:chgData name="WONG Sook Xian" userId="4ef3fe57-bd26-4a93-a71d-a9d079a64040" providerId="ADAL" clId="{6191D058-98F6-4F0D-9B26-AEBBB8619924}" dt="2021-04-05T15:10:16.769" v="3"/>
          <ac:spMkLst>
            <pc:docMk/>
            <pc:sldMk cId="0" sldId="259"/>
            <ac:spMk id="69" creationId="{23DC5A1D-3679-4DD2-9DED-9ADF130F3D0A}"/>
          </ac:spMkLst>
        </pc:spChg>
        <pc:spChg chg="mod">
          <ac:chgData name="WONG Sook Xian" userId="4ef3fe57-bd26-4a93-a71d-a9d079a64040" providerId="ADAL" clId="{6191D058-98F6-4F0D-9B26-AEBBB8619924}" dt="2021-04-05T15:10:16.769" v="3"/>
          <ac:spMkLst>
            <pc:docMk/>
            <pc:sldMk cId="0" sldId="259"/>
            <ac:spMk id="70" creationId="{C5F32CAC-3A9E-42AA-8069-C7189854E8F1}"/>
          </ac:spMkLst>
        </pc:spChg>
        <pc:spChg chg="mod">
          <ac:chgData name="WONG Sook Xian" userId="4ef3fe57-bd26-4a93-a71d-a9d079a64040" providerId="ADAL" clId="{6191D058-98F6-4F0D-9B26-AEBBB8619924}" dt="2021-04-05T15:10:16.769" v="3"/>
          <ac:spMkLst>
            <pc:docMk/>
            <pc:sldMk cId="0" sldId="259"/>
            <ac:spMk id="71" creationId="{24A6BB8B-08FD-4FE5-9988-4C386D72E5C4}"/>
          </ac:spMkLst>
        </pc:spChg>
        <pc:spChg chg="mod">
          <ac:chgData name="WONG Sook Xian" userId="4ef3fe57-bd26-4a93-a71d-a9d079a64040" providerId="ADAL" clId="{6191D058-98F6-4F0D-9B26-AEBBB8619924}" dt="2021-04-05T15:10:16.769" v="3"/>
          <ac:spMkLst>
            <pc:docMk/>
            <pc:sldMk cId="0" sldId="259"/>
            <ac:spMk id="72" creationId="{44504428-1CD4-4FC5-BE28-4D70C21D0B7E}"/>
          </ac:spMkLst>
        </pc:spChg>
        <pc:spChg chg="mod">
          <ac:chgData name="WONG Sook Xian" userId="4ef3fe57-bd26-4a93-a71d-a9d079a64040" providerId="ADAL" clId="{6191D058-98F6-4F0D-9B26-AEBBB8619924}" dt="2021-04-05T15:10:16.769" v="3"/>
          <ac:spMkLst>
            <pc:docMk/>
            <pc:sldMk cId="0" sldId="259"/>
            <ac:spMk id="73" creationId="{0C9DE44C-15D3-4698-9CB0-45CE1EA899B5}"/>
          </ac:spMkLst>
        </pc:spChg>
        <pc:spChg chg="mod">
          <ac:chgData name="WONG Sook Xian" userId="4ef3fe57-bd26-4a93-a71d-a9d079a64040" providerId="ADAL" clId="{6191D058-98F6-4F0D-9B26-AEBBB8619924}" dt="2021-04-05T15:10:16.769" v="3"/>
          <ac:spMkLst>
            <pc:docMk/>
            <pc:sldMk cId="0" sldId="259"/>
            <ac:spMk id="74" creationId="{37EEEDBB-B381-49B0-B559-F04EB1BF1C4D}"/>
          </ac:spMkLst>
        </pc:spChg>
        <pc:spChg chg="mod">
          <ac:chgData name="WONG Sook Xian" userId="4ef3fe57-bd26-4a93-a71d-a9d079a64040" providerId="ADAL" clId="{6191D058-98F6-4F0D-9B26-AEBBB8619924}" dt="2021-04-05T15:10:16.769" v="3"/>
          <ac:spMkLst>
            <pc:docMk/>
            <pc:sldMk cId="0" sldId="259"/>
            <ac:spMk id="75" creationId="{A8B6267F-374E-4C91-ADE0-11FED6C76AD0}"/>
          </ac:spMkLst>
        </pc:spChg>
        <pc:spChg chg="mod">
          <ac:chgData name="WONG Sook Xian" userId="4ef3fe57-bd26-4a93-a71d-a9d079a64040" providerId="ADAL" clId="{6191D058-98F6-4F0D-9B26-AEBBB8619924}" dt="2021-04-05T15:10:16.769" v="3"/>
          <ac:spMkLst>
            <pc:docMk/>
            <pc:sldMk cId="0" sldId="259"/>
            <ac:spMk id="76" creationId="{2E9E14FD-5E25-4DB2-A793-E0B3A9A08613}"/>
          </ac:spMkLst>
        </pc:spChg>
        <pc:spChg chg="mod">
          <ac:chgData name="WONG Sook Xian" userId="4ef3fe57-bd26-4a93-a71d-a9d079a64040" providerId="ADAL" clId="{6191D058-98F6-4F0D-9B26-AEBBB8619924}" dt="2021-04-05T15:10:16.769" v="3"/>
          <ac:spMkLst>
            <pc:docMk/>
            <pc:sldMk cId="0" sldId="259"/>
            <ac:spMk id="77" creationId="{44AD1603-1C6C-4287-9005-2C0B69E1BA07}"/>
          </ac:spMkLst>
        </pc:spChg>
        <pc:spChg chg="mod">
          <ac:chgData name="WONG Sook Xian" userId="4ef3fe57-bd26-4a93-a71d-a9d079a64040" providerId="ADAL" clId="{6191D058-98F6-4F0D-9B26-AEBBB8619924}" dt="2021-04-05T15:10:16.769" v="3"/>
          <ac:spMkLst>
            <pc:docMk/>
            <pc:sldMk cId="0" sldId="259"/>
            <ac:spMk id="78" creationId="{6D8F204C-3694-47FD-B0D2-B881DAB166F3}"/>
          </ac:spMkLst>
        </pc:spChg>
        <pc:spChg chg="mod">
          <ac:chgData name="WONG Sook Xian" userId="4ef3fe57-bd26-4a93-a71d-a9d079a64040" providerId="ADAL" clId="{6191D058-98F6-4F0D-9B26-AEBBB8619924}" dt="2021-04-05T15:10:16.769" v="3"/>
          <ac:spMkLst>
            <pc:docMk/>
            <pc:sldMk cId="0" sldId="259"/>
            <ac:spMk id="79" creationId="{4D54692F-56D7-490E-A4F2-3390302EA31A}"/>
          </ac:spMkLst>
        </pc:spChg>
        <pc:spChg chg="mod">
          <ac:chgData name="WONG Sook Xian" userId="4ef3fe57-bd26-4a93-a71d-a9d079a64040" providerId="ADAL" clId="{6191D058-98F6-4F0D-9B26-AEBBB8619924}" dt="2021-04-05T15:10:16.769" v="3"/>
          <ac:spMkLst>
            <pc:docMk/>
            <pc:sldMk cId="0" sldId="259"/>
            <ac:spMk id="80" creationId="{AE5023AB-8806-4090-AD51-2654343A51CC}"/>
          </ac:spMkLst>
        </pc:spChg>
        <pc:spChg chg="mod">
          <ac:chgData name="WONG Sook Xian" userId="4ef3fe57-bd26-4a93-a71d-a9d079a64040" providerId="ADAL" clId="{6191D058-98F6-4F0D-9B26-AEBBB8619924}" dt="2021-04-05T15:10:16.769" v="3"/>
          <ac:spMkLst>
            <pc:docMk/>
            <pc:sldMk cId="0" sldId="259"/>
            <ac:spMk id="81" creationId="{9D05CA11-DAD6-45C4-A138-5B995C6B59F1}"/>
          </ac:spMkLst>
        </pc:spChg>
        <pc:spChg chg="mod">
          <ac:chgData name="WONG Sook Xian" userId="4ef3fe57-bd26-4a93-a71d-a9d079a64040" providerId="ADAL" clId="{6191D058-98F6-4F0D-9B26-AEBBB8619924}" dt="2021-04-05T15:10:16.769" v="3"/>
          <ac:spMkLst>
            <pc:docMk/>
            <pc:sldMk cId="0" sldId="259"/>
            <ac:spMk id="82" creationId="{1B5C1C17-D8AA-4617-A971-F4BEE7699967}"/>
          </ac:spMkLst>
        </pc:spChg>
        <pc:spChg chg="mod">
          <ac:chgData name="WONG Sook Xian" userId="4ef3fe57-bd26-4a93-a71d-a9d079a64040" providerId="ADAL" clId="{6191D058-98F6-4F0D-9B26-AEBBB8619924}" dt="2021-04-05T15:10:16.769" v="3"/>
          <ac:spMkLst>
            <pc:docMk/>
            <pc:sldMk cId="0" sldId="259"/>
            <ac:spMk id="83" creationId="{093EF9A6-2FDC-4DB9-8928-0A80EE3BDDB0}"/>
          </ac:spMkLst>
        </pc:spChg>
        <pc:spChg chg="mod">
          <ac:chgData name="WONG Sook Xian" userId="4ef3fe57-bd26-4a93-a71d-a9d079a64040" providerId="ADAL" clId="{6191D058-98F6-4F0D-9B26-AEBBB8619924}" dt="2021-04-05T15:10:16.769" v="3"/>
          <ac:spMkLst>
            <pc:docMk/>
            <pc:sldMk cId="0" sldId="259"/>
            <ac:spMk id="84" creationId="{F903D923-D5FF-4F5A-AD1E-B23D423A56E3}"/>
          </ac:spMkLst>
        </pc:spChg>
        <pc:spChg chg="mod">
          <ac:chgData name="WONG Sook Xian" userId="4ef3fe57-bd26-4a93-a71d-a9d079a64040" providerId="ADAL" clId="{6191D058-98F6-4F0D-9B26-AEBBB8619924}" dt="2021-04-05T15:10:16.769" v="3"/>
          <ac:spMkLst>
            <pc:docMk/>
            <pc:sldMk cId="0" sldId="259"/>
            <ac:spMk id="85" creationId="{F156A856-6D16-4F10-902A-F0C2642F90F2}"/>
          </ac:spMkLst>
        </pc:spChg>
        <pc:spChg chg="mod">
          <ac:chgData name="WONG Sook Xian" userId="4ef3fe57-bd26-4a93-a71d-a9d079a64040" providerId="ADAL" clId="{6191D058-98F6-4F0D-9B26-AEBBB8619924}" dt="2021-04-05T15:10:16.769" v="3"/>
          <ac:spMkLst>
            <pc:docMk/>
            <pc:sldMk cId="0" sldId="259"/>
            <ac:spMk id="86" creationId="{B20DA0E9-9EA7-4A1C-B9CA-6B45D8B8BA0C}"/>
          </ac:spMkLst>
        </pc:spChg>
        <pc:spChg chg="mod">
          <ac:chgData name="WONG Sook Xian" userId="4ef3fe57-bd26-4a93-a71d-a9d079a64040" providerId="ADAL" clId="{6191D058-98F6-4F0D-9B26-AEBBB8619924}" dt="2021-04-05T15:10:16.769" v="3"/>
          <ac:spMkLst>
            <pc:docMk/>
            <pc:sldMk cId="0" sldId="259"/>
            <ac:spMk id="87" creationId="{0F125633-BD7C-4DDD-A44B-E121EE07B51C}"/>
          </ac:spMkLst>
        </pc:spChg>
        <pc:spChg chg="mod">
          <ac:chgData name="WONG Sook Xian" userId="4ef3fe57-bd26-4a93-a71d-a9d079a64040" providerId="ADAL" clId="{6191D058-98F6-4F0D-9B26-AEBBB8619924}" dt="2021-04-05T15:10:16.769" v="3"/>
          <ac:spMkLst>
            <pc:docMk/>
            <pc:sldMk cId="0" sldId="259"/>
            <ac:spMk id="88" creationId="{B54AAFAF-B3B3-45DC-AD89-67B213C87CB9}"/>
          </ac:spMkLst>
        </pc:spChg>
        <pc:spChg chg="mod">
          <ac:chgData name="WONG Sook Xian" userId="4ef3fe57-bd26-4a93-a71d-a9d079a64040" providerId="ADAL" clId="{6191D058-98F6-4F0D-9B26-AEBBB8619924}" dt="2021-04-05T15:10:16.769" v="3"/>
          <ac:spMkLst>
            <pc:docMk/>
            <pc:sldMk cId="0" sldId="259"/>
            <ac:spMk id="89" creationId="{08AF4CF4-4C7A-4F41-A159-542532E9A5A6}"/>
          </ac:spMkLst>
        </pc:spChg>
        <pc:spChg chg="mod">
          <ac:chgData name="WONG Sook Xian" userId="4ef3fe57-bd26-4a93-a71d-a9d079a64040" providerId="ADAL" clId="{6191D058-98F6-4F0D-9B26-AEBBB8619924}" dt="2021-04-05T15:10:16.769" v="3"/>
          <ac:spMkLst>
            <pc:docMk/>
            <pc:sldMk cId="0" sldId="259"/>
            <ac:spMk id="90" creationId="{36388810-E813-498A-9EA5-DD6578A168D9}"/>
          </ac:spMkLst>
        </pc:spChg>
        <pc:spChg chg="mod">
          <ac:chgData name="WONG Sook Xian" userId="4ef3fe57-bd26-4a93-a71d-a9d079a64040" providerId="ADAL" clId="{6191D058-98F6-4F0D-9B26-AEBBB8619924}" dt="2021-04-05T15:10:16.769" v="3"/>
          <ac:spMkLst>
            <pc:docMk/>
            <pc:sldMk cId="0" sldId="259"/>
            <ac:spMk id="91" creationId="{5DA522EF-A237-48EA-B720-5E2532A54F76}"/>
          </ac:spMkLst>
        </pc:spChg>
        <pc:spChg chg="mod">
          <ac:chgData name="WONG Sook Xian" userId="4ef3fe57-bd26-4a93-a71d-a9d079a64040" providerId="ADAL" clId="{6191D058-98F6-4F0D-9B26-AEBBB8619924}" dt="2021-04-05T15:10:16.769" v="3"/>
          <ac:spMkLst>
            <pc:docMk/>
            <pc:sldMk cId="0" sldId="259"/>
            <ac:spMk id="92" creationId="{FE5487B8-0161-4D21-9002-0F4C301C6E5E}"/>
          </ac:spMkLst>
        </pc:spChg>
        <pc:spChg chg="mod">
          <ac:chgData name="WONG Sook Xian" userId="4ef3fe57-bd26-4a93-a71d-a9d079a64040" providerId="ADAL" clId="{6191D058-98F6-4F0D-9B26-AEBBB8619924}" dt="2021-04-05T15:10:16.769" v="3"/>
          <ac:spMkLst>
            <pc:docMk/>
            <pc:sldMk cId="0" sldId="259"/>
            <ac:spMk id="93" creationId="{CF8E588D-1777-42AE-8B99-AEAB410B43C2}"/>
          </ac:spMkLst>
        </pc:spChg>
        <pc:spChg chg="mod">
          <ac:chgData name="WONG Sook Xian" userId="4ef3fe57-bd26-4a93-a71d-a9d079a64040" providerId="ADAL" clId="{6191D058-98F6-4F0D-9B26-AEBBB8619924}" dt="2021-04-05T15:10:16.769" v="3"/>
          <ac:spMkLst>
            <pc:docMk/>
            <pc:sldMk cId="0" sldId="259"/>
            <ac:spMk id="94" creationId="{765BF61E-8F82-4451-9031-BCC1964E83B2}"/>
          </ac:spMkLst>
        </pc:spChg>
        <pc:spChg chg="mod">
          <ac:chgData name="WONG Sook Xian" userId="4ef3fe57-bd26-4a93-a71d-a9d079a64040" providerId="ADAL" clId="{6191D058-98F6-4F0D-9B26-AEBBB8619924}" dt="2021-04-05T15:10:16.769" v="3"/>
          <ac:spMkLst>
            <pc:docMk/>
            <pc:sldMk cId="0" sldId="259"/>
            <ac:spMk id="95" creationId="{2286414C-681B-4834-BF1C-CF475E3F462E}"/>
          </ac:spMkLst>
        </pc:spChg>
        <pc:spChg chg="mod">
          <ac:chgData name="WONG Sook Xian" userId="4ef3fe57-bd26-4a93-a71d-a9d079a64040" providerId="ADAL" clId="{6191D058-98F6-4F0D-9B26-AEBBB8619924}" dt="2021-04-05T15:10:16.769" v="3"/>
          <ac:spMkLst>
            <pc:docMk/>
            <pc:sldMk cId="0" sldId="259"/>
            <ac:spMk id="96" creationId="{C85EC4A9-4A01-48AA-ADFF-5C4B5E0CDEBF}"/>
          </ac:spMkLst>
        </pc:spChg>
        <pc:spChg chg="mod">
          <ac:chgData name="WONG Sook Xian" userId="4ef3fe57-bd26-4a93-a71d-a9d079a64040" providerId="ADAL" clId="{6191D058-98F6-4F0D-9B26-AEBBB8619924}" dt="2021-04-05T15:10:16.769" v="3"/>
          <ac:spMkLst>
            <pc:docMk/>
            <pc:sldMk cId="0" sldId="259"/>
            <ac:spMk id="97" creationId="{021F6BEC-1CD9-420E-A1F8-207F71D52A83}"/>
          </ac:spMkLst>
        </pc:spChg>
        <pc:spChg chg="mod">
          <ac:chgData name="WONG Sook Xian" userId="4ef3fe57-bd26-4a93-a71d-a9d079a64040" providerId="ADAL" clId="{6191D058-98F6-4F0D-9B26-AEBBB8619924}" dt="2021-04-05T15:10:16.769" v="3"/>
          <ac:spMkLst>
            <pc:docMk/>
            <pc:sldMk cId="0" sldId="259"/>
            <ac:spMk id="98" creationId="{CDAD33CC-3D10-4979-8F8A-35C14ACC6BF7}"/>
          </ac:spMkLst>
        </pc:spChg>
        <pc:spChg chg="mod">
          <ac:chgData name="WONG Sook Xian" userId="4ef3fe57-bd26-4a93-a71d-a9d079a64040" providerId="ADAL" clId="{6191D058-98F6-4F0D-9B26-AEBBB8619924}" dt="2021-04-05T15:10:16.769" v="3"/>
          <ac:spMkLst>
            <pc:docMk/>
            <pc:sldMk cId="0" sldId="259"/>
            <ac:spMk id="99" creationId="{D28DD2FE-3BDF-42BD-8C00-94E4C85CB7CD}"/>
          </ac:spMkLst>
        </pc:spChg>
        <pc:spChg chg="mod">
          <ac:chgData name="WONG Sook Xian" userId="4ef3fe57-bd26-4a93-a71d-a9d079a64040" providerId="ADAL" clId="{6191D058-98F6-4F0D-9B26-AEBBB8619924}" dt="2021-04-05T15:10:16.769" v="3"/>
          <ac:spMkLst>
            <pc:docMk/>
            <pc:sldMk cId="0" sldId="259"/>
            <ac:spMk id="100" creationId="{2F0B7FAA-36E3-4379-B156-CF65B3DC5B33}"/>
          </ac:spMkLst>
        </pc:spChg>
        <pc:spChg chg="mod">
          <ac:chgData name="WONG Sook Xian" userId="4ef3fe57-bd26-4a93-a71d-a9d079a64040" providerId="ADAL" clId="{6191D058-98F6-4F0D-9B26-AEBBB8619924}" dt="2021-04-05T15:10:16.769" v="3"/>
          <ac:spMkLst>
            <pc:docMk/>
            <pc:sldMk cId="0" sldId="259"/>
            <ac:spMk id="101" creationId="{346EEF6F-958E-4CBE-BB3B-D8918C18CBAC}"/>
          </ac:spMkLst>
        </pc:spChg>
        <pc:spChg chg="mod">
          <ac:chgData name="WONG Sook Xian" userId="4ef3fe57-bd26-4a93-a71d-a9d079a64040" providerId="ADAL" clId="{6191D058-98F6-4F0D-9B26-AEBBB8619924}" dt="2021-04-05T15:10:16.769" v="3"/>
          <ac:spMkLst>
            <pc:docMk/>
            <pc:sldMk cId="0" sldId="259"/>
            <ac:spMk id="102" creationId="{234546AE-9110-43AD-87EC-9DD8EF7FB5FF}"/>
          </ac:spMkLst>
        </pc:spChg>
        <pc:spChg chg="add mod">
          <ac:chgData name="WONG Sook Xian" userId="4ef3fe57-bd26-4a93-a71d-a9d079a64040" providerId="ADAL" clId="{6191D058-98F6-4F0D-9B26-AEBBB8619924}" dt="2021-04-05T15:18:10.006" v="262" actId="12789"/>
          <ac:spMkLst>
            <pc:docMk/>
            <pc:sldMk cId="0" sldId="259"/>
            <ac:spMk id="103" creationId="{113A7C64-D694-4A71-80DE-295DEBF12C81}"/>
          </ac:spMkLst>
        </pc:spChg>
        <pc:spChg chg="add mod">
          <ac:chgData name="WONG Sook Xian" userId="4ef3fe57-bd26-4a93-a71d-a9d079a64040" providerId="ADAL" clId="{6191D058-98F6-4F0D-9B26-AEBBB8619924}" dt="2021-04-05T15:22:43.963" v="278" actId="14100"/>
          <ac:spMkLst>
            <pc:docMk/>
            <pc:sldMk cId="0" sldId="259"/>
            <ac:spMk id="104" creationId="{808BBCDE-E361-4351-8DC2-CB6BCA9948CB}"/>
          </ac:spMkLst>
        </pc:spChg>
        <pc:spChg chg="mod">
          <ac:chgData name="WONG Sook Xian" userId="4ef3fe57-bd26-4a93-a71d-a9d079a64040" providerId="ADAL" clId="{6191D058-98F6-4F0D-9B26-AEBBB8619924}" dt="2021-04-05T15:14:03.474" v="84"/>
          <ac:spMkLst>
            <pc:docMk/>
            <pc:sldMk cId="0" sldId="259"/>
            <ac:spMk id="106" creationId="{12D8659E-1561-46DA-A69A-FE604061DC94}"/>
          </ac:spMkLst>
        </pc:spChg>
        <pc:spChg chg="mod">
          <ac:chgData name="WONG Sook Xian" userId="4ef3fe57-bd26-4a93-a71d-a9d079a64040" providerId="ADAL" clId="{6191D058-98F6-4F0D-9B26-AEBBB8619924}" dt="2021-04-05T15:14:03.474" v="84"/>
          <ac:spMkLst>
            <pc:docMk/>
            <pc:sldMk cId="0" sldId="259"/>
            <ac:spMk id="107" creationId="{C98266E9-D648-48CD-902F-E47C937997D3}"/>
          </ac:spMkLst>
        </pc:spChg>
        <pc:spChg chg="mod">
          <ac:chgData name="WONG Sook Xian" userId="4ef3fe57-bd26-4a93-a71d-a9d079a64040" providerId="ADAL" clId="{6191D058-98F6-4F0D-9B26-AEBBB8619924}" dt="2021-04-05T15:14:03.474" v="84"/>
          <ac:spMkLst>
            <pc:docMk/>
            <pc:sldMk cId="0" sldId="259"/>
            <ac:spMk id="108" creationId="{092117CE-2B8F-4854-A13E-E3A05045B28D}"/>
          </ac:spMkLst>
        </pc:spChg>
        <pc:spChg chg="mod">
          <ac:chgData name="WONG Sook Xian" userId="4ef3fe57-bd26-4a93-a71d-a9d079a64040" providerId="ADAL" clId="{6191D058-98F6-4F0D-9B26-AEBBB8619924}" dt="2021-04-05T15:14:03.474" v="84"/>
          <ac:spMkLst>
            <pc:docMk/>
            <pc:sldMk cId="0" sldId="259"/>
            <ac:spMk id="109" creationId="{A691A742-6236-4166-89CE-51E17A36C577}"/>
          </ac:spMkLst>
        </pc:spChg>
        <pc:spChg chg="mod">
          <ac:chgData name="WONG Sook Xian" userId="4ef3fe57-bd26-4a93-a71d-a9d079a64040" providerId="ADAL" clId="{6191D058-98F6-4F0D-9B26-AEBBB8619924}" dt="2021-04-05T15:14:03.474" v="84"/>
          <ac:spMkLst>
            <pc:docMk/>
            <pc:sldMk cId="0" sldId="259"/>
            <ac:spMk id="110" creationId="{8E7C2D63-D198-4464-8ED4-86495377336D}"/>
          </ac:spMkLst>
        </pc:spChg>
        <pc:spChg chg="mod">
          <ac:chgData name="WONG Sook Xian" userId="4ef3fe57-bd26-4a93-a71d-a9d079a64040" providerId="ADAL" clId="{6191D058-98F6-4F0D-9B26-AEBBB8619924}" dt="2021-04-05T15:14:03.474" v="84"/>
          <ac:spMkLst>
            <pc:docMk/>
            <pc:sldMk cId="0" sldId="259"/>
            <ac:spMk id="111" creationId="{E6CCD8DE-F2A6-4EAB-BEBB-26C3088653DA}"/>
          </ac:spMkLst>
        </pc:spChg>
        <pc:spChg chg="mod">
          <ac:chgData name="WONG Sook Xian" userId="4ef3fe57-bd26-4a93-a71d-a9d079a64040" providerId="ADAL" clId="{6191D058-98F6-4F0D-9B26-AEBBB8619924}" dt="2021-04-05T15:14:03.474" v="84"/>
          <ac:spMkLst>
            <pc:docMk/>
            <pc:sldMk cId="0" sldId="259"/>
            <ac:spMk id="112" creationId="{B40C953B-4854-4E98-B64C-D89D037CE4E1}"/>
          </ac:spMkLst>
        </pc:spChg>
        <pc:spChg chg="mod">
          <ac:chgData name="WONG Sook Xian" userId="4ef3fe57-bd26-4a93-a71d-a9d079a64040" providerId="ADAL" clId="{6191D058-98F6-4F0D-9B26-AEBBB8619924}" dt="2021-04-05T15:14:03.474" v="84"/>
          <ac:spMkLst>
            <pc:docMk/>
            <pc:sldMk cId="0" sldId="259"/>
            <ac:spMk id="113" creationId="{B968C45C-E48F-47D8-99C2-85EF83614AC3}"/>
          </ac:spMkLst>
        </pc:spChg>
        <pc:spChg chg="mod">
          <ac:chgData name="WONG Sook Xian" userId="4ef3fe57-bd26-4a93-a71d-a9d079a64040" providerId="ADAL" clId="{6191D058-98F6-4F0D-9B26-AEBBB8619924}" dt="2021-04-05T15:14:03.474" v="84"/>
          <ac:spMkLst>
            <pc:docMk/>
            <pc:sldMk cId="0" sldId="259"/>
            <ac:spMk id="114" creationId="{6ED91E86-327E-4F51-B51C-DD7A149FE2CD}"/>
          </ac:spMkLst>
        </pc:spChg>
        <pc:spChg chg="mod">
          <ac:chgData name="WONG Sook Xian" userId="4ef3fe57-bd26-4a93-a71d-a9d079a64040" providerId="ADAL" clId="{6191D058-98F6-4F0D-9B26-AEBBB8619924}" dt="2021-04-05T15:14:03.474" v="84"/>
          <ac:spMkLst>
            <pc:docMk/>
            <pc:sldMk cId="0" sldId="259"/>
            <ac:spMk id="115" creationId="{A42DD48A-A30A-41A4-966E-25FAB8D7A78E}"/>
          </ac:spMkLst>
        </pc:spChg>
        <pc:spChg chg="add mod">
          <ac:chgData name="WONG Sook Xian" userId="4ef3fe57-bd26-4a93-a71d-a9d079a64040" providerId="ADAL" clId="{6191D058-98F6-4F0D-9B26-AEBBB8619924}" dt="2021-04-05T15:23:09.997" v="301" actId="1037"/>
          <ac:spMkLst>
            <pc:docMk/>
            <pc:sldMk cId="0" sldId="259"/>
            <ac:spMk id="116" creationId="{65D58197-7CD9-4D14-956B-2587AF8CF989}"/>
          </ac:spMkLst>
        </pc:spChg>
        <pc:spChg chg="add del mod">
          <ac:chgData name="WONG Sook Xian" userId="4ef3fe57-bd26-4a93-a71d-a9d079a64040" providerId="ADAL" clId="{6191D058-98F6-4F0D-9B26-AEBBB8619924}" dt="2021-04-05T17:28:25.077" v="346" actId="478"/>
          <ac:spMkLst>
            <pc:docMk/>
            <pc:sldMk cId="0" sldId="259"/>
            <ac:spMk id="117" creationId="{1FB7CA2C-3B80-44D3-9E6C-A76A5E06ECE1}"/>
          </ac:spMkLst>
        </pc:spChg>
        <pc:spChg chg="mod">
          <ac:chgData name="WONG Sook Xian" userId="4ef3fe57-bd26-4a93-a71d-a9d079a64040" providerId="ADAL" clId="{6191D058-98F6-4F0D-9B26-AEBBB8619924}" dt="2021-04-05T15:25:44.950" v="302"/>
          <ac:spMkLst>
            <pc:docMk/>
            <pc:sldMk cId="0" sldId="259"/>
            <ac:spMk id="118" creationId="{AA037AEE-25A4-4C9E-A10C-D646A7D19194}"/>
          </ac:spMkLst>
        </pc:spChg>
        <pc:spChg chg="add mod">
          <ac:chgData name="WONG Sook Xian" userId="4ef3fe57-bd26-4a93-a71d-a9d079a64040" providerId="ADAL" clId="{6191D058-98F6-4F0D-9B26-AEBBB8619924}" dt="2021-04-05T17:28:35.347" v="350" actId="12788"/>
          <ac:spMkLst>
            <pc:docMk/>
            <pc:sldMk cId="0" sldId="259"/>
            <ac:spMk id="118" creationId="{AD6C5BD5-6043-4BEA-9262-4627BD2405A2}"/>
          </ac:spMkLst>
        </pc:spChg>
        <pc:spChg chg="mod">
          <ac:chgData name="WONG Sook Xian" userId="4ef3fe57-bd26-4a93-a71d-a9d079a64040" providerId="ADAL" clId="{6191D058-98F6-4F0D-9B26-AEBBB8619924}" dt="2021-04-05T15:25:44.950" v="302"/>
          <ac:spMkLst>
            <pc:docMk/>
            <pc:sldMk cId="0" sldId="259"/>
            <ac:spMk id="119" creationId="{D27BAEB6-8DD8-45BA-8E8C-FDCC32735921}"/>
          </ac:spMkLst>
        </pc:spChg>
        <pc:spChg chg="add del mod">
          <ac:chgData name="WONG Sook Xian" userId="4ef3fe57-bd26-4a93-a71d-a9d079a64040" providerId="ADAL" clId="{6191D058-98F6-4F0D-9B26-AEBBB8619924}" dt="2021-04-05T17:31:01.507" v="375" actId="478"/>
          <ac:spMkLst>
            <pc:docMk/>
            <pc:sldMk cId="0" sldId="259"/>
            <ac:spMk id="119" creationId="{D76F2E6D-CF08-4BD3-BD0E-D30AD661B4B3}"/>
          </ac:spMkLst>
        </pc:spChg>
        <pc:spChg chg="mod">
          <ac:chgData name="WONG Sook Xian" userId="4ef3fe57-bd26-4a93-a71d-a9d079a64040" providerId="ADAL" clId="{6191D058-98F6-4F0D-9B26-AEBBB8619924}" dt="2021-04-05T15:25:44.950" v="302"/>
          <ac:spMkLst>
            <pc:docMk/>
            <pc:sldMk cId="0" sldId="259"/>
            <ac:spMk id="120" creationId="{4F5D0DDE-2B38-49CE-95CB-32A5D83E92C6}"/>
          </ac:spMkLst>
        </pc:spChg>
        <pc:spChg chg="add mod">
          <ac:chgData name="WONG Sook Xian" userId="4ef3fe57-bd26-4a93-a71d-a9d079a64040" providerId="ADAL" clId="{6191D058-98F6-4F0D-9B26-AEBBB8619924}" dt="2021-04-05T17:31:09.820" v="378" actId="207"/>
          <ac:spMkLst>
            <pc:docMk/>
            <pc:sldMk cId="0" sldId="259"/>
            <ac:spMk id="120" creationId="{EE3015D3-7767-4CF5-84E9-B60389FE535F}"/>
          </ac:spMkLst>
        </pc:spChg>
        <pc:spChg chg="mod">
          <ac:chgData name="WONG Sook Xian" userId="4ef3fe57-bd26-4a93-a71d-a9d079a64040" providerId="ADAL" clId="{6191D058-98F6-4F0D-9B26-AEBBB8619924}" dt="2021-04-05T15:25:44.950" v="302"/>
          <ac:spMkLst>
            <pc:docMk/>
            <pc:sldMk cId="0" sldId="259"/>
            <ac:spMk id="121" creationId="{5E8518DF-A269-4FEC-A15B-81DC5BB4C5B0}"/>
          </ac:spMkLst>
        </pc:spChg>
        <pc:spChg chg="mod">
          <ac:chgData name="WONG Sook Xian" userId="4ef3fe57-bd26-4a93-a71d-a9d079a64040" providerId="ADAL" clId="{6191D058-98F6-4F0D-9B26-AEBBB8619924}" dt="2021-04-05T15:25:44.950" v="302"/>
          <ac:spMkLst>
            <pc:docMk/>
            <pc:sldMk cId="0" sldId="259"/>
            <ac:spMk id="122" creationId="{ABFAF888-14E6-426A-991E-DE421B3A913E}"/>
          </ac:spMkLst>
        </pc:spChg>
        <pc:spChg chg="mod">
          <ac:chgData name="WONG Sook Xian" userId="4ef3fe57-bd26-4a93-a71d-a9d079a64040" providerId="ADAL" clId="{6191D058-98F6-4F0D-9B26-AEBBB8619924}" dt="2021-04-05T15:25:44.950" v="302"/>
          <ac:spMkLst>
            <pc:docMk/>
            <pc:sldMk cId="0" sldId="259"/>
            <ac:spMk id="123" creationId="{824F145A-BE87-4100-BC68-51405B89F886}"/>
          </ac:spMkLst>
        </pc:spChg>
        <pc:spChg chg="mod">
          <ac:chgData name="WONG Sook Xian" userId="4ef3fe57-bd26-4a93-a71d-a9d079a64040" providerId="ADAL" clId="{6191D058-98F6-4F0D-9B26-AEBBB8619924}" dt="2021-04-05T15:25:44.950" v="302"/>
          <ac:spMkLst>
            <pc:docMk/>
            <pc:sldMk cId="0" sldId="259"/>
            <ac:spMk id="124" creationId="{31EE94E9-3DF3-4B31-8B4D-D472DF7D92C7}"/>
          </ac:spMkLst>
        </pc:spChg>
        <pc:spChg chg="mod">
          <ac:chgData name="WONG Sook Xian" userId="4ef3fe57-bd26-4a93-a71d-a9d079a64040" providerId="ADAL" clId="{6191D058-98F6-4F0D-9B26-AEBBB8619924}" dt="2021-04-05T15:25:44.950" v="302"/>
          <ac:spMkLst>
            <pc:docMk/>
            <pc:sldMk cId="0" sldId="259"/>
            <ac:spMk id="125" creationId="{C28B552D-77F7-4027-98C9-471E5873C054}"/>
          </ac:spMkLst>
        </pc:spChg>
        <pc:spChg chg="mod">
          <ac:chgData name="WONG Sook Xian" userId="4ef3fe57-bd26-4a93-a71d-a9d079a64040" providerId="ADAL" clId="{6191D058-98F6-4F0D-9B26-AEBBB8619924}" dt="2021-04-05T15:25:44.950" v="302"/>
          <ac:spMkLst>
            <pc:docMk/>
            <pc:sldMk cId="0" sldId="259"/>
            <ac:spMk id="126" creationId="{F6FA250B-550B-4063-84D7-5329A0B2A23B}"/>
          </ac:spMkLst>
        </pc:spChg>
        <pc:spChg chg="mod">
          <ac:chgData name="WONG Sook Xian" userId="4ef3fe57-bd26-4a93-a71d-a9d079a64040" providerId="ADAL" clId="{6191D058-98F6-4F0D-9B26-AEBBB8619924}" dt="2021-04-05T15:25:44.950" v="302"/>
          <ac:spMkLst>
            <pc:docMk/>
            <pc:sldMk cId="0" sldId="259"/>
            <ac:spMk id="127" creationId="{1EACDCEC-EE3C-43FA-B34B-AA7E0098666E}"/>
          </ac:spMkLst>
        </pc:spChg>
        <pc:spChg chg="mod">
          <ac:chgData name="WONG Sook Xian" userId="4ef3fe57-bd26-4a93-a71d-a9d079a64040" providerId="ADAL" clId="{6191D058-98F6-4F0D-9B26-AEBBB8619924}" dt="2021-04-05T15:25:44.950" v="302"/>
          <ac:spMkLst>
            <pc:docMk/>
            <pc:sldMk cId="0" sldId="259"/>
            <ac:spMk id="128" creationId="{CF2E623A-F257-4F3A-8832-5267DD640F3B}"/>
          </ac:spMkLst>
        </pc:spChg>
        <pc:spChg chg="mod">
          <ac:chgData name="WONG Sook Xian" userId="4ef3fe57-bd26-4a93-a71d-a9d079a64040" providerId="ADAL" clId="{6191D058-98F6-4F0D-9B26-AEBBB8619924}" dt="2021-04-05T15:25:44.950" v="302"/>
          <ac:spMkLst>
            <pc:docMk/>
            <pc:sldMk cId="0" sldId="259"/>
            <ac:spMk id="129" creationId="{51E931CA-2A66-41FA-AF87-244CC06EB471}"/>
          </ac:spMkLst>
        </pc:spChg>
        <pc:spChg chg="mod">
          <ac:chgData name="WONG Sook Xian" userId="4ef3fe57-bd26-4a93-a71d-a9d079a64040" providerId="ADAL" clId="{6191D058-98F6-4F0D-9B26-AEBBB8619924}" dt="2021-04-05T15:25:44.950" v="302"/>
          <ac:spMkLst>
            <pc:docMk/>
            <pc:sldMk cId="0" sldId="259"/>
            <ac:spMk id="130" creationId="{8F6EDA05-15EC-4119-A257-5B3303C2DCAA}"/>
          </ac:spMkLst>
        </pc:spChg>
        <pc:spChg chg="mod">
          <ac:chgData name="WONG Sook Xian" userId="4ef3fe57-bd26-4a93-a71d-a9d079a64040" providerId="ADAL" clId="{6191D058-98F6-4F0D-9B26-AEBBB8619924}" dt="2021-04-05T15:25:44.950" v="302"/>
          <ac:spMkLst>
            <pc:docMk/>
            <pc:sldMk cId="0" sldId="259"/>
            <ac:spMk id="131" creationId="{9E1E90CA-57FF-45CB-A839-16361BFBF1EE}"/>
          </ac:spMkLst>
        </pc:spChg>
        <pc:spChg chg="mod">
          <ac:chgData name="WONG Sook Xian" userId="4ef3fe57-bd26-4a93-a71d-a9d079a64040" providerId="ADAL" clId="{6191D058-98F6-4F0D-9B26-AEBBB8619924}" dt="2021-04-05T15:25:44.950" v="302"/>
          <ac:spMkLst>
            <pc:docMk/>
            <pc:sldMk cId="0" sldId="259"/>
            <ac:spMk id="132" creationId="{511D4A67-F5F4-4E3B-9A19-568E536255CF}"/>
          </ac:spMkLst>
        </pc:spChg>
        <pc:spChg chg="mod">
          <ac:chgData name="WONG Sook Xian" userId="4ef3fe57-bd26-4a93-a71d-a9d079a64040" providerId="ADAL" clId="{6191D058-98F6-4F0D-9B26-AEBBB8619924}" dt="2021-04-05T15:25:44.950" v="302"/>
          <ac:spMkLst>
            <pc:docMk/>
            <pc:sldMk cId="0" sldId="259"/>
            <ac:spMk id="133" creationId="{A1E0EB7C-3D53-45CA-B301-3EF02DA2A363}"/>
          </ac:spMkLst>
        </pc:spChg>
        <pc:spChg chg="mod">
          <ac:chgData name="WONG Sook Xian" userId="4ef3fe57-bd26-4a93-a71d-a9d079a64040" providerId="ADAL" clId="{6191D058-98F6-4F0D-9B26-AEBBB8619924}" dt="2021-04-05T15:25:44.950" v="302"/>
          <ac:spMkLst>
            <pc:docMk/>
            <pc:sldMk cId="0" sldId="259"/>
            <ac:spMk id="134" creationId="{C8BE7131-5087-41E8-8A80-8C85EF352B80}"/>
          </ac:spMkLst>
        </pc:spChg>
        <pc:spChg chg="mod">
          <ac:chgData name="WONG Sook Xian" userId="4ef3fe57-bd26-4a93-a71d-a9d079a64040" providerId="ADAL" clId="{6191D058-98F6-4F0D-9B26-AEBBB8619924}" dt="2021-04-05T15:25:44.950" v="302"/>
          <ac:spMkLst>
            <pc:docMk/>
            <pc:sldMk cId="0" sldId="259"/>
            <ac:spMk id="135" creationId="{7310A15E-739A-451B-92E1-016D2A65387A}"/>
          </ac:spMkLst>
        </pc:spChg>
        <pc:spChg chg="mod">
          <ac:chgData name="WONG Sook Xian" userId="4ef3fe57-bd26-4a93-a71d-a9d079a64040" providerId="ADAL" clId="{6191D058-98F6-4F0D-9B26-AEBBB8619924}" dt="2021-04-05T15:25:44.950" v="302"/>
          <ac:spMkLst>
            <pc:docMk/>
            <pc:sldMk cId="0" sldId="259"/>
            <ac:spMk id="136" creationId="{08256C21-3C6C-4AC3-A9F4-857D0D982B43}"/>
          </ac:spMkLst>
        </pc:spChg>
        <pc:spChg chg="mod">
          <ac:chgData name="WONG Sook Xian" userId="4ef3fe57-bd26-4a93-a71d-a9d079a64040" providerId="ADAL" clId="{6191D058-98F6-4F0D-9B26-AEBBB8619924}" dt="2021-04-05T15:16:19.794" v="127" actId="20577"/>
          <ac:spMkLst>
            <pc:docMk/>
            <pc:sldMk cId="0" sldId="259"/>
            <ac:spMk id="347" creationId="{00000000-0000-0000-0000-000000000000}"/>
          </ac:spMkLst>
        </pc:spChg>
        <pc:grpChg chg="add mod">
          <ac:chgData name="WONG Sook Xian" userId="4ef3fe57-bd26-4a93-a71d-a9d079a64040" providerId="ADAL" clId="{6191D058-98F6-4F0D-9B26-AEBBB8619924}" dt="2021-04-05T15:17:28.944" v="259" actId="1037"/>
          <ac:grpSpMkLst>
            <pc:docMk/>
            <pc:sldMk cId="0" sldId="259"/>
            <ac:grpSpMk id="19" creationId="{5F284AEA-C6A6-418C-90AF-90D06E764A1D}"/>
          </ac:grpSpMkLst>
        </pc:grpChg>
        <pc:grpChg chg="add mod">
          <ac:chgData name="WONG Sook Xian" userId="4ef3fe57-bd26-4a93-a71d-a9d079a64040" providerId="ADAL" clId="{6191D058-98F6-4F0D-9B26-AEBBB8619924}" dt="2021-04-05T15:23:09.997" v="301" actId="1037"/>
          <ac:grpSpMkLst>
            <pc:docMk/>
            <pc:sldMk cId="0" sldId="259"/>
            <ac:grpSpMk id="105" creationId="{530AA0EC-2BCA-4D6C-94FB-4619F39008C8}"/>
          </ac:grpSpMkLst>
        </pc:grpChg>
        <pc:grpChg chg="add del mod">
          <ac:chgData name="WONG Sook Xian" userId="4ef3fe57-bd26-4a93-a71d-a9d079a64040" providerId="ADAL" clId="{6191D058-98F6-4F0D-9B26-AEBBB8619924}" dt="2021-04-05T15:25:54.594" v="305" actId="478"/>
          <ac:grpSpMkLst>
            <pc:docMk/>
            <pc:sldMk cId="0" sldId="259"/>
            <ac:grpSpMk id="117" creationId="{0E378EC3-75F4-4FEF-827A-41A22CCC9E36}"/>
          </ac:grpSpMkLst>
        </pc:grpChg>
      </pc:sldChg>
      <pc:sldChg chg="addSp delSp modSp mod">
        <pc:chgData name="WONG Sook Xian" userId="4ef3fe57-bd26-4a93-a71d-a9d079a64040" providerId="ADAL" clId="{6191D058-98F6-4F0D-9B26-AEBBB8619924}" dt="2021-04-05T17:33:04.991" v="401" actId="207"/>
        <pc:sldMkLst>
          <pc:docMk/>
          <pc:sldMk cId="0" sldId="262"/>
        </pc:sldMkLst>
        <pc:spChg chg="add del mod">
          <ac:chgData name="WONG Sook Xian" userId="4ef3fe57-bd26-4a93-a71d-a9d079a64040" providerId="ADAL" clId="{6191D058-98F6-4F0D-9B26-AEBBB8619924}" dt="2021-04-05T17:31:57.245" v="391"/>
          <ac:spMkLst>
            <pc:docMk/>
            <pc:sldMk cId="0" sldId="262"/>
            <ac:spMk id="65" creationId="{E8695AEC-45CC-40F1-990B-D2C4EE4390A2}"/>
          </ac:spMkLst>
        </pc:spChg>
        <pc:spChg chg="add mod">
          <ac:chgData name="WONG Sook Xian" userId="4ef3fe57-bd26-4a93-a71d-a9d079a64040" providerId="ADAL" clId="{6191D058-98F6-4F0D-9B26-AEBBB8619924}" dt="2021-04-05T17:33:04.991" v="401" actId="207"/>
          <ac:spMkLst>
            <pc:docMk/>
            <pc:sldMk cId="0" sldId="262"/>
            <ac:spMk id="66" creationId="{733BA4C9-2228-4285-8D14-4F12D45E5D14}"/>
          </ac:spMkLst>
        </pc:spChg>
      </pc:sldChg>
      <pc:sldChg chg="addSp delSp modSp mod">
        <pc:chgData name="WONG Sook Xian" userId="4ef3fe57-bd26-4a93-a71d-a9d079a64040" providerId="ADAL" clId="{6191D058-98F6-4F0D-9B26-AEBBB8619924}" dt="2021-04-06T07:24:39.634" v="1621" actId="166"/>
        <pc:sldMkLst>
          <pc:docMk/>
          <pc:sldMk cId="0" sldId="263"/>
        </pc:sldMkLst>
        <pc:spChg chg="add del mod">
          <ac:chgData name="WONG Sook Xian" userId="4ef3fe57-bd26-4a93-a71d-a9d079a64040" providerId="ADAL" clId="{6191D058-98F6-4F0D-9B26-AEBBB8619924}" dt="2021-04-05T17:45:22.937" v="481" actId="478"/>
          <ac:spMkLst>
            <pc:docMk/>
            <pc:sldMk cId="0" sldId="263"/>
            <ac:spMk id="2" creationId="{EE1F13B9-D7C1-4E5D-AEA1-F526632EE5C1}"/>
          </ac:spMkLst>
        </pc:spChg>
        <pc:spChg chg="add mod">
          <ac:chgData name="WONG Sook Xian" userId="4ef3fe57-bd26-4a93-a71d-a9d079a64040" providerId="ADAL" clId="{6191D058-98F6-4F0D-9B26-AEBBB8619924}" dt="2021-04-06T07:24:10.596" v="1619" actId="1035"/>
          <ac:spMkLst>
            <pc:docMk/>
            <pc:sldMk cId="0" sldId="263"/>
            <ac:spMk id="3" creationId="{62D42C22-16FC-49F1-9657-0E3BBE321D4B}"/>
          </ac:spMkLst>
        </pc:spChg>
        <pc:spChg chg="add del mod">
          <ac:chgData name="WONG Sook Xian" userId="4ef3fe57-bd26-4a93-a71d-a9d079a64040" providerId="ADAL" clId="{6191D058-98F6-4F0D-9B26-AEBBB8619924}" dt="2021-04-06T07:22:43.542" v="1588" actId="554"/>
          <ac:spMkLst>
            <pc:docMk/>
            <pc:sldMk cId="0" sldId="263"/>
            <ac:spMk id="4" creationId="{2AD57578-D35B-45DD-8F93-3335E41E9D60}"/>
          </ac:spMkLst>
        </pc:spChg>
        <pc:spChg chg="add del mod">
          <ac:chgData name="WONG Sook Xian" userId="4ef3fe57-bd26-4a93-a71d-a9d079a64040" providerId="ADAL" clId="{6191D058-98F6-4F0D-9B26-AEBBB8619924}" dt="2021-04-05T17:45:11.260" v="480" actId="478"/>
          <ac:spMkLst>
            <pc:docMk/>
            <pc:sldMk cId="0" sldId="263"/>
            <ac:spMk id="5" creationId="{FFBDABB7-57B8-493B-8E61-03992A80FFE3}"/>
          </ac:spMkLst>
        </pc:spChg>
        <pc:spChg chg="add mod">
          <ac:chgData name="WONG Sook Xian" userId="4ef3fe57-bd26-4a93-a71d-a9d079a64040" providerId="ADAL" clId="{6191D058-98F6-4F0D-9B26-AEBBB8619924}" dt="2021-04-05T17:44:58.799" v="477" actId="1076"/>
          <ac:spMkLst>
            <pc:docMk/>
            <pc:sldMk cId="0" sldId="263"/>
            <ac:spMk id="6" creationId="{F238E015-A9EE-41BD-9155-D366AE4EAD36}"/>
          </ac:spMkLst>
        </pc:spChg>
        <pc:spChg chg="add mod">
          <ac:chgData name="WONG Sook Xian" userId="4ef3fe57-bd26-4a93-a71d-a9d079a64040" providerId="ADAL" clId="{6191D058-98F6-4F0D-9B26-AEBBB8619924}" dt="2021-04-06T07:23:44.900" v="1601" actId="1036"/>
          <ac:spMkLst>
            <pc:docMk/>
            <pc:sldMk cId="0" sldId="263"/>
            <ac:spMk id="7" creationId="{E170069E-6432-4EB0-9522-9B697648C47B}"/>
          </ac:spMkLst>
        </pc:spChg>
        <pc:spChg chg="add mod">
          <ac:chgData name="WONG Sook Xian" userId="4ef3fe57-bd26-4a93-a71d-a9d079a64040" providerId="ADAL" clId="{6191D058-98F6-4F0D-9B26-AEBBB8619924}" dt="2021-04-06T07:23:44.900" v="1601" actId="1036"/>
          <ac:spMkLst>
            <pc:docMk/>
            <pc:sldMk cId="0" sldId="263"/>
            <ac:spMk id="11" creationId="{D4EB4280-030A-441F-8A40-259F9A183727}"/>
          </ac:spMkLst>
        </pc:spChg>
        <pc:spChg chg="add mod ord">
          <ac:chgData name="WONG Sook Xian" userId="4ef3fe57-bd26-4a93-a71d-a9d079a64040" providerId="ADAL" clId="{6191D058-98F6-4F0D-9B26-AEBBB8619924}" dt="2021-04-06T07:24:39.634" v="1621" actId="166"/>
          <ac:spMkLst>
            <pc:docMk/>
            <pc:sldMk cId="0" sldId="263"/>
            <ac:spMk id="144" creationId="{588F45D0-25C6-4433-850D-2CBCB897BCA8}"/>
          </ac:spMkLst>
        </pc:spChg>
        <pc:spChg chg="add del mod">
          <ac:chgData name="WONG Sook Xian" userId="4ef3fe57-bd26-4a93-a71d-a9d079a64040" providerId="ADAL" clId="{6191D058-98F6-4F0D-9B26-AEBBB8619924}" dt="2021-04-05T17:48:29.590" v="516"/>
          <ac:spMkLst>
            <pc:docMk/>
            <pc:sldMk cId="0" sldId="263"/>
            <ac:spMk id="155" creationId="{D8CAA75A-552E-48A9-99D1-33606FB7B62D}"/>
          </ac:spMkLst>
        </pc:spChg>
        <pc:spChg chg="add mod">
          <ac:chgData name="WONG Sook Xian" userId="4ef3fe57-bd26-4a93-a71d-a9d079a64040" providerId="ADAL" clId="{6191D058-98F6-4F0D-9B26-AEBBB8619924}" dt="2021-04-06T07:24:10.596" v="1619" actId="1035"/>
          <ac:spMkLst>
            <pc:docMk/>
            <pc:sldMk cId="0" sldId="263"/>
            <ac:spMk id="159" creationId="{B6245D6D-383A-47F8-BDF0-FBDF70731AB1}"/>
          </ac:spMkLst>
        </pc:spChg>
        <pc:spChg chg="add mod">
          <ac:chgData name="WONG Sook Xian" userId="4ef3fe57-bd26-4a93-a71d-a9d079a64040" providerId="ADAL" clId="{6191D058-98F6-4F0D-9B26-AEBBB8619924}" dt="2021-04-06T07:24:10.596" v="1619" actId="1035"/>
          <ac:spMkLst>
            <pc:docMk/>
            <pc:sldMk cId="0" sldId="263"/>
            <ac:spMk id="160" creationId="{D47316C2-6131-40EC-B244-7B4534140869}"/>
          </ac:spMkLst>
        </pc:spChg>
        <pc:spChg chg="add mod">
          <ac:chgData name="WONG Sook Xian" userId="4ef3fe57-bd26-4a93-a71d-a9d079a64040" providerId="ADAL" clId="{6191D058-98F6-4F0D-9B26-AEBBB8619924}" dt="2021-04-06T07:23:44.900" v="1601" actId="1036"/>
          <ac:spMkLst>
            <pc:docMk/>
            <pc:sldMk cId="0" sldId="263"/>
            <ac:spMk id="161" creationId="{35A64475-2D76-45CA-8C4E-631A067CC50C}"/>
          </ac:spMkLst>
        </pc:spChg>
        <pc:spChg chg="add mod">
          <ac:chgData name="WONG Sook Xian" userId="4ef3fe57-bd26-4a93-a71d-a9d079a64040" providerId="ADAL" clId="{6191D058-98F6-4F0D-9B26-AEBBB8619924}" dt="2021-04-06T07:23:44.900" v="1601" actId="1036"/>
          <ac:spMkLst>
            <pc:docMk/>
            <pc:sldMk cId="0" sldId="263"/>
            <ac:spMk id="162" creationId="{3433C7E5-7368-4224-BCA0-8640F988BA38}"/>
          </ac:spMkLst>
        </pc:spChg>
        <pc:spChg chg="add del mod">
          <ac:chgData name="WONG Sook Xian" userId="4ef3fe57-bd26-4a93-a71d-a9d079a64040" providerId="ADAL" clId="{6191D058-98F6-4F0D-9B26-AEBBB8619924}" dt="2021-04-05T18:00:59.862" v="1037" actId="478"/>
          <ac:spMkLst>
            <pc:docMk/>
            <pc:sldMk cId="0" sldId="263"/>
            <ac:spMk id="163" creationId="{5DA6790F-BA90-4B3F-8AFC-BB965EC7E9A1}"/>
          </ac:spMkLst>
        </pc:spChg>
        <pc:spChg chg="add mod">
          <ac:chgData name="WONG Sook Xian" userId="4ef3fe57-bd26-4a93-a71d-a9d079a64040" providerId="ADAL" clId="{6191D058-98F6-4F0D-9B26-AEBBB8619924}" dt="2021-04-06T07:23:44.900" v="1601" actId="1036"/>
          <ac:spMkLst>
            <pc:docMk/>
            <pc:sldMk cId="0" sldId="263"/>
            <ac:spMk id="164" creationId="{370B1D7A-7B9F-4E9C-B3E3-424C82F51741}"/>
          </ac:spMkLst>
        </pc:spChg>
        <pc:spChg chg="add mod">
          <ac:chgData name="WONG Sook Xian" userId="4ef3fe57-bd26-4a93-a71d-a9d079a64040" providerId="ADAL" clId="{6191D058-98F6-4F0D-9B26-AEBBB8619924}" dt="2021-04-06T07:23:44.900" v="1601" actId="1036"/>
          <ac:spMkLst>
            <pc:docMk/>
            <pc:sldMk cId="0" sldId="263"/>
            <ac:spMk id="165" creationId="{E8B8649A-836D-4489-953C-339AAA0B13B3}"/>
          </ac:spMkLst>
        </pc:spChg>
        <pc:spChg chg="add mod">
          <ac:chgData name="WONG Sook Xian" userId="4ef3fe57-bd26-4a93-a71d-a9d079a64040" providerId="ADAL" clId="{6191D058-98F6-4F0D-9B26-AEBBB8619924}" dt="2021-04-06T07:23:44.900" v="1601" actId="1036"/>
          <ac:spMkLst>
            <pc:docMk/>
            <pc:sldMk cId="0" sldId="263"/>
            <ac:spMk id="166" creationId="{744D3C39-3F2B-4E8C-BE7F-20D77436A27A}"/>
          </ac:spMkLst>
        </pc:spChg>
        <pc:spChg chg="add mod">
          <ac:chgData name="WONG Sook Xian" userId="4ef3fe57-bd26-4a93-a71d-a9d079a64040" providerId="ADAL" clId="{6191D058-98F6-4F0D-9B26-AEBBB8619924}" dt="2021-04-06T07:23:44.900" v="1601" actId="1036"/>
          <ac:spMkLst>
            <pc:docMk/>
            <pc:sldMk cId="0" sldId="263"/>
            <ac:spMk id="167" creationId="{0ECCE54F-C7AC-4C95-98A4-E35E6579E6E4}"/>
          </ac:spMkLst>
        </pc:spChg>
        <pc:spChg chg="add mod">
          <ac:chgData name="WONG Sook Xian" userId="4ef3fe57-bd26-4a93-a71d-a9d079a64040" providerId="ADAL" clId="{6191D058-98F6-4F0D-9B26-AEBBB8619924}" dt="2021-04-06T07:23:44.900" v="1601" actId="1036"/>
          <ac:spMkLst>
            <pc:docMk/>
            <pc:sldMk cId="0" sldId="263"/>
            <ac:spMk id="168" creationId="{53DC67F7-C2BF-4BC8-9ACA-64E70EE2E6F5}"/>
          </ac:spMkLst>
        </pc:spChg>
        <pc:spChg chg="add mod">
          <ac:chgData name="WONG Sook Xian" userId="4ef3fe57-bd26-4a93-a71d-a9d079a64040" providerId="ADAL" clId="{6191D058-98F6-4F0D-9B26-AEBBB8619924}" dt="2021-04-06T07:23:44.900" v="1601" actId="1036"/>
          <ac:spMkLst>
            <pc:docMk/>
            <pc:sldMk cId="0" sldId="263"/>
            <ac:spMk id="169" creationId="{3C785811-1528-4FB8-8491-277A57BF0667}"/>
          </ac:spMkLst>
        </pc:spChg>
        <pc:spChg chg="add mod">
          <ac:chgData name="WONG Sook Xian" userId="4ef3fe57-bd26-4a93-a71d-a9d079a64040" providerId="ADAL" clId="{6191D058-98F6-4F0D-9B26-AEBBB8619924}" dt="2021-04-06T07:24:21.644" v="1620" actId="108"/>
          <ac:spMkLst>
            <pc:docMk/>
            <pc:sldMk cId="0" sldId="263"/>
            <ac:spMk id="170" creationId="{17014CE7-55A5-43FA-BC4E-02E787431924}"/>
          </ac:spMkLst>
        </pc:spChg>
        <pc:spChg chg="add mod">
          <ac:chgData name="WONG Sook Xian" userId="4ef3fe57-bd26-4a93-a71d-a9d079a64040" providerId="ADAL" clId="{6191D058-98F6-4F0D-9B26-AEBBB8619924}" dt="2021-04-06T07:22:43.542" v="1588" actId="554"/>
          <ac:spMkLst>
            <pc:docMk/>
            <pc:sldMk cId="0" sldId="263"/>
            <ac:spMk id="171" creationId="{B79C4B0E-A6C5-48B0-A345-327BCD18C663}"/>
          </ac:spMkLst>
        </pc:spChg>
        <pc:spChg chg="add del mod">
          <ac:chgData name="WONG Sook Xian" userId="4ef3fe57-bd26-4a93-a71d-a9d079a64040" providerId="ADAL" clId="{6191D058-98F6-4F0D-9B26-AEBBB8619924}" dt="2021-04-06T07:19:35.885" v="1511"/>
          <ac:spMkLst>
            <pc:docMk/>
            <pc:sldMk cId="0" sldId="263"/>
            <ac:spMk id="172" creationId="{816077E4-7507-46F1-9257-9F1F00CB513C}"/>
          </ac:spMkLst>
        </pc:spChg>
        <pc:spChg chg="add del mod ord">
          <ac:chgData name="WONG Sook Xian" userId="4ef3fe57-bd26-4a93-a71d-a9d079a64040" providerId="ADAL" clId="{6191D058-98F6-4F0D-9B26-AEBBB8619924}" dt="2021-04-06T07:20:39.725" v="1526" actId="478"/>
          <ac:spMkLst>
            <pc:docMk/>
            <pc:sldMk cId="0" sldId="263"/>
            <ac:spMk id="173" creationId="{D117499D-327E-4A04-BC01-EE79AACE2246}"/>
          </ac:spMkLst>
        </pc:spChg>
        <pc:spChg chg="mod ord">
          <ac:chgData name="WONG Sook Xian" userId="4ef3fe57-bd26-4a93-a71d-a9d079a64040" providerId="ADAL" clId="{6191D058-98F6-4F0D-9B26-AEBBB8619924}" dt="2021-04-05T17:54:25.022" v="725" actId="166"/>
          <ac:spMkLst>
            <pc:docMk/>
            <pc:sldMk cId="0" sldId="263"/>
            <ac:spMk id="826" creationId="{00000000-0000-0000-0000-000000000000}"/>
          </ac:spMkLst>
        </pc:spChg>
        <pc:grpChg chg="add mod">
          <ac:chgData name="WONG Sook Xian" userId="4ef3fe57-bd26-4a93-a71d-a9d079a64040" providerId="ADAL" clId="{6191D058-98F6-4F0D-9B26-AEBBB8619924}" dt="2021-04-06T07:23:44.900" v="1601" actId="1036"/>
          <ac:grpSpMkLst>
            <pc:docMk/>
            <pc:sldMk cId="0" sldId="263"/>
            <ac:grpSpMk id="9" creationId="{ABC3BC96-807E-4B83-9DB1-CAA1F993553C}"/>
          </ac:grpSpMkLst>
        </pc:grpChg>
        <pc:grpChg chg="add mod">
          <ac:chgData name="WONG Sook Xian" userId="4ef3fe57-bd26-4a93-a71d-a9d079a64040" providerId="ADAL" clId="{6191D058-98F6-4F0D-9B26-AEBBB8619924}" dt="2021-04-06T07:24:10.596" v="1619" actId="1035"/>
          <ac:grpSpMkLst>
            <pc:docMk/>
            <pc:sldMk cId="0" sldId="263"/>
            <ac:grpSpMk id="10" creationId="{8E2B01F8-04E9-4DF5-A300-3867CF798FF9}"/>
          </ac:grpSpMkLst>
        </pc:grpChg>
        <pc:grpChg chg="mod">
          <ac:chgData name="WONG Sook Xian" userId="4ef3fe57-bd26-4a93-a71d-a9d079a64040" providerId="ADAL" clId="{6191D058-98F6-4F0D-9B26-AEBBB8619924}" dt="2021-04-05T18:10:52.293" v="1262" actId="552"/>
          <ac:grpSpMkLst>
            <pc:docMk/>
            <pc:sldMk cId="0" sldId="263"/>
            <ac:grpSpMk id="827" creationId="{00000000-0000-0000-0000-000000000000}"/>
          </ac:grpSpMkLst>
        </pc:grpChg>
        <pc:picChg chg="add del mod">
          <ac:chgData name="WONG Sook Xian" userId="4ef3fe57-bd26-4a93-a71d-a9d079a64040" providerId="ADAL" clId="{6191D058-98F6-4F0D-9B26-AEBBB8619924}" dt="2021-04-05T17:45:01.142" v="478" actId="478"/>
          <ac:picMkLst>
            <pc:docMk/>
            <pc:sldMk cId="0" sldId="263"/>
            <ac:picMk id="148" creationId="{52A7043A-2229-4DDE-AE73-C72AAD4C5EBA}"/>
          </ac:picMkLst>
        </pc:picChg>
        <pc:picChg chg="add mod">
          <ac:chgData name="WONG Sook Xian" userId="4ef3fe57-bd26-4a93-a71d-a9d079a64040" providerId="ADAL" clId="{6191D058-98F6-4F0D-9B26-AEBBB8619924}" dt="2021-04-06T07:24:10.596" v="1619" actId="1035"/>
          <ac:picMkLst>
            <pc:docMk/>
            <pc:sldMk cId="0" sldId="263"/>
            <ac:picMk id="2049" creationId="{A727AE31-DA21-48F9-A153-4B7A24482909}"/>
          </ac:picMkLst>
        </pc:picChg>
        <pc:picChg chg="add mod">
          <ac:chgData name="WONG Sook Xian" userId="4ef3fe57-bd26-4a93-a71d-a9d079a64040" providerId="ADAL" clId="{6191D058-98F6-4F0D-9B26-AEBBB8619924}" dt="2021-04-06T07:23:44.900" v="1601" actId="1036"/>
          <ac:picMkLst>
            <pc:docMk/>
            <pc:sldMk cId="0" sldId="263"/>
            <ac:picMk id="2052" creationId="{455617C0-1BC4-4C4E-8597-35A5D7CB480E}"/>
          </ac:picMkLst>
        </pc:picChg>
        <pc:picChg chg="add mod">
          <ac:chgData name="WONG Sook Xian" userId="4ef3fe57-bd26-4a93-a71d-a9d079a64040" providerId="ADAL" clId="{6191D058-98F6-4F0D-9B26-AEBBB8619924}" dt="2021-04-06T07:23:44.900" v="1601" actId="1036"/>
          <ac:picMkLst>
            <pc:docMk/>
            <pc:sldMk cId="0" sldId="263"/>
            <ac:picMk id="2053" creationId="{F7E24C4A-06CE-4C6A-915F-7FBAFA9F69A9}"/>
          </ac:picMkLst>
        </pc:picChg>
        <pc:cxnChg chg="add mod">
          <ac:chgData name="WONG Sook Xian" userId="4ef3fe57-bd26-4a93-a71d-a9d079a64040" providerId="ADAL" clId="{6191D058-98F6-4F0D-9B26-AEBBB8619924}" dt="2021-04-06T07:23:06.668" v="1593" actId="554"/>
          <ac:cxnSpMkLst>
            <pc:docMk/>
            <pc:sldMk cId="0" sldId="263"/>
            <ac:cxnSpMk id="5" creationId="{22128256-B949-4EB0-B8D0-AF37B6D52E9A}"/>
          </ac:cxnSpMkLst>
        </pc:cxnChg>
      </pc:sldChg>
      <pc:sldChg chg="addSp modSp mod">
        <pc:chgData name="WONG Sook Xian" userId="4ef3fe57-bd26-4a93-a71d-a9d079a64040" providerId="ADAL" clId="{6191D058-98F6-4F0D-9B26-AEBBB8619924}" dt="2021-04-05T17:31:51.918" v="389"/>
        <pc:sldMkLst>
          <pc:docMk/>
          <pc:sldMk cId="0" sldId="264"/>
        </pc:sldMkLst>
        <pc:spChg chg="add mod">
          <ac:chgData name="WONG Sook Xian" userId="4ef3fe57-bd26-4a93-a71d-a9d079a64040" providerId="ADAL" clId="{6191D058-98F6-4F0D-9B26-AEBBB8619924}" dt="2021-04-05T17:31:51.918" v="389"/>
          <ac:spMkLst>
            <pc:docMk/>
            <pc:sldMk cId="0" sldId="264"/>
            <ac:spMk id="482" creationId="{6CE07B24-233B-4D5B-8532-93BA5838C6DC}"/>
          </ac:spMkLst>
        </pc:spChg>
        <pc:spChg chg="mod">
          <ac:chgData name="WONG Sook Xian" userId="4ef3fe57-bd26-4a93-a71d-a9d079a64040" providerId="ADAL" clId="{6191D058-98F6-4F0D-9B26-AEBBB8619924}" dt="2021-04-05T13:02:42.018" v="0" actId="113"/>
          <ac:spMkLst>
            <pc:docMk/>
            <pc:sldMk cId="0" sldId="264"/>
            <ac:spMk id="972" creationId="{00000000-0000-0000-0000-000000000000}"/>
          </ac:spMkLst>
        </pc:spChg>
      </pc:sldChg>
      <pc:sldChg chg="addSp modSp mod">
        <pc:chgData name="WONG Sook Xian" userId="4ef3fe57-bd26-4a93-a71d-a9d079a64040" providerId="ADAL" clId="{6191D058-98F6-4F0D-9B26-AEBBB8619924}" dt="2021-04-05T17:32:34.959" v="399" actId="20577"/>
        <pc:sldMkLst>
          <pc:docMk/>
          <pc:sldMk cId="0" sldId="270"/>
        </pc:sldMkLst>
        <pc:spChg chg="add mod">
          <ac:chgData name="WONG Sook Xian" userId="4ef3fe57-bd26-4a93-a71d-a9d079a64040" providerId="ADAL" clId="{6191D058-98F6-4F0D-9B26-AEBBB8619924}" dt="2021-04-05T17:32:00.972" v="393"/>
          <ac:spMkLst>
            <pc:docMk/>
            <pc:sldMk cId="0" sldId="270"/>
            <ac:spMk id="114" creationId="{FAEC241F-2282-472D-ABDB-7F7C011AFC8F}"/>
          </ac:spMkLst>
        </pc:spChg>
        <pc:spChg chg="mod">
          <ac:chgData name="WONG Sook Xian" userId="4ef3fe57-bd26-4a93-a71d-a9d079a64040" providerId="ADAL" clId="{6191D058-98F6-4F0D-9B26-AEBBB8619924}" dt="2021-04-05T17:32:34.959" v="399" actId="20577"/>
          <ac:spMkLst>
            <pc:docMk/>
            <pc:sldMk cId="0" sldId="270"/>
            <ac:spMk id="5156" creationId="{00000000-0000-0000-0000-000000000000}"/>
          </ac:spMkLst>
        </pc:spChg>
      </pc:sldChg>
      <pc:sldChg chg="addSp delSp modSp mod ord">
        <pc:chgData name="WONG Sook Xian" userId="4ef3fe57-bd26-4a93-a71d-a9d079a64040" providerId="ADAL" clId="{6191D058-98F6-4F0D-9B26-AEBBB8619924}" dt="2021-04-05T17:31:33.982" v="381" actId="478"/>
        <pc:sldMkLst>
          <pc:docMk/>
          <pc:sldMk cId="0" sldId="271"/>
        </pc:sldMkLst>
        <pc:spChg chg="mod">
          <ac:chgData name="WONG Sook Xian" userId="4ef3fe57-bd26-4a93-a71d-a9d079a64040" providerId="ADAL" clId="{6191D058-98F6-4F0D-9B26-AEBBB8619924}" dt="2021-04-05T15:27:08.892" v="311"/>
          <ac:spMkLst>
            <pc:docMk/>
            <pc:sldMk cId="0" sldId="271"/>
            <ac:spMk id="59" creationId="{8F9AC063-B436-4423-9F2E-52BC1DD1E00C}"/>
          </ac:spMkLst>
        </pc:spChg>
        <pc:spChg chg="mod">
          <ac:chgData name="WONG Sook Xian" userId="4ef3fe57-bd26-4a93-a71d-a9d079a64040" providerId="ADAL" clId="{6191D058-98F6-4F0D-9B26-AEBBB8619924}" dt="2021-04-05T15:27:08.892" v="311"/>
          <ac:spMkLst>
            <pc:docMk/>
            <pc:sldMk cId="0" sldId="271"/>
            <ac:spMk id="60" creationId="{CF6EC651-1A22-45FD-A8FA-3B00BEA4B059}"/>
          </ac:spMkLst>
        </pc:spChg>
        <pc:spChg chg="mod">
          <ac:chgData name="WONG Sook Xian" userId="4ef3fe57-bd26-4a93-a71d-a9d079a64040" providerId="ADAL" clId="{6191D058-98F6-4F0D-9B26-AEBBB8619924}" dt="2021-04-05T15:27:08.892" v="311"/>
          <ac:spMkLst>
            <pc:docMk/>
            <pc:sldMk cId="0" sldId="271"/>
            <ac:spMk id="61" creationId="{D4807623-1031-4A7F-89AA-C1578DB5E749}"/>
          </ac:spMkLst>
        </pc:spChg>
        <pc:spChg chg="add del mod">
          <ac:chgData name="WONG Sook Xian" userId="4ef3fe57-bd26-4a93-a71d-a9d079a64040" providerId="ADAL" clId="{6191D058-98F6-4F0D-9B26-AEBBB8619924}" dt="2021-04-05T17:31:33.982" v="381" actId="478"/>
          <ac:spMkLst>
            <pc:docMk/>
            <pc:sldMk cId="0" sldId="271"/>
            <ac:spMk id="61" creationId="{E5C3E175-B5AD-41D0-BB2C-3BA1A35AB687}"/>
          </ac:spMkLst>
        </pc:spChg>
        <pc:spChg chg="add mod">
          <ac:chgData name="WONG Sook Xian" userId="4ef3fe57-bd26-4a93-a71d-a9d079a64040" providerId="ADAL" clId="{6191D058-98F6-4F0D-9B26-AEBBB8619924}" dt="2021-04-05T17:31:21.602" v="380" actId="553"/>
          <ac:spMkLst>
            <pc:docMk/>
            <pc:sldMk cId="0" sldId="271"/>
            <ac:spMk id="62" creationId="{392C7BE0-F140-487B-BB12-071A5312FBCE}"/>
          </ac:spMkLst>
        </pc:spChg>
        <pc:spChg chg="mod">
          <ac:chgData name="WONG Sook Xian" userId="4ef3fe57-bd26-4a93-a71d-a9d079a64040" providerId="ADAL" clId="{6191D058-98F6-4F0D-9B26-AEBBB8619924}" dt="2021-04-05T15:27:08.892" v="311"/>
          <ac:spMkLst>
            <pc:docMk/>
            <pc:sldMk cId="0" sldId="271"/>
            <ac:spMk id="62" creationId="{E2C9A6C6-6DD5-4897-9511-F6C1290032F1}"/>
          </ac:spMkLst>
        </pc:spChg>
        <pc:spChg chg="mod">
          <ac:chgData name="WONG Sook Xian" userId="4ef3fe57-bd26-4a93-a71d-a9d079a64040" providerId="ADAL" clId="{6191D058-98F6-4F0D-9B26-AEBBB8619924}" dt="2021-04-05T15:27:08.892" v="311"/>
          <ac:spMkLst>
            <pc:docMk/>
            <pc:sldMk cId="0" sldId="271"/>
            <ac:spMk id="63" creationId="{B22E4D1A-A385-45B5-8A10-76254B4BB42D}"/>
          </ac:spMkLst>
        </pc:spChg>
        <pc:spChg chg="mod">
          <ac:chgData name="WONG Sook Xian" userId="4ef3fe57-bd26-4a93-a71d-a9d079a64040" providerId="ADAL" clId="{6191D058-98F6-4F0D-9B26-AEBBB8619924}" dt="2021-04-05T15:27:08.892" v="311"/>
          <ac:spMkLst>
            <pc:docMk/>
            <pc:sldMk cId="0" sldId="271"/>
            <ac:spMk id="64" creationId="{F03B60CD-ACA0-40EA-941C-A9670DFC3187}"/>
          </ac:spMkLst>
        </pc:spChg>
        <pc:spChg chg="mod">
          <ac:chgData name="WONG Sook Xian" userId="4ef3fe57-bd26-4a93-a71d-a9d079a64040" providerId="ADAL" clId="{6191D058-98F6-4F0D-9B26-AEBBB8619924}" dt="2021-04-05T15:27:08.892" v="311"/>
          <ac:spMkLst>
            <pc:docMk/>
            <pc:sldMk cId="0" sldId="271"/>
            <ac:spMk id="65" creationId="{C77CA3DE-87B9-4C79-A7F9-30BABA890DBD}"/>
          </ac:spMkLst>
        </pc:spChg>
        <pc:spChg chg="mod">
          <ac:chgData name="WONG Sook Xian" userId="4ef3fe57-bd26-4a93-a71d-a9d079a64040" providerId="ADAL" clId="{6191D058-98F6-4F0D-9B26-AEBBB8619924}" dt="2021-04-05T15:27:08.892" v="311"/>
          <ac:spMkLst>
            <pc:docMk/>
            <pc:sldMk cId="0" sldId="271"/>
            <ac:spMk id="66" creationId="{E8B0AF86-E1CA-4724-ADFA-7CBFC978366D}"/>
          </ac:spMkLst>
        </pc:spChg>
        <pc:spChg chg="mod">
          <ac:chgData name="WONG Sook Xian" userId="4ef3fe57-bd26-4a93-a71d-a9d079a64040" providerId="ADAL" clId="{6191D058-98F6-4F0D-9B26-AEBBB8619924}" dt="2021-04-05T15:27:08.892" v="311"/>
          <ac:spMkLst>
            <pc:docMk/>
            <pc:sldMk cId="0" sldId="271"/>
            <ac:spMk id="67" creationId="{7A7B9D8A-EBFF-454E-B19C-2AD0338525CD}"/>
          </ac:spMkLst>
        </pc:spChg>
        <pc:spChg chg="mod">
          <ac:chgData name="WONG Sook Xian" userId="4ef3fe57-bd26-4a93-a71d-a9d079a64040" providerId="ADAL" clId="{6191D058-98F6-4F0D-9B26-AEBBB8619924}" dt="2021-04-05T15:27:08.892" v="311"/>
          <ac:spMkLst>
            <pc:docMk/>
            <pc:sldMk cId="0" sldId="271"/>
            <ac:spMk id="68" creationId="{88BE67F7-E012-4742-8F18-27E6D39C288D}"/>
          </ac:spMkLst>
        </pc:spChg>
        <pc:spChg chg="mod">
          <ac:chgData name="WONG Sook Xian" userId="4ef3fe57-bd26-4a93-a71d-a9d079a64040" providerId="ADAL" clId="{6191D058-98F6-4F0D-9B26-AEBBB8619924}" dt="2021-04-05T15:27:08.892" v="311"/>
          <ac:spMkLst>
            <pc:docMk/>
            <pc:sldMk cId="0" sldId="271"/>
            <ac:spMk id="69" creationId="{42788B4C-15B9-4A37-A93E-84DFA63C04FD}"/>
          </ac:spMkLst>
        </pc:spChg>
        <pc:spChg chg="mod">
          <ac:chgData name="WONG Sook Xian" userId="4ef3fe57-bd26-4a93-a71d-a9d079a64040" providerId="ADAL" clId="{6191D058-98F6-4F0D-9B26-AEBBB8619924}" dt="2021-04-05T15:27:08.892" v="311"/>
          <ac:spMkLst>
            <pc:docMk/>
            <pc:sldMk cId="0" sldId="271"/>
            <ac:spMk id="70" creationId="{C900ED4D-00DD-4136-82BF-124C48C6C6DE}"/>
          </ac:spMkLst>
        </pc:spChg>
        <pc:spChg chg="mod">
          <ac:chgData name="WONG Sook Xian" userId="4ef3fe57-bd26-4a93-a71d-a9d079a64040" providerId="ADAL" clId="{6191D058-98F6-4F0D-9B26-AEBBB8619924}" dt="2021-04-05T15:27:08.892" v="311"/>
          <ac:spMkLst>
            <pc:docMk/>
            <pc:sldMk cId="0" sldId="271"/>
            <ac:spMk id="71" creationId="{0FDBF4FD-56C7-45EC-AD9F-7B783A839617}"/>
          </ac:spMkLst>
        </pc:spChg>
        <pc:spChg chg="mod">
          <ac:chgData name="WONG Sook Xian" userId="4ef3fe57-bd26-4a93-a71d-a9d079a64040" providerId="ADAL" clId="{6191D058-98F6-4F0D-9B26-AEBBB8619924}" dt="2021-04-05T15:27:08.892" v="311"/>
          <ac:spMkLst>
            <pc:docMk/>
            <pc:sldMk cId="0" sldId="271"/>
            <ac:spMk id="72" creationId="{2F52E4E7-F16B-4BA6-9989-1AA963C14EAC}"/>
          </ac:spMkLst>
        </pc:spChg>
        <pc:spChg chg="mod">
          <ac:chgData name="WONG Sook Xian" userId="4ef3fe57-bd26-4a93-a71d-a9d079a64040" providerId="ADAL" clId="{6191D058-98F6-4F0D-9B26-AEBBB8619924}" dt="2021-04-05T15:27:08.892" v="311"/>
          <ac:spMkLst>
            <pc:docMk/>
            <pc:sldMk cId="0" sldId="271"/>
            <ac:spMk id="73" creationId="{17D1662F-1B61-417E-BCAB-4997E060C03E}"/>
          </ac:spMkLst>
        </pc:spChg>
        <pc:spChg chg="mod">
          <ac:chgData name="WONG Sook Xian" userId="4ef3fe57-bd26-4a93-a71d-a9d079a64040" providerId="ADAL" clId="{6191D058-98F6-4F0D-9B26-AEBBB8619924}" dt="2021-04-05T15:27:08.892" v="311"/>
          <ac:spMkLst>
            <pc:docMk/>
            <pc:sldMk cId="0" sldId="271"/>
            <ac:spMk id="74" creationId="{1005B750-A19A-457A-A121-0ECA18D9DC7F}"/>
          </ac:spMkLst>
        </pc:spChg>
        <pc:spChg chg="mod">
          <ac:chgData name="WONG Sook Xian" userId="4ef3fe57-bd26-4a93-a71d-a9d079a64040" providerId="ADAL" clId="{6191D058-98F6-4F0D-9B26-AEBBB8619924}" dt="2021-04-05T15:27:08.892" v="311"/>
          <ac:spMkLst>
            <pc:docMk/>
            <pc:sldMk cId="0" sldId="271"/>
            <ac:spMk id="75" creationId="{FB476796-2BEB-4216-9A6D-BA06DFCAE875}"/>
          </ac:spMkLst>
        </pc:spChg>
        <pc:spChg chg="mod">
          <ac:chgData name="WONG Sook Xian" userId="4ef3fe57-bd26-4a93-a71d-a9d079a64040" providerId="ADAL" clId="{6191D058-98F6-4F0D-9B26-AEBBB8619924}" dt="2021-04-05T15:27:08.892" v="311"/>
          <ac:spMkLst>
            <pc:docMk/>
            <pc:sldMk cId="0" sldId="271"/>
            <ac:spMk id="76" creationId="{48B9E58E-F9BF-4DEF-BB7A-8337B74E42FC}"/>
          </ac:spMkLst>
        </pc:spChg>
        <pc:spChg chg="mod">
          <ac:chgData name="WONG Sook Xian" userId="4ef3fe57-bd26-4a93-a71d-a9d079a64040" providerId="ADAL" clId="{6191D058-98F6-4F0D-9B26-AEBBB8619924}" dt="2021-04-05T15:27:08.892" v="311"/>
          <ac:spMkLst>
            <pc:docMk/>
            <pc:sldMk cId="0" sldId="271"/>
            <ac:spMk id="77" creationId="{684BB123-BAA7-426E-861B-069A02B9E75A}"/>
          </ac:spMkLst>
        </pc:spChg>
        <pc:spChg chg="mod">
          <ac:chgData name="WONG Sook Xian" userId="4ef3fe57-bd26-4a93-a71d-a9d079a64040" providerId="ADAL" clId="{6191D058-98F6-4F0D-9B26-AEBBB8619924}" dt="2021-04-05T15:27:21.612" v="319"/>
          <ac:spMkLst>
            <pc:docMk/>
            <pc:sldMk cId="0" sldId="271"/>
            <ac:spMk id="79" creationId="{60B5BF46-921E-4CFB-9C6F-1EF43448D6D0}"/>
          </ac:spMkLst>
        </pc:spChg>
        <pc:spChg chg="mod">
          <ac:chgData name="WONG Sook Xian" userId="4ef3fe57-bd26-4a93-a71d-a9d079a64040" providerId="ADAL" clId="{6191D058-98F6-4F0D-9B26-AEBBB8619924}" dt="2021-04-05T15:27:21.612" v="319"/>
          <ac:spMkLst>
            <pc:docMk/>
            <pc:sldMk cId="0" sldId="271"/>
            <ac:spMk id="80" creationId="{8ED188B5-FF70-4127-8968-1E7D98884FB2}"/>
          </ac:spMkLst>
        </pc:spChg>
        <pc:spChg chg="mod">
          <ac:chgData name="WONG Sook Xian" userId="4ef3fe57-bd26-4a93-a71d-a9d079a64040" providerId="ADAL" clId="{6191D058-98F6-4F0D-9B26-AEBBB8619924}" dt="2021-04-05T15:27:21.612" v="319"/>
          <ac:spMkLst>
            <pc:docMk/>
            <pc:sldMk cId="0" sldId="271"/>
            <ac:spMk id="81" creationId="{835A1F1F-F3C4-419D-9F14-2C1FBF79CBDD}"/>
          </ac:spMkLst>
        </pc:spChg>
        <pc:spChg chg="mod">
          <ac:chgData name="WONG Sook Xian" userId="4ef3fe57-bd26-4a93-a71d-a9d079a64040" providerId="ADAL" clId="{6191D058-98F6-4F0D-9B26-AEBBB8619924}" dt="2021-04-05T15:27:21.612" v="319"/>
          <ac:spMkLst>
            <pc:docMk/>
            <pc:sldMk cId="0" sldId="271"/>
            <ac:spMk id="82" creationId="{DA779A88-F656-4021-98C7-A5D2CDE283CE}"/>
          </ac:spMkLst>
        </pc:spChg>
        <pc:spChg chg="mod">
          <ac:chgData name="WONG Sook Xian" userId="4ef3fe57-bd26-4a93-a71d-a9d079a64040" providerId="ADAL" clId="{6191D058-98F6-4F0D-9B26-AEBBB8619924}" dt="2021-04-05T15:27:21.612" v="319"/>
          <ac:spMkLst>
            <pc:docMk/>
            <pc:sldMk cId="0" sldId="271"/>
            <ac:spMk id="83" creationId="{B4F25B82-309D-4889-A828-5DFBFA514938}"/>
          </ac:spMkLst>
        </pc:spChg>
        <pc:spChg chg="mod">
          <ac:chgData name="WONG Sook Xian" userId="4ef3fe57-bd26-4a93-a71d-a9d079a64040" providerId="ADAL" clId="{6191D058-98F6-4F0D-9B26-AEBBB8619924}" dt="2021-04-05T15:27:21.612" v="319"/>
          <ac:spMkLst>
            <pc:docMk/>
            <pc:sldMk cId="0" sldId="271"/>
            <ac:spMk id="84" creationId="{0DAF003A-B5E6-41D2-B068-7DB252F34C66}"/>
          </ac:spMkLst>
        </pc:spChg>
        <pc:spChg chg="mod">
          <ac:chgData name="WONG Sook Xian" userId="4ef3fe57-bd26-4a93-a71d-a9d079a64040" providerId="ADAL" clId="{6191D058-98F6-4F0D-9B26-AEBBB8619924}" dt="2021-04-05T15:27:21.612" v="319"/>
          <ac:spMkLst>
            <pc:docMk/>
            <pc:sldMk cId="0" sldId="271"/>
            <ac:spMk id="85" creationId="{5F38D709-6864-42BD-B075-6F02E8233359}"/>
          </ac:spMkLst>
        </pc:spChg>
        <pc:spChg chg="mod">
          <ac:chgData name="WONG Sook Xian" userId="4ef3fe57-bd26-4a93-a71d-a9d079a64040" providerId="ADAL" clId="{6191D058-98F6-4F0D-9B26-AEBBB8619924}" dt="2021-04-05T15:27:21.612" v="319"/>
          <ac:spMkLst>
            <pc:docMk/>
            <pc:sldMk cId="0" sldId="271"/>
            <ac:spMk id="86" creationId="{04FE56D3-2D99-47BA-8149-EABC89AF62E0}"/>
          </ac:spMkLst>
        </pc:spChg>
        <pc:spChg chg="mod">
          <ac:chgData name="WONG Sook Xian" userId="4ef3fe57-bd26-4a93-a71d-a9d079a64040" providerId="ADAL" clId="{6191D058-98F6-4F0D-9B26-AEBBB8619924}" dt="2021-04-05T15:27:21.612" v="319"/>
          <ac:spMkLst>
            <pc:docMk/>
            <pc:sldMk cId="0" sldId="271"/>
            <ac:spMk id="87" creationId="{5420942B-3F3F-4537-847C-E553C2403407}"/>
          </ac:spMkLst>
        </pc:spChg>
        <pc:spChg chg="mod">
          <ac:chgData name="WONG Sook Xian" userId="4ef3fe57-bd26-4a93-a71d-a9d079a64040" providerId="ADAL" clId="{6191D058-98F6-4F0D-9B26-AEBBB8619924}" dt="2021-04-05T15:27:21.612" v="319"/>
          <ac:spMkLst>
            <pc:docMk/>
            <pc:sldMk cId="0" sldId="271"/>
            <ac:spMk id="88" creationId="{95D92353-3DA0-409F-A14A-4AE9DCF43359}"/>
          </ac:spMkLst>
        </pc:spChg>
        <pc:spChg chg="mod">
          <ac:chgData name="WONG Sook Xian" userId="4ef3fe57-bd26-4a93-a71d-a9d079a64040" providerId="ADAL" clId="{6191D058-98F6-4F0D-9B26-AEBBB8619924}" dt="2021-04-05T15:27:21.612" v="319"/>
          <ac:spMkLst>
            <pc:docMk/>
            <pc:sldMk cId="0" sldId="271"/>
            <ac:spMk id="89" creationId="{894E5E19-4B66-49E3-9EF4-558B1ED85035}"/>
          </ac:spMkLst>
        </pc:spChg>
        <pc:spChg chg="mod">
          <ac:chgData name="WONG Sook Xian" userId="4ef3fe57-bd26-4a93-a71d-a9d079a64040" providerId="ADAL" clId="{6191D058-98F6-4F0D-9B26-AEBBB8619924}" dt="2021-04-05T15:27:21.612" v="319"/>
          <ac:spMkLst>
            <pc:docMk/>
            <pc:sldMk cId="0" sldId="271"/>
            <ac:spMk id="90" creationId="{A2C70D36-F7AA-422F-870F-974E567A731E}"/>
          </ac:spMkLst>
        </pc:spChg>
        <pc:spChg chg="mod">
          <ac:chgData name="WONG Sook Xian" userId="4ef3fe57-bd26-4a93-a71d-a9d079a64040" providerId="ADAL" clId="{6191D058-98F6-4F0D-9B26-AEBBB8619924}" dt="2021-04-05T15:27:21.612" v="319"/>
          <ac:spMkLst>
            <pc:docMk/>
            <pc:sldMk cId="0" sldId="271"/>
            <ac:spMk id="91" creationId="{97A84407-4ACA-4827-A820-51FC2F330A6E}"/>
          </ac:spMkLst>
        </pc:spChg>
        <pc:spChg chg="mod">
          <ac:chgData name="WONG Sook Xian" userId="4ef3fe57-bd26-4a93-a71d-a9d079a64040" providerId="ADAL" clId="{6191D058-98F6-4F0D-9B26-AEBBB8619924}" dt="2021-04-05T15:27:21.612" v="319"/>
          <ac:spMkLst>
            <pc:docMk/>
            <pc:sldMk cId="0" sldId="271"/>
            <ac:spMk id="92" creationId="{BC958D54-C63E-4203-967B-15D74F19AEE2}"/>
          </ac:spMkLst>
        </pc:spChg>
        <pc:spChg chg="mod">
          <ac:chgData name="WONG Sook Xian" userId="4ef3fe57-bd26-4a93-a71d-a9d079a64040" providerId="ADAL" clId="{6191D058-98F6-4F0D-9B26-AEBBB8619924}" dt="2021-04-05T15:27:21.612" v="319"/>
          <ac:spMkLst>
            <pc:docMk/>
            <pc:sldMk cId="0" sldId="271"/>
            <ac:spMk id="93" creationId="{B261F417-A288-4A54-9A4F-5EFF0DA14BE4}"/>
          </ac:spMkLst>
        </pc:spChg>
        <pc:spChg chg="mod">
          <ac:chgData name="WONG Sook Xian" userId="4ef3fe57-bd26-4a93-a71d-a9d079a64040" providerId="ADAL" clId="{6191D058-98F6-4F0D-9B26-AEBBB8619924}" dt="2021-04-05T15:27:21.612" v="319"/>
          <ac:spMkLst>
            <pc:docMk/>
            <pc:sldMk cId="0" sldId="271"/>
            <ac:spMk id="94" creationId="{CBF743D3-9976-4CF1-93DF-9D14BAD133A2}"/>
          </ac:spMkLst>
        </pc:spChg>
        <pc:spChg chg="mod">
          <ac:chgData name="WONG Sook Xian" userId="4ef3fe57-bd26-4a93-a71d-a9d079a64040" providerId="ADAL" clId="{6191D058-98F6-4F0D-9B26-AEBBB8619924}" dt="2021-04-05T15:27:21.612" v="319"/>
          <ac:spMkLst>
            <pc:docMk/>
            <pc:sldMk cId="0" sldId="271"/>
            <ac:spMk id="95" creationId="{09A82986-1C36-42CC-8C24-C082309FB461}"/>
          </ac:spMkLst>
        </pc:spChg>
        <pc:spChg chg="mod">
          <ac:chgData name="WONG Sook Xian" userId="4ef3fe57-bd26-4a93-a71d-a9d079a64040" providerId="ADAL" clId="{6191D058-98F6-4F0D-9B26-AEBBB8619924}" dt="2021-04-05T15:27:21.612" v="319"/>
          <ac:spMkLst>
            <pc:docMk/>
            <pc:sldMk cId="0" sldId="271"/>
            <ac:spMk id="96" creationId="{CD089459-BAAF-4A3C-924E-2DC7D4126D92}"/>
          </ac:spMkLst>
        </pc:spChg>
        <pc:spChg chg="mod">
          <ac:chgData name="WONG Sook Xian" userId="4ef3fe57-bd26-4a93-a71d-a9d079a64040" providerId="ADAL" clId="{6191D058-98F6-4F0D-9B26-AEBBB8619924}" dt="2021-04-05T15:27:21.612" v="319"/>
          <ac:spMkLst>
            <pc:docMk/>
            <pc:sldMk cId="0" sldId="271"/>
            <ac:spMk id="97" creationId="{D24677A2-98DD-44EC-B765-5BFA8EC44DA2}"/>
          </ac:spMkLst>
        </pc:spChg>
        <pc:spChg chg="mod">
          <ac:chgData name="WONG Sook Xian" userId="4ef3fe57-bd26-4a93-a71d-a9d079a64040" providerId="ADAL" clId="{6191D058-98F6-4F0D-9B26-AEBBB8619924}" dt="2021-04-05T15:27:35.041" v="323"/>
          <ac:spMkLst>
            <pc:docMk/>
            <pc:sldMk cId="0" sldId="271"/>
            <ac:spMk id="99" creationId="{F5B7EEE3-B003-430E-AB82-C1EC964598C7}"/>
          </ac:spMkLst>
        </pc:spChg>
        <pc:spChg chg="mod">
          <ac:chgData name="WONG Sook Xian" userId="4ef3fe57-bd26-4a93-a71d-a9d079a64040" providerId="ADAL" clId="{6191D058-98F6-4F0D-9B26-AEBBB8619924}" dt="2021-04-05T15:27:35.041" v="323"/>
          <ac:spMkLst>
            <pc:docMk/>
            <pc:sldMk cId="0" sldId="271"/>
            <ac:spMk id="100" creationId="{F60777AC-7D02-4B93-8E7C-27E4A6EEB9D0}"/>
          </ac:spMkLst>
        </pc:spChg>
        <pc:spChg chg="mod">
          <ac:chgData name="WONG Sook Xian" userId="4ef3fe57-bd26-4a93-a71d-a9d079a64040" providerId="ADAL" clId="{6191D058-98F6-4F0D-9B26-AEBBB8619924}" dt="2021-04-05T15:27:35.041" v="323"/>
          <ac:spMkLst>
            <pc:docMk/>
            <pc:sldMk cId="0" sldId="271"/>
            <ac:spMk id="101" creationId="{5DDFEE42-C7D9-4D65-AA6D-C692EEFAE247}"/>
          </ac:spMkLst>
        </pc:spChg>
        <pc:spChg chg="mod">
          <ac:chgData name="WONG Sook Xian" userId="4ef3fe57-bd26-4a93-a71d-a9d079a64040" providerId="ADAL" clId="{6191D058-98F6-4F0D-9B26-AEBBB8619924}" dt="2021-04-05T15:27:35.041" v="323"/>
          <ac:spMkLst>
            <pc:docMk/>
            <pc:sldMk cId="0" sldId="271"/>
            <ac:spMk id="102" creationId="{6BBA6D29-3E99-41B8-9B4E-9CE4E4B69FA5}"/>
          </ac:spMkLst>
        </pc:spChg>
        <pc:spChg chg="mod">
          <ac:chgData name="WONG Sook Xian" userId="4ef3fe57-bd26-4a93-a71d-a9d079a64040" providerId="ADAL" clId="{6191D058-98F6-4F0D-9B26-AEBBB8619924}" dt="2021-04-05T15:27:35.041" v="323"/>
          <ac:spMkLst>
            <pc:docMk/>
            <pc:sldMk cId="0" sldId="271"/>
            <ac:spMk id="103" creationId="{B45E2FA4-222A-4813-A00C-D1A01A346791}"/>
          </ac:spMkLst>
        </pc:spChg>
        <pc:spChg chg="mod">
          <ac:chgData name="WONG Sook Xian" userId="4ef3fe57-bd26-4a93-a71d-a9d079a64040" providerId="ADAL" clId="{6191D058-98F6-4F0D-9B26-AEBBB8619924}" dt="2021-04-05T15:27:35.041" v="323"/>
          <ac:spMkLst>
            <pc:docMk/>
            <pc:sldMk cId="0" sldId="271"/>
            <ac:spMk id="104" creationId="{103F0A2B-2D82-42EA-8AEC-AF460E5900AF}"/>
          </ac:spMkLst>
        </pc:spChg>
        <pc:spChg chg="mod">
          <ac:chgData name="WONG Sook Xian" userId="4ef3fe57-bd26-4a93-a71d-a9d079a64040" providerId="ADAL" clId="{6191D058-98F6-4F0D-9B26-AEBBB8619924}" dt="2021-04-05T15:27:35.041" v="323"/>
          <ac:spMkLst>
            <pc:docMk/>
            <pc:sldMk cId="0" sldId="271"/>
            <ac:spMk id="105" creationId="{3E308673-192A-4B32-9EC8-11B73419BBC7}"/>
          </ac:spMkLst>
        </pc:spChg>
        <pc:spChg chg="mod">
          <ac:chgData name="WONG Sook Xian" userId="4ef3fe57-bd26-4a93-a71d-a9d079a64040" providerId="ADAL" clId="{6191D058-98F6-4F0D-9B26-AEBBB8619924}" dt="2021-04-05T15:27:35.041" v="323"/>
          <ac:spMkLst>
            <pc:docMk/>
            <pc:sldMk cId="0" sldId="271"/>
            <ac:spMk id="106" creationId="{02D4F953-B5DB-46BF-9A4C-2C6080FF5C8A}"/>
          </ac:spMkLst>
        </pc:spChg>
        <pc:spChg chg="mod">
          <ac:chgData name="WONG Sook Xian" userId="4ef3fe57-bd26-4a93-a71d-a9d079a64040" providerId="ADAL" clId="{6191D058-98F6-4F0D-9B26-AEBBB8619924}" dt="2021-04-05T15:27:35.041" v="323"/>
          <ac:spMkLst>
            <pc:docMk/>
            <pc:sldMk cId="0" sldId="271"/>
            <ac:spMk id="107" creationId="{D7616D26-FE67-4726-ADAE-2E2506CDD405}"/>
          </ac:spMkLst>
        </pc:spChg>
        <pc:spChg chg="mod">
          <ac:chgData name="WONG Sook Xian" userId="4ef3fe57-bd26-4a93-a71d-a9d079a64040" providerId="ADAL" clId="{6191D058-98F6-4F0D-9B26-AEBBB8619924}" dt="2021-04-05T15:27:35.041" v="323"/>
          <ac:spMkLst>
            <pc:docMk/>
            <pc:sldMk cId="0" sldId="271"/>
            <ac:spMk id="108" creationId="{74B9E8DA-30AE-40AC-BB18-8EA0B1D9CADB}"/>
          </ac:spMkLst>
        </pc:spChg>
        <pc:spChg chg="mod">
          <ac:chgData name="WONG Sook Xian" userId="4ef3fe57-bd26-4a93-a71d-a9d079a64040" providerId="ADAL" clId="{6191D058-98F6-4F0D-9B26-AEBBB8619924}" dt="2021-04-05T15:27:35.041" v="323"/>
          <ac:spMkLst>
            <pc:docMk/>
            <pc:sldMk cId="0" sldId="271"/>
            <ac:spMk id="109" creationId="{10A930C2-0EF5-4B2A-9FDC-8448D4D462A0}"/>
          </ac:spMkLst>
        </pc:spChg>
        <pc:spChg chg="mod">
          <ac:chgData name="WONG Sook Xian" userId="4ef3fe57-bd26-4a93-a71d-a9d079a64040" providerId="ADAL" clId="{6191D058-98F6-4F0D-9B26-AEBBB8619924}" dt="2021-04-05T15:27:35.041" v="323"/>
          <ac:spMkLst>
            <pc:docMk/>
            <pc:sldMk cId="0" sldId="271"/>
            <ac:spMk id="110" creationId="{6E84A716-588F-4239-B61C-BFC68461A99B}"/>
          </ac:spMkLst>
        </pc:spChg>
        <pc:spChg chg="mod">
          <ac:chgData name="WONG Sook Xian" userId="4ef3fe57-bd26-4a93-a71d-a9d079a64040" providerId="ADAL" clId="{6191D058-98F6-4F0D-9B26-AEBBB8619924}" dt="2021-04-05T15:27:35.041" v="323"/>
          <ac:spMkLst>
            <pc:docMk/>
            <pc:sldMk cId="0" sldId="271"/>
            <ac:spMk id="111" creationId="{F73A784E-6332-48FD-99A4-B1CBB5A0B658}"/>
          </ac:spMkLst>
        </pc:spChg>
        <pc:spChg chg="mod">
          <ac:chgData name="WONG Sook Xian" userId="4ef3fe57-bd26-4a93-a71d-a9d079a64040" providerId="ADAL" clId="{6191D058-98F6-4F0D-9B26-AEBBB8619924}" dt="2021-04-05T15:27:35.041" v="323"/>
          <ac:spMkLst>
            <pc:docMk/>
            <pc:sldMk cId="0" sldId="271"/>
            <ac:spMk id="112" creationId="{DF86E15C-714F-47CF-A747-A130B0EEADEB}"/>
          </ac:spMkLst>
        </pc:spChg>
        <pc:spChg chg="mod">
          <ac:chgData name="WONG Sook Xian" userId="4ef3fe57-bd26-4a93-a71d-a9d079a64040" providerId="ADAL" clId="{6191D058-98F6-4F0D-9B26-AEBBB8619924}" dt="2021-04-05T15:27:35.041" v="323"/>
          <ac:spMkLst>
            <pc:docMk/>
            <pc:sldMk cId="0" sldId="271"/>
            <ac:spMk id="113" creationId="{AA05608A-D475-4FC1-8CFC-7C533692CE3A}"/>
          </ac:spMkLst>
        </pc:spChg>
        <pc:spChg chg="mod">
          <ac:chgData name="WONG Sook Xian" userId="4ef3fe57-bd26-4a93-a71d-a9d079a64040" providerId="ADAL" clId="{6191D058-98F6-4F0D-9B26-AEBBB8619924}" dt="2021-04-05T15:27:35.041" v="323"/>
          <ac:spMkLst>
            <pc:docMk/>
            <pc:sldMk cId="0" sldId="271"/>
            <ac:spMk id="114" creationId="{B0DAA810-E3FC-4168-A8C2-40E3A9E69093}"/>
          </ac:spMkLst>
        </pc:spChg>
        <pc:spChg chg="mod">
          <ac:chgData name="WONG Sook Xian" userId="4ef3fe57-bd26-4a93-a71d-a9d079a64040" providerId="ADAL" clId="{6191D058-98F6-4F0D-9B26-AEBBB8619924}" dt="2021-04-05T15:27:35.041" v="323"/>
          <ac:spMkLst>
            <pc:docMk/>
            <pc:sldMk cId="0" sldId="271"/>
            <ac:spMk id="115" creationId="{C1267A27-54E9-4D4A-8F9A-C9447044C7D2}"/>
          </ac:spMkLst>
        </pc:spChg>
        <pc:spChg chg="mod">
          <ac:chgData name="WONG Sook Xian" userId="4ef3fe57-bd26-4a93-a71d-a9d079a64040" providerId="ADAL" clId="{6191D058-98F6-4F0D-9B26-AEBBB8619924}" dt="2021-04-05T15:27:35.041" v="323"/>
          <ac:spMkLst>
            <pc:docMk/>
            <pc:sldMk cId="0" sldId="271"/>
            <ac:spMk id="116" creationId="{DFB1CA36-19AF-4A2D-A618-860EB810F808}"/>
          </ac:spMkLst>
        </pc:spChg>
        <pc:spChg chg="mod">
          <ac:chgData name="WONG Sook Xian" userId="4ef3fe57-bd26-4a93-a71d-a9d079a64040" providerId="ADAL" clId="{6191D058-98F6-4F0D-9B26-AEBBB8619924}" dt="2021-04-05T15:27:35.041" v="323"/>
          <ac:spMkLst>
            <pc:docMk/>
            <pc:sldMk cId="0" sldId="271"/>
            <ac:spMk id="117" creationId="{60C87722-A07B-41D7-978E-F2CC1C4E2FA1}"/>
          </ac:spMkLst>
        </pc:spChg>
        <pc:grpChg chg="add del mod">
          <ac:chgData name="WONG Sook Xian" userId="4ef3fe57-bd26-4a93-a71d-a9d079a64040" providerId="ADAL" clId="{6191D058-98F6-4F0D-9B26-AEBBB8619924}" dt="2021-04-05T15:27:20.220" v="318" actId="21"/>
          <ac:grpSpMkLst>
            <pc:docMk/>
            <pc:sldMk cId="0" sldId="271"/>
            <ac:grpSpMk id="58" creationId="{0F0DC275-A0EC-48B7-80E9-B920F4A33263}"/>
          </ac:grpSpMkLst>
        </pc:grpChg>
        <pc:grpChg chg="add del mod">
          <ac:chgData name="WONG Sook Xian" userId="4ef3fe57-bd26-4a93-a71d-a9d079a64040" providerId="ADAL" clId="{6191D058-98F6-4F0D-9B26-AEBBB8619924}" dt="2021-04-05T15:27:33.429" v="322"/>
          <ac:grpSpMkLst>
            <pc:docMk/>
            <pc:sldMk cId="0" sldId="271"/>
            <ac:grpSpMk id="78" creationId="{C823C311-38A6-44B4-88C1-43FDAFDD55DD}"/>
          </ac:grpSpMkLst>
        </pc:grpChg>
        <pc:grpChg chg="add mod">
          <ac:chgData name="WONG Sook Xian" userId="4ef3fe57-bd26-4a93-a71d-a9d079a64040" providerId="ADAL" clId="{6191D058-98F6-4F0D-9B26-AEBBB8619924}" dt="2021-04-05T15:28:01.636" v="327" actId="12788"/>
          <ac:grpSpMkLst>
            <pc:docMk/>
            <pc:sldMk cId="0" sldId="271"/>
            <ac:grpSpMk id="98" creationId="{C5EECE19-533E-48F0-85EE-201E7817D6C7}"/>
          </ac:grpSpMkLst>
        </pc:grpChg>
        <pc:grpChg chg="mod">
          <ac:chgData name="WONG Sook Xian" userId="4ef3fe57-bd26-4a93-a71d-a9d079a64040" providerId="ADAL" clId="{6191D058-98F6-4F0D-9B26-AEBBB8619924}" dt="2021-04-05T15:28:01.636" v="327" actId="12788"/>
          <ac:grpSpMkLst>
            <pc:docMk/>
            <pc:sldMk cId="0" sldId="271"/>
            <ac:grpSpMk id="5167" creationId="{00000000-0000-0000-0000-000000000000}"/>
          </ac:grpSpMkLst>
        </pc:grpChg>
        <pc:grpChg chg="del">
          <ac:chgData name="WONG Sook Xian" userId="4ef3fe57-bd26-4a93-a71d-a9d079a64040" providerId="ADAL" clId="{6191D058-98F6-4F0D-9B26-AEBBB8619924}" dt="2021-04-05T15:27:08.404" v="310" actId="478"/>
          <ac:grpSpMkLst>
            <pc:docMk/>
            <pc:sldMk cId="0" sldId="271"/>
            <ac:grpSpMk id="5182" creationId="{00000000-0000-0000-0000-000000000000}"/>
          </ac:grpSpMkLst>
        </pc:grpChg>
      </pc:sldChg>
      <pc:sldChg chg="addSp modSp">
        <pc:chgData name="WONG Sook Xian" userId="4ef3fe57-bd26-4a93-a71d-a9d079a64040" providerId="ADAL" clId="{6191D058-98F6-4F0D-9B26-AEBBB8619924}" dt="2021-04-05T17:31:49.294" v="387"/>
        <pc:sldMkLst>
          <pc:docMk/>
          <pc:sldMk cId="0" sldId="272"/>
        </pc:sldMkLst>
        <pc:spChg chg="add mod">
          <ac:chgData name="WONG Sook Xian" userId="4ef3fe57-bd26-4a93-a71d-a9d079a64040" providerId="ADAL" clId="{6191D058-98F6-4F0D-9B26-AEBBB8619924}" dt="2021-04-05T17:31:49.294" v="387"/>
          <ac:spMkLst>
            <pc:docMk/>
            <pc:sldMk cId="0" sldId="272"/>
            <ac:spMk id="160" creationId="{4B80D71C-C376-4D5B-81AD-5F00A61EFABF}"/>
          </ac:spMkLst>
        </pc:spChg>
      </pc:sldChg>
      <pc:sldChg chg="addSp modSp">
        <pc:chgData name="WONG Sook Xian" userId="4ef3fe57-bd26-4a93-a71d-a9d079a64040" providerId="ADAL" clId="{6191D058-98F6-4F0D-9B26-AEBBB8619924}" dt="2021-04-05T17:31:37.936" v="382"/>
        <pc:sldMkLst>
          <pc:docMk/>
          <pc:sldMk cId="3480015181" sldId="292"/>
        </pc:sldMkLst>
        <pc:spChg chg="add mod">
          <ac:chgData name="WONG Sook Xian" userId="4ef3fe57-bd26-4a93-a71d-a9d079a64040" providerId="ADAL" clId="{6191D058-98F6-4F0D-9B26-AEBBB8619924}" dt="2021-04-05T17:31:37.936" v="382"/>
          <ac:spMkLst>
            <pc:docMk/>
            <pc:sldMk cId="3480015181" sldId="292"/>
            <ac:spMk id="147" creationId="{3B8D2583-C282-4A90-97B2-6DECE6AC593F}"/>
          </ac:spMkLst>
        </pc:spChg>
      </pc:sldChg>
      <pc:sldChg chg="addSp modSp">
        <pc:chgData name="WONG Sook Xian" userId="4ef3fe57-bd26-4a93-a71d-a9d079a64040" providerId="ADAL" clId="{6191D058-98F6-4F0D-9B26-AEBBB8619924}" dt="2021-04-05T17:31:40.562" v="383"/>
        <pc:sldMkLst>
          <pc:docMk/>
          <pc:sldMk cId="1858761463" sldId="293"/>
        </pc:sldMkLst>
        <pc:spChg chg="add mod">
          <ac:chgData name="WONG Sook Xian" userId="4ef3fe57-bd26-4a93-a71d-a9d079a64040" providerId="ADAL" clId="{6191D058-98F6-4F0D-9B26-AEBBB8619924}" dt="2021-04-05T17:31:40.562" v="383"/>
          <ac:spMkLst>
            <pc:docMk/>
            <pc:sldMk cId="1858761463" sldId="293"/>
            <ac:spMk id="54" creationId="{6BFD9275-87E3-4F46-8A0C-2E868E725D61}"/>
          </ac:spMkLst>
        </pc:spChg>
      </pc:sldChg>
      <pc:sldChg chg="addSp modSp">
        <pc:chgData name="WONG Sook Xian" userId="4ef3fe57-bd26-4a93-a71d-a9d079a64040" providerId="ADAL" clId="{6191D058-98F6-4F0D-9B26-AEBBB8619924}" dt="2021-04-05T17:31:42.563" v="384"/>
        <pc:sldMkLst>
          <pc:docMk/>
          <pc:sldMk cId="3196894898" sldId="294"/>
        </pc:sldMkLst>
        <pc:spChg chg="add mod">
          <ac:chgData name="WONG Sook Xian" userId="4ef3fe57-bd26-4a93-a71d-a9d079a64040" providerId="ADAL" clId="{6191D058-98F6-4F0D-9B26-AEBBB8619924}" dt="2021-04-05T17:31:42.563" v="384"/>
          <ac:spMkLst>
            <pc:docMk/>
            <pc:sldMk cId="3196894898" sldId="294"/>
            <ac:spMk id="15" creationId="{2C483A96-D03D-42A1-A8A1-4F7ECC73A9B4}"/>
          </ac:spMkLst>
        </pc:spChg>
      </pc:sldChg>
      <pc:sldChg chg="addSp modSp">
        <pc:chgData name="WONG Sook Xian" userId="4ef3fe57-bd26-4a93-a71d-a9d079a64040" providerId="ADAL" clId="{6191D058-98F6-4F0D-9B26-AEBBB8619924}" dt="2021-04-05T17:32:03.154" v="394"/>
        <pc:sldMkLst>
          <pc:docMk/>
          <pc:sldMk cId="52088041" sldId="297"/>
        </pc:sldMkLst>
        <pc:spChg chg="add mod">
          <ac:chgData name="WONG Sook Xian" userId="4ef3fe57-bd26-4a93-a71d-a9d079a64040" providerId="ADAL" clId="{6191D058-98F6-4F0D-9B26-AEBBB8619924}" dt="2021-04-05T17:32:03.154" v="394"/>
          <ac:spMkLst>
            <pc:docMk/>
            <pc:sldMk cId="52088041" sldId="297"/>
            <ac:spMk id="95" creationId="{371EFDBA-9A5F-480B-B50E-C95952640254}"/>
          </ac:spMkLst>
        </pc:spChg>
      </pc:sldChg>
      <pc:sldChg chg="addSp modSp">
        <pc:chgData name="WONG Sook Xian" userId="4ef3fe57-bd26-4a93-a71d-a9d079a64040" providerId="ADAL" clId="{6191D058-98F6-4F0D-9B26-AEBBB8619924}" dt="2021-04-05T17:31:46.886" v="386"/>
        <pc:sldMkLst>
          <pc:docMk/>
          <pc:sldMk cId="640116533" sldId="299"/>
        </pc:sldMkLst>
        <pc:spChg chg="add mod">
          <ac:chgData name="WONG Sook Xian" userId="4ef3fe57-bd26-4a93-a71d-a9d079a64040" providerId="ADAL" clId="{6191D058-98F6-4F0D-9B26-AEBBB8619924}" dt="2021-04-05T17:31:46.886" v="386"/>
          <ac:spMkLst>
            <pc:docMk/>
            <pc:sldMk cId="640116533" sldId="299"/>
            <ac:spMk id="133" creationId="{556E4FEB-43AA-41AD-A973-04EB6B5746F9}"/>
          </ac:spMkLst>
        </pc:spChg>
      </pc:sldChg>
      <pc:sldChg chg="addSp delSp modSp add del mod setBg">
        <pc:chgData name="WONG Sook Xian" userId="4ef3fe57-bd26-4a93-a71d-a9d079a64040" providerId="ADAL" clId="{6191D058-98F6-4F0D-9B26-AEBBB8619924}" dt="2021-04-05T15:26:34.102" v="307" actId="47"/>
        <pc:sldMkLst>
          <pc:docMk/>
          <pc:sldMk cId="2117204880" sldId="300"/>
        </pc:sldMkLst>
        <pc:spChg chg="add mod">
          <ac:chgData name="WONG Sook Xian" userId="4ef3fe57-bd26-4a93-a71d-a9d079a64040" providerId="ADAL" clId="{6191D058-98F6-4F0D-9B26-AEBBB8619924}" dt="2021-04-05T15:26:30.936" v="306" actId="478"/>
          <ac:spMkLst>
            <pc:docMk/>
            <pc:sldMk cId="2117204880" sldId="300"/>
            <ac:spMk id="4" creationId="{DA0A8220-51BB-430B-BF87-DE2F7E64A72F}"/>
          </ac:spMkLst>
        </pc:spChg>
        <pc:spChg chg="add mod">
          <ac:chgData name="WONG Sook Xian" userId="4ef3fe57-bd26-4a93-a71d-a9d079a64040" providerId="ADAL" clId="{6191D058-98F6-4F0D-9B26-AEBBB8619924}" dt="2021-04-05T15:26:30.936" v="306" actId="478"/>
          <ac:spMkLst>
            <pc:docMk/>
            <pc:sldMk cId="2117204880" sldId="300"/>
            <ac:spMk id="6" creationId="{0038C6CC-D5B7-4986-9017-244D9CC4FBE0}"/>
          </ac:spMkLst>
        </pc:spChg>
        <pc:spChg chg="del">
          <ac:chgData name="WONG Sook Xian" userId="4ef3fe57-bd26-4a93-a71d-a9d079a64040" providerId="ADAL" clId="{6191D058-98F6-4F0D-9B26-AEBBB8619924}" dt="2021-04-05T15:26:30.936" v="306" actId="478"/>
          <ac:spMkLst>
            <pc:docMk/>
            <pc:sldMk cId="2117204880" sldId="300"/>
            <ac:spMk id="18" creationId="{476A89DB-387B-4A14-B417-0ACB55FFEC4E}"/>
          </ac:spMkLst>
        </pc:spChg>
        <pc:spChg chg="del">
          <ac:chgData name="WONG Sook Xian" userId="4ef3fe57-bd26-4a93-a71d-a9d079a64040" providerId="ADAL" clId="{6191D058-98F6-4F0D-9B26-AEBBB8619924}" dt="2021-04-05T15:26:30.936" v="306" actId="478"/>
          <ac:spMkLst>
            <pc:docMk/>
            <pc:sldMk cId="2117204880" sldId="300"/>
            <ac:spMk id="103" creationId="{113A7C64-D694-4A71-80DE-295DEBF12C81}"/>
          </ac:spMkLst>
        </pc:spChg>
        <pc:spChg chg="del">
          <ac:chgData name="WONG Sook Xian" userId="4ef3fe57-bd26-4a93-a71d-a9d079a64040" providerId="ADAL" clId="{6191D058-98F6-4F0D-9B26-AEBBB8619924}" dt="2021-04-05T15:26:30.936" v="306" actId="478"/>
          <ac:spMkLst>
            <pc:docMk/>
            <pc:sldMk cId="2117204880" sldId="300"/>
            <ac:spMk id="104" creationId="{808BBCDE-E361-4351-8DC2-CB6BCA9948CB}"/>
          </ac:spMkLst>
        </pc:spChg>
        <pc:spChg chg="del">
          <ac:chgData name="WONG Sook Xian" userId="4ef3fe57-bd26-4a93-a71d-a9d079a64040" providerId="ADAL" clId="{6191D058-98F6-4F0D-9B26-AEBBB8619924}" dt="2021-04-05T15:26:30.936" v="306" actId="478"/>
          <ac:spMkLst>
            <pc:docMk/>
            <pc:sldMk cId="2117204880" sldId="300"/>
            <ac:spMk id="116" creationId="{65D58197-7CD9-4D14-956B-2587AF8CF989}"/>
          </ac:spMkLst>
        </pc:spChg>
        <pc:spChg chg="del">
          <ac:chgData name="WONG Sook Xian" userId="4ef3fe57-bd26-4a93-a71d-a9d079a64040" providerId="ADAL" clId="{6191D058-98F6-4F0D-9B26-AEBBB8619924}" dt="2021-04-05T15:26:30.936" v="306" actId="478"/>
          <ac:spMkLst>
            <pc:docMk/>
            <pc:sldMk cId="2117204880" sldId="300"/>
            <ac:spMk id="347" creationId="{00000000-0000-0000-0000-000000000000}"/>
          </ac:spMkLst>
        </pc:spChg>
        <pc:spChg chg="del">
          <ac:chgData name="WONG Sook Xian" userId="4ef3fe57-bd26-4a93-a71d-a9d079a64040" providerId="ADAL" clId="{6191D058-98F6-4F0D-9B26-AEBBB8619924}" dt="2021-04-05T15:26:30.936" v="306" actId="478"/>
          <ac:spMkLst>
            <pc:docMk/>
            <pc:sldMk cId="2117204880" sldId="300"/>
            <ac:spMk id="348" creationId="{00000000-0000-0000-0000-000000000000}"/>
          </ac:spMkLst>
        </pc:spChg>
        <pc:grpChg chg="del">
          <ac:chgData name="WONG Sook Xian" userId="4ef3fe57-bd26-4a93-a71d-a9d079a64040" providerId="ADAL" clId="{6191D058-98F6-4F0D-9B26-AEBBB8619924}" dt="2021-04-05T15:26:30.936" v="306" actId="478"/>
          <ac:grpSpMkLst>
            <pc:docMk/>
            <pc:sldMk cId="2117204880" sldId="300"/>
            <ac:grpSpMk id="19" creationId="{5F284AEA-C6A6-418C-90AF-90D06E764A1D}"/>
          </ac:grpSpMkLst>
        </pc:grpChg>
        <pc:grpChg chg="del">
          <ac:chgData name="WONG Sook Xian" userId="4ef3fe57-bd26-4a93-a71d-a9d079a64040" providerId="ADAL" clId="{6191D058-98F6-4F0D-9B26-AEBBB8619924}" dt="2021-04-05T15:26:30.936" v="306" actId="478"/>
          <ac:grpSpMkLst>
            <pc:docMk/>
            <pc:sldMk cId="2117204880" sldId="300"/>
            <ac:grpSpMk id="105" creationId="{530AA0EC-2BCA-4D6C-94FB-4619F39008C8}"/>
          </ac:grpSpMkLst>
        </pc:grpChg>
        <pc:grpChg chg="del">
          <ac:chgData name="WONG Sook Xian" userId="4ef3fe57-bd26-4a93-a71d-a9d079a64040" providerId="ADAL" clId="{6191D058-98F6-4F0D-9B26-AEBBB8619924}" dt="2021-04-05T15:26:30.936" v="306" actId="478"/>
          <ac:grpSpMkLst>
            <pc:docMk/>
            <pc:sldMk cId="2117204880" sldId="300"/>
            <ac:grpSpMk id="117" creationId="{0E378EC3-75F4-4FEF-827A-41A22CCC9E36}"/>
          </ac:grpSpMkLst>
        </pc:grpChg>
      </pc:sldChg>
      <pc:sldChg chg="addSp modSp">
        <pc:chgData name="WONG Sook Xian" userId="4ef3fe57-bd26-4a93-a71d-a9d079a64040" providerId="ADAL" clId="{6191D058-98F6-4F0D-9B26-AEBBB8619924}" dt="2021-04-05T17:31:50.635" v="388"/>
        <pc:sldMkLst>
          <pc:docMk/>
          <pc:sldMk cId="3077474460" sldId="300"/>
        </pc:sldMkLst>
        <pc:spChg chg="add mod">
          <ac:chgData name="WONG Sook Xian" userId="4ef3fe57-bd26-4a93-a71d-a9d079a64040" providerId="ADAL" clId="{6191D058-98F6-4F0D-9B26-AEBBB8619924}" dt="2021-04-05T17:31:50.635" v="388"/>
          <ac:spMkLst>
            <pc:docMk/>
            <pc:sldMk cId="3077474460" sldId="300"/>
            <ac:spMk id="13" creationId="{EA873F0A-38A6-48D3-A6EE-826B097C6070}"/>
          </ac:spMkLst>
        </pc:spChg>
      </pc:sldChg>
      <pc:sldChg chg="addSp modSp">
        <pc:chgData name="WONG Sook Xian" userId="4ef3fe57-bd26-4a93-a71d-a9d079a64040" providerId="ADAL" clId="{6191D058-98F6-4F0D-9B26-AEBBB8619924}" dt="2021-04-05T17:31:43.839" v="385"/>
        <pc:sldMkLst>
          <pc:docMk/>
          <pc:sldMk cId="1455038108" sldId="301"/>
        </pc:sldMkLst>
        <pc:spChg chg="add mod">
          <ac:chgData name="WONG Sook Xian" userId="4ef3fe57-bd26-4a93-a71d-a9d079a64040" providerId="ADAL" clId="{6191D058-98F6-4F0D-9B26-AEBBB8619924}" dt="2021-04-05T17:31:43.839" v="385"/>
          <ac:spMkLst>
            <pc:docMk/>
            <pc:sldMk cId="1455038108" sldId="301"/>
            <ac:spMk id="3" creationId="{8A58197D-6ADB-46D5-BC4A-7355911AB09A}"/>
          </ac:spMkLst>
        </pc:spChg>
      </pc:sldChg>
      <pc:sldChg chg="addSp delSp modSp mod">
        <pc:chgData name="WONG Sook Xian" userId="4ef3fe57-bd26-4a93-a71d-a9d079a64040" providerId="ADAL" clId="{6191D058-98F6-4F0D-9B26-AEBBB8619924}" dt="2021-04-06T07:29:57.624" v="1685" actId="20577"/>
        <pc:sldMkLst>
          <pc:docMk/>
          <pc:sldMk cId="156568121" sldId="302"/>
        </pc:sldMkLst>
        <pc:spChg chg="mod">
          <ac:chgData name="WONG Sook Xian" userId="4ef3fe57-bd26-4a93-a71d-a9d079a64040" providerId="ADAL" clId="{6191D058-98F6-4F0D-9B26-AEBBB8619924}" dt="2021-04-06T07:26:52.691" v="1624" actId="165"/>
          <ac:spMkLst>
            <pc:docMk/>
            <pc:sldMk cId="156568121" sldId="302"/>
            <ac:spMk id="6" creationId="{39BF3218-F26D-43AE-ABC8-A4B04729F971}"/>
          </ac:spMkLst>
        </pc:spChg>
        <pc:spChg chg="mod">
          <ac:chgData name="WONG Sook Xian" userId="4ef3fe57-bd26-4a93-a71d-a9d079a64040" providerId="ADAL" clId="{6191D058-98F6-4F0D-9B26-AEBBB8619924}" dt="2021-04-06T07:26:52.691" v="1624" actId="165"/>
          <ac:spMkLst>
            <pc:docMk/>
            <pc:sldMk cId="156568121" sldId="302"/>
            <ac:spMk id="7" creationId="{369C87E8-EF80-43E2-A9BC-07CB59FE70F8}"/>
          </ac:spMkLst>
        </pc:spChg>
        <pc:spChg chg="mod">
          <ac:chgData name="WONG Sook Xian" userId="4ef3fe57-bd26-4a93-a71d-a9d079a64040" providerId="ADAL" clId="{6191D058-98F6-4F0D-9B26-AEBBB8619924}" dt="2021-04-06T07:26:52.691" v="1624" actId="165"/>
          <ac:spMkLst>
            <pc:docMk/>
            <pc:sldMk cId="156568121" sldId="302"/>
            <ac:spMk id="8" creationId="{7FB0CA40-659E-4911-A20C-82DE2AD973C0}"/>
          </ac:spMkLst>
        </pc:spChg>
        <pc:spChg chg="mod">
          <ac:chgData name="WONG Sook Xian" userId="4ef3fe57-bd26-4a93-a71d-a9d079a64040" providerId="ADAL" clId="{6191D058-98F6-4F0D-9B26-AEBBB8619924}" dt="2021-04-06T07:29:57.624" v="1685" actId="20577"/>
          <ac:spMkLst>
            <pc:docMk/>
            <pc:sldMk cId="156568121" sldId="302"/>
            <ac:spMk id="40" creationId="{8839490C-8654-4076-9C52-279B8D6DAA6D}"/>
          </ac:spMkLst>
        </pc:spChg>
        <pc:spChg chg="mod">
          <ac:chgData name="WONG Sook Xian" userId="4ef3fe57-bd26-4a93-a71d-a9d079a64040" providerId="ADAL" clId="{6191D058-98F6-4F0D-9B26-AEBBB8619924}" dt="2021-04-06T07:26:52.691" v="1624" actId="165"/>
          <ac:spMkLst>
            <pc:docMk/>
            <pc:sldMk cId="156568121" sldId="302"/>
            <ac:spMk id="44" creationId="{06EFCE16-AC7B-4B57-BD27-B08721F654B9}"/>
          </ac:spMkLst>
        </pc:spChg>
        <pc:spChg chg="mod">
          <ac:chgData name="WONG Sook Xian" userId="4ef3fe57-bd26-4a93-a71d-a9d079a64040" providerId="ADAL" clId="{6191D058-98F6-4F0D-9B26-AEBBB8619924}" dt="2021-04-06T07:26:52.691" v="1624" actId="165"/>
          <ac:spMkLst>
            <pc:docMk/>
            <pc:sldMk cId="156568121" sldId="302"/>
            <ac:spMk id="45" creationId="{8DE726BC-5F87-4276-9EE8-2E548DB1097E}"/>
          </ac:spMkLst>
        </pc:spChg>
        <pc:spChg chg="mod">
          <ac:chgData name="WONG Sook Xian" userId="4ef3fe57-bd26-4a93-a71d-a9d079a64040" providerId="ADAL" clId="{6191D058-98F6-4F0D-9B26-AEBBB8619924}" dt="2021-04-06T07:26:52.691" v="1624" actId="165"/>
          <ac:spMkLst>
            <pc:docMk/>
            <pc:sldMk cId="156568121" sldId="302"/>
            <ac:spMk id="46" creationId="{EB830A18-EB68-429A-9D27-5A32AE8DAF94}"/>
          </ac:spMkLst>
        </pc:spChg>
        <pc:spChg chg="mod">
          <ac:chgData name="WONG Sook Xian" userId="4ef3fe57-bd26-4a93-a71d-a9d079a64040" providerId="ADAL" clId="{6191D058-98F6-4F0D-9B26-AEBBB8619924}" dt="2021-04-06T07:26:52.691" v="1624" actId="165"/>
          <ac:spMkLst>
            <pc:docMk/>
            <pc:sldMk cId="156568121" sldId="302"/>
            <ac:spMk id="47" creationId="{4EA88D17-EC33-4548-BB00-7CC299619E01}"/>
          </ac:spMkLst>
        </pc:spChg>
        <pc:spChg chg="mod">
          <ac:chgData name="WONG Sook Xian" userId="4ef3fe57-bd26-4a93-a71d-a9d079a64040" providerId="ADAL" clId="{6191D058-98F6-4F0D-9B26-AEBBB8619924}" dt="2021-04-06T07:26:52.691" v="1624" actId="165"/>
          <ac:spMkLst>
            <pc:docMk/>
            <pc:sldMk cId="156568121" sldId="302"/>
            <ac:spMk id="48" creationId="{9FB1C83E-50A8-48BA-80F0-F6ED114A29C9}"/>
          </ac:spMkLst>
        </pc:spChg>
        <pc:spChg chg="mod">
          <ac:chgData name="WONG Sook Xian" userId="4ef3fe57-bd26-4a93-a71d-a9d079a64040" providerId="ADAL" clId="{6191D058-98F6-4F0D-9B26-AEBBB8619924}" dt="2021-04-06T07:26:52.691" v="1624" actId="165"/>
          <ac:spMkLst>
            <pc:docMk/>
            <pc:sldMk cId="156568121" sldId="302"/>
            <ac:spMk id="49" creationId="{E27E8398-46B6-4913-B117-7CCC7C685D08}"/>
          </ac:spMkLst>
        </pc:spChg>
        <pc:spChg chg="mod">
          <ac:chgData name="WONG Sook Xian" userId="4ef3fe57-bd26-4a93-a71d-a9d079a64040" providerId="ADAL" clId="{6191D058-98F6-4F0D-9B26-AEBBB8619924}" dt="2021-04-06T07:26:52.691" v="1624" actId="165"/>
          <ac:spMkLst>
            <pc:docMk/>
            <pc:sldMk cId="156568121" sldId="302"/>
            <ac:spMk id="50" creationId="{DA9F57E2-2459-431A-B32C-B77E1C3B3FBB}"/>
          </ac:spMkLst>
        </pc:spChg>
        <pc:spChg chg="mod">
          <ac:chgData name="WONG Sook Xian" userId="4ef3fe57-bd26-4a93-a71d-a9d079a64040" providerId="ADAL" clId="{6191D058-98F6-4F0D-9B26-AEBBB8619924}" dt="2021-04-06T07:26:52.691" v="1624" actId="165"/>
          <ac:spMkLst>
            <pc:docMk/>
            <pc:sldMk cId="156568121" sldId="302"/>
            <ac:spMk id="51" creationId="{2B034648-3587-4CFE-BA44-318C7AD8DA3D}"/>
          </ac:spMkLst>
        </pc:spChg>
        <pc:spChg chg="mod">
          <ac:chgData name="WONG Sook Xian" userId="4ef3fe57-bd26-4a93-a71d-a9d079a64040" providerId="ADAL" clId="{6191D058-98F6-4F0D-9B26-AEBBB8619924}" dt="2021-04-06T07:26:52.691" v="1624" actId="165"/>
          <ac:spMkLst>
            <pc:docMk/>
            <pc:sldMk cId="156568121" sldId="302"/>
            <ac:spMk id="52" creationId="{74BAACB6-E2E4-470E-B316-6CE7128CC17A}"/>
          </ac:spMkLst>
        </pc:spChg>
        <pc:spChg chg="mod">
          <ac:chgData name="WONG Sook Xian" userId="4ef3fe57-bd26-4a93-a71d-a9d079a64040" providerId="ADAL" clId="{6191D058-98F6-4F0D-9B26-AEBBB8619924}" dt="2021-04-06T07:26:52.691" v="1624" actId="165"/>
          <ac:spMkLst>
            <pc:docMk/>
            <pc:sldMk cId="156568121" sldId="302"/>
            <ac:spMk id="53" creationId="{833E2FA9-4ABA-4BF9-993E-A8B611FC668A}"/>
          </ac:spMkLst>
        </pc:spChg>
        <pc:spChg chg="mod">
          <ac:chgData name="WONG Sook Xian" userId="4ef3fe57-bd26-4a93-a71d-a9d079a64040" providerId="ADAL" clId="{6191D058-98F6-4F0D-9B26-AEBBB8619924}" dt="2021-04-06T07:26:52.691" v="1624" actId="165"/>
          <ac:spMkLst>
            <pc:docMk/>
            <pc:sldMk cId="156568121" sldId="302"/>
            <ac:spMk id="54" creationId="{255F2051-D345-4C46-8AEF-C3347EC3929B}"/>
          </ac:spMkLst>
        </pc:spChg>
        <pc:spChg chg="mod">
          <ac:chgData name="WONG Sook Xian" userId="4ef3fe57-bd26-4a93-a71d-a9d079a64040" providerId="ADAL" clId="{6191D058-98F6-4F0D-9B26-AEBBB8619924}" dt="2021-04-06T07:26:52.691" v="1624" actId="165"/>
          <ac:spMkLst>
            <pc:docMk/>
            <pc:sldMk cId="156568121" sldId="302"/>
            <ac:spMk id="55" creationId="{4CE417EB-B7C5-4E13-9A83-E5874E55382B}"/>
          </ac:spMkLst>
        </pc:spChg>
        <pc:spChg chg="mod">
          <ac:chgData name="WONG Sook Xian" userId="4ef3fe57-bd26-4a93-a71d-a9d079a64040" providerId="ADAL" clId="{6191D058-98F6-4F0D-9B26-AEBBB8619924}" dt="2021-04-06T07:26:52.691" v="1624" actId="165"/>
          <ac:spMkLst>
            <pc:docMk/>
            <pc:sldMk cId="156568121" sldId="302"/>
            <ac:spMk id="56" creationId="{A16C78B0-FEC3-48AC-9713-D836721ADD56}"/>
          </ac:spMkLst>
        </pc:spChg>
        <pc:spChg chg="mod">
          <ac:chgData name="WONG Sook Xian" userId="4ef3fe57-bd26-4a93-a71d-a9d079a64040" providerId="ADAL" clId="{6191D058-98F6-4F0D-9B26-AEBBB8619924}" dt="2021-04-06T07:26:52.691" v="1624" actId="165"/>
          <ac:spMkLst>
            <pc:docMk/>
            <pc:sldMk cId="156568121" sldId="302"/>
            <ac:spMk id="57" creationId="{4DD5A73C-2023-42AC-8FEE-84B84350C583}"/>
          </ac:spMkLst>
        </pc:spChg>
        <pc:spChg chg="mod">
          <ac:chgData name="WONG Sook Xian" userId="4ef3fe57-bd26-4a93-a71d-a9d079a64040" providerId="ADAL" clId="{6191D058-98F6-4F0D-9B26-AEBBB8619924}" dt="2021-04-06T07:26:52.691" v="1624" actId="165"/>
          <ac:spMkLst>
            <pc:docMk/>
            <pc:sldMk cId="156568121" sldId="302"/>
            <ac:spMk id="58" creationId="{90CD4F30-86F0-4D9F-B2F3-D56F73A68D09}"/>
          </ac:spMkLst>
        </pc:spChg>
        <pc:spChg chg="mod">
          <ac:chgData name="WONG Sook Xian" userId="4ef3fe57-bd26-4a93-a71d-a9d079a64040" providerId="ADAL" clId="{6191D058-98F6-4F0D-9B26-AEBBB8619924}" dt="2021-04-06T07:26:52.691" v="1624" actId="165"/>
          <ac:spMkLst>
            <pc:docMk/>
            <pc:sldMk cId="156568121" sldId="302"/>
            <ac:spMk id="59" creationId="{9ED98FCF-6639-49DE-B2AD-CB5C40942114}"/>
          </ac:spMkLst>
        </pc:spChg>
        <pc:spChg chg="mod">
          <ac:chgData name="WONG Sook Xian" userId="4ef3fe57-bd26-4a93-a71d-a9d079a64040" providerId="ADAL" clId="{6191D058-98F6-4F0D-9B26-AEBBB8619924}" dt="2021-04-06T07:26:52.691" v="1624" actId="165"/>
          <ac:spMkLst>
            <pc:docMk/>
            <pc:sldMk cId="156568121" sldId="302"/>
            <ac:spMk id="60" creationId="{5B2210B9-3304-4BBA-A623-3EBA0ED90EDF}"/>
          </ac:spMkLst>
        </pc:spChg>
        <pc:spChg chg="mod">
          <ac:chgData name="WONG Sook Xian" userId="4ef3fe57-bd26-4a93-a71d-a9d079a64040" providerId="ADAL" clId="{6191D058-98F6-4F0D-9B26-AEBBB8619924}" dt="2021-04-06T07:26:52.691" v="1624" actId="165"/>
          <ac:spMkLst>
            <pc:docMk/>
            <pc:sldMk cId="156568121" sldId="302"/>
            <ac:spMk id="61" creationId="{C4F6919B-FD04-4F96-833A-D4FAB1F6A8AD}"/>
          </ac:spMkLst>
        </pc:spChg>
        <pc:spChg chg="mod">
          <ac:chgData name="WONG Sook Xian" userId="4ef3fe57-bd26-4a93-a71d-a9d079a64040" providerId="ADAL" clId="{6191D058-98F6-4F0D-9B26-AEBBB8619924}" dt="2021-04-06T07:26:52.691" v="1624" actId="165"/>
          <ac:spMkLst>
            <pc:docMk/>
            <pc:sldMk cId="156568121" sldId="302"/>
            <ac:spMk id="62" creationId="{11879FBB-FF23-4E7F-A1EB-4F93A7959592}"/>
          </ac:spMkLst>
        </pc:spChg>
        <pc:spChg chg="mod">
          <ac:chgData name="WONG Sook Xian" userId="4ef3fe57-bd26-4a93-a71d-a9d079a64040" providerId="ADAL" clId="{6191D058-98F6-4F0D-9B26-AEBBB8619924}" dt="2021-04-06T07:27:04.300" v="1625"/>
          <ac:spMkLst>
            <pc:docMk/>
            <pc:sldMk cId="156568121" sldId="302"/>
            <ac:spMk id="67" creationId="{8C3AF11C-A748-4606-9C97-392D6321FCB9}"/>
          </ac:spMkLst>
        </pc:spChg>
        <pc:spChg chg="mod">
          <ac:chgData name="WONG Sook Xian" userId="4ef3fe57-bd26-4a93-a71d-a9d079a64040" providerId="ADAL" clId="{6191D058-98F6-4F0D-9B26-AEBBB8619924}" dt="2021-04-06T07:27:04.300" v="1625"/>
          <ac:spMkLst>
            <pc:docMk/>
            <pc:sldMk cId="156568121" sldId="302"/>
            <ac:spMk id="68" creationId="{D7314DB5-55A2-4A20-A0AA-391AF08F4C48}"/>
          </ac:spMkLst>
        </pc:spChg>
        <pc:spChg chg="mod">
          <ac:chgData name="WONG Sook Xian" userId="4ef3fe57-bd26-4a93-a71d-a9d079a64040" providerId="ADAL" clId="{6191D058-98F6-4F0D-9B26-AEBBB8619924}" dt="2021-04-06T07:27:04.300" v="1625"/>
          <ac:spMkLst>
            <pc:docMk/>
            <pc:sldMk cId="156568121" sldId="302"/>
            <ac:spMk id="69" creationId="{F2552744-6E09-4615-9EE9-278122874A79}"/>
          </ac:spMkLst>
        </pc:spChg>
        <pc:spChg chg="mod">
          <ac:chgData name="WONG Sook Xian" userId="4ef3fe57-bd26-4a93-a71d-a9d079a64040" providerId="ADAL" clId="{6191D058-98F6-4F0D-9B26-AEBBB8619924}" dt="2021-04-06T07:27:04.300" v="1625"/>
          <ac:spMkLst>
            <pc:docMk/>
            <pc:sldMk cId="156568121" sldId="302"/>
            <ac:spMk id="70" creationId="{829DA8C6-C397-49F8-A0E2-3BCB469FC213}"/>
          </ac:spMkLst>
        </pc:spChg>
        <pc:spChg chg="mod">
          <ac:chgData name="WONG Sook Xian" userId="4ef3fe57-bd26-4a93-a71d-a9d079a64040" providerId="ADAL" clId="{6191D058-98F6-4F0D-9B26-AEBBB8619924}" dt="2021-04-06T07:27:04.300" v="1625"/>
          <ac:spMkLst>
            <pc:docMk/>
            <pc:sldMk cId="156568121" sldId="302"/>
            <ac:spMk id="71" creationId="{75B306A9-0BFA-453D-9E5E-EE381E5EB335}"/>
          </ac:spMkLst>
        </pc:spChg>
        <pc:spChg chg="mod">
          <ac:chgData name="WONG Sook Xian" userId="4ef3fe57-bd26-4a93-a71d-a9d079a64040" providerId="ADAL" clId="{6191D058-98F6-4F0D-9B26-AEBBB8619924}" dt="2021-04-06T07:27:04.300" v="1625"/>
          <ac:spMkLst>
            <pc:docMk/>
            <pc:sldMk cId="156568121" sldId="302"/>
            <ac:spMk id="72" creationId="{5FA3AB6F-E17A-4293-A437-84B4FDD39908}"/>
          </ac:spMkLst>
        </pc:spChg>
        <pc:spChg chg="mod">
          <ac:chgData name="WONG Sook Xian" userId="4ef3fe57-bd26-4a93-a71d-a9d079a64040" providerId="ADAL" clId="{6191D058-98F6-4F0D-9B26-AEBBB8619924}" dt="2021-04-06T07:27:04.300" v="1625"/>
          <ac:spMkLst>
            <pc:docMk/>
            <pc:sldMk cId="156568121" sldId="302"/>
            <ac:spMk id="73" creationId="{F4ECC210-F68A-4638-B6CC-B9B22EE5F50F}"/>
          </ac:spMkLst>
        </pc:spChg>
        <pc:spChg chg="mod">
          <ac:chgData name="WONG Sook Xian" userId="4ef3fe57-bd26-4a93-a71d-a9d079a64040" providerId="ADAL" clId="{6191D058-98F6-4F0D-9B26-AEBBB8619924}" dt="2021-04-06T07:27:04.300" v="1625"/>
          <ac:spMkLst>
            <pc:docMk/>
            <pc:sldMk cId="156568121" sldId="302"/>
            <ac:spMk id="74" creationId="{3D9F0F0F-7810-4D7D-964D-42F9409E70B0}"/>
          </ac:spMkLst>
        </pc:spChg>
        <pc:spChg chg="mod">
          <ac:chgData name="WONG Sook Xian" userId="4ef3fe57-bd26-4a93-a71d-a9d079a64040" providerId="ADAL" clId="{6191D058-98F6-4F0D-9B26-AEBBB8619924}" dt="2021-04-06T07:27:04.300" v="1625"/>
          <ac:spMkLst>
            <pc:docMk/>
            <pc:sldMk cId="156568121" sldId="302"/>
            <ac:spMk id="75" creationId="{A2D103E4-775C-4751-843F-B0D8A773D268}"/>
          </ac:spMkLst>
        </pc:spChg>
        <pc:spChg chg="mod">
          <ac:chgData name="WONG Sook Xian" userId="4ef3fe57-bd26-4a93-a71d-a9d079a64040" providerId="ADAL" clId="{6191D058-98F6-4F0D-9B26-AEBBB8619924}" dt="2021-04-06T07:27:04.300" v="1625"/>
          <ac:spMkLst>
            <pc:docMk/>
            <pc:sldMk cId="156568121" sldId="302"/>
            <ac:spMk id="76" creationId="{C00AE895-90C3-44F9-AAE8-9E225F88C69A}"/>
          </ac:spMkLst>
        </pc:spChg>
        <pc:spChg chg="mod">
          <ac:chgData name="WONG Sook Xian" userId="4ef3fe57-bd26-4a93-a71d-a9d079a64040" providerId="ADAL" clId="{6191D058-98F6-4F0D-9B26-AEBBB8619924}" dt="2021-04-06T07:27:04.300" v="1625"/>
          <ac:spMkLst>
            <pc:docMk/>
            <pc:sldMk cId="156568121" sldId="302"/>
            <ac:spMk id="77" creationId="{41DBCAE4-4D39-49B4-85F7-D523EEBD845D}"/>
          </ac:spMkLst>
        </pc:spChg>
        <pc:spChg chg="mod">
          <ac:chgData name="WONG Sook Xian" userId="4ef3fe57-bd26-4a93-a71d-a9d079a64040" providerId="ADAL" clId="{6191D058-98F6-4F0D-9B26-AEBBB8619924}" dt="2021-04-06T07:27:04.300" v="1625"/>
          <ac:spMkLst>
            <pc:docMk/>
            <pc:sldMk cId="156568121" sldId="302"/>
            <ac:spMk id="78" creationId="{6BA908F3-9E47-401C-85DE-9A0FD906890D}"/>
          </ac:spMkLst>
        </pc:spChg>
        <pc:spChg chg="mod">
          <ac:chgData name="WONG Sook Xian" userId="4ef3fe57-bd26-4a93-a71d-a9d079a64040" providerId="ADAL" clId="{6191D058-98F6-4F0D-9B26-AEBBB8619924}" dt="2021-04-06T07:27:04.300" v="1625"/>
          <ac:spMkLst>
            <pc:docMk/>
            <pc:sldMk cId="156568121" sldId="302"/>
            <ac:spMk id="79" creationId="{D3B49B0B-8284-49C0-99EE-6AB4FC983D7D}"/>
          </ac:spMkLst>
        </pc:spChg>
        <pc:spChg chg="mod">
          <ac:chgData name="WONG Sook Xian" userId="4ef3fe57-bd26-4a93-a71d-a9d079a64040" providerId="ADAL" clId="{6191D058-98F6-4F0D-9B26-AEBBB8619924}" dt="2021-04-06T07:27:04.300" v="1625"/>
          <ac:spMkLst>
            <pc:docMk/>
            <pc:sldMk cId="156568121" sldId="302"/>
            <ac:spMk id="80" creationId="{4CCDC841-DFB1-4EB5-9A37-905501BE9B8F}"/>
          </ac:spMkLst>
        </pc:spChg>
        <pc:spChg chg="mod">
          <ac:chgData name="WONG Sook Xian" userId="4ef3fe57-bd26-4a93-a71d-a9d079a64040" providerId="ADAL" clId="{6191D058-98F6-4F0D-9B26-AEBBB8619924}" dt="2021-04-06T07:27:04.300" v="1625"/>
          <ac:spMkLst>
            <pc:docMk/>
            <pc:sldMk cId="156568121" sldId="302"/>
            <ac:spMk id="81" creationId="{712506CB-C939-4593-8DDC-94E4762FFA51}"/>
          </ac:spMkLst>
        </pc:spChg>
        <pc:spChg chg="mod">
          <ac:chgData name="WONG Sook Xian" userId="4ef3fe57-bd26-4a93-a71d-a9d079a64040" providerId="ADAL" clId="{6191D058-98F6-4F0D-9B26-AEBBB8619924}" dt="2021-04-06T07:27:04.300" v="1625"/>
          <ac:spMkLst>
            <pc:docMk/>
            <pc:sldMk cId="156568121" sldId="302"/>
            <ac:spMk id="82" creationId="{BD0EFEE7-EBBB-479F-BDAB-B17BF44E73D9}"/>
          </ac:spMkLst>
        </pc:spChg>
        <pc:spChg chg="mod">
          <ac:chgData name="WONG Sook Xian" userId="4ef3fe57-bd26-4a93-a71d-a9d079a64040" providerId="ADAL" clId="{6191D058-98F6-4F0D-9B26-AEBBB8619924}" dt="2021-04-06T07:27:04.300" v="1625"/>
          <ac:spMkLst>
            <pc:docMk/>
            <pc:sldMk cId="156568121" sldId="302"/>
            <ac:spMk id="83" creationId="{C57DB3C6-91F4-46DC-9E00-4AE9708D06CE}"/>
          </ac:spMkLst>
        </pc:spChg>
        <pc:spChg chg="mod">
          <ac:chgData name="WONG Sook Xian" userId="4ef3fe57-bd26-4a93-a71d-a9d079a64040" providerId="ADAL" clId="{6191D058-98F6-4F0D-9B26-AEBBB8619924}" dt="2021-04-06T07:27:04.300" v="1625"/>
          <ac:spMkLst>
            <pc:docMk/>
            <pc:sldMk cId="156568121" sldId="302"/>
            <ac:spMk id="84" creationId="{7C20B138-1110-4D04-8A0A-6FA6D2BF8B9D}"/>
          </ac:spMkLst>
        </pc:spChg>
        <pc:spChg chg="mod">
          <ac:chgData name="WONG Sook Xian" userId="4ef3fe57-bd26-4a93-a71d-a9d079a64040" providerId="ADAL" clId="{6191D058-98F6-4F0D-9B26-AEBBB8619924}" dt="2021-04-06T07:27:04.300" v="1625"/>
          <ac:spMkLst>
            <pc:docMk/>
            <pc:sldMk cId="156568121" sldId="302"/>
            <ac:spMk id="85" creationId="{6CED67C2-771C-42A2-9572-046B5560C465}"/>
          </ac:spMkLst>
        </pc:spChg>
        <pc:spChg chg="mod">
          <ac:chgData name="WONG Sook Xian" userId="4ef3fe57-bd26-4a93-a71d-a9d079a64040" providerId="ADAL" clId="{6191D058-98F6-4F0D-9B26-AEBBB8619924}" dt="2021-04-06T07:27:04.300" v="1625"/>
          <ac:spMkLst>
            <pc:docMk/>
            <pc:sldMk cId="156568121" sldId="302"/>
            <ac:spMk id="86" creationId="{04C77A27-CCB9-4E99-A878-2E2CD5F1E850}"/>
          </ac:spMkLst>
        </pc:spChg>
        <pc:spChg chg="mod">
          <ac:chgData name="WONG Sook Xian" userId="4ef3fe57-bd26-4a93-a71d-a9d079a64040" providerId="ADAL" clId="{6191D058-98F6-4F0D-9B26-AEBBB8619924}" dt="2021-04-06T07:27:04.300" v="1625"/>
          <ac:spMkLst>
            <pc:docMk/>
            <pc:sldMk cId="156568121" sldId="302"/>
            <ac:spMk id="87" creationId="{C5265294-7CDA-4F9D-B7ED-D091390328F2}"/>
          </ac:spMkLst>
        </pc:spChg>
        <pc:spChg chg="mod">
          <ac:chgData name="WONG Sook Xian" userId="4ef3fe57-bd26-4a93-a71d-a9d079a64040" providerId="ADAL" clId="{6191D058-98F6-4F0D-9B26-AEBBB8619924}" dt="2021-04-06T07:27:04.300" v="1625"/>
          <ac:spMkLst>
            <pc:docMk/>
            <pc:sldMk cId="156568121" sldId="302"/>
            <ac:spMk id="88" creationId="{666FAE67-9167-4476-9F3C-3045805810CE}"/>
          </ac:spMkLst>
        </pc:spChg>
        <pc:spChg chg="mod">
          <ac:chgData name="WONG Sook Xian" userId="4ef3fe57-bd26-4a93-a71d-a9d079a64040" providerId="ADAL" clId="{6191D058-98F6-4F0D-9B26-AEBBB8619924}" dt="2021-04-06T07:27:04.300" v="1625"/>
          <ac:spMkLst>
            <pc:docMk/>
            <pc:sldMk cId="156568121" sldId="302"/>
            <ac:spMk id="89" creationId="{F65536DE-BB59-44DB-9D01-68DA6FDBA749}"/>
          </ac:spMkLst>
        </pc:spChg>
        <pc:spChg chg="mod">
          <ac:chgData name="WONG Sook Xian" userId="4ef3fe57-bd26-4a93-a71d-a9d079a64040" providerId="ADAL" clId="{6191D058-98F6-4F0D-9B26-AEBBB8619924}" dt="2021-04-06T07:27:04.300" v="1625"/>
          <ac:spMkLst>
            <pc:docMk/>
            <pc:sldMk cId="156568121" sldId="302"/>
            <ac:spMk id="90" creationId="{7C1C133B-D776-466F-B7D8-3D223A35BDF0}"/>
          </ac:spMkLst>
        </pc:spChg>
        <pc:spChg chg="mod">
          <ac:chgData name="WONG Sook Xian" userId="4ef3fe57-bd26-4a93-a71d-a9d079a64040" providerId="ADAL" clId="{6191D058-98F6-4F0D-9B26-AEBBB8619924}" dt="2021-04-06T07:27:04.300" v="1625"/>
          <ac:spMkLst>
            <pc:docMk/>
            <pc:sldMk cId="156568121" sldId="302"/>
            <ac:spMk id="91" creationId="{C170B31E-8DF9-4365-ACB9-6C59C3D3FC2F}"/>
          </ac:spMkLst>
        </pc:spChg>
        <pc:spChg chg="mod">
          <ac:chgData name="WONG Sook Xian" userId="4ef3fe57-bd26-4a93-a71d-a9d079a64040" providerId="ADAL" clId="{6191D058-98F6-4F0D-9B26-AEBBB8619924}" dt="2021-04-06T07:27:04.300" v="1625"/>
          <ac:spMkLst>
            <pc:docMk/>
            <pc:sldMk cId="156568121" sldId="302"/>
            <ac:spMk id="92" creationId="{595ABD8F-3EEA-49D8-A8F8-36243939F02C}"/>
          </ac:spMkLst>
        </pc:spChg>
        <pc:spChg chg="mod">
          <ac:chgData name="WONG Sook Xian" userId="4ef3fe57-bd26-4a93-a71d-a9d079a64040" providerId="ADAL" clId="{6191D058-98F6-4F0D-9B26-AEBBB8619924}" dt="2021-04-06T07:27:04.300" v="1625"/>
          <ac:spMkLst>
            <pc:docMk/>
            <pc:sldMk cId="156568121" sldId="302"/>
            <ac:spMk id="93" creationId="{5401AEA5-B650-4EBB-AC2F-CB185E26734B}"/>
          </ac:spMkLst>
        </pc:spChg>
        <pc:spChg chg="mod">
          <ac:chgData name="WONG Sook Xian" userId="4ef3fe57-bd26-4a93-a71d-a9d079a64040" providerId="ADAL" clId="{6191D058-98F6-4F0D-9B26-AEBBB8619924}" dt="2021-04-06T07:27:04.300" v="1625"/>
          <ac:spMkLst>
            <pc:docMk/>
            <pc:sldMk cId="156568121" sldId="302"/>
            <ac:spMk id="94" creationId="{2033C859-2C9D-4C65-A3B6-69903169B925}"/>
          </ac:spMkLst>
        </pc:spChg>
        <pc:spChg chg="mod">
          <ac:chgData name="WONG Sook Xian" userId="4ef3fe57-bd26-4a93-a71d-a9d079a64040" providerId="ADAL" clId="{6191D058-98F6-4F0D-9B26-AEBBB8619924}" dt="2021-04-06T07:27:04.300" v="1625"/>
          <ac:spMkLst>
            <pc:docMk/>
            <pc:sldMk cId="156568121" sldId="302"/>
            <ac:spMk id="95" creationId="{A47C045B-DB0C-4B8E-8D1B-1D85A5CDF3ED}"/>
          </ac:spMkLst>
        </pc:spChg>
        <pc:spChg chg="mod">
          <ac:chgData name="WONG Sook Xian" userId="4ef3fe57-bd26-4a93-a71d-a9d079a64040" providerId="ADAL" clId="{6191D058-98F6-4F0D-9B26-AEBBB8619924}" dt="2021-04-06T07:27:04.300" v="1625"/>
          <ac:spMkLst>
            <pc:docMk/>
            <pc:sldMk cId="156568121" sldId="302"/>
            <ac:spMk id="96" creationId="{39541689-F2CC-42A6-A8E3-DE1F0399185F}"/>
          </ac:spMkLst>
        </pc:spChg>
        <pc:spChg chg="mod">
          <ac:chgData name="WONG Sook Xian" userId="4ef3fe57-bd26-4a93-a71d-a9d079a64040" providerId="ADAL" clId="{6191D058-98F6-4F0D-9B26-AEBBB8619924}" dt="2021-04-06T07:27:04.300" v="1625"/>
          <ac:spMkLst>
            <pc:docMk/>
            <pc:sldMk cId="156568121" sldId="302"/>
            <ac:spMk id="97" creationId="{1832BFE8-AB92-4AC9-AC3B-03FA06E61BF5}"/>
          </ac:spMkLst>
        </pc:spChg>
        <pc:spChg chg="mod">
          <ac:chgData name="WONG Sook Xian" userId="4ef3fe57-bd26-4a93-a71d-a9d079a64040" providerId="ADAL" clId="{6191D058-98F6-4F0D-9B26-AEBBB8619924}" dt="2021-04-06T07:27:04.300" v="1625"/>
          <ac:spMkLst>
            <pc:docMk/>
            <pc:sldMk cId="156568121" sldId="302"/>
            <ac:spMk id="98" creationId="{A536158E-D3D3-416B-A734-C0FBAE51C3D1}"/>
          </ac:spMkLst>
        </pc:spChg>
        <pc:spChg chg="mod">
          <ac:chgData name="WONG Sook Xian" userId="4ef3fe57-bd26-4a93-a71d-a9d079a64040" providerId="ADAL" clId="{6191D058-98F6-4F0D-9B26-AEBBB8619924}" dt="2021-04-06T07:27:04.300" v="1625"/>
          <ac:spMkLst>
            <pc:docMk/>
            <pc:sldMk cId="156568121" sldId="302"/>
            <ac:spMk id="99" creationId="{95741CF7-4039-4E6F-A198-42A816E39BD6}"/>
          </ac:spMkLst>
        </pc:spChg>
        <pc:spChg chg="mod">
          <ac:chgData name="WONG Sook Xian" userId="4ef3fe57-bd26-4a93-a71d-a9d079a64040" providerId="ADAL" clId="{6191D058-98F6-4F0D-9B26-AEBBB8619924}" dt="2021-04-06T07:27:04.300" v="1625"/>
          <ac:spMkLst>
            <pc:docMk/>
            <pc:sldMk cId="156568121" sldId="302"/>
            <ac:spMk id="100" creationId="{5EA47C1F-C3FD-4F88-B435-0CD19869114A}"/>
          </ac:spMkLst>
        </pc:spChg>
        <pc:spChg chg="mod">
          <ac:chgData name="WONG Sook Xian" userId="4ef3fe57-bd26-4a93-a71d-a9d079a64040" providerId="ADAL" clId="{6191D058-98F6-4F0D-9B26-AEBBB8619924}" dt="2021-04-06T07:27:04.300" v="1625"/>
          <ac:spMkLst>
            <pc:docMk/>
            <pc:sldMk cId="156568121" sldId="302"/>
            <ac:spMk id="101" creationId="{41965E02-C671-498C-B9CB-88BBCDD0EFA2}"/>
          </ac:spMkLst>
        </pc:spChg>
        <pc:spChg chg="mod">
          <ac:chgData name="WONG Sook Xian" userId="4ef3fe57-bd26-4a93-a71d-a9d079a64040" providerId="ADAL" clId="{6191D058-98F6-4F0D-9B26-AEBBB8619924}" dt="2021-04-06T07:27:04.300" v="1625"/>
          <ac:spMkLst>
            <pc:docMk/>
            <pc:sldMk cId="156568121" sldId="302"/>
            <ac:spMk id="102" creationId="{0911A144-B1CB-49D2-B08B-6185F37D2CAB}"/>
          </ac:spMkLst>
        </pc:spChg>
        <pc:spChg chg="mod">
          <ac:chgData name="WONG Sook Xian" userId="4ef3fe57-bd26-4a93-a71d-a9d079a64040" providerId="ADAL" clId="{6191D058-98F6-4F0D-9B26-AEBBB8619924}" dt="2021-04-06T07:27:04.300" v="1625"/>
          <ac:spMkLst>
            <pc:docMk/>
            <pc:sldMk cId="156568121" sldId="302"/>
            <ac:spMk id="103" creationId="{2B035E22-CB4D-4684-AC4F-487CDAE867C7}"/>
          </ac:spMkLst>
        </pc:spChg>
        <pc:spChg chg="mod">
          <ac:chgData name="WONG Sook Xian" userId="4ef3fe57-bd26-4a93-a71d-a9d079a64040" providerId="ADAL" clId="{6191D058-98F6-4F0D-9B26-AEBBB8619924}" dt="2021-04-06T07:27:04.300" v="1625"/>
          <ac:spMkLst>
            <pc:docMk/>
            <pc:sldMk cId="156568121" sldId="302"/>
            <ac:spMk id="104" creationId="{E6DA74D6-D17D-47A8-A5E4-FAEF68962770}"/>
          </ac:spMkLst>
        </pc:spChg>
        <pc:spChg chg="mod">
          <ac:chgData name="WONG Sook Xian" userId="4ef3fe57-bd26-4a93-a71d-a9d079a64040" providerId="ADAL" clId="{6191D058-98F6-4F0D-9B26-AEBBB8619924}" dt="2021-04-06T07:27:04.300" v="1625"/>
          <ac:spMkLst>
            <pc:docMk/>
            <pc:sldMk cId="156568121" sldId="302"/>
            <ac:spMk id="105" creationId="{5C162F0F-D83F-4D03-A1D5-C4FEAEF92BFC}"/>
          </ac:spMkLst>
        </pc:spChg>
        <pc:spChg chg="mod">
          <ac:chgData name="WONG Sook Xian" userId="4ef3fe57-bd26-4a93-a71d-a9d079a64040" providerId="ADAL" clId="{6191D058-98F6-4F0D-9B26-AEBBB8619924}" dt="2021-04-06T07:27:04.300" v="1625"/>
          <ac:spMkLst>
            <pc:docMk/>
            <pc:sldMk cId="156568121" sldId="302"/>
            <ac:spMk id="106" creationId="{815BE6DC-1E9C-49B1-848F-C19AF54AF1D7}"/>
          </ac:spMkLst>
        </pc:spChg>
        <pc:spChg chg="mod">
          <ac:chgData name="WONG Sook Xian" userId="4ef3fe57-bd26-4a93-a71d-a9d079a64040" providerId="ADAL" clId="{6191D058-98F6-4F0D-9B26-AEBBB8619924}" dt="2021-04-06T07:27:04.300" v="1625"/>
          <ac:spMkLst>
            <pc:docMk/>
            <pc:sldMk cId="156568121" sldId="302"/>
            <ac:spMk id="107" creationId="{752938FB-22C8-4343-BC21-BBFBAFB1E0FF}"/>
          </ac:spMkLst>
        </pc:spChg>
        <pc:spChg chg="mod">
          <ac:chgData name="WONG Sook Xian" userId="4ef3fe57-bd26-4a93-a71d-a9d079a64040" providerId="ADAL" clId="{6191D058-98F6-4F0D-9B26-AEBBB8619924}" dt="2021-04-06T07:27:04.300" v="1625"/>
          <ac:spMkLst>
            <pc:docMk/>
            <pc:sldMk cId="156568121" sldId="302"/>
            <ac:spMk id="108" creationId="{84211081-9511-4839-A0AC-7482D1D31A46}"/>
          </ac:spMkLst>
        </pc:spChg>
        <pc:spChg chg="mod">
          <ac:chgData name="WONG Sook Xian" userId="4ef3fe57-bd26-4a93-a71d-a9d079a64040" providerId="ADAL" clId="{6191D058-98F6-4F0D-9B26-AEBBB8619924}" dt="2021-04-06T07:27:04.300" v="1625"/>
          <ac:spMkLst>
            <pc:docMk/>
            <pc:sldMk cId="156568121" sldId="302"/>
            <ac:spMk id="109" creationId="{A1C2B285-3430-4C2D-9924-7F1734067992}"/>
          </ac:spMkLst>
        </pc:spChg>
        <pc:spChg chg="mod">
          <ac:chgData name="WONG Sook Xian" userId="4ef3fe57-bd26-4a93-a71d-a9d079a64040" providerId="ADAL" clId="{6191D058-98F6-4F0D-9B26-AEBBB8619924}" dt="2021-04-06T07:27:04.300" v="1625"/>
          <ac:spMkLst>
            <pc:docMk/>
            <pc:sldMk cId="156568121" sldId="302"/>
            <ac:spMk id="110" creationId="{02036C5C-7C75-45AE-8D72-3973A1291782}"/>
          </ac:spMkLst>
        </pc:spChg>
        <pc:spChg chg="mod">
          <ac:chgData name="WONG Sook Xian" userId="4ef3fe57-bd26-4a93-a71d-a9d079a64040" providerId="ADAL" clId="{6191D058-98F6-4F0D-9B26-AEBBB8619924}" dt="2021-04-06T07:27:04.300" v="1625"/>
          <ac:spMkLst>
            <pc:docMk/>
            <pc:sldMk cId="156568121" sldId="302"/>
            <ac:spMk id="111" creationId="{F574E503-5790-4004-AD2B-F52F575CC99D}"/>
          </ac:spMkLst>
        </pc:spChg>
        <pc:spChg chg="mod">
          <ac:chgData name="WONG Sook Xian" userId="4ef3fe57-bd26-4a93-a71d-a9d079a64040" providerId="ADAL" clId="{6191D058-98F6-4F0D-9B26-AEBBB8619924}" dt="2021-04-06T07:27:04.300" v="1625"/>
          <ac:spMkLst>
            <pc:docMk/>
            <pc:sldMk cId="156568121" sldId="302"/>
            <ac:spMk id="112" creationId="{C32DCBA2-DA8F-4EF4-88FC-4ACA338B6B86}"/>
          </ac:spMkLst>
        </pc:spChg>
        <pc:spChg chg="mod">
          <ac:chgData name="WONG Sook Xian" userId="4ef3fe57-bd26-4a93-a71d-a9d079a64040" providerId="ADAL" clId="{6191D058-98F6-4F0D-9B26-AEBBB8619924}" dt="2021-04-06T07:27:04.300" v="1625"/>
          <ac:spMkLst>
            <pc:docMk/>
            <pc:sldMk cId="156568121" sldId="302"/>
            <ac:spMk id="113" creationId="{51DADB39-4483-4833-B2A1-9D597EFB529C}"/>
          </ac:spMkLst>
        </pc:spChg>
        <pc:spChg chg="mod">
          <ac:chgData name="WONG Sook Xian" userId="4ef3fe57-bd26-4a93-a71d-a9d079a64040" providerId="ADAL" clId="{6191D058-98F6-4F0D-9B26-AEBBB8619924}" dt="2021-04-06T07:27:04.300" v="1625"/>
          <ac:spMkLst>
            <pc:docMk/>
            <pc:sldMk cId="156568121" sldId="302"/>
            <ac:spMk id="114" creationId="{FAE0DF49-BD70-4BFE-B5BA-12B32C5942AA}"/>
          </ac:spMkLst>
        </pc:spChg>
        <pc:spChg chg="mod">
          <ac:chgData name="WONG Sook Xian" userId="4ef3fe57-bd26-4a93-a71d-a9d079a64040" providerId="ADAL" clId="{6191D058-98F6-4F0D-9B26-AEBBB8619924}" dt="2021-04-06T07:27:04.300" v="1625"/>
          <ac:spMkLst>
            <pc:docMk/>
            <pc:sldMk cId="156568121" sldId="302"/>
            <ac:spMk id="115" creationId="{825F5474-C09C-4930-BE36-6A5842A4E1B9}"/>
          </ac:spMkLst>
        </pc:spChg>
        <pc:spChg chg="mod">
          <ac:chgData name="WONG Sook Xian" userId="4ef3fe57-bd26-4a93-a71d-a9d079a64040" providerId="ADAL" clId="{6191D058-98F6-4F0D-9B26-AEBBB8619924}" dt="2021-04-06T07:27:04.300" v="1625"/>
          <ac:spMkLst>
            <pc:docMk/>
            <pc:sldMk cId="156568121" sldId="302"/>
            <ac:spMk id="116" creationId="{BBCE491C-9DFE-4539-A2A7-09318982B41F}"/>
          </ac:spMkLst>
        </pc:spChg>
        <pc:spChg chg="mod">
          <ac:chgData name="WONG Sook Xian" userId="4ef3fe57-bd26-4a93-a71d-a9d079a64040" providerId="ADAL" clId="{6191D058-98F6-4F0D-9B26-AEBBB8619924}" dt="2021-04-06T07:27:04.300" v="1625"/>
          <ac:spMkLst>
            <pc:docMk/>
            <pc:sldMk cId="156568121" sldId="302"/>
            <ac:spMk id="117" creationId="{17984E3D-81FA-4AF9-A2DD-174B5FCA5E49}"/>
          </ac:spMkLst>
        </pc:spChg>
        <pc:spChg chg="mod">
          <ac:chgData name="WONG Sook Xian" userId="4ef3fe57-bd26-4a93-a71d-a9d079a64040" providerId="ADAL" clId="{6191D058-98F6-4F0D-9B26-AEBBB8619924}" dt="2021-04-06T07:27:04.300" v="1625"/>
          <ac:spMkLst>
            <pc:docMk/>
            <pc:sldMk cId="156568121" sldId="302"/>
            <ac:spMk id="118" creationId="{A6AAB0C4-930D-4804-AA9B-F6E71C533CC3}"/>
          </ac:spMkLst>
        </pc:spChg>
        <pc:spChg chg="mod">
          <ac:chgData name="WONG Sook Xian" userId="4ef3fe57-bd26-4a93-a71d-a9d079a64040" providerId="ADAL" clId="{6191D058-98F6-4F0D-9B26-AEBBB8619924}" dt="2021-04-06T07:27:04.300" v="1625"/>
          <ac:spMkLst>
            <pc:docMk/>
            <pc:sldMk cId="156568121" sldId="302"/>
            <ac:spMk id="119" creationId="{4F1DD617-DD1E-4F4F-9CD8-4FB4593C7FA9}"/>
          </ac:spMkLst>
        </pc:spChg>
        <pc:spChg chg="mod">
          <ac:chgData name="WONG Sook Xian" userId="4ef3fe57-bd26-4a93-a71d-a9d079a64040" providerId="ADAL" clId="{6191D058-98F6-4F0D-9B26-AEBBB8619924}" dt="2021-04-06T07:27:04.300" v="1625"/>
          <ac:spMkLst>
            <pc:docMk/>
            <pc:sldMk cId="156568121" sldId="302"/>
            <ac:spMk id="120" creationId="{247DAC06-ED89-43A7-9CBD-A1324E7CDDD5}"/>
          </ac:spMkLst>
        </pc:spChg>
        <pc:spChg chg="mod">
          <ac:chgData name="WONG Sook Xian" userId="4ef3fe57-bd26-4a93-a71d-a9d079a64040" providerId="ADAL" clId="{6191D058-98F6-4F0D-9B26-AEBBB8619924}" dt="2021-04-06T07:27:04.300" v="1625"/>
          <ac:spMkLst>
            <pc:docMk/>
            <pc:sldMk cId="156568121" sldId="302"/>
            <ac:spMk id="121" creationId="{9B70A822-E0E9-4699-AB59-F04B1A4689FC}"/>
          </ac:spMkLst>
        </pc:spChg>
        <pc:spChg chg="mod">
          <ac:chgData name="WONG Sook Xian" userId="4ef3fe57-bd26-4a93-a71d-a9d079a64040" providerId="ADAL" clId="{6191D058-98F6-4F0D-9B26-AEBBB8619924}" dt="2021-04-06T07:27:04.300" v="1625"/>
          <ac:spMkLst>
            <pc:docMk/>
            <pc:sldMk cId="156568121" sldId="302"/>
            <ac:spMk id="122" creationId="{44A1DE61-A65C-402E-975C-8C6CB9CC4541}"/>
          </ac:spMkLst>
        </pc:spChg>
        <pc:spChg chg="mod">
          <ac:chgData name="WONG Sook Xian" userId="4ef3fe57-bd26-4a93-a71d-a9d079a64040" providerId="ADAL" clId="{6191D058-98F6-4F0D-9B26-AEBBB8619924}" dt="2021-04-06T07:27:04.300" v="1625"/>
          <ac:spMkLst>
            <pc:docMk/>
            <pc:sldMk cId="156568121" sldId="302"/>
            <ac:spMk id="123" creationId="{DD26B6B7-B1FF-41CD-9884-97F1457CB89A}"/>
          </ac:spMkLst>
        </pc:spChg>
        <pc:spChg chg="mod">
          <ac:chgData name="WONG Sook Xian" userId="4ef3fe57-bd26-4a93-a71d-a9d079a64040" providerId="ADAL" clId="{6191D058-98F6-4F0D-9B26-AEBBB8619924}" dt="2021-04-06T07:27:04.300" v="1625"/>
          <ac:spMkLst>
            <pc:docMk/>
            <pc:sldMk cId="156568121" sldId="302"/>
            <ac:spMk id="124" creationId="{637F90DE-E236-43B6-8194-4678AEAC7F52}"/>
          </ac:spMkLst>
        </pc:spChg>
        <pc:spChg chg="mod">
          <ac:chgData name="WONG Sook Xian" userId="4ef3fe57-bd26-4a93-a71d-a9d079a64040" providerId="ADAL" clId="{6191D058-98F6-4F0D-9B26-AEBBB8619924}" dt="2021-04-06T07:27:04.300" v="1625"/>
          <ac:spMkLst>
            <pc:docMk/>
            <pc:sldMk cId="156568121" sldId="302"/>
            <ac:spMk id="125" creationId="{3484C63C-444F-4481-9B47-0A17311C057D}"/>
          </ac:spMkLst>
        </pc:spChg>
        <pc:spChg chg="mod">
          <ac:chgData name="WONG Sook Xian" userId="4ef3fe57-bd26-4a93-a71d-a9d079a64040" providerId="ADAL" clId="{6191D058-98F6-4F0D-9B26-AEBBB8619924}" dt="2021-04-06T07:27:04.300" v="1625"/>
          <ac:spMkLst>
            <pc:docMk/>
            <pc:sldMk cId="156568121" sldId="302"/>
            <ac:spMk id="126" creationId="{532B0D89-F6E8-4A82-A5DE-E84776E9B939}"/>
          </ac:spMkLst>
        </pc:spChg>
        <pc:spChg chg="mod">
          <ac:chgData name="WONG Sook Xian" userId="4ef3fe57-bd26-4a93-a71d-a9d079a64040" providerId="ADAL" clId="{6191D058-98F6-4F0D-9B26-AEBBB8619924}" dt="2021-04-06T07:27:04.300" v="1625"/>
          <ac:spMkLst>
            <pc:docMk/>
            <pc:sldMk cId="156568121" sldId="302"/>
            <ac:spMk id="127" creationId="{F9998554-5F15-4028-A5B3-55913944C178}"/>
          </ac:spMkLst>
        </pc:spChg>
        <pc:spChg chg="mod">
          <ac:chgData name="WONG Sook Xian" userId="4ef3fe57-bd26-4a93-a71d-a9d079a64040" providerId="ADAL" clId="{6191D058-98F6-4F0D-9B26-AEBBB8619924}" dt="2021-04-06T07:27:04.300" v="1625"/>
          <ac:spMkLst>
            <pc:docMk/>
            <pc:sldMk cId="156568121" sldId="302"/>
            <ac:spMk id="128" creationId="{7D2781E4-A00B-44AD-B846-E3D4CFD79F4A}"/>
          </ac:spMkLst>
        </pc:spChg>
        <pc:spChg chg="mod">
          <ac:chgData name="WONG Sook Xian" userId="4ef3fe57-bd26-4a93-a71d-a9d079a64040" providerId="ADAL" clId="{6191D058-98F6-4F0D-9B26-AEBBB8619924}" dt="2021-04-06T07:27:04.300" v="1625"/>
          <ac:spMkLst>
            <pc:docMk/>
            <pc:sldMk cId="156568121" sldId="302"/>
            <ac:spMk id="129" creationId="{8CDE73B2-C29A-4001-A73E-97712CF70819}"/>
          </ac:spMkLst>
        </pc:spChg>
        <pc:spChg chg="mod">
          <ac:chgData name="WONG Sook Xian" userId="4ef3fe57-bd26-4a93-a71d-a9d079a64040" providerId="ADAL" clId="{6191D058-98F6-4F0D-9B26-AEBBB8619924}" dt="2021-04-06T07:27:04.300" v="1625"/>
          <ac:spMkLst>
            <pc:docMk/>
            <pc:sldMk cId="156568121" sldId="302"/>
            <ac:spMk id="130" creationId="{5D4D42D6-55BE-4303-95EB-4A8999521F51}"/>
          </ac:spMkLst>
        </pc:spChg>
        <pc:spChg chg="mod">
          <ac:chgData name="WONG Sook Xian" userId="4ef3fe57-bd26-4a93-a71d-a9d079a64040" providerId="ADAL" clId="{6191D058-98F6-4F0D-9B26-AEBBB8619924}" dt="2021-04-06T07:27:04.300" v="1625"/>
          <ac:spMkLst>
            <pc:docMk/>
            <pc:sldMk cId="156568121" sldId="302"/>
            <ac:spMk id="131" creationId="{7C041D37-AFDE-47B5-803C-3C6A13C93977}"/>
          </ac:spMkLst>
        </pc:spChg>
        <pc:spChg chg="mod">
          <ac:chgData name="WONG Sook Xian" userId="4ef3fe57-bd26-4a93-a71d-a9d079a64040" providerId="ADAL" clId="{6191D058-98F6-4F0D-9B26-AEBBB8619924}" dt="2021-04-06T07:27:04.300" v="1625"/>
          <ac:spMkLst>
            <pc:docMk/>
            <pc:sldMk cId="156568121" sldId="302"/>
            <ac:spMk id="132" creationId="{05732D5C-5073-4719-847E-B6ABCF6EEA02}"/>
          </ac:spMkLst>
        </pc:spChg>
        <pc:spChg chg="mod">
          <ac:chgData name="WONG Sook Xian" userId="4ef3fe57-bd26-4a93-a71d-a9d079a64040" providerId="ADAL" clId="{6191D058-98F6-4F0D-9B26-AEBBB8619924}" dt="2021-04-06T07:27:04.300" v="1625"/>
          <ac:spMkLst>
            <pc:docMk/>
            <pc:sldMk cId="156568121" sldId="302"/>
            <ac:spMk id="133" creationId="{54AA1B8B-589A-4337-A44E-8DE9C43751EA}"/>
          </ac:spMkLst>
        </pc:spChg>
        <pc:spChg chg="mod">
          <ac:chgData name="WONG Sook Xian" userId="4ef3fe57-bd26-4a93-a71d-a9d079a64040" providerId="ADAL" clId="{6191D058-98F6-4F0D-9B26-AEBBB8619924}" dt="2021-04-06T07:27:04.300" v="1625"/>
          <ac:spMkLst>
            <pc:docMk/>
            <pc:sldMk cId="156568121" sldId="302"/>
            <ac:spMk id="134" creationId="{C71D0DA0-E935-4256-B6E6-2DFF4F672DF3}"/>
          </ac:spMkLst>
        </pc:spChg>
        <pc:spChg chg="mod">
          <ac:chgData name="WONG Sook Xian" userId="4ef3fe57-bd26-4a93-a71d-a9d079a64040" providerId="ADAL" clId="{6191D058-98F6-4F0D-9B26-AEBBB8619924}" dt="2021-04-06T07:27:04.300" v="1625"/>
          <ac:spMkLst>
            <pc:docMk/>
            <pc:sldMk cId="156568121" sldId="302"/>
            <ac:spMk id="135" creationId="{885CFDF0-9AD4-482C-BF3E-7DCF933F9879}"/>
          </ac:spMkLst>
        </pc:spChg>
        <pc:spChg chg="mod">
          <ac:chgData name="WONG Sook Xian" userId="4ef3fe57-bd26-4a93-a71d-a9d079a64040" providerId="ADAL" clId="{6191D058-98F6-4F0D-9B26-AEBBB8619924}" dt="2021-04-06T07:27:04.300" v="1625"/>
          <ac:spMkLst>
            <pc:docMk/>
            <pc:sldMk cId="156568121" sldId="302"/>
            <ac:spMk id="136" creationId="{8A5C96FB-6138-4C7F-B4E9-7D786D9D6436}"/>
          </ac:spMkLst>
        </pc:spChg>
        <pc:spChg chg="mod">
          <ac:chgData name="WONG Sook Xian" userId="4ef3fe57-bd26-4a93-a71d-a9d079a64040" providerId="ADAL" clId="{6191D058-98F6-4F0D-9B26-AEBBB8619924}" dt="2021-04-06T07:27:04.300" v="1625"/>
          <ac:spMkLst>
            <pc:docMk/>
            <pc:sldMk cId="156568121" sldId="302"/>
            <ac:spMk id="137" creationId="{E94518A1-3E0A-44BA-931E-5273083D7C3B}"/>
          </ac:spMkLst>
        </pc:spChg>
        <pc:spChg chg="mod">
          <ac:chgData name="WONG Sook Xian" userId="4ef3fe57-bd26-4a93-a71d-a9d079a64040" providerId="ADAL" clId="{6191D058-98F6-4F0D-9B26-AEBBB8619924}" dt="2021-04-06T07:27:04.300" v="1625"/>
          <ac:spMkLst>
            <pc:docMk/>
            <pc:sldMk cId="156568121" sldId="302"/>
            <ac:spMk id="138" creationId="{068C467E-40CD-46F3-A4DB-4A6DE9462C69}"/>
          </ac:spMkLst>
        </pc:spChg>
        <pc:spChg chg="mod">
          <ac:chgData name="WONG Sook Xian" userId="4ef3fe57-bd26-4a93-a71d-a9d079a64040" providerId="ADAL" clId="{6191D058-98F6-4F0D-9B26-AEBBB8619924}" dt="2021-04-06T07:27:04.300" v="1625"/>
          <ac:spMkLst>
            <pc:docMk/>
            <pc:sldMk cId="156568121" sldId="302"/>
            <ac:spMk id="139" creationId="{FAEC6E7E-5BB3-4F98-9FA4-2D1BE20712CB}"/>
          </ac:spMkLst>
        </pc:spChg>
        <pc:spChg chg="mod">
          <ac:chgData name="WONG Sook Xian" userId="4ef3fe57-bd26-4a93-a71d-a9d079a64040" providerId="ADAL" clId="{6191D058-98F6-4F0D-9B26-AEBBB8619924}" dt="2021-04-06T07:27:04.300" v="1625"/>
          <ac:spMkLst>
            <pc:docMk/>
            <pc:sldMk cId="156568121" sldId="302"/>
            <ac:spMk id="140" creationId="{C0753910-072C-4D87-8402-065EC04CF574}"/>
          </ac:spMkLst>
        </pc:spChg>
        <pc:spChg chg="mod">
          <ac:chgData name="WONG Sook Xian" userId="4ef3fe57-bd26-4a93-a71d-a9d079a64040" providerId="ADAL" clId="{6191D058-98F6-4F0D-9B26-AEBBB8619924}" dt="2021-04-06T07:27:04.300" v="1625"/>
          <ac:spMkLst>
            <pc:docMk/>
            <pc:sldMk cId="156568121" sldId="302"/>
            <ac:spMk id="141" creationId="{9CE90F38-DDFE-4E68-8720-AF309CD48A71}"/>
          </ac:spMkLst>
        </pc:spChg>
        <pc:spChg chg="mod">
          <ac:chgData name="WONG Sook Xian" userId="4ef3fe57-bd26-4a93-a71d-a9d079a64040" providerId="ADAL" clId="{6191D058-98F6-4F0D-9B26-AEBBB8619924}" dt="2021-04-06T07:27:04.300" v="1625"/>
          <ac:spMkLst>
            <pc:docMk/>
            <pc:sldMk cId="156568121" sldId="302"/>
            <ac:spMk id="142" creationId="{6AE4BE53-D5B4-434C-BF6A-9CE1B34E0402}"/>
          </ac:spMkLst>
        </pc:spChg>
        <pc:spChg chg="mod">
          <ac:chgData name="WONG Sook Xian" userId="4ef3fe57-bd26-4a93-a71d-a9d079a64040" providerId="ADAL" clId="{6191D058-98F6-4F0D-9B26-AEBBB8619924}" dt="2021-04-06T07:27:04.300" v="1625"/>
          <ac:spMkLst>
            <pc:docMk/>
            <pc:sldMk cId="156568121" sldId="302"/>
            <ac:spMk id="143" creationId="{1CD74D9D-BE08-41FE-B59D-3B4393C899BB}"/>
          </ac:spMkLst>
        </pc:spChg>
        <pc:spChg chg="mod">
          <ac:chgData name="WONG Sook Xian" userId="4ef3fe57-bd26-4a93-a71d-a9d079a64040" providerId="ADAL" clId="{6191D058-98F6-4F0D-9B26-AEBBB8619924}" dt="2021-04-06T07:27:04.300" v="1625"/>
          <ac:spMkLst>
            <pc:docMk/>
            <pc:sldMk cId="156568121" sldId="302"/>
            <ac:spMk id="144" creationId="{73A393A1-9671-4A58-89BA-8C6D330DFC61}"/>
          </ac:spMkLst>
        </pc:spChg>
        <pc:spChg chg="mod">
          <ac:chgData name="WONG Sook Xian" userId="4ef3fe57-bd26-4a93-a71d-a9d079a64040" providerId="ADAL" clId="{6191D058-98F6-4F0D-9B26-AEBBB8619924}" dt="2021-04-06T07:27:04.300" v="1625"/>
          <ac:spMkLst>
            <pc:docMk/>
            <pc:sldMk cId="156568121" sldId="302"/>
            <ac:spMk id="145" creationId="{ED15B1A3-68C5-4305-AE33-4FBE6A573014}"/>
          </ac:spMkLst>
        </pc:spChg>
        <pc:spChg chg="mod">
          <ac:chgData name="WONG Sook Xian" userId="4ef3fe57-bd26-4a93-a71d-a9d079a64040" providerId="ADAL" clId="{6191D058-98F6-4F0D-9B26-AEBBB8619924}" dt="2021-04-06T07:27:04.300" v="1625"/>
          <ac:spMkLst>
            <pc:docMk/>
            <pc:sldMk cId="156568121" sldId="302"/>
            <ac:spMk id="146" creationId="{7660989A-2DDC-401D-A6F9-C343FB5E9D90}"/>
          </ac:spMkLst>
        </pc:spChg>
        <pc:spChg chg="mod">
          <ac:chgData name="WONG Sook Xian" userId="4ef3fe57-bd26-4a93-a71d-a9d079a64040" providerId="ADAL" clId="{6191D058-98F6-4F0D-9B26-AEBBB8619924}" dt="2021-04-06T07:27:04.300" v="1625"/>
          <ac:spMkLst>
            <pc:docMk/>
            <pc:sldMk cId="156568121" sldId="302"/>
            <ac:spMk id="147" creationId="{245DAD41-B95E-4DE7-B303-1508031BCE4D}"/>
          </ac:spMkLst>
        </pc:spChg>
        <pc:spChg chg="mod">
          <ac:chgData name="WONG Sook Xian" userId="4ef3fe57-bd26-4a93-a71d-a9d079a64040" providerId="ADAL" clId="{6191D058-98F6-4F0D-9B26-AEBBB8619924}" dt="2021-04-06T07:27:04.300" v="1625"/>
          <ac:spMkLst>
            <pc:docMk/>
            <pc:sldMk cId="156568121" sldId="302"/>
            <ac:spMk id="148" creationId="{3B8BC905-2C57-4140-B205-55F1ACE3CA77}"/>
          </ac:spMkLst>
        </pc:spChg>
        <pc:spChg chg="mod">
          <ac:chgData name="WONG Sook Xian" userId="4ef3fe57-bd26-4a93-a71d-a9d079a64040" providerId="ADAL" clId="{6191D058-98F6-4F0D-9B26-AEBBB8619924}" dt="2021-04-06T07:27:04.300" v="1625"/>
          <ac:spMkLst>
            <pc:docMk/>
            <pc:sldMk cId="156568121" sldId="302"/>
            <ac:spMk id="149" creationId="{FEB4E1D0-38F0-49B6-B4B3-8C30688BD93D}"/>
          </ac:spMkLst>
        </pc:spChg>
        <pc:grpChg chg="mod topLvl">
          <ac:chgData name="WONG Sook Xian" userId="4ef3fe57-bd26-4a93-a71d-a9d079a64040" providerId="ADAL" clId="{6191D058-98F6-4F0D-9B26-AEBBB8619924}" dt="2021-04-06T07:29:01.643" v="1672" actId="1037"/>
          <ac:grpSpMkLst>
            <pc:docMk/>
            <pc:sldMk cId="156568121" sldId="302"/>
            <ac:grpSpMk id="5" creationId="{3236901B-9CDB-4F2E-A762-50CEF2219B7B}"/>
          </ac:grpSpMkLst>
        </pc:grpChg>
        <pc:grpChg chg="del mod topLvl">
          <ac:chgData name="WONG Sook Xian" userId="4ef3fe57-bd26-4a93-a71d-a9d079a64040" providerId="ADAL" clId="{6191D058-98F6-4F0D-9B26-AEBBB8619924}" dt="2021-04-06T07:27:06.923" v="1626" actId="478"/>
          <ac:grpSpMkLst>
            <pc:docMk/>
            <pc:sldMk cId="156568121" sldId="302"/>
            <ac:grpSpMk id="43" creationId="{8ADC0068-842F-45B0-A905-FEB88CEF6EEA}"/>
          </ac:grpSpMkLst>
        </pc:grpChg>
        <pc:grpChg chg="mod">
          <ac:chgData name="WONG Sook Xian" userId="4ef3fe57-bd26-4a93-a71d-a9d079a64040" providerId="ADAL" clId="{6191D058-98F6-4F0D-9B26-AEBBB8619924}" dt="2021-04-06T07:29:25.731" v="1681" actId="1038"/>
          <ac:grpSpMkLst>
            <pc:docMk/>
            <pc:sldMk cId="156568121" sldId="302"/>
            <ac:grpSpMk id="63" creationId="{3AD48569-E99A-4A8A-A9B4-32EFF6D1DA8F}"/>
          </ac:grpSpMkLst>
        </pc:grpChg>
        <pc:grpChg chg="mod">
          <ac:chgData name="WONG Sook Xian" userId="4ef3fe57-bd26-4a93-a71d-a9d079a64040" providerId="ADAL" clId="{6191D058-98F6-4F0D-9B26-AEBBB8619924}" dt="2021-04-06T07:29:15.714" v="1674" actId="1037"/>
          <ac:grpSpMkLst>
            <pc:docMk/>
            <pc:sldMk cId="156568121" sldId="302"/>
            <ac:grpSpMk id="64" creationId="{425D948F-D715-4E92-9741-7846545A66E9}"/>
          </ac:grpSpMkLst>
        </pc:grpChg>
        <pc:grpChg chg="del">
          <ac:chgData name="WONG Sook Xian" userId="4ef3fe57-bd26-4a93-a71d-a9d079a64040" providerId="ADAL" clId="{6191D058-98F6-4F0D-9B26-AEBBB8619924}" dt="2021-04-06T07:26:52.691" v="1624" actId="165"/>
          <ac:grpSpMkLst>
            <pc:docMk/>
            <pc:sldMk cId="156568121" sldId="302"/>
            <ac:grpSpMk id="65" creationId="{652458AF-3CFF-4552-812A-ECD38DDE334A}"/>
          </ac:grpSpMkLst>
        </pc:grpChg>
        <pc:grpChg chg="add mod">
          <ac:chgData name="WONG Sook Xian" userId="4ef3fe57-bd26-4a93-a71d-a9d079a64040" providerId="ADAL" clId="{6191D058-98F6-4F0D-9B26-AEBBB8619924}" dt="2021-04-06T07:29:01.643" v="1672" actId="1037"/>
          <ac:grpSpMkLst>
            <pc:docMk/>
            <pc:sldMk cId="156568121" sldId="302"/>
            <ac:grpSpMk id="66" creationId="{24687C92-D0A7-4A2B-922E-1418E86B6B2F}"/>
          </ac:grpSpMkLst>
        </pc:grpChg>
        <pc:cxnChg chg="ord">
          <ac:chgData name="WONG Sook Xian" userId="4ef3fe57-bd26-4a93-a71d-a9d079a64040" providerId="ADAL" clId="{6191D058-98F6-4F0D-9B26-AEBBB8619924}" dt="2021-04-06T07:29:12.297" v="1673" actId="167"/>
          <ac:cxnSpMkLst>
            <pc:docMk/>
            <pc:sldMk cId="156568121" sldId="302"/>
            <ac:cxnSpMk id="35" creationId="{0BAAE30F-18A1-4937-BAEC-D727DC49BD27}"/>
          </ac:cxnSpMkLst>
        </pc:cxnChg>
        <pc:cxnChg chg="ord">
          <ac:chgData name="WONG Sook Xian" userId="4ef3fe57-bd26-4a93-a71d-a9d079a64040" providerId="ADAL" clId="{6191D058-98F6-4F0D-9B26-AEBBB8619924}" dt="2021-04-06T07:29:35.057" v="1682" actId="167"/>
          <ac:cxnSpMkLst>
            <pc:docMk/>
            <pc:sldMk cId="156568121" sldId="302"/>
            <ac:cxnSpMk id="36" creationId="{8BAC6447-88B6-407B-92F8-1016A114D07E}"/>
          </ac:cxnSpMkLst>
        </pc:cxnChg>
        <pc:cxnChg chg="mod ord">
          <ac:chgData name="WONG Sook Xian" userId="4ef3fe57-bd26-4a93-a71d-a9d079a64040" providerId="ADAL" clId="{6191D058-98F6-4F0D-9B26-AEBBB8619924}" dt="2021-04-06T07:29:35.057" v="1682" actId="167"/>
          <ac:cxnSpMkLst>
            <pc:docMk/>
            <pc:sldMk cId="156568121" sldId="302"/>
            <ac:cxnSpMk id="41" creationId="{D0F1B894-DA78-41C7-99F3-7E356E4BCC8F}"/>
          </ac:cxnSpMkLst>
        </pc:cxnChg>
        <pc:cxnChg chg="add mod ord">
          <ac:chgData name="WONG Sook Xian" userId="4ef3fe57-bd26-4a93-a71d-a9d079a64040" providerId="ADAL" clId="{6191D058-98F6-4F0D-9B26-AEBBB8619924}" dt="2021-04-06T07:29:35.057" v="1682" actId="167"/>
          <ac:cxnSpMkLst>
            <pc:docMk/>
            <pc:sldMk cId="156568121" sldId="302"/>
            <ac:cxnSpMk id="150" creationId="{080C08EA-6B52-4C4F-AC61-341B73C78DEF}"/>
          </ac:cxnSpMkLst>
        </pc:cxnChg>
      </pc:sldChg>
      <pc:sldChg chg="delSp modSp">
        <pc:chgData name="WONG Sook Xian" userId="4ef3fe57-bd26-4a93-a71d-a9d079a64040" providerId="ADAL" clId="{6191D058-98F6-4F0D-9B26-AEBBB8619924}" dt="2021-04-06T07:26:27.682" v="1623" actId="165"/>
        <pc:sldMkLst>
          <pc:docMk/>
          <pc:sldMk cId="2897859869" sldId="303"/>
        </pc:sldMkLst>
        <pc:spChg chg="mod">
          <ac:chgData name="WONG Sook Xian" userId="4ef3fe57-bd26-4a93-a71d-a9d079a64040" providerId="ADAL" clId="{6191D058-98F6-4F0D-9B26-AEBBB8619924}" dt="2021-04-06T07:26:27.682" v="1623" actId="165"/>
          <ac:spMkLst>
            <pc:docMk/>
            <pc:sldMk cId="2897859869" sldId="303"/>
            <ac:spMk id="6" creationId="{F74B4871-7420-437B-9E74-0D864CBF4B13}"/>
          </ac:spMkLst>
        </pc:spChg>
        <pc:spChg chg="mod">
          <ac:chgData name="WONG Sook Xian" userId="4ef3fe57-bd26-4a93-a71d-a9d079a64040" providerId="ADAL" clId="{6191D058-98F6-4F0D-9B26-AEBBB8619924}" dt="2021-04-06T07:26:27.682" v="1623" actId="165"/>
          <ac:spMkLst>
            <pc:docMk/>
            <pc:sldMk cId="2897859869" sldId="303"/>
            <ac:spMk id="7" creationId="{F25683D1-9E64-40DA-8625-4F826E95DA0B}"/>
          </ac:spMkLst>
        </pc:spChg>
        <pc:spChg chg="mod">
          <ac:chgData name="WONG Sook Xian" userId="4ef3fe57-bd26-4a93-a71d-a9d079a64040" providerId="ADAL" clId="{6191D058-98F6-4F0D-9B26-AEBBB8619924}" dt="2021-04-06T07:26:27.682" v="1623" actId="165"/>
          <ac:spMkLst>
            <pc:docMk/>
            <pc:sldMk cId="2897859869" sldId="303"/>
            <ac:spMk id="8" creationId="{386A6859-542F-4C54-90B6-531C27DD6110}"/>
          </ac:spMkLst>
        </pc:spChg>
        <pc:spChg chg="mod">
          <ac:chgData name="WONG Sook Xian" userId="4ef3fe57-bd26-4a93-a71d-a9d079a64040" providerId="ADAL" clId="{6191D058-98F6-4F0D-9B26-AEBBB8619924}" dt="2021-04-06T07:26:27.682" v="1623" actId="165"/>
          <ac:spMkLst>
            <pc:docMk/>
            <pc:sldMk cId="2897859869" sldId="303"/>
            <ac:spMk id="9" creationId="{98D180CA-75F4-4C77-B213-A5FF6AD867F2}"/>
          </ac:spMkLst>
        </pc:spChg>
        <pc:spChg chg="mod">
          <ac:chgData name="WONG Sook Xian" userId="4ef3fe57-bd26-4a93-a71d-a9d079a64040" providerId="ADAL" clId="{6191D058-98F6-4F0D-9B26-AEBBB8619924}" dt="2021-04-06T07:26:27.682" v="1623" actId="165"/>
          <ac:spMkLst>
            <pc:docMk/>
            <pc:sldMk cId="2897859869" sldId="303"/>
            <ac:spMk id="10" creationId="{AB668194-7DCA-4C90-8C8E-FE94E66071A1}"/>
          </ac:spMkLst>
        </pc:spChg>
        <pc:spChg chg="mod">
          <ac:chgData name="WONG Sook Xian" userId="4ef3fe57-bd26-4a93-a71d-a9d079a64040" providerId="ADAL" clId="{6191D058-98F6-4F0D-9B26-AEBBB8619924}" dt="2021-04-06T07:26:27.682" v="1623" actId="165"/>
          <ac:spMkLst>
            <pc:docMk/>
            <pc:sldMk cId="2897859869" sldId="303"/>
            <ac:spMk id="11" creationId="{999056BF-6F10-419F-88F7-96B8CE61D211}"/>
          </ac:spMkLst>
        </pc:spChg>
        <pc:spChg chg="mod">
          <ac:chgData name="WONG Sook Xian" userId="4ef3fe57-bd26-4a93-a71d-a9d079a64040" providerId="ADAL" clId="{6191D058-98F6-4F0D-9B26-AEBBB8619924}" dt="2021-04-06T07:26:27.682" v="1623" actId="165"/>
          <ac:spMkLst>
            <pc:docMk/>
            <pc:sldMk cId="2897859869" sldId="303"/>
            <ac:spMk id="12" creationId="{E4512E85-AB20-4D2E-91B5-71AE5959EF48}"/>
          </ac:spMkLst>
        </pc:spChg>
        <pc:spChg chg="mod">
          <ac:chgData name="WONG Sook Xian" userId="4ef3fe57-bd26-4a93-a71d-a9d079a64040" providerId="ADAL" clId="{6191D058-98F6-4F0D-9B26-AEBBB8619924}" dt="2021-04-06T07:26:27.682" v="1623" actId="165"/>
          <ac:spMkLst>
            <pc:docMk/>
            <pc:sldMk cId="2897859869" sldId="303"/>
            <ac:spMk id="13" creationId="{CD72B4BF-7378-42E4-B5CD-060D46E8C513}"/>
          </ac:spMkLst>
        </pc:spChg>
        <pc:spChg chg="mod">
          <ac:chgData name="WONG Sook Xian" userId="4ef3fe57-bd26-4a93-a71d-a9d079a64040" providerId="ADAL" clId="{6191D058-98F6-4F0D-9B26-AEBBB8619924}" dt="2021-04-06T07:26:27.682" v="1623" actId="165"/>
          <ac:spMkLst>
            <pc:docMk/>
            <pc:sldMk cId="2897859869" sldId="303"/>
            <ac:spMk id="14" creationId="{E85A2E96-BD63-4669-A680-4725229F4AF4}"/>
          </ac:spMkLst>
        </pc:spChg>
        <pc:spChg chg="mod">
          <ac:chgData name="WONG Sook Xian" userId="4ef3fe57-bd26-4a93-a71d-a9d079a64040" providerId="ADAL" clId="{6191D058-98F6-4F0D-9B26-AEBBB8619924}" dt="2021-04-06T07:26:27.682" v="1623" actId="165"/>
          <ac:spMkLst>
            <pc:docMk/>
            <pc:sldMk cId="2897859869" sldId="303"/>
            <ac:spMk id="15" creationId="{715DE38A-7666-4364-81F6-58FD0C689F7E}"/>
          </ac:spMkLst>
        </pc:spChg>
        <pc:spChg chg="mod">
          <ac:chgData name="WONG Sook Xian" userId="4ef3fe57-bd26-4a93-a71d-a9d079a64040" providerId="ADAL" clId="{6191D058-98F6-4F0D-9B26-AEBBB8619924}" dt="2021-04-06T07:26:27.682" v="1623" actId="165"/>
          <ac:spMkLst>
            <pc:docMk/>
            <pc:sldMk cId="2897859869" sldId="303"/>
            <ac:spMk id="16" creationId="{DCF10DF4-89A9-4ACE-8BC1-30358AE786EF}"/>
          </ac:spMkLst>
        </pc:spChg>
        <pc:spChg chg="mod">
          <ac:chgData name="WONG Sook Xian" userId="4ef3fe57-bd26-4a93-a71d-a9d079a64040" providerId="ADAL" clId="{6191D058-98F6-4F0D-9B26-AEBBB8619924}" dt="2021-04-06T07:26:27.682" v="1623" actId="165"/>
          <ac:spMkLst>
            <pc:docMk/>
            <pc:sldMk cId="2897859869" sldId="303"/>
            <ac:spMk id="17" creationId="{37158F13-D74C-4D0A-91D5-3FC013E1A91F}"/>
          </ac:spMkLst>
        </pc:spChg>
        <pc:spChg chg="mod">
          <ac:chgData name="WONG Sook Xian" userId="4ef3fe57-bd26-4a93-a71d-a9d079a64040" providerId="ADAL" clId="{6191D058-98F6-4F0D-9B26-AEBBB8619924}" dt="2021-04-06T07:26:27.682" v="1623" actId="165"/>
          <ac:spMkLst>
            <pc:docMk/>
            <pc:sldMk cId="2897859869" sldId="303"/>
            <ac:spMk id="18" creationId="{16FEA667-9BA0-4C7E-A5CF-AF976453F74A}"/>
          </ac:spMkLst>
        </pc:spChg>
        <pc:spChg chg="mod">
          <ac:chgData name="WONG Sook Xian" userId="4ef3fe57-bd26-4a93-a71d-a9d079a64040" providerId="ADAL" clId="{6191D058-98F6-4F0D-9B26-AEBBB8619924}" dt="2021-04-06T07:26:27.682" v="1623" actId="165"/>
          <ac:spMkLst>
            <pc:docMk/>
            <pc:sldMk cId="2897859869" sldId="303"/>
            <ac:spMk id="19" creationId="{D6877111-91FC-45D7-881D-EF905925B333}"/>
          </ac:spMkLst>
        </pc:spChg>
        <pc:spChg chg="mod">
          <ac:chgData name="WONG Sook Xian" userId="4ef3fe57-bd26-4a93-a71d-a9d079a64040" providerId="ADAL" clId="{6191D058-98F6-4F0D-9B26-AEBBB8619924}" dt="2021-04-06T07:26:27.682" v="1623" actId="165"/>
          <ac:spMkLst>
            <pc:docMk/>
            <pc:sldMk cId="2897859869" sldId="303"/>
            <ac:spMk id="20" creationId="{931C5C09-2176-4240-9420-ACECD64C9366}"/>
          </ac:spMkLst>
        </pc:spChg>
        <pc:spChg chg="mod">
          <ac:chgData name="WONG Sook Xian" userId="4ef3fe57-bd26-4a93-a71d-a9d079a64040" providerId="ADAL" clId="{6191D058-98F6-4F0D-9B26-AEBBB8619924}" dt="2021-04-06T07:26:27.682" v="1623" actId="165"/>
          <ac:spMkLst>
            <pc:docMk/>
            <pc:sldMk cId="2897859869" sldId="303"/>
            <ac:spMk id="21" creationId="{85611944-05A9-453C-8FFD-E00D11716C71}"/>
          </ac:spMkLst>
        </pc:spChg>
        <pc:spChg chg="mod">
          <ac:chgData name="WONG Sook Xian" userId="4ef3fe57-bd26-4a93-a71d-a9d079a64040" providerId="ADAL" clId="{6191D058-98F6-4F0D-9B26-AEBBB8619924}" dt="2021-04-06T07:26:27.682" v="1623" actId="165"/>
          <ac:spMkLst>
            <pc:docMk/>
            <pc:sldMk cId="2897859869" sldId="303"/>
            <ac:spMk id="22" creationId="{6A2CD8B5-E15E-4A66-B192-8EBA41C2FF79}"/>
          </ac:spMkLst>
        </pc:spChg>
        <pc:spChg chg="mod">
          <ac:chgData name="WONG Sook Xian" userId="4ef3fe57-bd26-4a93-a71d-a9d079a64040" providerId="ADAL" clId="{6191D058-98F6-4F0D-9B26-AEBBB8619924}" dt="2021-04-06T07:26:27.682" v="1623" actId="165"/>
          <ac:spMkLst>
            <pc:docMk/>
            <pc:sldMk cId="2897859869" sldId="303"/>
            <ac:spMk id="23" creationId="{8024F7ED-C356-4DF0-95A1-A50D09790D66}"/>
          </ac:spMkLst>
        </pc:spChg>
        <pc:spChg chg="mod">
          <ac:chgData name="WONG Sook Xian" userId="4ef3fe57-bd26-4a93-a71d-a9d079a64040" providerId="ADAL" clId="{6191D058-98F6-4F0D-9B26-AEBBB8619924}" dt="2021-04-06T07:26:27.682" v="1623" actId="165"/>
          <ac:spMkLst>
            <pc:docMk/>
            <pc:sldMk cId="2897859869" sldId="303"/>
            <ac:spMk id="24" creationId="{C1DE8674-5BD8-480C-A4D4-08D92FD03512}"/>
          </ac:spMkLst>
        </pc:spChg>
        <pc:spChg chg="mod">
          <ac:chgData name="WONG Sook Xian" userId="4ef3fe57-bd26-4a93-a71d-a9d079a64040" providerId="ADAL" clId="{6191D058-98F6-4F0D-9B26-AEBBB8619924}" dt="2021-04-06T07:26:27.682" v="1623" actId="165"/>
          <ac:spMkLst>
            <pc:docMk/>
            <pc:sldMk cId="2897859869" sldId="303"/>
            <ac:spMk id="25" creationId="{E441444E-6AC7-4D07-B5D6-8968A2745516}"/>
          </ac:spMkLst>
        </pc:spChg>
        <pc:spChg chg="mod">
          <ac:chgData name="WONG Sook Xian" userId="4ef3fe57-bd26-4a93-a71d-a9d079a64040" providerId="ADAL" clId="{6191D058-98F6-4F0D-9B26-AEBBB8619924}" dt="2021-04-06T07:26:27.682" v="1623" actId="165"/>
          <ac:spMkLst>
            <pc:docMk/>
            <pc:sldMk cId="2897859869" sldId="303"/>
            <ac:spMk id="26" creationId="{3CEF0918-BF66-4E46-80ED-2C20E3F1076C}"/>
          </ac:spMkLst>
        </pc:spChg>
        <pc:spChg chg="mod">
          <ac:chgData name="WONG Sook Xian" userId="4ef3fe57-bd26-4a93-a71d-a9d079a64040" providerId="ADAL" clId="{6191D058-98F6-4F0D-9B26-AEBBB8619924}" dt="2021-04-06T07:26:27.682" v="1623" actId="165"/>
          <ac:spMkLst>
            <pc:docMk/>
            <pc:sldMk cId="2897859869" sldId="303"/>
            <ac:spMk id="27" creationId="{05F6BA19-63B6-480F-A8CC-30DD5B149F7C}"/>
          </ac:spMkLst>
        </pc:spChg>
        <pc:spChg chg="mod">
          <ac:chgData name="WONG Sook Xian" userId="4ef3fe57-bd26-4a93-a71d-a9d079a64040" providerId="ADAL" clId="{6191D058-98F6-4F0D-9B26-AEBBB8619924}" dt="2021-04-06T07:26:27.682" v="1623" actId="165"/>
          <ac:spMkLst>
            <pc:docMk/>
            <pc:sldMk cId="2897859869" sldId="303"/>
            <ac:spMk id="28" creationId="{D4652462-CDDC-4466-9CC9-47DAFD28DE50}"/>
          </ac:spMkLst>
        </pc:spChg>
        <pc:spChg chg="mod">
          <ac:chgData name="WONG Sook Xian" userId="4ef3fe57-bd26-4a93-a71d-a9d079a64040" providerId="ADAL" clId="{6191D058-98F6-4F0D-9B26-AEBBB8619924}" dt="2021-04-06T07:26:27.682" v="1623" actId="165"/>
          <ac:spMkLst>
            <pc:docMk/>
            <pc:sldMk cId="2897859869" sldId="303"/>
            <ac:spMk id="29" creationId="{F3BB076D-C22D-47FF-A6A0-FD943B591496}"/>
          </ac:spMkLst>
        </pc:spChg>
        <pc:spChg chg="mod">
          <ac:chgData name="WONG Sook Xian" userId="4ef3fe57-bd26-4a93-a71d-a9d079a64040" providerId="ADAL" clId="{6191D058-98F6-4F0D-9B26-AEBBB8619924}" dt="2021-04-06T07:26:27.682" v="1623" actId="165"/>
          <ac:spMkLst>
            <pc:docMk/>
            <pc:sldMk cId="2897859869" sldId="303"/>
            <ac:spMk id="30" creationId="{12D86D67-F123-485C-9A81-6761D76391B0}"/>
          </ac:spMkLst>
        </pc:spChg>
        <pc:spChg chg="mod">
          <ac:chgData name="WONG Sook Xian" userId="4ef3fe57-bd26-4a93-a71d-a9d079a64040" providerId="ADAL" clId="{6191D058-98F6-4F0D-9B26-AEBBB8619924}" dt="2021-04-06T07:26:27.682" v="1623" actId="165"/>
          <ac:spMkLst>
            <pc:docMk/>
            <pc:sldMk cId="2897859869" sldId="303"/>
            <ac:spMk id="31" creationId="{19D2D14B-51CA-4BA2-80BC-7B0E191B5C0F}"/>
          </ac:spMkLst>
        </pc:spChg>
        <pc:spChg chg="mod">
          <ac:chgData name="WONG Sook Xian" userId="4ef3fe57-bd26-4a93-a71d-a9d079a64040" providerId="ADAL" clId="{6191D058-98F6-4F0D-9B26-AEBBB8619924}" dt="2021-04-06T07:26:27.682" v="1623" actId="165"/>
          <ac:spMkLst>
            <pc:docMk/>
            <pc:sldMk cId="2897859869" sldId="303"/>
            <ac:spMk id="32" creationId="{3114A3BC-96CE-4A3E-9D22-DBE75F9A3684}"/>
          </ac:spMkLst>
        </pc:spChg>
        <pc:spChg chg="mod">
          <ac:chgData name="WONG Sook Xian" userId="4ef3fe57-bd26-4a93-a71d-a9d079a64040" providerId="ADAL" clId="{6191D058-98F6-4F0D-9B26-AEBBB8619924}" dt="2021-04-06T07:26:27.682" v="1623" actId="165"/>
          <ac:spMkLst>
            <pc:docMk/>
            <pc:sldMk cId="2897859869" sldId="303"/>
            <ac:spMk id="33" creationId="{6D11DD1D-5AFC-4A1A-8199-5AA982AB8C3A}"/>
          </ac:spMkLst>
        </pc:spChg>
        <pc:spChg chg="mod">
          <ac:chgData name="WONG Sook Xian" userId="4ef3fe57-bd26-4a93-a71d-a9d079a64040" providerId="ADAL" clId="{6191D058-98F6-4F0D-9B26-AEBBB8619924}" dt="2021-04-06T07:26:27.682" v="1623" actId="165"/>
          <ac:spMkLst>
            <pc:docMk/>
            <pc:sldMk cId="2897859869" sldId="303"/>
            <ac:spMk id="34" creationId="{BE91835C-C4E2-422D-9188-535C6C0CF16E}"/>
          </ac:spMkLst>
        </pc:spChg>
        <pc:spChg chg="mod">
          <ac:chgData name="WONG Sook Xian" userId="4ef3fe57-bd26-4a93-a71d-a9d079a64040" providerId="ADAL" clId="{6191D058-98F6-4F0D-9B26-AEBBB8619924}" dt="2021-04-06T07:26:27.682" v="1623" actId="165"/>
          <ac:spMkLst>
            <pc:docMk/>
            <pc:sldMk cId="2897859869" sldId="303"/>
            <ac:spMk id="35" creationId="{05209B16-80DD-4B4E-9B70-5254F54F3340}"/>
          </ac:spMkLst>
        </pc:spChg>
        <pc:spChg chg="mod">
          <ac:chgData name="WONG Sook Xian" userId="4ef3fe57-bd26-4a93-a71d-a9d079a64040" providerId="ADAL" clId="{6191D058-98F6-4F0D-9B26-AEBBB8619924}" dt="2021-04-06T07:26:27.682" v="1623" actId="165"/>
          <ac:spMkLst>
            <pc:docMk/>
            <pc:sldMk cId="2897859869" sldId="303"/>
            <ac:spMk id="36" creationId="{49A89222-E72A-42C9-9D74-1B66EE27213B}"/>
          </ac:spMkLst>
        </pc:spChg>
        <pc:spChg chg="mod">
          <ac:chgData name="WONG Sook Xian" userId="4ef3fe57-bd26-4a93-a71d-a9d079a64040" providerId="ADAL" clId="{6191D058-98F6-4F0D-9B26-AEBBB8619924}" dt="2021-04-06T07:26:27.682" v="1623" actId="165"/>
          <ac:spMkLst>
            <pc:docMk/>
            <pc:sldMk cId="2897859869" sldId="303"/>
            <ac:spMk id="37" creationId="{440DED88-60D5-4031-80C3-51F1ADCC3136}"/>
          </ac:spMkLst>
        </pc:spChg>
        <pc:spChg chg="mod">
          <ac:chgData name="WONG Sook Xian" userId="4ef3fe57-bd26-4a93-a71d-a9d079a64040" providerId="ADAL" clId="{6191D058-98F6-4F0D-9B26-AEBBB8619924}" dt="2021-04-06T07:26:27.682" v="1623" actId="165"/>
          <ac:spMkLst>
            <pc:docMk/>
            <pc:sldMk cId="2897859869" sldId="303"/>
            <ac:spMk id="38" creationId="{68014774-130D-4FE3-83FF-E488271D0BAE}"/>
          </ac:spMkLst>
        </pc:spChg>
        <pc:spChg chg="mod">
          <ac:chgData name="WONG Sook Xian" userId="4ef3fe57-bd26-4a93-a71d-a9d079a64040" providerId="ADAL" clId="{6191D058-98F6-4F0D-9B26-AEBBB8619924}" dt="2021-04-06T07:26:27.682" v="1623" actId="165"/>
          <ac:spMkLst>
            <pc:docMk/>
            <pc:sldMk cId="2897859869" sldId="303"/>
            <ac:spMk id="39" creationId="{037AECE2-949F-4BD7-8535-7667E3AD6EE0}"/>
          </ac:spMkLst>
        </pc:spChg>
        <pc:spChg chg="mod">
          <ac:chgData name="WONG Sook Xian" userId="4ef3fe57-bd26-4a93-a71d-a9d079a64040" providerId="ADAL" clId="{6191D058-98F6-4F0D-9B26-AEBBB8619924}" dt="2021-04-06T07:26:27.682" v="1623" actId="165"/>
          <ac:spMkLst>
            <pc:docMk/>
            <pc:sldMk cId="2897859869" sldId="303"/>
            <ac:spMk id="40" creationId="{E58AE71D-BE95-4929-8307-456C41DFE9B8}"/>
          </ac:spMkLst>
        </pc:spChg>
        <pc:spChg chg="mod">
          <ac:chgData name="WONG Sook Xian" userId="4ef3fe57-bd26-4a93-a71d-a9d079a64040" providerId="ADAL" clId="{6191D058-98F6-4F0D-9B26-AEBBB8619924}" dt="2021-04-06T07:26:27.682" v="1623" actId="165"/>
          <ac:spMkLst>
            <pc:docMk/>
            <pc:sldMk cId="2897859869" sldId="303"/>
            <ac:spMk id="41" creationId="{3155595C-72A1-4423-A82F-80395E581D3C}"/>
          </ac:spMkLst>
        </pc:spChg>
        <pc:spChg chg="mod">
          <ac:chgData name="WONG Sook Xian" userId="4ef3fe57-bd26-4a93-a71d-a9d079a64040" providerId="ADAL" clId="{6191D058-98F6-4F0D-9B26-AEBBB8619924}" dt="2021-04-06T07:26:27.682" v="1623" actId="165"/>
          <ac:spMkLst>
            <pc:docMk/>
            <pc:sldMk cId="2897859869" sldId="303"/>
            <ac:spMk id="42" creationId="{614A6FAB-E43A-440F-AAE6-3B360B400206}"/>
          </ac:spMkLst>
        </pc:spChg>
        <pc:spChg chg="mod">
          <ac:chgData name="WONG Sook Xian" userId="4ef3fe57-bd26-4a93-a71d-a9d079a64040" providerId="ADAL" clId="{6191D058-98F6-4F0D-9B26-AEBBB8619924}" dt="2021-04-06T07:26:27.682" v="1623" actId="165"/>
          <ac:spMkLst>
            <pc:docMk/>
            <pc:sldMk cId="2897859869" sldId="303"/>
            <ac:spMk id="43" creationId="{6771F68E-D645-4835-8186-4743348F8FFD}"/>
          </ac:spMkLst>
        </pc:spChg>
        <pc:spChg chg="mod">
          <ac:chgData name="WONG Sook Xian" userId="4ef3fe57-bd26-4a93-a71d-a9d079a64040" providerId="ADAL" clId="{6191D058-98F6-4F0D-9B26-AEBBB8619924}" dt="2021-04-06T07:26:27.682" v="1623" actId="165"/>
          <ac:spMkLst>
            <pc:docMk/>
            <pc:sldMk cId="2897859869" sldId="303"/>
            <ac:spMk id="44" creationId="{043A66B8-CDDB-464B-9A15-3E5E6FA9EE4A}"/>
          </ac:spMkLst>
        </pc:spChg>
        <pc:spChg chg="mod">
          <ac:chgData name="WONG Sook Xian" userId="4ef3fe57-bd26-4a93-a71d-a9d079a64040" providerId="ADAL" clId="{6191D058-98F6-4F0D-9B26-AEBBB8619924}" dt="2021-04-06T07:26:27.682" v="1623" actId="165"/>
          <ac:spMkLst>
            <pc:docMk/>
            <pc:sldMk cId="2897859869" sldId="303"/>
            <ac:spMk id="45" creationId="{BF0A887A-B02A-41F6-9FF5-18EF001620BB}"/>
          </ac:spMkLst>
        </pc:spChg>
        <pc:spChg chg="mod">
          <ac:chgData name="WONG Sook Xian" userId="4ef3fe57-bd26-4a93-a71d-a9d079a64040" providerId="ADAL" clId="{6191D058-98F6-4F0D-9B26-AEBBB8619924}" dt="2021-04-06T07:26:27.682" v="1623" actId="165"/>
          <ac:spMkLst>
            <pc:docMk/>
            <pc:sldMk cId="2897859869" sldId="303"/>
            <ac:spMk id="46" creationId="{5A15F1B3-8C58-42FC-8F9F-4CACC8B7D8A6}"/>
          </ac:spMkLst>
        </pc:spChg>
        <pc:spChg chg="mod">
          <ac:chgData name="WONG Sook Xian" userId="4ef3fe57-bd26-4a93-a71d-a9d079a64040" providerId="ADAL" clId="{6191D058-98F6-4F0D-9B26-AEBBB8619924}" dt="2021-04-06T07:26:27.682" v="1623" actId="165"/>
          <ac:spMkLst>
            <pc:docMk/>
            <pc:sldMk cId="2897859869" sldId="303"/>
            <ac:spMk id="47" creationId="{7091F74C-E46B-4306-9911-25025629CAC7}"/>
          </ac:spMkLst>
        </pc:spChg>
        <pc:spChg chg="mod">
          <ac:chgData name="WONG Sook Xian" userId="4ef3fe57-bd26-4a93-a71d-a9d079a64040" providerId="ADAL" clId="{6191D058-98F6-4F0D-9B26-AEBBB8619924}" dt="2021-04-06T07:26:27.682" v="1623" actId="165"/>
          <ac:spMkLst>
            <pc:docMk/>
            <pc:sldMk cId="2897859869" sldId="303"/>
            <ac:spMk id="48" creationId="{549A80A4-8023-4A2D-9043-FB9BCC0ED889}"/>
          </ac:spMkLst>
        </pc:spChg>
        <pc:spChg chg="mod">
          <ac:chgData name="WONG Sook Xian" userId="4ef3fe57-bd26-4a93-a71d-a9d079a64040" providerId="ADAL" clId="{6191D058-98F6-4F0D-9B26-AEBBB8619924}" dt="2021-04-06T07:26:27.682" v="1623" actId="165"/>
          <ac:spMkLst>
            <pc:docMk/>
            <pc:sldMk cId="2897859869" sldId="303"/>
            <ac:spMk id="49" creationId="{5FECF1DB-EB8C-4BFC-9750-3640DB668B0D}"/>
          </ac:spMkLst>
        </pc:spChg>
        <pc:spChg chg="mod">
          <ac:chgData name="WONG Sook Xian" userId="4ef3fe57-bd26-4a93-a71d-a9d079a64040" providerId="ADAL" clId="{6191D058-98F6-4F0D-9B26-AEBBB8619924}" dt="2021-04-06T07:26:27.682" v="1623" actId="165"/>
          <ac:spMkLst>
            <pc:docMk/>
            <pc:sldMk cId="2897859869" sldId="303"/>
            <ac:spMk id="50" creationId="{BA831F54-A877-45AE-90A0-4A2E814C2A83}"/>
          </ac:spMkLst>
        </pc:spChg>
        <pc:spChg chg="mod">
          <ac:chgData name="WONG Sook Xian" userId="4ef3fe57-bd26-4a93-a71d-a9d079a64040" providerId="ADAL" clId="{6191D058-98F6-4F0D-9B26-AEBBB8619924}" dt="2021-04-06T07:26:27.682" v="1623" actId="165"/>
          <ac:spMkLst>
            <pc:docMk/>
            <pc:sldMk cId="2897859869" sldId="303"/>
            <ac:spMk id="51" creationId="{2C6B319A-11EE-4318-81AB-537ABEFC48CD}"/>
          </ac:spMkLst>
        </pc:spChg>
        <pc:spChg chg="mod">
          <ac:chgData name="WONG Sook Xian" userId="4ef3fe57-bd26-4a93-a71d-a9d079a64040" providerId="ADAL" clId="{6191D058-98F6-4F0D-9B26-AEBBB8619924}" dt="2021-04-06T07:26:27.682" v="1623" actId="165"/>
          <ac:spMkLst>
            <pc:docMk/>
            <pc:sldMk cId="2897859869" sldId="303"/>
            <ac:spMk id="52" creationId="{E54F624D-60C2-4F02-B917-1571B15027F6}"/>
          </ac:spMkLst>
        </pc:spChg>
        <pc:spChg chg="mod">
          <ac:chgData name="WONG Sook Xian" userId="4ef3fe57-bd26-4a93-a71d-a9d079a64040" providerId="ADAL" clId="{6191D058-98F6-4F0D-9B26-AEBBB8619924}" dt="2021-04-06T07:26:27.682" v="1623" actId="165"/>
          <ac:spMkLst>
            <pc:docMk/>
            <pc:sldMk cId="2897859869" sldId="303"/>
            <ac:spMk id="53" creationId="{1206DA49-7E8E-4383-9FD8-786DD449DE3C}"/>
          </ac:spMkLst>
        </pc:spChg>
        <pc:spChg chg="mod">
          <ac:chgData name="WONG Sook Xian" userId="4ef3fe57-bd26-4a93-a71d-a9d079a64040" providerId="ADAL" clId="{6191D058-98F6-4F0D-9B26-AEBBB8619924}" dt="2021-04-06T07:26:27.682" v="1623" actId="165"/>
          <ac:spMkLst>
            <pc:docMk/>
            <pc:sldMk cId="2897859869" sldId="303"/>
            <ac:spMk id="54" creationId="{6A28E82F-91FC-4F0B-AACE-545C4A9BC490}"/>
          </ac:spMkLst>
        </pc:spChg>
        <pc:spChg chg="mod">
          <ac:chgData name="WONG Sook Xian" userId="4ef3fe57-bd26-4a93-a71d-a9d079a64040" providerId="ADAL" clId="{6191D058-98F6-4F0D-9B26-AEBBB8619924}" dt="2021-04-06T07:26:27.682" v="1623" actId="165"/>
          <ac:spMkLst>
            <pc:docMk/>
            <pc:sldMk cId="2897859869" sldId="303"/>
            <ac:spMk id="55" creationId="{A7D91A3D-1254-4DFA-8D27-362A4EBE3B81}"/>
          </ac:spMkLst>
        </pc:spChg>
        <pc:spChg chg="mod">
          <ac:chgData name="WONG Sook Xian" userId="4ef3fe57-bd26-4a93-a71d-a9d079a64040" providerId="ADAL" clId="{6191D058-98F6-4F0D-9B26-AEBBB8619924}" dt="2021-04-06T07:26:27.682" v="1623" actId="165"/>
          <ac:spMkLst>
            <pc:docMk/>
            <pc:sldMk cId="2897859869" sldId="303"/>
            <ac:spMk id="56" creationId="{74E85492-2291-4A6A-8711-653BED3306C1}"/>
          </ac:spMkLst>
        </pc:spChg>
        <pc:spChg chg="mod">
          <ac:chgData name="WONG Sook Xian" userId="4ef3fe57-bd26-4a93-a71d-a9d079a64040" providerId="ADAL" clId="{6191D058-98F6-4F0D-9B26-AEBBB8619924}" dt="2021-04-06T07:26:27.682" v="1623" actId="165"/>
          <ac:spMkLst>
            <pc:docMk/>
            <pc:sldMk cId="2897859869" sldId="303"/>
            <ac:spMk id="57" creationId="{46230962-6BA8-4C56-BBDC-D540921E3799}"/>
          </ac:spMkLst>
        </pc:spChg>
        <pc:spChg chg="mod">
          <ac:chgData name="WONG Sook Xian" userId="4ef3fe57-bd26-4a93-a71d-a9d079a64040" providerId="ADAL" clId="{6191D058-98F6-4F0D-9B26-AEBBB8619924}" dt="2021-04-06T07:26:27.682" v="1623" actId="165"/>
          <ac:spMkLst>
            <pc:docMk/>
            <pc:sldMk cId="2897859869" sldId="303"/>
            <ac:spMk id="58" creationId="{C9BE0AB7-DA3C-467F-AEB8-D488A1BD8021}"/>
          </ac:spMkLst>
        </pc:spChg>
        <pc:spChg chg="mod">
          <ac:chgData name="WONG Sook Xian" userId="4ef3fe57-bd26-4a93-a71d-a9d079a64040" providerId="ADAL" clId="{6191D058-98F6-4F0D-9B26-AEBBB8619924}" dt="2021-04-06T07:26:27.682" v="1623" actId="165"/>
          <ac:spMkLst>
            <pc:docMk/>
            <pc:sldMk cId="2897859869" sldId="303"/>
            <ac:spMk id="59" creationId="{72F3C61C-C1FA-4C7A-B899-3A9312725118}"/>
          </ac:spMkLst>
        </pc:spChg>
        <pc:spChg chg="mod">
          <ac:chgData name="WONG Sook Xian" userId="4ef3fe57-bd26-4a93-a71d-a9d079a64040" providerId="ADAL" clId="{6191D058-98F6-4F0D-9B26-AEBBB8619924}" dt="2021-04-06T07:26:27.682" v="1623" actId="165"/>
          <ac:spMkLst>
            <pc:docMk/>
            <pc:sldMk cId="2897859869" sldId="303"/>
            <ac:spMk id="60" creationId="{87B3790B-95EB-4546-8522-D76B3345C20F}"/>
          </ac:spMkLst>
        </pc:spChg>
        <pc:spChg chg="mod">
          <ac:chgData name="WONG Sook Xian" userId="4ef3fe57-bd26-4a93-a71d-a9d079a64040" providerId="ADAL" clId="{6191D058-98F6-4F0D-9B26-AEBBB8619924}" dt="2021-04-06T07:26:27.682" v="1623" actId="165"/>
          <ac:spMkLst>
            <pc:docMk/>
            <pc:sldMk cId="2897859869" sldId="303"/>
            <ac:spMk id="61" creationId="{78D0C55F-D7DB-4446-96D8-045D11617330}"/>
          </ac:spMkLst>
        </pc:spChg>
        <pc:spChg chg="mod">
          <ac:chgData name="WONG Sook Xian" userId="4ef3fe57-bd26-4a93-a71d-a9d079a64040" providerId="ADAL" clId="{6191D058-98F6-4F0D-9B26-AEBBB8619924}" dt="2021-04-06T07:26:27.682" v="1623" actId="165"/>
          <ac:spMkLst>
            <pc:docMk/>
            <pc:sldMk cId="2897859869" sldId="303"/>
            <ac:spMk id="62" creationId="{FA0563C6-BAD9-42B8-911C-17F888E3E782}"/>
          </ac:spMkLst>
        </pc:spChg>
        <pc:spChg chg="mod">
          <ac:chgData name="WONG Sook Xian" userId="4ef3fe57-bd26-4a93-a71d-a9d079a64040" providerId="ADAL" clId="{6191D058-98F6-4F0D-9B26-AEBBB8619924}" dt="2021-04-06T07:26:27.682" v="1623" actId="165"/>
          <ac:spMkLst>
            <pc:docMk/>
            <pc:sldMk cId="2897859869" sldId="303"/>
            <ac:spMk id="63" creationId="{AD1698F1-3BA7-4B2E-9540-8BE3D5405539}"/>
          </ac:spMkLst>
        </pc:spChg>
        <pc:spChg chg="mod">
          <ac:chgData name="WONG Sook Xian" userId="4ef3fe57-bd26-4a93-a71d-a9d079a64040" providerId="ADAL" clId="{6191D058-98F6-4F0D-9B26-AEBBB8619924}" dt="2021-04-06T07:26:27.682" v="1623" actId="165"/>
          <ac:spMkLst>
            <pc:docMk/>
            <pc:sldMk cId="2897859869" sldId="303"/>
            <ac:spMk id="64" creationId="{BD35D1D3-EAFE-4423-9034-56D79303208A}"/>
          </ac:spMkLst>
        </pc:spChg>
        <pc:spChg chg="mod">
          <ac:chgData name="WONG Sook Xian" userId="4ef3fe57-bd26-4a93-a71d-a9d079a64040" providerId="ADAL" clId="{6191D058-98F6-4F0D-9B26-AEBBB8619924}" dt="2021-04-06T07:26:27.682" v="1623" actId="165"/>
          <ac:spMkLst>
            <pc:docMk/>
            <pc:sldMk cId="2897859869" sldId="303"/>
            <ac:spMk id="65" creationId="{B2FFB541-F87A-48FF-8666-24B1DC9F0636}"/>
          </ac:spMkLst>
        </pc:spChg>
        <pc:spChg chg="mod">
          <ac:chgData name="WONG Sook Xian" userId="4ef3fe57-bd26-4a93-a71d-a9d079a64040" providerId="ADAL" clId="{6191D058-98F6-4F0D-9B26-AEBBB8619924}" dt="2021-04-06T07:26:27.682" v="1623" actId="165"/>
          <ac:spMkLst>
            <pc:docMk/>
            <pc:sldMk cId="2897859869" sldId="303"/>
            <ac:spMk id="66" creationId="{A269AF1E-BA4A-449B-B9BD-DC26128E551B}"/>
          </ac:spMkLst>
        </pc:spChg>
        <pc:spChg chg="mod">
          <ac:chgData name="WONG Sook Xian" userId="4ef3fe57-bd26-4a93-a71d-a9d079a64040" providerId="ADAL" clId="{6191D058-98F6-4F0D-9B26-AEBBB8619924}" dt="2021-04-06T07:26:27.682" v="1623" actId="165"/>
          <ac:spMkLst>
            <pc:docMk/>
            <pc:sldMk cId="2897859869" sldId="303"/>
            <ac:spMk id="67" creationId="{3C9D90E2-5EC3-485A-BF49-B72DE6707991}"/>
          </ac:spMkLst>
        </pc:spChg>
        <pc:spChg chg="mod">
          <ac:chgData name="WONG Sook Xian" userId="4ef3fe57-bd26-4a93-a71d-a9d079a64040" providerId="ADAL" clId="{6191D058-98F6-4F0D-9B26-AEBBB8619924}" dt="2021-04-06T07:26:27.682" v="1623" actId="165"/>
          <ac:spMkLst>
            <pc:docMk/>
            <pc:sldMk cId="2897859869" sldId="303"/>
            <ac:spMk id="68" creationId="{4BDAA1BF-E2E0-4138-B9B7-F87AE19000F1}"/>
          </ac:spMkLst>
        </pc:spChg>
        <pc:spChg chg="mod">
          <ac:chgData name="WONG Sook Xian" userId="4ef3fe57-bd26-4a93-a71d-a9d079a64040" providerId="ADAL" clId="{6191D058-98F6-4F0D-9B26-AEBBB8619924}" dt="2021-04-06T07:26:27.682" v="1623" actId="165"/>
          <ac:spMkLst>
            <pc:docMk/>
            <pc:sldMk cId="2897859869" sldId="303"/>
            <ac:spMk id="69" creationId="{66058257-ECAB-40D1-AAF8-1347165247B7}"/>
          </ac:spMkLst>
        </pc:spChg>
        <pc:spChg chg="mod">
          <ac:chgData name="WONG Sook Xian" userId="4ef3fe57-bd26-4a93-a71d-a9d079a64040" providerId="ADAL" clId="{6191D058-98F6-4F0D-9B26-AEBBB8619924}" dt="2021-04-06T07:26:27.682" v="1623" actId="165"/>
          <ac:spMkLst>
            <pc:docMk/>
            <pc:sldMk cId="2897859869" sldId="303"/>
            <ac:spMk id="70" creationId="{3E092216-EEED-4673-86BD-191367224BDA}"/>
          </ac:spMkLst>
        </pc:spChg>
        <pc:spChg chg="mod">
          <ac:chgData name="WONG Sook Xian" userId="4ef3fe57-bd26-4a93-a71d-a9d079a64040" providerId="ADAL" clId="{6191D058-98F6-4F0D-9B26-AEBBB8619924}" dt="2021-04-06T07:26:27.682" v="1623" actId="165"/>
          <ac:spMkLst>
            <pc:docMk/>
            <pc:sldMk cId="2897859869" sldId="303"/>
            <ac:spMk id="71" creationId="{D5E97534-C7AE-4950-A073-6CA77262DE2B}"/>
          </ac:spMkLst>
        </pc:spChg>
        <pc:spChg chg="mod">
          <ac:chgData name="WONG Sook Xian" userId="4ef3fe57-bd26-4a93-a71d-a9d079a64040" providerId="ADAL" clId="{6191D058-98F6-4F0D-9B26-AEBBB8619924}" dt="2021-04-06T07:26:27.682" v="1623" actId="165"/>
          <ac:spMkLst>
            <pc:docMk/>
            <pc:sldMk cId="2897859869" sldId="303"/>
            <ac:spMk id="72" creationId="{54A3CF0C-4442-49F2-97C3-19AD544034EE}"/>
          </ac:spMkLst>
        </pc:spChg>
        <pc:spChg chg="mod">
          <ac:chgData name="WONG Sook Xian" userId="4ef3fe57-bd26-4a93-a71d-a9d079a64040" providerId="ADAL" clId="{6191D058-98F6-4F0D-9B26-AEBBB8619924}" dt="2021-04-06T07:26:27.682" v="1623" actId="165"/>
          <ac:spMkLst>
            <pc:docMk/>
            <pc:sldMk cId="2897859869" sldId="303"/>
            <ac:spMk id="73" creationId="{97E019D5-7580-4FBD-8CD9-0A9AAAE94298}"/>
          </ac:spMkLst>
        </pc:spChg>
        <pc:spChg chg="mod">
          <ac:chgData name="WONG Sook Xian" userId="4ef3fe57-bd26-4a93-a71d-a9d079a64040" providerId="ADAL" clId="{6191D058-98F6-4F0D-9B26-AEBBB8619924}" dt="2021-04-06T07:26:27.682" v="1623" actId="165"/>
          <ac:spMkLst>
            <pc:docMk/>
            <pc:sldMk cId="2897859869" sldId="303"/>
            <ac:spMk id="74" creationId="{93C1FFA9-52E0-4276-8118-506984285576}"/>
          </ac:spMkLst>
        </pc:spChg>
        <pc:spChg chg="mod">
          <ac:chgData name="WONG Sook Xian" userId="4ef3fe57-bd26-4a93-a71d-a9d079a64040" providerId="ADAL" clId="{6191D058-98F6-4F0D-9B26-AEBBB8619924}" dt="2021-04-06T07:26:27.682" v="1623" actId="165"/>
          <ac:spMkLst>
            <pc:docMk/>
            <pc:sldMk cId="2897859869" sldId="303"/>
            <ac:spMk id="75" creationId="{D9F6F920-26D9-45CC-A03F-E3078C23F359}"/>
          </ac:spMkLst>
        </pc:spChg>
        <pc:spChg chg="mod">
          <ac:chgData name="WONG Sook Xian" userId="4ef3fe57-bd26-4a93-a71d-a9d079a64040" providerId="ADAL" clId="{6191D058-98F6-4F0D-9B26-AEBBB8619924}" dt="2021-04-06T07:26:27.682" v="1623" actId="165"/>
          <ac:spMkLst>
            <pc:docMk/>
            <pc:sldMk cId="2897859869" sldId="303"/>
            <ac:spMk id="76" creationId="{75D719C5-86BF-4DC0-95AE-FDA19F3F8BF6}"/>
          </ac:spMkLst>
        </pc:spChg>
        <pc:spChg chg="mod">
          <ac:chgData name="WONG Sook Xian" userId="4ef3fe57-bd26-4a93-a71d-a9d079a64040" providerId="ADAL" clId="{6191D058-98F6-4F0D-9B26-AEBBB8619924}" dt="2021-04-06T07:26:27.682" v="1623" actId="165"/>
          <ac:spMkLst>
            <pc:docMk/>
            <pc:sldMk cId="2897859869" sldId="303"/>
            <ac:spMk id="77" creationId="{2513A854-1B6C-4D12-8D27-7CB4D172DC1F}"/>
          </ac:spMkLst>
        </pc:spChg>
        <pc:spChg chg="mod">
          <ac:chgData name="WONG Sook Xian" userId="4ef3fe57-bd26-4a93-a71d-a9d079a64040" providerId="ADAL" clId="{6191D058-98F6-4F0D-9B26-AEBBB8619924}" dt="2021-04-06T07:26:27.682" v="1623" actId="165"/>
          <ac:spMkLst>
            <pc:docMk/>
            <pc:sldMk cId="2897859869" sldId="303"/>
            <ac:spMk id="78" creationId="{4EFF70F3-E64A-4A5B-BA60-CF2054AE8845}"/>
          </ac:spMkLst>
        </pc:spChg>
        <pc:spChg chg="mod">
          <ac:chgData name="WONG Sook Xian" userId="4ef3fe57-bd26-4a93-a71d-a9d079a64040" providerId="ADAL" clId="{6191D058-98F6-4F0D-9B26-AEBBB8619924}" dt="2021-04-06T07:26:27.682" v="1623" actId="165"/>
          <ac:spMkLst>
            <pc:docMk/>
            <pc:sldMk cId="2897859869" sldId="303"/>
            <ac:spMk id="79" creationId="{4C2B3164-2559-4A42-9DBF-7489F8FC9202}"/>
          </ac:spMkLst>
        </pc:spChg>
        <pc:spChg chg="mod">
          <ac:chgData name="WONG Sook Xian" userId="4ef3fe57-bd26-4a93-a71d-a9d079a64040" providerId="ADAL" clId="{6191D058-98F6-4F0D-9B26-AEBBB8619924}" dt="2021-04-06T07:26:27.682" v="1623" actId="165"/>
          <ac:spMkLst>
            <pc:docMk/>
            <pc:sldMk cId="2897859869" sldId="303"/>
            <ac:spMk id="80" creationId="{193890FA-3BCA-4D1F-B3EB-7B1C67740FC0}"/>
          </ac:spMkLst>
        </pc:spChg>
        <pc:spChg chg="mod">
          <ac:chgData name="WONG Sook Xian" userId="4ef3fe57-bd26-4a93-a71d-a9d079a64040" providerId="ADAL" clId="{6191D058-98F6-4F0D-9B26-AEBBB8619924}" dt="2021-04-06T07:26:27.682" v="1623" actId="165"/>
          <ac:spMkLst>
            <pc:docMk/>
            <pc:sldMk cId="2897859869" sldId="303"/>
            <ac:spMk id="81" creationId="{D45194B1-05CF-4BA6-B02B-97AB51AF133F}"/>
          </ac:spMkLst>
        </pc:spChg>
        <pc:spChg chg="mod">
          <ac:chgData name="WONG Sook Xian" userId="4ef3fe57-bd26-4a93-a71d-a9d079a64040" providerId="ADAL" clId="{6191D058-98F6-4F0D-9B26-AEBBB8619924}" dt="2021-04-06T07:26:27.682" v="1623" actId="165"/>
          <ac:spMkLst>
            <pc:docMk/>
            <pc:sldMk cId="2897859869" sldId="303"/>
            <ac:spMk id="82" creationId="{BEB92909-2563-456E-9918-0FA7A2A4B428}"/>
          </ac:spMkLst>
        </pc:spChg>
        <pc:spChg chg="mod">
          <ac:chgData name="WONG Sook Xian" userId="4ef3fe57-bd26-4a93-a71d-a9d079a64040" providerId="ADAL" clId="{6191D058-98F6-4F0D-9B26-AEBBB8619924}" dt="2021-04-06T07:26:27.682" v="1623" actId="165"/>
          <ac:spMkLst>
            <pc:docMk/>
            <pc:sldMk cId="2897859869" sldId="303"/>
            <ac:spMk id="83" creationId="{88D392DE-6BD6-4365-9087-A86FC85748F2}"/>
          </ac:spMkLst>
        </pc:spChg>
        <pc:spChg chg="mod">
          <ac:chgData name="WONG Sook Xian" userId="4ef3fe57-bd26-4a93-a71d-a9d079a64040" providerId="ADAL" clId="{6191D058-98F6-4F0D-9B26-AEBBB8619924}" dt="2021-04-06T07:26:27.682" v="1623" actId="165"/>
          <ac:spMkLst>
            <pc:docMk/>
            <pc:sldMk cId="2897859869" sldId="303"/>
            <ac:spMk id="84" creationId="{6DAE0968-4998-48B1-83A4-BE19E5273E9B}"/>
          </ac:spMkLst>
        </pc:spChg>
        <pc:spChg chg="mod">
          <ac:chgData name="WONG Sook Xian" userId="4ef3fe57-bd26-4a93-a71d-a9d079a64040" providerId="ADAL" clId="{6191D058-98F6-4F0D-9B26-AEBBB8619924}" dt="2021-04-06T07:26:27.682" v="1623" actId="165"/>
          <ac:spMkLst>
            <pc:docMk/>
            <pc:sldMk cId="2897859869" sldId="303"/>
            <ac:spMk id="85" creationId="{D7730B08-AB00-4FED-8CD5-36AFB83E8055}"/>
          </ac:spMkLst>
        </pc:spChg>
        <pc:spChg chg="mod">
          <ac:chgData name="WONG Sook Xian" userId="4ef3fe57-bd26-4a93-a71d-a9d079a64040" providerId="ADAL" clId="{6191D058-98F6-4F0D-9B26-AEBBB8619924}" dt="2021-04-06T07:26:27.682" v="1623" actId="165"/>
          <ac:spMkLst>
            <pc:docMk/>
            <pc:sldMk cId="2897859869" sldId="303"/>
            <ac:spMk id="86" creationId="{B10FCC6A-891C-4095-90F6-1B821BEF8A33}"/>
          </ac:spMkLst>
        </pc:spChg>
        <pc:spChg chg="mod">
          <ac:chgData name="WONG Sook Xian" userId="4ef3fe57-bd26-4a93-a71d-a9d079a64040" providerId="ADAL" clId="{6191D058-98F6-4F0D-9B26-AEBBB8619924}" dt="2021-04-06T07:26:27.682" v="1623" actId="165"/>
          <ac:spMkLst>
            <pc:docMk/>
            <pc:sldMk cId="2897859869" sldId="303"/>
            <ac:spMk id="87" creationId="{5F120AD0-25A0-4C7C-917E-A3CB9BDFF45D}"/>
          </ac:spMkLst>
        </pc:spChg>
        <pc:spChg chg="mod">
          <ac:chgData name="WONG Sook Xian" userId="4ef3fe57-bd26-4a93-a71d-a9d079a64040" providerId="ADAL" clId="{6191D058-98F6-4F0D-9B26-AEBBB8619924}" dt="2021-04-06T07:26:27.682" v="1623" actId="165"/>
          <ac:spMkLst>
            <pc:docMk/>
            <pc:sldMk cId="2897859869" sldId="303"/>
            <ac:spMk id="88" creationId="{9DF2EB82-4AB1-4E32-AC44-0B73FEE90766}"/>
          </ac:spMkLst>
        </pc:spChg>
        <pc:spChg chg="mod topLvl">
          <ac:chgData name="WONG Sook Xian" userId="4ef3fe57-bd26-4a93-a71d-a9d079a64040" providerId="ADAL" clId="{6191D058-98F6-4F0D-9B26-AEBBB8619924}" dt="2021-04-06T07:26:27.682" v="1623" actId="165"/>
          <ac:spMkLst>
            <pc:docMk/>
            <pc:sldMk cId="2897859869" sldId="303"/>
            <ac:spMk id="89" creationId="{73350AE5-FC49-4E73-BB41-DFA38887A4A2}"/>
          </ac:spMkLst>
        </pc:spChg>
        <pc:spChg chg="mod topLvl">
          <ac:chgData name="WONG Sook Xian" userId="4ef3fe57-bd26-4a93-a71d-a9d079a64040" providerId="ADAL" clId="{6191D058-98F6-4F0D-9B26-AEBBB8619924}" dt="2021-04-06T07:26:17.228" v="1622" actId="165"/>
          <ac:spMkLst>
            <pc:docMk/>
            <pc:sldMk cId="2897859869" sldId="303"/>
            <ac:spMk id="90" creationId="{1FC31E56-858C-4EC8-B924-2C7A713D9DFF}"/>
          </ac:spMkLst>
        </pc:spChg>
        <pc:grpChg chg="mod topLvl">
          <ac:chgData name="WONG Sook Xian" userId="4ef3fe57-bd26-4a93-a71d-a9d079a64040" providerId="ADAL" clId="{6191D058-98F6-4F0D-9B26-AEBBB8619924}" dt="2021-04-06T07:26:27.682" v="1623" actId="165"/>
          <ac:grpSpMkLst>
            <pc:docMk/>
            <pc:sldMk cId="2897859869" sldId="303"/>
            <ac:grpSpMk id="5" creationId="{B4D7C8FF-6E72-4C95-9D99-34B52196ECE1}"/>
          </ac:grpSpMkLst>
        </pc:grpChg>
        <pc:grpChg chg="del mod topLvl">
          <ac:chgData name="WONG Sook Xian" userId="4ef3fe57-bd26-4a93-a71d-a9d079a64040" providerId="ADAL" clId="{6191D058-98F6-4F0D-9B26-AEBBB8619924}" dt="2021-04-06T07:26:27.682" v="1623" actId="165"/>
          <ac:grpSpMkLst>
            <pc:docMk/>
            <pc:sldMk cId="2897859869" sldId="303"/>
            <ac:grpSpMk id="159" creationId="{18A3C478-8667-4675-AC40-3B67B767B023}"/>
          </ac:grpSpMkLst>
        </pc:grpChg>
        <pc:grpChg chg="del">
          <ac:chgData name="WONG Sook Xian" userId="4ef3fe57-bd26-4a93-a71d-a9d079a64040" providerId="ADAL" clId="{6191D058-98F6-4F0D-9B26-AEBBB8619924}" dt="2021-04-06T07:26:17.228" v="1622" actId="165"/>
          <ac:grpSpMkLst>
            <pc:docMk/>
            <pc:sldMk cId="2897859869" sldId="303"/>
            <ac:grpSpMk id="161" creationId="{4117B0D3-FE37-4308-A655-36E19984FC92}"/>
          </ac:grpSpMkLst>
        </pc:grpChg>
      </pc:sldChg>
      <pc:sldChg chg="modSp mod">
        <pc:chgData name="WONG Sook Xian" userId="4ef3fe57-bd26-4a93-a71d-a9d079a64040" providerId="ADAL" clId="{6191D058-98F6-4F0D-9B26-AEBBB8619924}" dt="2021-04-06T07:30:48.537" v="1686" actId="14100"/>
        <pc:sldMkLst>
          <pc:docMk/>
          <pc:sldMk cId="2249521952" sldId="310"/>
        </pc:sldMkLst>
        <pc:spChg chg="mod">
          <ac:chgData name="WONG Sook Xian" userId="4ef3fe57-bd26-4a93-a71d-a9d079a64040" providerId="ADAL" clId="{6191D058-98F6-4F0D-9B26-AEBBB8619924}" dt="2021-04-06T07:30:48.537" v="1686" actId="14100"/>
          <ac:spMkLst>
            <pc:docMk/>
            <pc:sldMk cId="2249521952" sldId="310"/>
            <ac:spMk id="53" creationId="{298B627D-0395-4896-8E15-E4D607EB6C19}"/>
          </ac:spMkLst>
        </pc:spChg>
      </pc:sldChg>
    </pc:docChg>
  </pc:docChgLst>
  <pc:docChgLst>
    <pc:chgData name="MIN Xiaoqi" userId="9746ffe9-35bc-4483-85e4-79733d8a4eee" providerId="ADAL" clId="{05043565-9F23-45F3-AFC9-5DFC52549460}"/>
    <pc:docChg chg="undo custSel addSld delSld modSld">
      <pc:chgData name="MIN Xiaoqi" userId="9746ffe9-35bc-4483-85e4-79733d8a4eee" providerId="ADAL" clId="{05043565-9F23-45F3-AFC9-5DFC52549460}" dt="2021-04-06T10:57:02.430" v="3727" actId="5793"/>
      <pc:docMkLst>
        <pc:docMk/>
      </pc:docMkLst>
      <pc:sldChg chg="modNotesTx">
        <pc:chgData name="MIN Xiaoqi" userId="9746ffe9-35bc-4483-85e4-79733d8a4eee" providerId="ADAL" clId="{05043565-9F23-45F3-AFC9-5DFC52549460}" dt="2021-04-06T10:55:42.700" v="3719"/>
        <pc:sldMkLst>
          <pc:docMk/>
          <pc:sldMk cId="0" sldId="256"/>
        </pc:sldMkLst>
      </pc:sldChg>
      <pc:sldChg chg="add del">
        <pc:chgData name="MIN Xiaoqi" userId="9746ffe9-35bc-4483-85e4-79733d8a4eee" providerId="ADAL" clId="{05043565-9F23-45F3-AFC9-5DFC52549460}" dt="2021-04-06T03:42:49.974" v="3478" actId="47"/>
        <pc:sldMkLst>
          <pc:docMk/>
          <pc:sldMk cId="0" sldId="258"/>
        </pc:sldMkLst>
      </pc:sldChg>
      <pc:sldChg chg="addSp delSp modSp add del mod modNotesTx">
        <pc:chgData name="MIN Xiaoqi" userId="9746ffe9-35bc-4483-85e4-79733d8a4eee" providerId="ADAL" clId="{05043565-9F23-45F3-AFC9-5DFC52549460}" dt="2021-04-06T02:40:10.339" v="2677" actId="47"/>
        <pc:sldMkLst>
          <pc:docMk/>
          <pc:sldMk cId="0" sldId="259"/>
        </pc:sldMkLst>
        <pc:spChg chg="del">
          <ac:chgData name="MIN Xiaoqi" userId="9746ffe9-35bc-4483-85e4-79733d8a4eee" providerId="ADAL" clId="{05043565-9F23-45F3-AFC9-5DFC52549460}" dt="2021-04-06T02:39:27.509" v="2667" actId="21"/>
          <ac:spMkLst>
            <pc:docMk/>
            <pc:sldMk cId="0" sldId="259"/>
            <ac:spMk id="18" creationId="{476A89DB-387B-4A14-B417-0ACB55FFEC4E}"/>
          </ac:spMkLst>
        </pc:spChg>
        <pc:spChg chg="del">
          <ac:chgData name="MIN Xiaoqi" userId="9746ffe9-35bc-4483-85e4-79733d8a4eee" providerId="ADAL" clId="{05043565-9F23-45F3-AFC9-5DFC52549460}" dt="2021-04-06T02:39:27.509" v="2667" actId="21"/>
          <ac:spMkLst>
            <pc:docMk/>
            <pc:sldMk cId="0" sldId="259"/>
            <ac:spMk id="103" creationId="{113A7C64-D694-4A71-80DE-295DEBF12C81}"/>
          </ac:spMkLst>
        </pc:spChg>
        <pc:spChg chg="del">
          <ac:chgData name="MIN Xiaoqi" userId="9746ffe9-35bc-4483-85e4-79733d8a4eee" providerId="ADAL" clId="{05043565-9F23-45F3-AFC9-5DFC52549460}" dt="2021-04-06T02:39:27.509" v="2667" actId="21"/>
          <ac:spMkLst>
            <pc:docMk/>
            <pc:sldMk cId="0" sldId="259"/>
            <ac:spMk id="104" creationId="{808BBCDE-E361-4351-8DC2-CB6BCA9948CB}"/>
          </ac:spMkLst>
        </pc:spChg>
        <pc:spChg chg="del">
          <ac:chgData name="MIN Xiaoqi" userId="9746ffe9-35bc-4483-85e4-79733d8a4eee" providerId="ADAL" clId="{05043565-9F23-45F3-AFC9-5DFC52549460}" dt="2021-04-06T02:39:27.509" v="2667" actId="21"/>
          <ac:spMkLst>
            <pc:docMk/>
            <pc:sldMk cId="0" sldId="259"/>
            <ac:spMk id="116" creationId="{65D58197-7CD9-4D14-956B-2587AF8CF989}"/>
          </ac:spMkLst>
        </pc:spChg>
        <pc:spChg chg="del">
          <ac:chgData name="MIN Xiaoqi" userId="9746ffe9-35bc-4483-85e4-79733d8a4eee" providerId="ADAL" clId="{05043565-9F23-45F3-AFC9-5DFC52549460}" dt="2021-04-06T02:34:53.637" v="2549" actId="478"/>
          <ac:spMkLst>
            <pc:docMk/>
            <pc:sldMk cId="0" sldId="259"/>
            <ac:spMk id="118" creationId="{AD6C5BD5-6043-4BEA-9262-4627BD2405A2}"/>
          </ac:spMkLst>
        </pc:spChg>
        <pc:spChg chg="add del mod">
          <ac:chgData name="MIN Xiaoqi" userId="9746ffe9-35bc-4483-85e4-79733d8a4eee" providerId="ADAL" clId="{05043565-9F23-45F3-AFC9-5DFC52549460}" dt="2021-04-06T02:12:18.942" v="2333" actId="478"/>
          <ac:spMkLst>
            <pc:docMk/>
            <pc:sldMk cId="0" sldId="259"/>
            <ac:spMk id="119" creationId="{E69EFD2B-87B3-4EC0-8F6B-4D700076CE1D}"/>
          </ac:spMkLst>
        </pc:spChg>
        <pc:spChg chg="mod">
          <ac:chgData name="MIN Xiaoqi" userId="9746ffe9-35bc-4483-85e4-79733d8a4eee" providerId="ADAL" clId="{05043565-9F23-45F3-AFC9-5DFC52549460}" dt="2021-04-05T16:19:58.630" v="205" actId="1076"/>
          <ac:spMkLst>
            <pc:docMk/>
            <pc:sldMk cId="0" sldId="259"/>
            <ac:spMk id="162" creationId="{128F493A-70A4-405A-9FE2-1DD8B59178D0}"/>
          </ac:spMkLst>
        </pc:spChg>
        <pc:spChg chg="mod">
          <ac:chgData name="MIN Xiaoqi" userId="9746ffe9-35bc-4483-85e4-79733d8a4eee" providerId="ADAL" clId="{05043565-9F23-45F3-AFC9-5DFC52549460}" dt="2021-04-06T02:36:20.420" v="2550" actId="1076"/>
          <ac:spMkLst>
            <pc:docMk/>
            <pc:sldMk cId="0" sldId="259"/>
            <ac:spMk id="348" creationId="{00000000-0000-0000-0000-000000000000}"/>
          </ac:spMkLst>
        </pc:spChg>
        <pc:grpChg chg="del">
          <ac:chgData name="MIN Xiaoqi" userId="9746ffe9-35bc-4483-85e4-79733d8a4eee" providerId="ADAL" clId="{05043565-9F23-45F3-AFC9-5DFC52549460}" dt="2021-04-06T02:39:27.509" v="2667" actId="21"/>
          <ac:grpSpMkLst>
            <pc:docMk/>
            <pc:sldMk cId="0" sldId="259"/>
            <ac:grpSpMk id="19" creationId="{5F284AEA-C6A6-418C-90AF-90D06E764A1D}"/>
          </ac:grpSpMkLst>
        </pc:grpChg>
        <pc:grpChg chg="del">
          <ac:chgData name="MIN Xiaoqi" userId="9746ffe9-35bc-4483-85e4-79733d8a4eee" providerId="ADAL" clId="{05043565-9F23-45F3-AFC9-5DFC52549460}" dt="2021-04-06T02:39:27.509" v="2667" actId="21"/>
          <ac:grpSpMkLst>
            <pc:docMk/>
            <pc:sldMk cId="0" sldId="259"/>
            <ac:grpSpMk id="105" creationId="{530AA0EC-2BCA-4D6C-94FB-4619F39008C8}"/>
          </ac:grpSpMkLst>
        </pc:grpChg>
        <pc:grpChg chg="del mod">
          <ac:chgData name="MIN Xiaoqi" userId="9746ffe9-35bc-4483-85e4-79733d8a4eee" providerId="ADAL" clId="{05043565-9F23-45F3-AFC9-5DFC52549460}" dt="2021-04-06T02:39:49.930" v="2672" actId="21"/>
          <ac:grpSpMkLst>
            <pc:docMk/>
            <pc:sldMk cId="0" sldId="259"/>
            <ac:grpSpMk id="163" creationId="{5DECECF0-88C7-4850-9A73-DC556F40439A}"/>
          </ac:grpSpMkLst>
        </pc:grpChg>
        <pc:picChg chg="del mod">
          <ac:chgData name="MIN Xiaoqi" userId="9746ffe9-35bc-4483-85e4-79733d8a4eee" providerId="ADAL" clId="{05043565-9F23-45F3-AFC9-5DFC52549460}" dt="2021-04-06T02:39:49.930" v="2672" actId="21"/>
          <ac:picMkLst>
            <pc:docMk/>
            <pc:sldMk cId="0" sldId="259"/>
            <ac:picMk id="3" creationId="{950C54B7-ACD6-4D31-989B-B558020086AD}"/>
          </ac:picMkLst>
        </pc:picChg>
        <pc:picChg chg="del mod">
          <ac:chgData name="MIN Xiaoqi" userId="9746ffe9-35bc-4483-85e4-79733d8a4eee" providerId="ADAL" clId="{05043565-9F23-45F3-AFC9-5DFC52549460}" dt="2021-04-06T02:39:49.930" v="2672" actId="21"/>
          <ac:picMkLst>
            <pc:docMk/>
            <pc:sldMk cId="0" sldId="259"/>
            <ac:picMk id="11" creationId="{8177344E-4B3E-49DD-A398-7885CE176BC5}"/>
          </ac:picMkLst>
        </pc:picChg>
        <pc:picChg chg="del mod">
          <ac:chgData name="MIN Xiaoqi" userId="9746ffe9-35bc-4483-85e4-79733d8a4eee" providerId="ADAL" clId="{05043565-9F23-45F3-AFC9-5DFC52549460}" dt="2021-04-06T02:39:49.930" v="2672" actId="21"/>
          <ac:picMkLst>
            <pc:docMk/>
            <pc:sldMk cId="0" sldId="259"/>
            <ac:picMk id="13" creationId="{EB0B1253-F717-4554-8523-ECB8DBC4674A}"/>
          </ac:picMkLst>
        </pc:picChg>
        <pc:picChg chg="del mod">
          <ac:chgData name="MIN Xiaoqi" userId="9746ffe9-35bc-4483-85e4-79733d8a4eee" providerId="ADAL" clId="{05043565-9F23-45F3-AFC9-5DFC52549460}" dt="2021-04-06T02:39:49.930" v="2672" actId="21"/>
          <ac:picMkLst>
            <pc:docMk/>
            <pc:sldMk cId="0" sldId="259"/>
            <ac:picMk id="15" creationId="{93B8C1D0-B15D-42DD-BB9C-4FA7F5CE39D2}"/>
          </ac:picMkLst>
        </pc:picChg>
        <pc:picChg chg="del mod">
          <ac:chgData name="MIN Xiaoqi" userId="9746ffe9-35bc-4483-85e4-79733d8a4eee" providerId="ADAL" clId="{05043565-9F23-45F3-AFC9-5DFC52549460}" dt="2021-04-06T02:39:49.930" v="2672" actId="21"/>
          <ac:picMkLst>
            <pc:docMk/>
            <pc:sldMk cId="0" sldId="259"/>
            <ac:picMk id="17" creationId="{583281AD-32C0-4A94-8FDB-C452C0EC8C3C}"/>
          </ac:picMkLst>
        </pc:picChg>
      </pc:sldChg>
      <pc:sldChg chg="addSp delSp modSp del mod modNotesTx">
        <pc:chgData name="MIN Xiaoqi" userId="9746ffe9-35bc-4483-85e4-79733d8a4eee" providerId="ADAL" clId="{05043565-9F23-45F3-AFC9-5DFC52549460}" dt="2021-04-06T02:37:53.353" v="2658" actId="47"/>
        <pc:sldMkLst>
          <pc:docMk/>
          <pc:sldMk cId="0" sldId="271"/>
        </pc:sldMkLst>
        <pc:spChg chg="add mod">
          <ac:chgData name="MIN Xiaoqi" userId="9746ffe9-35bc-4483-85e4-79733d8a4eee" providerId="ADAL" clId="{05043565-9F23-45F3-AFC9-5DFC52549460}" dt="2021-04-06T02:36:49.175" v="2552" actId="21"/>
          <ac:spMkLst>
            <pc:docMk/>
            <pc:sldMk cId="0" sldId="271"/>
            <ac:spMk id="3" creationId="{C1BFE7D2-F0BF-4F99-8C20-127947A71636}"/>
          </ac:spMkLst>
        </pc:spChg>
        <pc:spChg chg="del">
          <ac:chgData name="MIN Xiaoqi" userId="9746ffe9-35bc-4483-85e4-79733d8a4eee" providerId="ADAL" clId="{05043565-9F23-45F3-AFC9-5DFC52549460}" dt="2021-04-06T02:36:49.175" v="2552" actId="21"/>
          <ac:spMkLst>
            <pc:docMk/>
            <pc:sldMk cId="0" sldId="271"/>
            <ac:spMk id="5166" creationId="{00000000-0000-0000-0000-000000000000}"/>
          </ac:spMkLst>
        </pc:spChg>
        <pc:spChg chg="del">
          <ac:chgData name="MIN Xiaoqi" userId="9746ffe9-35bc-4483-85e4-79733d8a4eee" providerId="ADAL" clId="{05043565-9F23-45F3-AFC9-5DFC52549460}" dt="2021-04-06T02:36:49.175" v="2552" actId="21"/>
          <ac:spMkLst>
            <pc:docMk/>
            <pc:sldMk cId="0" sldId="271"/>
            <ac:spMk id="5211" creationId="{00000000-0000-0000-0000-000000000000}"/>
          </ac:spMkLst>
        </pc:spChg>
        <pc:spChg chg="del mod">
          <ac:chgData name="MIN Xiaoqi" userId="9746ffe9-35bc-4483-85e4-79733d8a4eee" providerId="ADAL" clId="{05043565-9F23-45F3-AFC9-5DFC52549460}" dt="2021-04-06T02:36:49.175" v="2552" actId="21"/>
          <ac:spMkLst>
            <pc:docMk/>
            <pc:sldMk cId="0" sldId="271"/>
            <ac:spMk id="5212" creationId="{00000000-0000-0000-0000-000000000000}"/>
          </ac:spMkLst>
        </pc:spChg>
        <pc:spChg chg="del">
          <ac:chgData name="MIN Xiaoqi" userId="9746ffe9-35bc-4483-85e4-79733d8a4eee" providerId="ADAL" clId="{05043565-9F23-45F3-AFC9-5DFC52549460}" dt="2021-04-06T02:36:49.175" v="2552" actId="21"/>
          <ac:spMkLst>
            <pc:docMk/>
            <pc:sldMk cId="0" sldId="271"/>
            <ac:spMk id="5216" creationId="{00000000-0000-0000-0000-000000000000}"/>
          </ac:spMkLst>
        </pc:spChg>
        <pc:spChg chg="del mod">
          <ac:chgData name="MIN Xiaoqi" userId="9746ffe9-35bc-4483-85e4-79733d8a4eee" providerId="ADAL" clId="{05043565-9F23-45F3-AFC9-5DFC52549460}" dt="2021-04-06T02:36:49.175" v="2552" actId="21"/>
          <ac:spMkLst>
            <pc:docMk/>
            <pc:sldMk cId="0" sldId="271"/>
            <ac:spMk id="5217" creationId="{00000000-0000-0000-0000-000000000000}"/>
          </ac:spMkLst>
        </pc:spChg>
        <pc:spChg chg="del">
          <ac:chgData name="MIN Xiaoqi" userId="9746ffe9-35bc-4483-85e4-79733d8a4eee" providerId="ADAL" clId="{05043565-9F23-45F3-AFC9-5DFC52549460}" dt="2021-04-06T02:36:49.175" v="2552" actId="21"/>
          <ac:spMkLst>
            <pc:docMk/>
            <pc:sldMk cId="0" sldId="271"/>
            <ac:spMk id="5218" creationId="{00000000-0000-0000-0000-000000000000}"/>
          </ac:spMkLst>
        </pc:spChg>
        <pc:spChg chg="del mod">
          <ac:chgData name="MIN Xiaoqi" userId="9746ffe9-35bc-4483-85e4-79733d8a4eee" providerId="ADAL" clId="{05043565-9F23-45F3-AFC9-5DFC52549460}" dt="2021-04-06T02:36:49.175" v="2552" actId="21"/>
          <ac:spMkLst>
            <pc:docMk/>
            <pc:sldMk cId="0" sldId="271"/>
            <ac:spMk id="5219" creationId="{00000000-0000-0000-0000-000000000000}"/>
          </ac:spMkLst>
        </pc:spChg>
        <pc:grpChg chg="del">
          <ac:chgData name="MIN Xiaoqi" userId="9746ffe9-35bc-4483-85e4-79733d8a4eee" providerId="ADAL" clId="{05043565-9F23-45F3-AFC9-5DFC52549460}" dt="2021-04-06T02:36:49.175" v="2552" actId="21"/>
          <ac:grpSpMkLst>
            <pc:docMk/>
            <pc:sldMk cId="0" sldId="271"/>
            <ac:grpSpMk id="98" creationId="{C5EECE19-533E-48F0-85EE-201E7817D6C7}"/>
          </ac:grpSpMkLst>
        </pc:grpChg>
        <pc:grpChg chg="del">
          <ac:chgData name="MIN Xiaoqi" userId="9746ffe9-35bc-4483-85e4-79733d8a4eee" providerId="ADAL" clId="{05043565-9F23-45F3-AFC9-5DFC52549460}" dt="2021-04-06T02:36:49.175" v="2552" actId="21"/>
          <ac:grpSpMkLst>
            <pc:docMk/>
            <pc:sldMk cId="0" sldId="271"/>
            <ac:grpSpMk id="5167" creationId="{00000000-0000-0000-0000-000000000000}"/>
          </ac:grpSpMkLst>
        </pc:grpChg>
        <pc:grpChg chg="del">
          <ac:chgData name="MIN Xiaoqi" userId="9746ffe9-35bc-4483-85e4-79733d8a4eee" providerId="ADAL" clId="{05043565-9F23-45F3-AFC9-5DFC52549460}" dt="2021-04-06T02:36:49.175" v="2552" actId="21"/>
          <ac:grpSpMkLst>
            <pc:docMk/>
            <pc:sldMk cId="0" sldId="271"/>
            <ac:grpSpMk id="5171" creationId="{00000000-0000-0000-0000-000000000000}"/>
          </ac:grpSpMkLst>
        </pc:grpChg>
        <pc:grpChg chg="del">
          <ac:chgData name="MIN Xiaoqi" userId="9746ffe9-35bc-4483-85e4-79733d8a4eee" providerId="ADAL" clId="{05043565-9F23-45F3-AFC9-5DFC52549460}" dt="2021-04-06T02:36:49.175" v="2552" actId="21"/>
          <ac:grpSpMkLst>
            <pc:docMk/>
            <pc:sldMk cId="0" sldId="271"/>
            <ac:grpSpMk id="5175" creationId="{00000000-0000-0000-0000-000000000000}"/>
          </ac:grpSpMkLst>
        </pc:grpChg>
        <pc:grpChg chg="del">
          <ac:chgData name="MIN Xiaoqi" userId="9746ffe9-35bc-4483-85e4-79733d8a4eee" providerId="ADAL" clId="{05043565-9F23-45F3-AFC9-5DFC52549460}" dt="2021-04-06T02:36:49.175" v="2552" actId="21"/>
          <ac:grpSpMkLst>
            <pc:docMk/>
            <pc:sldMk cId="0" sldId="271"/>
            <ac:grpSpMk id="5179" creationId="{00000000-0000-0000-0000-000000000000}"/>
          </ac:grpSpMkLst>
        </pc:grpChg>
        <pc:grpChg chg="del">
          <ac:chgData name="MIN Xiaoqi" userId="9746ffe9-35bc-4483-85e4-79733d8a4eee" providerId="ADAL" clId="{05043565-9F23-45F3-AFC9-5DFC52549460}" dt="2021-04-06T02:36:49.175" v="2552" actId="21"/>
          <ac:grpSpMkLst>
            <pc:docMk/>
            <pc:sldMk cId="0" sldId="271"/>
            <ac:grpSpMk id="5199" creationId="{00000000-0000-0000-0000-000000000000}"/>
          </ac:grpSpMkLst>
        </pc:grpChg>
        <pc:cxnChg chg="del">
          <ac:chgData name="MIN Xiaoqi" userId="9746ffe9-35bc-4483-85e4-79733d8a4eee" providerId="ADAL" clId="{05043565-9F23-45F3-AFC9-5DFC52549460}" dt="2021-04-06T02:36:49.175" v="2552" actId="21"/>
          <ac:cxnSpMkLst>
            <pc:docMk/>
            <pc:sldMk cId="0" sldId="271"/>
            <ac:cxnSpMk id="5213" creationId="{00000000-0000-0000-0000-000000000000}"/>
          </ac:cxnSpMkLst>
        </pc:cxnChg>
        <pc:cxnChg chg="del">
          <ac:chgData name="MIN Xiaoqi" userId="9746ffe9-35bc-4483-85e4-79733d8a4eee" providerId="ADAL" clId="{05043565-9F23-45F3-AFC9-5DFC52549460}" dt="2021-04-06T02:36:49.175" v="2552" actId="21"/>
          <ac:cxnSpMkLst>
            <pc:docMk/>
            <pc:sldMk cId="0" sldId="271"/>
            <ac:cxnSpMk id="5214" creationId="{00000000-0000-0000-0000-000000000000}"/>
          </ac:cxnSpMkLst>
        </pc:cxnChg>
        <pc:cxnChg chg="del">
          <ac:chgData name="MIN Xiaoqi" userId="9746ffe9-35bc-4483-85e4-79733d8a4eee" providerId="ADAL" clId="{05043565-9F23-45F3-AFC9-5DFC52549460}" dt="2021-04-06T02:36:49.175" v="2552" actId="21"/>
          <ac:cxnSpMkLst>
            <pc:docMk/>
            <pc:sldMk cId="0" sldId="271"/>
            <ac:cxnSpMk id="5215" creationId="{00000000-0000-0000-0000-000000000000}"/>
          </ac:cxnSpMkLst>
        </pc:cxnChg>
        <pc:cxnChg chg="del">
          <ac:chgData name="MIN Xiaoqi" userId="9746ffe9-35bc-4483-85e4-79733d8a4eee" providerId="ADAL" clId="{05043565-9F23-45F3-AFC9-5DFC52549460}" dt="2021-04-06T02:36:49.175" v="2552" actId="21"/>
          <ac:cxnSpMkLst>
            <pc:docMk/>
            <pc:sldMk cId="0" sldId="271"/>
            <ac:cxnSpMk id="5220" creationId="{00000000-0000-0000-0000-000000000000}"/>
          </ac:cxnSpMkLst>
        </pc:cxnChg>
        <pc:cxnChg chg="del">
          <ac:chgData name="MIN Xiaoqi" userId="9746ffe9-35bc-4483-85e4-79733d8a4eee" providerId="ADAL" clId="{05043565-9F23-45F3-AFC9-5DFC52549460}" dt="2021-04-06T02:36:49.175" v="2552" actId="21"/>
          <ac:cxnSpMkLst>
            <pc:docMk/>
            <pc:sldMk cId="0" sldId="271"/>
            <ac:cxnSpMk id="5221" creationId="{00000000-0000-0000-0000-000000000000}"/>
          </ac:cxnSpMkLst>
        </pc:cxnChg>
      </pc:sldChg>
      <pc:sldChg chg="addSp delSp modSp mod modAnim modNotesTx">
        <pc:chgData name="MIN Xiaoqi" userId="9746ffe9-35bc-4483-85e4-79733d8a4eee" providerId="ADAL" clId="{05043565-9F23-45F3-AFC9-5DFC52549460}" dt="2021-04-06T10:57:02.430" v="3727" actId="5793"/>
        <pc:sldMkLst>
          <pc:docMk/>
          <pc:sldMk cId="3480015181" sldId="292"/>
        </pc:sldMkLst>
        <pc:spChg chg="add mod">
          <ac:chgData name="MIN Xiaoqi" userId="9746ffe9-35bc-4483-85e4-79733d8a4eee" providerId="ADAL" clId="{05043565-9F23-45F3-AFC9-5DFC52549460}" dt="2021-04-06T04:26:49.516" v="3662" actId="1076"/>
          <ac:spMkLst>
            <pc:docMk/>
            <pc:sldMk cId="3480015181" sldId="292"/>
            <ac:spMk id="151" creationId="{FAEC8F1F-3858-4479-B314-51D583E7F489}"/>
          </ac:spMkLst>
        </pc:spChg>
        <pc:spChg chg="add mod">
          <ac:chgData name="MIN Xiaoqi" userId="9746ffe9-35bc-4483-85e4-79733d8a4eee" providerId="ADAL" clId="{05043565-9F23-45F3-AFC9-5DFC52549460}" dt="2021-04-06T04:27:05.022" v="3666" actId="1076"/>
          <ac:spMkLst>
            <pc:docMk/>
            <pc:sldMk cId="3480015181" sldId="292"/>
            <ac:spMk id="152" creationId="{A80CA670-8BCC-4EA4-B025-59CF18896B0F}"/>
          </ac:spMkLst>
        </pc:spChg>
        <pc:spChg chg="add mod">
          <ac:chgData name="MIN Xiaoqi" userId="9746ffe9-35bc-4483-85e4-79733d8a4eee" providerId="ADAL" clId="{05043565-9F23-45F3-AFC9-5DFC52549460}" dt="2021-04-06T04:27:00.900" v="3665" actId="1076"/>
          <ac:spMkLst>
            <pc:docMk/>
            <pc:sldMk cId="3480015181" sldId="292"/>
            <ac:spMk id="153" creationId="{C0D5AA62-0B8D-4D7C-8961-666BB87EE6BA}"/>
          </ac:spMkLst>
        </pc:spChg>
        <pc:spChg chg="add mod">
          <ac:chgData name="MIN Xiaoqi" userId="9746ffe9-35bc-4483-85e4-79733d8a4eee" providerId="ADAL" clId="{05043565-9F23-45F3-AFC9-5DFC52549460}" dt="2021-04-06T08:55:21.550" v="3707" actId="20577"/>
          <ac:spMkLst>
            <pc:docMk/>
            <pc:sldMk cId="3480015181" sldId="292"/>
            <ac:spMk id="154" creationId="{5A92C2C1-7F0F-4BDE-9CB6-1B4C33904EF8}"/>
          </ac:spMkLst>
        </pc:spChg>
        <pc:spChg chg="add del">
          <ac:chgData name="MIN Xiaoqi" userId="9746ffe9-35bc-4483-85e4-79733d8a4eee" providerId="ADAL" clId="{05043565-9F23-45F3-AFC9-5DFC52549460}" dt="2021-04-05T16:20:12.119" v="209" actId="478"/>
          <ac:spMkLst>
            <pc:docMk/>
            <pc:sldMk cId="3480015181" sldId="292"/>
            <ac:spMk id="229" creationId="{648EB9DB-C802-4E7C-BABA-5A34863D6C55}"/>
          </ac:spMkLst>
        </pc:spChg>
        <pc:spChg chg="add del">
          <ac:chgData name="MIN Xiaoqi" userId="9746ffe9-35bc-4483-85e4-79733d8a4eee" providerId="ADAL" clId="{05043565-9F23-45F3-AFC9-5DFC52549460}" dt="2021-04-05T16:20:12.119" v="209" actId="478"/>
          <ac:spMkLst>
            <pc:docMk/>
            <pc:sldMk cId="3480015181" sldId="292"/>
            <ac:spMk id="230" creationId="{66E152C6-F11F-4D0E-AF48-50CFF9F14593}"/>
          </ac:spMkLst>
        </pc:spChg>
        <pc:spChg chg="add del">
          <ac:chgData name="MIN Xiaoqi" userId="9746ffe9-35bc-4483-85e4-79733d8a4eee" providerId="ADAL" clId="{05043565-9F23-45F3-AFC9-5DFC52549460}" dt="2021-04-05T16:20:12.119" v="209" actId="478"/>
          <ac:spMkLst>
            <pc:docMk/>
            <pc:sldMk cId="3480015181" sldId="292"/>
            <ac:spMk id="231" creationId="{8AB4FACB-70EE-4758-AC7D-D051AB0D7FB5}"/>
          </ac:spMkLst>
        </pc:spChg>
        <pc:spChg chg="add del">
          <ac:chgData name="MIN Xiaoqi" userId="9746ffe9-35bc-4483-85e4-79733d8a4eee" providerId="ADAL" clId="{05043565-9F23-45F3-AFC9-5DFC52549460}" dt="2021-04-05T16:20:12.119" v="209" actId="478"/>
          <ac:spMkLst>
            <pc:docMk/>
            <pc:sldMk cId="3480015181" sldId="292"/>
            <ac:spMk id="232" creationId="{F33D8431-8435-4AC1-98F1-B8AD0CE495C3}"/>
          </ac:spMkLst>
        </pc:spChg>
        <pc:spChg chg="add del">
          <ac:chgData name="MIN Xiaoqi" userId="9746ffe9-35bc-4483-85e4-79733d8a4eee" providerId="ADAL" clId="{05043565-9F23-45F3-AFC9-5DFC52549460}" dt="2021-04-05T16:20:14.734" v="210" actId="478"/>
          <ac:spMkLst>
            <pc:docMk/>
            <pc:sldMk cId="3480015181" sldId="292"/>
            <ac:spMk id="233" creationId="{F713F7B3-604B-4289-9B67-5D25639BE2C6}"/>
          </ac:spMkLst>
        </pc:spChg>
        <pc:spChg chg="add del">
          <ac:chgData name="MIN Xiaoqi" userId="9746ffe9-35bc-4483-85e4-79733d8a4eee" providerId="ADAL" clId="{05043565-9F23-45F3-AFC9-5DFC52549460}" dt="2021-04-05T16:20:12.119" v="209" actId="478"/>
          <ac:spMkLst>
            <pc:docMk/>
            <pc:sldMk cId="3480015181" sldId="292"/>
            <ac:spMk id="234" creationId="{4BDEA857-B072-4FFD-9F9E-609D5BA450FD}"/>
          </ac:spMkLst>
        </pc:spChg>
        <pc:spChg chg="mod">
          <ac:chgData name="MIN Xiaoqi" userId="9746ffe9-35bc-4483-85e4-79733d8a4eee" providerId="ADAL" clId="{05043565-9F23-45F3-AFC9-5DFC52549460}" dt="2021-04-06T04:26:54.405" v="3664" actId="1076"/>
          <ac:spMkLst>
            <pc:docMk/>
            <pc:sldMk cId="3480015181" sldId="292"/>
            <ac:spMk id="235" creationId="{C33F8095-E7DC-41CA-B754-A3BDE0A57592}"/>
          </ac:spMkLst>
        </pc:spChg>
        <pc:spChg chg="mod">
          <ac:chgData name="MIN Xiaoqi" userId="9746ffe9-35bc-4483-85e4-79733d8a4eee" providerId="ADAL" clId="{05043565-9F23-45F3-AFC9-5DFC52549460}" dt="2021-04-06T04:26:42.587" v="3660" actId="552"/>
          <ac:spMkLst>
            <pc:docMk/>
            <pc:sldMk cId="3480015181" sldId="292"/>
            <ac:spMk id="236" creationId="{D8835096-54AE-4A70-91B7-A34602DD3F35}"/>
          </ac:spMkLst>
        </pc:spChg>
      </pc:sldChg>
      <pc:sldChg chg="addSp delSp modSp mod">
        <pc:chgData name="MIN Xiaoqi" userId="9746ffe9-35bc-4483-85e4-79733d8a4eee" providerId="ADAL" clId="{05043565-9F23-45F3-AFC9-5DFC52549460}" dt="2021-04-05T13:17:33.227" v="19" actId="1076"/>
        <pc:sldMkLst>
          <pc:docMk/>
          <pc:sldMk cId="3196894898" sldId="294"/>
        </pc:sldMkLst>
        <pc:picChg chg="add del mod">
          <ac:chgData name="MIN Xiaoqi" userId="9746ffe9-35bc-4483-85e4-79733d8a4eee" providerId="ADAL" clId="{05043565-9F23-45F3-AFC9-5DFC52549460}" dt="2021-04-05T13:17:16.749" v="11" actId="478"/>
          <ac:picMkLst>
            <pc:docMk/>
            <pc:sldMk cId="3196894898" sldId="294"/>
            <ac:picMk id="3" creationId="{10E01F6B-AE5F-490B-9AD3-32AEA859E72C}"/>
          </ac:picMkLst>
        </pc:picChg>
        <pc:picChg chg="add mod">
          <ac:chgData name="MIN Xiaoqi" userId="9746ffe9-35bc-4483-85e4-79733d8a4eee" providerId="ADAL" clId="{05043565-9F23-45F3-AFC9-5DFC52549460}" dt="2021-04-05T13:17:33.227" v="19" actId="1076"/>
          <ac:picMkLst>
            <pc:docMk/>
            <pc:sldMk cId="3196894898" sldId="294"/>
            <ac:picMk id="4" creationId="{02475EA8-20EB-4ADC-B490-C32E5EE74110}"/>
          </ac:picMkLst>
        </pc:picChg>
        <pc:picChg chg="del">
          <ac:chgData name="MIN Xiaoqi" userId="9746ffe9-35bc-4483-85e4-79733d8a4eee" providerId="ADAL" clId="{05043565-9F23-45F3-AFC9-5DFC52549460}" dt="2021-04-05T08:50:12.555" v="1" actId="478"/>
          <ac:picMkLst>
            <pc:docMk/>
            <pc:sldMk cId="3196894898" sldId="294"/>
            <ac:picMk id="1026" creationId="{D4EA6821-F3F3-40B7-83A2-3CF9678111CD}"/>
          </ac:picMkLst>
        </pc:picChg>
      </pc:sldChg>
      <pc:sldChg chg="addSp delSp modSp mod modNotesTx">
        <pc:chgData name="MIN Xiaoqi" userId="9746ffe9-35bc-4483-85e4-79733d8a4eee" providerId="ADAL" clId="{05043565-9F23-45F3-AFC9-5DFC52549460}" dt="2021-04-06T02:25:55.188" v="2543" actId="14100"/>
        <pc:sldMkLst>
          <pc:docMk/>
          <pc:sldMk cId="3077474460" sldId="300"/>
        </pc:sldMkLst>
        <pc:spChg chg="add del mod">
          <ac:chgData name="MIN Xiaoqi" userId="9746ffe9-35bc-4483-85e4-79733d8a4eee" providerId="ADAL" clId="{05043565-9F23-45F3-AFC9-5DFC52549460}" dt="2021-04-06T02:23:35.426" v="2506" actId="478"/>
          <ac:spMkLst>
            <pc:docMk/>
            <pc:sldMk cId="3077474460" sldId="300"/>
            <ac:spMk id="3" creationId="{3CFCA40E-0EC7-4E1E-BEDD-1FCE76B8B5A0}"/>
          </ac:spMkLst>
        </pc:spChg>
        <pc:spChg chg="mod">
          <ac:chgData name="MIN Xiaoqi" userId="9746ffe9-35bc-4483-85e4-79733d8a4eee" providerId="ADAL" clId="{05043565-9F23-45F3-AFC9-5DFC52549460}" dt="2021-04-06T02:23:43.287" v="2509" actId="1076"/>
          <ac:spMkLst>
            <pc:docMk/>
            <pc:sldMk cId="3077474460" sldId="300"/>
            <ac:spMk id="4" creationId="{16850909-349F-4491-83E7-37DDE98D903D}"/>
          </ac:spMkLst>
        </pc:spChg>
        <pc:spChg chg="del mod">
          <ac:chgData name="MIN Xiaoqi" userId="9746ffe9-35bc-4483-85e4-79733d8a4eee" providerId="ADAL" clId="{05043565-9F23-45F3-AFC9-5DFC52549460}" dt="2021-04-06T02:24:18.957" v="2511" actId="478"/>
          <ac:spMkLst>
            <pc:docMk/>
            <pc:sldMk cId="3077474460" sldId="300"/>
            <ac:spMk id="5" creationId="{12DF5D88-EAB2-4758-9390-1DF74FBEC06B}"/>
          </ac:spMkLst>
        </pc:spChg>
        <pc:spChg chg="mod">
          <ac:chgData name="MIN Xiaoqi" userId="9746ffe9-35bc-4483-85e4-79733d8a4eee" providerId="ADAL" clId="{05043565-9F23-45F3-AFC9-5DFC52549460}" dt="2021-04-06T02:23:03.981" v="2500" actId="1076"/>
          <ac:spMkLst>
            <pc:docMk/>
            <pc:sldMk cId="3077474460" sldId="300"/>
            <ac:spMk id="6" creationId="{63E979C4-F4B7-4EB1-8BEE-E3E4175CB015}"/>
          </ac:spMkLst>
        </pc:spChg>
        <pc:spChg chg="mod">
          <ac:chgData name="MIN Xiaoqi" userId="9746ffe9-35bc-4483-85e4-79733d8a4eee" providerId="ADAL" clId="{05043565-9F23-45F3-AFC9-5DFC52549460}" dt="2021-04-06T02:23:03.981" v="2500" actId="1076"/>
          <ac:spMkLst>
            <pc:docMk/>
            <pc:sldMk cId="3077474460" sldId="300"/>
            <ac:spMk id="7" creationId="{3B24CEF4-36E3-4925-825C-4DC20AC79DA2}"/>
          </ac:spMkLst>
        </pc:spChg>
        <pc:spChg chg="mod">
          <ac:chgData name="MIN Xiaoqi" userId="9746ffe9-35bc-4483-85e4-79733d8a4eee" providerId="ADAL" clId="{05043565-9F23-45F3-AFC9-5DFC52549460}" dt="2021-04-06T02:25:00.420" v="2538"/>
          <ac:spMkLst>
            <pc:docMk/>
            <pc:sldMk cId="3077474460" sldId="300"/>
            <ac:spMk id="8" creationId="{B061C7A5-E00A-4848-950F-7EDE598A26DC}"/>
          </ac:spMkLst>
        </pc:spChg>
        <pc:spChg chg="del mod">
          <ac:chgData name="MIN Xiaoqi" userId="9746ffe9-35bc-4483-85e4-79733d8a4eee" providerId="ADAL" clId="{05043565-9F23-45F3-AFC9-5DFC52549460}" dt="2021-04-06T02:23:32.770" v="2505" actId="478"/>
          <ac:spMkLst>
            <pc:docMk/>
            <pc:sldMk cId="3077474460" sldId="300"/>
            <ac:spMk id="9" creationId="{99A09E17-31F9-4D6C-BFC6-841368920B31}"/>
          </ac:spMkLst>
        </pc:spChg>
        <pc:spChg chg="mod">
          <ac:chgData name="MIN Xiaoqi" userId="9746ffe9-35bc-4483-85e4-79733d8a4eee" providerId="ADAL" clId="{05043565-9F23-45F3-AFC9-5DFC52549460}" dt="2021-04-06T02:21:55.285" v="2488" actId="1076"/>
          <ac:spMkLst>
            <pc:docMk/>
            <pc:sldMk cId="3077474460" sldId="300"/>
            <ac:spMk id="10" creationId="{288D6585-11D1-42D1-AA5A-F9EB6E7414D2}"/>
          </ac:spMkLst>
        </pc:spChg>
        <pc:spChg chg="mod">
          <ac:chgData name="MIN Xiaoqi" userId="9746ffe9-35bc-4483-85e4-79733d8a4eee" providerId="ADAL" clId="{05043565-9F23-45F3-AFC9-5DFC52549460}" dt="2021-04-06T02:23:40.215" v="2507" actId="14100"/>
          <ac:spMkLst>
            <pc:docMk/>
            <pc:sldMk cId="3077474460" sldId="300"/>
            <ac:spMk id="11" creationId="{B5A05D48-C31E-4563-81D9-A6938C75F984}"/>
          </ac:spMkLst>
        </pc:spChg>
        <pc:spChg chg="del mod">
          <ac:chgData name="MIN Xiaoqi" userId="9746ffe9-35bc-4483-85e4-79733d8a4eee" providerId="ADAL" clId="{05043565-9F23-45F3-AFC9-5DFC52549460}" dt="2021-04-06T02:23:32.770" v="2505" actId="478"/>
          <ac:spMkLst>
            <pc:docMk/>
            <pc:sldMk cId="3077474460" sldId="300"/>
            <ac:spMk id="12" creationId="{3A803231-E367-4DAF-AC68-3CA094FEC009}"/>
          </ac:spMkLst>
        </pc:spChg>
        <pc:spChg chg="add mod">
          <ac:chgData name="MIN Xiaoqi" userId="9746ffe9-35bc-4483-85e4-79733d8a4eee" providerId="ADAL" clId="{05043565-9F23-45F3-AFC9-5DFC52549460}" dt="2021-04-06T02:23:54.517" v="2510" actId="1076"/>
          <ac:spMkLst>
            <pc:docMk/>
            <pc:sldMk cId="3077474460" sldId="300"/>
            <ac:spMk id="14" creationId="{D87674C9-426F-4ADB-BAEA-ADE752587853}"/>
          </ac:spMkLst>
        </pc:spChg>
        <pc:spChg chg="add mod">
          <ac:chgData name="MIN Xiaoqi" userId="9746ffe9-35bc-4483-85e4-79733d8a4eee" providerId="ADAL" clId="{05043565-9F23-45F3-AFC9-5DFC52549460}" dt="2021-04-06T02:23:54.517" v="2510" actId="1076"/>
          <ac:spMkLst>
            <pc:docMk/>
            <pc:sldMk cId="3077474460" sldId="300"/>
            <ac:spMk id="15" creationId="{1EC27A3A-BAC0-4E0C-81BC-F25C4EA982D7}"/>
          </ac:spMkLst>
        </pc:spChg>
        <pc:spChg chg="add mod">
          <ac:chgData name="MIN Xiaoqi" userId="9746ffe9-35bc-4483-85e4-79733d8a4eee" providerId="ADAL" clId="{05043565-9F23-45F3-AFC9-5DFC52549460}" dt="2021-04-06T02:23:54.517" v="2510" actId="1076"/>
          <ac:spMkLst>
            <pc:docMk/>
            <pc:sldMk cId="3077474460" sldId="300"/>
            <ac:spMk id="16" creationId="{43D0D725-2156-4D55-BECC-5BCD790D3D08}"/>
          </ac:spMkLst>
        </pc:spChg>
        <pc:spChg chg="add mod">
          <ac:chgData name="MIN Xiaoqi" userId="9746ffe9-35bc-4483-85e4-79733d8a4eee" providerId="ADAL" clId="{05043565-9F23-45F3-AFC9-5DFC52549460}" dt="2021-04-06T02:23:54.517" v="2510" actId="1076"/>
          <ac:spMkLst>
            <pc:docMk/>
            <pc:sldMk cId="3077474460" sldId="300"/>
            <ac:spMk id="17" creationId="{D030EFBD-1BA4-48CA-9F3F-24F45AED4259}"/>
          </ac:spMkLst>
        </pc:spChg>
        <pc:spChg chg="add mod">
          <ac:chgData name="MIN Xiaoqi" userId="9746ffe9-35bc-4483-85e4-79733d8a4eee" providerId="ADAL" clId="{05043565-9F23-45F3-AFC9-5DFC52549460}" dt="2021-04-06T02:23:54.517" v="2510" actId="1076"/>
          <ac:spMkLst>
            <pc:docMk/>
            <pc:sldMk cId="3077474460" sldId="300"/>
            <ac:spMk id="18" creationId="{5520FA27-967E-44D2-A4E8-B180A391E375}"/>
          </ac:spMkLst>
        </pc:spChg>
        <pc:spChg chg="add mod">
          <ac:chgData name="MIN Xiaoqi" userId="9746ffe9-35bc-4483-85e4-79733d8a4eee" providerId="ADAL" clId="{05043565-9F23-45F3-AFC9-5DFC52549460}" dt="2021-04-06T02:23:54.517" v="2510" actId="1076"/>
          <ac:spMkLst>
            <pc:docMk/>
            <pc:sldMk cId="3077474460" sldId="300"/>
            <ac:spMk id="19" creationId="{94380C80-4AB3-487D-BE57-FD9710029ABA}"/>
          </ac:spMkLst>
        </pc:spChg>
        <pc:spChg chg="add del mod">
          <ac:chgData name="MIN Xiaoqi" userId="9746ffe9-35bc-4483-85e4-79733d8a4eee" providerId="ADAL" clId="{05043565-9F23-45F3-AFC9-5DFC52549460}" dt="2021-04-06T02:24:21.540" v="2512" actId="478"/>
          <ac:spMkLst>
            <pc:docMk/>
            <pc:sldMk cId="3077474460" sldId="300"/>
            <ac:spMk id="21" creationId="{BF1A9126-1426-4C42-A258-F8E51708707C}"/>
          </ac:spMkLst>
        </pc:spChg>
        <pc:spChg chg="add mod">
          <ac:chgData name="MIN Xiaoqi" userId="9746ffe9-35bc-4483-85e4-79733d8a4eee" providerId="ADAL" clId="{05043565-9F23-45F3-AFC9-5DFC52549460}" dt="2021-04-06T02:25:23.892" v="2540" actId="1076"/>
          <ac:spMkLst>
            <pc:docMk/>
            <pc:sldMk cId="3077474460" sldId="300"/>
            <ac:spMk id="23" creationId="{DEF9A1D4-451B-4E90-A73F-8C45C5F37A88}"/>
          </ac:spMkLst>
        </pc:spChg>
        <pc:spChg chg="add mod">
          <ac:chgData name="MIN Xiaoqi" userId="9746ffe9-35bc-4483-85e4-79733d8a4eee" providerId="ADAL" clId="{05043565-9F23-45F3-AFC9-5DFC52549460}" dt="2021-04-06T02:25:55.188" v="2543" actId="14100"/>
          <ac:spMkLst>
            <pc:docMk/>
            <pc:sldMk cId="3077474460" sldId="300"/>
            <ac:spMk id="25" creationId="{9DEEAC74-89E1-432F-92E4-B129AC157D54}"/>
          </ac:spMkLst>
        </pc:spChg>
      </pc:sldChg>
      <pc:sldChg chg="addSp delSp modSp new mod modNotesTx">
        <pc:chgData name="MIN Xiaoqi" userId="9746ffe9-35bc-4483-85e4-79733d8a4eee" providerId="ADAL" clId="{05043565-9F23-45F3-AFC9-5DFC52549460}" dt="2021-04-06T10:56:42.524" v="3725" actId="5793"/>
        <pc:sldMkLst>
          <pc:docMk/>
          <pc:sldMk cId="156568121" sldId="302"/>
        </pc:sldMkLst>
        <pc:spChg chg="del">
          <ac:chgData name="MIN Xiaoqi" userId="9746ffe9-35bc-4483-85e4-79733d8a4eee" providerId="ADAL" clId="{05043565-9F23-45F3-AFC9-5DFC52549460}" dt="2021-04-06T02:36:55.200" v="2553" actId="478"/>
          <ac:spMkLst>
            <pc:docMk/>
            <pc:sldMk cId="156568121" sldId="302"/>
            <ac:spMk id="2" creationId="{81DAF0D2-01C4-4E18-9DAE-4E69F25711F4}"/>
          </ac:spMkLst>
        </pc:spChg>
        <pc:spChg chg="del">
          <ac:chgData name="MIN Xiaoqi" userId="9746ffe9-35bc-4483-85e4-79733d8a4eee" providerId="ADAL" clId="{05043565-9F23-45F3-AFC9-5DFC52549460}" dt="2021-04-06T02:36:55.200" v="2553" actId="478"/>
          <ac:spMkLst>
            <pc:docMk/>
            <pc:sldMk cId="156568121" sldId="302"/>
            <ac:spMk id="3" creationId="{569FD663-8972-42FB-99B4-00F4A82A4383}"/>
          </ac:spMkLst>
        </pc:spChg>
        <pc:spChg chg="add mod">
          <ac:chgData name="MIN Xiaoqi" userId="9746ffe9-35bc-4483-85e4-79733d8a4eee" providerId="ADAL" clId="{05043565-9F23-45F3-AFC9-5DFC52549460}" dt="2021-04-06T02:36:59.915" v="2555" actId="14100"/>
          <ac:spMkLst>
            <pc:docMk/>
            <pc:sldMk cId="156568121" sldId="302"/>
            <ac:spMk id="4" creationId="{1C685EC7-2F69-45B8-9B38-6369FC70F451}"/>
          </ac:spMkLst>
        </pc:spChg>
        <pc:spChg chg="mod">
          <ac:chgData name="MIN Xiaoqi" userId="9746ffe9-35bc-4483-85e4-79733d8a4eee" providerId="ADAL" clId="{05043565-9F23-45F3-AFC9-5DFC52549460}" dt="2021-04-06T02:36:56.154" v="2554"/>
          <ac:spMkLst>
            <pc:docMk/>
            <pc:sldMk cId="156568121" sldId="302"/>
            <ac:spMk id="6" creationId="{39BF3218-F26D-43AE-ABC8-A4B04729F971}"/>
          </ac:spMkLst>
        </pc:spChg>
        <pc:spChg chg="mod">
          <ac:chgData name="MIN Xiaoqi" userId="9746ffe9-35bc-4483-85e4-79733d8a4eee" providerId="ADAL" clId="{05043565-9F23-45F3-AFC9-5DFC52549460}" dt="2021-04-06T02:36:56.154" v="2554"/>
          <ac:spMkLst>
            <pc:docMk/>
            <pc:sldMk cId="156568121" sldId="302"/>
            <ac:spMk id="7" creationId="{369C87E8-EF80-43E2-A9BC-07CB59FE70F8}"/>
          </ac:spMkLst>
        </pc:spChg>
        <pc:spChg chg="mod">
          <ac:chgData name="MIN Xiaoqi" userId="9746ffe9-35bc-4483-85e4-79733d8a4eee" providerId="ADAL" clId="{05043565-9F23-45F3-AFC9-5DFC52549460}" dt="2021-04-06T02:36:56.154" v="2554"/>
          <ac:spMkLst>
            <pc:docMk/>
            <pc:sldMk cId="156568121" sldId="302"/>
            <ac:spMk id="8" creationId="{7FB0CA40-659E-4911-A20C-82DE2AD973C0}"/>
          </ac:spMkLst>
        </pc:spChg>
        <pc:spChg chg="mod">
          <ac:chgData name="MIN Xiaoqi" userId="9746ffe9-35bc-4483-85e4-79733d8a4eee" providerId="ADAL" clId="{05043565-9F23-45F3-AFC9-5DFC52549460}" dt="2021-04-06T02:36:56.154" v="2554"/>
          <ac:spMkLst>
            <pc:docMk/>
            <pc:sldMk cId="156568121" sldId="302"/>
            <ac:spMk id="10" creationId="{830E0AF3-EDDC-4742-88C5-9CF7DE550B68}"/>
          </ac:spMkLst>
        </pc:spChg>
        <pc:spChg chg="mod">
          <ac:chgData name="MIN Xiaoqi" userId="9746ffe9-35bc-4483-85e4-79733d8a4eee" providerId="ADAL" clId="{05043565-9F23-45F3-AFC9-5DFC52549460}" dt="2021-04-06T02:36:56.154" v="2554"/>
          <ac:spMkLst>
            <pc:docMk/>
            <pc:sldMk cId="156568121" sldId="302"/>
            <ac:spMk id="11" creationId="{C910941D-40D7-4009-B401-2AB1F43618BD}"/>
          </ac:spMkLst>
        </pc:spChg>
        <pc:spChg chg="mod">
          <ac:chgData name="MIN Xiaoqi" userId="9746ffe9-35bc-4483-85e4-79733d8a4eee" providerId="ADAL" clId="{05043565-9F23-45F3-AFC9-5DFC52549460}" dt="2021-04-06T02:36:56.154" v="2554"/>
          <ac:spMkLst>
            <pc:docMk/>
            <pc:sldMk cId="156568121" sldId="302"/>
            <ac:spMk id="12" creationId="{1DA81C83-E335-45BC-9BBF-C9D1FD626AA8}"/>
          </ac:spMkLst>
        </pc:spChg>
        <pc:spChg chg="mod">
          <ac:chgData name="MIN Xiaoqi" userId="9746ffe9-35bc-4483-85e4-79733d8a4eee" providerId="ADAL" clId="{05043565-9F23-45F3-AFC9-5DFC52549460}" dt="2021-04-06T02:36:56.154" v="2554"/>
          <ac:spMkLst>
            <pc:docMk/>
            <pc:sldMk cId="156568121" sldId="302"/>
            <ac:spMk id="14" creationId="{F0BE7A3B-EA63-4694-AC15-723AD101206B}"/>
          </ac:spMkLst>
        </pc:spChg>
        <pc:spChg chg="mod">
          <ac:chgData name="MIN Xiaoqi" userId="9746ffe9-35bc-4483-85e4-79733d8a4eee" providerId="ADAL" clId="{05043565-9F23-45F3-AFC9-5DFC52549460}" dt="2021-04-06T02:36:56.154" v="2554"/>
          <ac:spMkLst>
            <pc:docMk/>
            <pc:sldMk cId="156568121" sldId="302"/>
            <ac:spMk id="15" creationId="{FC9997A4-C176-4E13-A8DA-62C1AB94C159}"/>
          </ac:spMkLst>
        </pc:spChg>
        <pc:spChg chg="mod">
          <ac:chgData name="MIN Xiaoqi" userId="9746ffe9-35bc-4483-85e4-79733d8a4eee" providerId="ADAL" clId="{05043565-9F23-45F3-AFC9-5DFC52549460}" dt="2021-04-06T02:36:56.154" v="2554"/>
          <ac:spMkLst>
            <pc:docMk/>
            <pc:sldMk cId="156568121" sldId="302"/>
            <ac:spMk id="16" creationId="{12B58F52-A052-466C-AE52-3FB472558BA5}"/>
          </ac:spMkLst>
        </pc:spChg>
        <pc:spChg chg="mod">
          <ac:chgData name="MIN Xiaoqi" userId="9746ffe9-35bc-4483-85e4-79733d8a4eee" providerId="ADAL" clId="{05043565-9F23-45F3-AFC9-5DFC52549460}" dt="2021-04-06T02:36:56.154" v="2554"/>
          <ac:spMkLst>
            <pc:docMk/>
            <pc:sldMk cId="156568121" sldId="302"/>
            <ac:spMk id="18" creationId="{F6C358A0-D1FF-4C31-A68D-4F49B1A2ABBF}"/>
          </ac:spMkLst>
        </pc:spChg>
        <pc:spChg chg="mod">
          <ac:chgData name="MIN Xiaoqi" userId="9746ffe9-35bc-4483-85e4-79733d8a4eee" providerId="ADAL" clId="{05043565-9F23-45F3-AFC9-5DFC52549460}" dt="2021-04-06T02:36:56.154" v="2554"/>
          <ac:spMkLst>
            <pc:docMk/>
            <pc:sldMk cId="156568121" sldId="302"/>
            <ac:spMk id="19" creationId="{F50549D8-00C2-4522-91F0-6B9D3EB85EFE}"/>
          </ac:spMkLst>
        </pc:spChg>
        <pc:spChg chg="mod">
          <ac:chgData name="MIN Xiaoqi" userId="9746ffe9-35bc-4483-85e4-79733d8a4eee" providerId="ADAL" clId="{05043565-9F23-45F3-AFC9-5DFC52549460}" dt="2021-04-06T02:36:56.154" v="2554"/>
          <ac:spMkLst>
            <pc:docMk/>
            <pc:sldMk cId="156568121" sldId="302"/>
            <ac:spMk id="21" creationId="{7A60AE9F-E581-4A32-B066-E402201B9712}"/>
          </ac:spMkLst>
        </pc:spChg>
        <pc:spChg chg="mod">
          <ac:chgData name="MIN Xiaoqi" userId="9746ffe9-35bc-4483-85e4-79733d8a4eee" providerId="ADAL" clId="{05043565-9F23-45F3-AFC9-5DFC52549460}" dt="2021-04-06T02:36:56.154" v="2554"/>
          <ac:spMkLst>
            <pc:docMk/>
            <pc:sldMk cId="156568121" sldId="302"/>
            <ac:spMk id="22" creationId="{B3375AFD-1BC1-4AE0-A16B-5EFE6190EA8D}"/>
          </ac:spMkLst>
        </pc:spChg>
        <pc:spChg chg="mod">
          <ac:chgData name="MIN Xiaoqi" userId="9746ffe9-35bc-4483-85e4-79733d8a4eee" providerId="ADAL" clId="{05043565-9F23-45F3-AFC9-5DFC52549460}" dt="2021-04-06T02:36:56.154" v="2554"/>
          <ac:spMkLst>
            <pc:docMk/>
            <pc:sldMk cId="156568121" sldId="302"/>
            <ac:spMk id="23" creationId="{2264F1D1-3FE3-4AC9-A755-B2B408679831}"/>
          </ac:spMkLst>
        </pc:spChg>
        <pc:spChg chg="mod">
          <ac:chgData name="MIN Xiaoqi" userId="9746ffe9-35bc-4483-85e4-79733d8a4eee" providerId="ADAL" clId="{05043565-9F23-45F3-AFC9-5DFC52549460}" dt="2021-04-06T02:36:56.154" v="2554"/>
          <ac:spMkLst>
            <pc:docMk/>
            <pc:sldMk cId="156568121" sldId="302"/>
            <ac:spMk id="24" creationId="{4B16F8F3-D99D-4627-AEB2-DE7CDBDAFA3E}"/>
          </ac:spMkLst>
        </pc:spChg>
        <pc:spChg chg="mod">
          <ac:chgData name="MIN Xiaoqi" userId="9746ffe9-35bc-4483-85e4-79733d8a4eee" providerId="ADAL" clId="{05043565-9F23-45F3-AFC9-5DFC52549460}" dt="2021-04-06T02:36:56.154" v="2554"/>
          <ac:spMkLst>
            <pc:docMk/>
            <pc:sldMk cId="156568121" sldId="302"/>
            <ac:spMk id="25" creationId="{9C2BF85C-750A-4A61-AFAD-1F27F247BD87}"/>
          </ac:spMkLst>
        </pc:spChg>
        <pc:spChg chg="mod">
          <ac:chgData name="MIN Xiaoqi" userId="9746ffe9-35bc-4483-85e4-79733d8a4eee" providerId="ADAL" clId="{05043565-9F23-45F3-AFC9-5DFC52549460}" dt="2021-04-06T02:36:56.154" v="2554"/>
          <ac:spMkLst>
            <pc:docMk/>
            <pc:sldMk cId="156568121" sldId="302"/>
            <ac:spMk id="26" creationId="{E42B306D-674C-490E-84A3-93E5C9535087}"/>
          </ac:spMkLst>
        </pc:spChg>
        <pc:spChg chg="mod">
          <ac:chgData name="MIN Xiaoqi" userId="9746ffe9-35bc-4483-85e4-79733d8a4eee" providerId="ADAL" clId="{05043565-9F23-45F3-AFC9-5DFC52549460}" dt="2021-04-06T02:36:56.154" v="2554"/>
          <ac:spMkLst>
            <pc:docMk/>
            <pc:sldMk cId="156568121" sldId="302"/>
            <ac:spMk id="27" creationId="{06A54EB0-AFB5-48C5-BBB4-2AC4C3042945}"/>
          </ac:spMkLst>
        </pc:spChg>
        <pc:spChg chg="mod">
          <ac:chgData name="MIN Xiaoqi" userId="9746ffe9-35bc-4483-85e4-79733d8a4eee" providerId="ADAL" clId="{05043565-9F23-45F3-AFC9-5DFC52549460}" dt="2021-04-06T02:36:56.154" v="2554"/>
          <ac:spMkLst>
            <pc:docMk/>
            <pc:sldMk cId="156568121" sldId="302"/>
            <ac:spMk id="28" creationId="{ABAAC0BF-8BE1-470E-ADA3-829C0CCC5A52}"/>
          </ac:spMkLst>
        </pc:spChg>
        <pc:spChg chg="mod">
          <ac:chgData name="MIN Xiaoqi" userId="9746ffe9-35bc-4483-85e4-79733d8a4eee" providerId="ADAL" clId="{05043565-9F23-45F3-AFC9-5DFC52549460}" dt="2021-04-06T02:36:56.154" v="2554"/>
          <ac:spMkLst>
            <pc:docMk/>
            <pc:sldMk cId="156568121" sldId="302"/>
            <ac:spMk id="29" creationId="{BCE4F5FF-A815-4493-9ED8-FD23BE08EADF}"/>
          </ac:spMkLst>
        </pc:spChg>
        <pc:spChg chg="mod">
          <ac:chgData name="MIN Xiaoqi" userId="9746ffe9-35bc-4483-85e4-79733d8a4eee" providerId="ADAL" clId="{05043565-9F23-45F3-AFC9-5DFC52549460}" dt="2021-04-06T02:36:56.154" v="2554"/>
          <ac:spMkLst>
            <pc:docMk/>
            <pc:sldMk cId="156568121" sldId="302"/>
            <ac:spMk id="30" creationId="{F73A4B9B-8EE8-4C8A-B1FC-251C4460F80C}"/>
          </ac:spMkLst>
        </pc:spChg>
        <pc:spChg chg="mod">
          <ac:chgData name="MIN Xiaoqi" userId="9746ffe9-35bc-4483-85e4-79733d8a4eee" providerId="ADAL" clId="{05043565-9F23-45F3-AFC9-5DFC52549460}" dt="2021-04-06T02:36:56.154" v="2554"/>
          <ac:spMkLst>
            <pc:docMk/>
            <pc:sldMk cId="156568121" sldId="302"/>
            <ac:spMk id="31" creationId="{246B2271-0892-43AD-9263-1CF5B9DE6C8A}"/>
          </ac:spMkLst>
        </pc:spChg>
        <pc:spChg chg="add mod">
          <ac:chgData name="MIN Xiaoqi" userId="9746ffe9-35bc-4483-85e4-79733d8a4eee" providerId="ADAL" clId="{05043565-9F23-45F3-AFC9-5DFC52549460}" dt="2021-04-06T03:03:24.344" v="3192" actId="1076"/>
          <ac:spMkLst>
            <pc:docMk/>
            <pc:sldMk cId="156568121" sldId="302"/>
            <ac:spMk id="32" creationId="{920F7DCC-014A-4C07-B85B-8E49C9B2B340}"/>
          </ac:spMkLst>
        </pc:spChg>
        <pc:spChg chg="add mod">
          <ac:chgData name="MIN Xiaoqi" userId="9746ffe9-35bc-4483-85e4-79733d8a4eee" providerId="ADAL" clId="{05043565-9F23-45F3-AFC9-5DFC52549460}" dt="2021-04-06T03:44:31.646" v="3533" actId="113"/>
          <ac:spMkLst>
            <pc:docMk/>
            <pc:sldMk cId="156568121" sldId="302"/>
            <ac:spMk id="33" creationId="{92132FE8-FA85-43EE-9B33-FF4D739BA37E}"/>
          </ac:spMkLst>
        </pc:spChg>
        <pc:spChg chg="add mod">
          <ac:chgData name="MIN Xiaoqi" userId="9746ffe9-35bc-4483-85e4-79733d8a4eee" providerId="ADAL" clId="{05043565-9F23-45F3-AFC9-5DFC52549460}" dt="2021-04-06T03:06:22.641" v="3321" actId="1076"/>
          <ac:spMkLst>
            <pc:docMk/>
            <pc:sldMk cId="156568121" sldId="302"/>
            <ac:spMk id="37" creationId="{E1F237CD-6874-410D-A93B-1E159A5A2728}"/>
          </ac:spMkLst>
        </pc:spChg>
        <pc:spChg chg="add mod">
          <ac:chgData name="MIN Xiaoqi" userId="9746ffe9-35bc-4483-85e4-79733d8a4eee" providerId="ADAL" clId="{05043565-9F23-45F3-AFC9-5DFC52549460}" dt="2021-04-06T03:44:23.942" v="3531" actId="207"/>
          <ac:spMkLst>
            <pc:docMk/>
            <pc:sldMk cId="156568121" sldId="302"/>
            <ac:spMk id="38" creationId="{CA2ACDA3-BA9E-4D4B-820A-25CF3B778C80}"/>
          </ac:spMkLst>
        </pc:spChg>
        <pc:spChg chg="add mod">
          <ac:chgData name="MIN Xiaoqi" userId="9746ffe9-35bc-4483-85e4-79733d8a4eee" providerId="ADAL" clId="{05043565-9F23-45F3-AFC9-5DFC52549460}" dt="2021-04-06T03:06:38.119" v="3342" actId="1035"/>
          <ac:spMkLst>
            <pc:docMk/>
            <pc:sldMk cId="156568121" sldId="302"/>
            <ac:spMk id="39" creationId="{D351D03F-9D2C-4731-83C4-578920F9B633}"/>
          </ac:spMkLst>
        </pc:spChg>
        <pc:spChg chg="add mod">
          <ac:chgData name="MIN Xiaoqi" userId="9746ffe9-35bc-4483-85e4-79733d8a4eee" providerId="ADAL" clId="{05043565-9F23-45F3-AFC9-5DFC52549460}" dt="2021-04-06T03:45:07.413" v="3560" actId="207"/>
          <ac:spMkLst>
            <pc:docMk/>
            <pc:sldMk cId="156568121" sldId="302"/>
            <ac:spMk id="40" creationId="{8839490C-8654-4076-9C52-279B8D6DAA6D}"/>
          </ac:spMkLst>
        </pc:spChg>
        <pc:spChg chg="mod">
          <ac:chgData name="MIN Xiaoqi" userId="9746ffe9-35bc-4483-85e4-79733d8a4eee" providerId="ADAL" clId="{05043565-9F23-45F3-AFC9-5DFC52549460}" dt="2021-04-06T02:36:56.154" v="2554"/>
          <ac:spMkLst>
            <pc:docMk/>
            <pc:sldMk cId="156568121" sldId="302"/>
            <ac:spMk id="44" creationId="{06EFCE16-AC7B-4B57-BD27-B08721F654B9}"/>
          </ac:spMkLst>
        </pc:spChg>
        <pc:spChg chg="mod">
          <ac:chgData name="MIN Xiaoqi" userId="9746ffe9-35bc-4483-85e4-79733d8a4eee" providerId="ADAL" clId="{05043565-9F23-45F3-AFC9-5DFC52549460}" dt="2021-04-06T02:36:56.154" v="2554"/>
          <ac:spMkLst>
            <pc:docMk/>
            <pc:sldMk cId="156568121" sldId="302"/>
            <ac:spMk id="45" creationId="{8DE726BC-5F87-4276-9EE8-2E548DB1097E}"/>
          </ac:spMkLst>
        </pc:spChg>
        <pc:spChg chg="mod">
          <ac:chgData name="MIN Xiaoqi" userId="9746ffe9-35bc-4483-85e4-79733d8a4eee" providerId="ADAL" clId="{05043565-9F23-45F3-AFC9-5DFC52549460}" dt="2021-04-06T02:36:56.154" v="2554"/>
          <ac:spMkLst>
            <pc:docMk/>
            <pc:sldMk cId="156568121" sldId="302"/>
            <ac:spMk id="46" creationId="{EB830A18-EB68-429A-9D27-5A32AE8DAF94}"/>
          </ac:spMkLst>
        </pc:spChg>
        <pc:spChg chg="mod">
          <ac:chgData name="MIN Xiaoqi" userId="9746ffe9-35bc-4483-85e4-79733d8a4eee" providerId="ADAL" clId="{05043565-9F23-45F3-AFC9-5DFC52549460}" dt="2021-04-06T02:36:56.154" v="2554"/>
          <ac:spMkLst>
            <pc:docMk/>
            <pc:sldMk cId="156568121" sldId="302"/>
            <ac:spMk id="47" creationId="{4EA88D17-EC33-4548-BB00-7CC299619E01}"/>
          </ac:spMkLst>
        </pc:spChg>
        <pc:spChg chg="mod">
          <ac:chgData name="MIN Xiaoqi" userId="9746ffe9-35bc-4483-85e4-79733d8a4eee" providerId="ADAL" clId="{05043565-9F23-45F3-AFC9-5DFC52549460}" dt="2021-04-06T02:36:56.154" v="2554"/>
          <ac:spMkLst>
            <pc:docMk/>
            <pc:sldMk cId="156568121" sldId="302"/>
            <ac:spMk id="48" creationId="{9FB1C83E-50A8-48BA-80F0-F6ED114A29C9}"/>
          </ac:spMkLst>
        </pc:spChg>
        <pc:spChg chg="mod">
          <ac:chgData name="MIN Xiaoqi" userId="9746ffe9-35bc-4483-85e4-79733d8a4eee" providerId="ADAL" clId="{05043565-9F23-45F3-AFC9-5DFC52549460}" dt="2021-04-06T02:36:56.154" v="2554"/>
          <ac:spMkLst>
            <pc:docMk/>
            <pc:sldMk cId="156568121" sldId="302"/>
            <ac:spMk id="49" creationId="{E27E8398-46B6-4913-B117-7CCC7C685D08}"/>
          </ac:spMkLst>
        </pc:spChg>
        <pc:spChg chg="mod">
          <ac:chgData name="MIN Xiaoqi" userId="9746ffe9-35bc-4483-85e4-79733d8a4eee" providerId="ADAL" clId="{05043565-9F23-45F3-AFC9-5DFC52549460}" dt="2021-04-06T02:36:56.154" v="2554"/>
          <ac:spMkLst>
            <pc:docMk/>
            <pc:sldMk cId="156568121" sldId="302"/>
            <ac:spMk id="50" creationId="{DA9F57E2-2459-431A-B32C-B77E1C3B3FBB}"/>
          </ac:spMkLst>
        </pc:spChg>
        <pc:spChg chg="mod">
          <ac:chgData name="MIN Xiaoqi" userId="9746ffe9-35bc-4483-85e4-79733d8a4eee" providerId="ADAL" clId="{05043565-9F23-45F3-AFC9-5DFC52549460}" dt="2021-04-06T02:36:56.154" v="2554"/>
          <ac:spMkLst>
            <pc:docMk/>
            <pc:sldMk cId="156568121" sldId="302"/>
            <ac:spMk id="51" creationId="{2B034648-3587-4CFE-BA44-318C7AD8DA3D}"/>
          </ac:spMkLst>
        </pc:spChg>
        <pc:spChg chg="mod">
          <ac:chgData name="MIN Xiaoqi" userId="9746ffe9-35bc-4483-85e4-79733d8a4eee" providerId="ADAL" clId="{05043565-9F23-45F3-AFC9-5DFC52549460}" dt="2021-04-06T02:36:56.154" v="2554"/>
          <ac:spMkLst>
            <pc:docMk/>
            <pc:sldMk cId="156568121" sldId="302"/>
            <ac:spMk id="52" creationId="{74BAACB6-E2E4-470E-B316-6CE7128CC17A}"/>
          </ac:spMkLst>
        </pc:spChg>
        <pc:spChg chg="mod">
          <ac:chgData name="MIN Xiaoqi" userId="9746ffe9-35bc-4483-85e4-79733d8a4eee" providerId="ADAL" clId="{05043565-9F23-45F3-AFC9-5DFC52549460}" dt="2021-04-06T02:36:56.154" v="2554"/>
          <ac:spMkLst>
            <pc:docMk/>
            <pc:sldMk cId="156568121" sldId="302"/>
            <ac:spMk id="53" creationId="{833E2FA9-4ABA-4BF9-993E-A8B611FC668A}"/>
          </ac:spMkLst>
        </pc:spChg>
        <pc:spChg chg="mod">
          <ac:chgData name="MIN Xiaoqi" userId="9746ffe9-35bc-4483-85e4-79733d8a4eee" providerId="ADAL" clId="{05043565-9F23-45F3-AFC9-5DFC52549460}" dt="2021-04-06T02:36:56.154" v="2554"/>
          <ac:spMkLst>
            <pc:docMk/>
            <pc:sldMk cId="156568121" sldId="302"/>
            <ac:spMk id="54" creationId="{255F2051-D345-4C46-8AEF-C3347EC3929B}"/>
          </ac:spMkLst>
        </pc:spChg>
        <pc:spChg chg="mod">
          <ac:chgData name="MIN Xiaoqi" userId="9746ffe9-35bc-4483-85e4-79733d8a4eee" providerId="ADAL" clId="{05043565-9F23-45F3-AFC9-5DFC52549460}" dt="2021-04-06T02:36:56.154" v="2554"/>
          <ac:spMkLst>
            <pc:docMk/>
            <pc:sldMk cId="156568121" sldId="302"/>
            <ac:spMk id="55" creationId="{4CE417EB-B7C5-4E13-9A83-E5874E55382B}"/>
          </ac:spMkLst>
        </pc:spChg>
        <pc:spChg chg="mod">
          <ac:chgData name="MIN Xiaoqi" userId="9746ffe9-35bc-4483-85e4-79733d8a4eee" providerId="ADAL" clId="{05043565-9F23-45F3-AFC9-5DFC52549460}" dt="2021-04-06T02:36:56.154" v="2554"/>
          <ac:spMkLst>
            <pc:docMk/>
            <pc:sldMk cId="156568121" sldId="302"/>
            <ac:spMk id="56" creationId="{A16C78B0-FEC3-48AC-9713-D836721ADD56}"/>
          </ac:spMkLst>
        </pc:spChg>
        <pc:spChg chg="mod">
          <ac:chgData name="MIN Xiaoqi" userId="9746ffe9-35bc-4483-85e4-79733d8a4eee" providerId="ADAL" clId="{05043565-9F23-45F3-AFC9-5DFC52549460}" dt="2021-04-06T02:36:56.154" v="2554"/>
          <ac:spMkLst>
            <pc:docMk/>
            <pc:sldMk cId="156568121" sldId="302"/>
            <ac:spMk id="57" creationId="{4DD5A73C-2023-42AC-8FEE-84B84350C583}"/>
          </ac:spMkLst>
        </pc:spChg>
        <pc:spChg chg="mod">
          <ac:chgData name="MIN Xiaoqi" userId="9746ffe9-35bc-4483-85e4-79733d8a4eee" providerId="ADAL" clId="{05043565-9F23-45F3-AFC9-5DFC52549460}" dt="2021-04-06T02:36:56.154" v="2554"/>
          <ac:spMkLst>
            <pc:docMk/>
            <pc:sldMk cId="156568121" sldId="302"/>
            <ac:spMk id="58" creationId="{90CD4F30-86F0-4D9F-B2F3-D56F73A68D09}"/>
          </ac:spMkLst>
        </pc:spChg>
        <pc:spChg chg="mod">
          <ac:chgData name="MIN Xiaoqi" userId="9746ffe9-35bc-4483-85e4-79733d8a4eee" providerId="ADAL" clId="{05043565-9F23-45F3-AFC9-5DFC52549460}" dt="2021-04-06T02:36:56.154" v="2554"/>
          <ac:spMkLst>
            <pc:docMk/>
            <pc:sldMk cId="156568121" sldId="302"/>
            <ac:spMk id="59" creationId="{9ED98FCF-6639-49DE-B2AD-CB5C40942114}"/>
          </ac:spMkLst>
        </pc:spChg>
        <pc:spChg chg="mod">
          <ac:chgData name="MIN Xiaoqi" userId="9746ffe9-35bc-4483-85e4-79733d8a4eee" providerId="ADAL" clId="{05043565-9F23-45F3-AFC9-5DFC52549460}" dt="2021-04-06T02:36:56.154" v="2554"/>
          <ac:spMkLst>
            <pc:docMk/>
            <pc:sldMk cId="156568121" sldId="302"/>
            <ac:spMk id="60" creationId="{5B2210B9-3304-4BBA-A623-3EBA0ED90EDF}"/>
          </ac:spMkLst>
        </pc:spChg>
        <pc:spChg chg="mod">
          <ac:chgData name="MIN Xiaoqi" userId="9746ffe9-35bc-4483-85e4-79733d8a4eee" providerId="ADAL" clId="{05043565-9F23-45F3-AFC9-5DFC52549460}" dt="2021-04-06T02:36:56.154" v="2554"/>
          <ac:spMkLst>
            <pc:docMk/>
            <pc:sldMk cId="156568121" sldId="302"/>
            <ac:spMk id="61" creationId="{C4F6919B-FD04-4F96-833A-D4FAB1F6A8AD}"/>
          </ac:spMkLst>
        </pc:spChg>
        <pc:spChg chg="mod">
          <ac:chgData name="MIN Xiaoqi" userId="9746ffe9-35bc-4483-85e4-79733d8a4eee" providerId="ADAL" clId="{05043565-9F23-45F3-AFC9-5DFC52549460}" dt="2021-04-06T02:36:56.154" v="2554"/>
          <ac:spMkLst>
            <pc:docMk/>
            <pc:sldMk cId="156568121" sldId="302"/>
            <ac:spMk id="62" creationId="{11879FBB-FF23-4E7F-A1EB-4F93A7959592}"/>
          </ac:spMkLst>
        </pc:spChg>
        <pc:spChg chg="add del mod">
          <ac:chgData name="MIN Xiaoqi" userId="9746ffe9-35bc-4483-85e4-79733d8a4eee" providerId="ADAL" clId="{05043565-9F23-45F3-AFC9-5DFC52549460}" dt="2021-04-06T03:45:10.937" v="3561" actId="478"/>
          <ac:spMkLst>
            <pc:docMk/>
            <pc:sldMk cId="156568121" sldId="302"/>
            <ac:spMk id="69" creationId="{EA37B7C8-EA7B-4112-8FBE-FF0AEB88E3E8}"/>
          </ac:spMkLst>
        </pc:spChg>
        <pc:grpChg chg="add mod">
          <ac:chgData name="MIN Xiaoqi" userId="9746ffe9-35bc-4483-85e4-79733d8a4eee" providerId="ADAL" clId="{05043565-9F23-45F3-AFC9-5DFC52549460}" dt="2021-04-06T03:04:38.220" v="3203" actId="164"/>
          <ac:grpSpMkLst>
            <pc:docMk/>
            <pc:sldMk cId="156568121" sldId="302"/>
            <ac:grpSpMk id="5" creationId="{3236901B-9CDB-4F2E-A762-50CEF2219B7B}"/>
          </ac:grpSpMkLst>
        </pc:grpChg>
        <pc:grpChg chg="add mod">
          <ac:chgData name="MIN Xiaoqi" userId="9746ffe9-35bc-4483-85e4-79733d8a4eee" providerId="ADAL" clId="{05043565-9F23-45F3-AFC9-5DFC52549460}" dt="2021-04-06T03:04:15.676" v="3200" actId="164"/>
          <ac:grpSpMkLst>
            <pc:docMk/>
            <pc:sldMk cId="156568121" sldId="302"/>
            <ac:grpSpMk id="9" creationId="{01B22927-B962-428B-8115-4603DB8B5BF0}"/>
          </ac:grpSpMkLst>
        </pc:grpChg>
        <pc:grpChg chg="add mod">
          <ac:chgData name="MIN Xiaoqi" userId="9746ffe9-35bc-4483-85e4-79733d8a4eee" providerId="ADAL" clId="{05043565-9F23-45F3-AFC9-5DFC52549460}" dt="2021-04-06T03:04:33.322" v="3202" actId="164"/>
          <ac:grpSpMkLst>
            <pc:docMk/>
            <pc:sldMk cId="156568121" sldId="302"/>
            <ac:grpSpMk id="13" creationId="{B65EE9F5-4894-4E20-A80B-81E1E988F045}"/>
          </ac:grpSpMkLst>
        </pc:grpChg>
        <pc:grpChg chg="add mod">
          <ac:chgData name="MIN Xiaoqi" userId="9746ffe9-35bc-4483-85e4-79733d8a4eee" providerId="ADAL" clId="{05043565-9F23-45F3-AFC9-5DFC52549460}" dt="2021-04-06T03:04:33.322" v="3202" actId="164"/>
          <ac:grpSpMkLst>
            <pc:docMk/>
            <pc:sldMk cId="156568121" sldId="302"/>
            <ac:grpSpMk id="17" creationId="{DAB7D553-2A75-4EF1-B581-16F559164AAB}"/>
          </ac:grpSpMkLst>
        </pc:grpChg>
        <pc:grpChg chg="add mod">
          <ac:chgData name="MIN Xiaoqi" userId="9746ffe9-35bc-4483-85e4-79733d8a4eee" providerId="ADAL" clId="{05043565-9F23-45F3-AFC9-5DFC52549460}" dt="2021-04-06T03:04:15.676" v="3200" actId="164"/>
          <ac:grpSpMkLst>
            <pc:docMk/>
            <pc:sldMk cId="156568121" sldId="302"/>
            <ac:grpSpMk id="20" creationId="{5F074BE8-8A31-4C11-AC23-66818A6BF440}"/>
          </ac:grpSpMkLst>
        </pc:grpChg>
        <pc:grpChg chg="add mod">
          <ac:chgData name="MIN Xiaoqi" userId="9746ffe9-35bc-4483-85e4-79733d8a4eee" providerId="ADAL" clId="{05043565-9F23-45F3-AFC9-5DFC52549460}" dt="2021-04-06T03:04:38.220" v="3203" actId="164"/>
          <ac:grpSpMkLst>
            <pc:docMk/>
            <pc:sldMk cId="156568121" sldId="302"/>
            <ac:grpSpMk id="43" creationId="{8ADC0068-842F-45B0-A905-FEB88CEF6EEA}"/>
          </ac:grpSpMkLst>
        </pc:grpChg>
        <pc:grpChg chg="add mod">
          <ac:chgData name="MIN Xiaoqi" userId="9746ffe9-35bc-4483-85e4-79733d8a4eee" providerId="ADAL" clId="{05043565-9F23-45F3-AFC9-5DFC52549460}" dt="2021-04-06T03:07:07.345" v="3346" actId="1076"/>
          <ac:grpSpMkLst>
            <pc:docMk/>
            <pc:sldMk cId="156568121" sldId="302"/>
            <ac:grpSpMk id="63" creationId="{3AD48569-E99A-4A8A-A9B4-32EFF6D1DA8F}"/>
          </ac:grpSpMkLst>
        </pc:grpChg>
        <pc:grpChg chg="add mod">
          <ac:chgData name="MIN Xiaoqi" userId="9746ffe9-35bc-4483-85e4-79733d8a4eee" providerId="ADAL" clId="{05043565-9F23-45F3-AFC9-5DFC52549460}" dt="2021-04-06T03:05:36.539" v="3313" actId="1038"/>
          <ac:grpSpMkLst>
            <pc:docMk/>
            <pc:sldMk cId="156568121" sldId="302"/>
            <ac:grpSpMk id="64" creationId="{425D948F-D715-4E92-9741-7846545A66E9}"/>
          </ac:grpSpMkLst>
        </pc:grpChg>
        <pc:grpChg chg="add mod">
          <ac:chgData name="MIN Xiaoqi" userId="9746ffe9-35bc-4483-85e4-79733d8a4eee" providerId="ADAL" clId="{05043565-9F23-45F3-AFC9-5DFC52549460}" dt="2021-04-06T03:06:26.297" v="3335" actId="1037"/>
          <ac:grpSpMkLst>
            <pc:docMk/>
            <pc:sldMk cId="156568121" sldId="302"/>
            <ac:grpSpMk id="65" creationId="{652458AF-3CFF-4552-812A-ECD38DDE334A}"/>
          </ac:grpSpMkLst>
        </pc:grpChg>
        <pc:cxnChg chg="add mod">
          <ac:chgData name="MIN Xiaoqi" userId="9746ffe9-35bc-4483-85e4-79733d8a4eee" providerId="ADAL" clId="{05043565-9F23-45F3-AFC9-5DFC52549460}" dt="2021-04-06T03:06:26.297" v="3335" actId="1037"/>
          <ac:cxnSpMkLst>
            <pc:docMk/>
            <pc:sldMk cId="156568121" sldId="302"/>
            <ac:cxnSpMk id="34" creationId="{1D3361A4-923A-4853-B0CB-D228F835BD48}"/>
          </ac:cxnSpMkLst>
        </pc:cxnChg>
        <pc:cxnChg chg="add mod">
          <ac:chgData name="MIN Xiaoqi" userId="9746ffe9-35bc-4483-85e4-79733d8a4eee" providerId="ADAL" clId="{05043565-9F23-45F3-AFC9-5DFC52549460}" dt="2021-04-06T03:05:26.175" v="3307" actId="1037"/>
          <ac:cxnSpMkLst>
            <pc:docMk/>
            <pc:sldMk cId="156568121" sldId="302"/>
            <ac:cxnSpMk id="35" creationId="{0BAAE30F-18A1-4937-BAEC-D727DC49BD27}"/>
          </ac:cxnSpMkLst>
        </pc:cxnChg>
        <pc:cxnChg chg="add mod">
          <ac:chgData name="MIN Xiaoqi" userId="9746ffe9-35bc-4483-85e4-79733d8a4eee" providerId="ADAL" clId="{05043565-9F23-45F3-AFC9-5DFC52549460}" dt="2021-04-06T02:37:35.337" v="2622" actId="1038"/>
          <ac:cxnSpMkLst>
            <pc:docMk/>
            <pc:sldMk cId="156568121" sldId="302"/>
            <ac:cxnSpMk id="36" creationId="{8BAC6447-88B6-407B-92F8-1016A114D07E}"/>
          </ac:cxnSpMkLst>
        </pc:cxnChg>
        <pc:cxnChg chg="add mod">
          <ac:chgData name="MIN Xiaoqi" userId="9746ffe9-35bc-4483-85e4-79733d8a4eee" providerId="ADAL" clId="{05043565-9F23-45F3-AFC9-5DFC52549460}" dt="2021-04-06T03:06:58.040" v="3345" actId="1076"/>
          <ac:cxnSpMkLst>
            <pc:docMk/>
            <pc:sldMk cId="156568121" sldId="302"/>
            <ac:cxnSpMk id="41" creationId="{D0F1B894-DA78-41C7-99F3-7E356E4BCC8F}"/>
          </ac:cxnSpMkLst>
        </pc:cxnChg>
        <pc:cxnChg chg="add mod">
          <ac:chgData name="MIN Xiaoqi" userId="9746ffe9-35bc-4483-85e4-79733d8a4eee" providerId="ADAL" clId="{05043565-9F23-45F3-AFC9-5DFC52549460}" dt="2021-04-06T03:06:32.218" v="3336" actId="14100"/>
          <ac:cxnSpMkLst>
            <pc:docMk/>
            <pc:sldMk cId="156568121" sldId="302"/>
            <ac:cxnSpMk id="42" creationId="{3EEF019B-DD88-45CA-BBEB-10F1B5C7F8FA}"/>
          </ac:cxnSpMkLst>
        </pc:cxnChg>
      </pc:sldChg>
      <pc:sldChg chg="addSp delSp modSp new mod addCm delCm modNotesTx">
        <pc:chgData name="MIN Xiaoqi" userId="9746ffe9-35bc-4483-85e4-79733d8a4eee" providerId="ADAL" clId="{05043565-9F23-45F3-AFC9-5DFC52549460}" dt="2021-04-06T10:56:25.281" v="3723" actId="5793"/>
        <pc:sldMkLst>
          <pc:docMk/>
          <pc:sldMk cId="2897859869" sldId="303"/>
        </pc:sldMkLst>
        <pc:spChg chg="del">
          <ac:chgData name="MIN Xiaoqi" userId="9746ffe9-35bc-4483-85e4-79733d8a4eee" providerId="ADAL" clId="{05043565-9F23-45F3-AFC9-5DFC52549460}" dt="2021-04-06T02:38:41.978" v="2661" actId="478"/>
          <ac:spMkLst>
            <pc:docMk/>
            <pc:sldMk cId="2897859869" sldId="303"/>
            <ac:spMk id="2" creationId="{5954E6E9-4EF2-45F9-BE1C-E4B0BEB21699}"/>
          </ac:spMkLst>
        </pc:spChg>
        <pc:spChg chg="add mod">
          <ac:chgData name="MIN Xiaoqi" userId="9746ffe9-35bc-4483-85e4-79733d8a4eee" providerId="ADAL" clId="{05043565-9F23-45F3-AFC9-5DFC52549460}" dt="2021-04-06T02:38:51.427" v="2665" actId="1076"/>
          <ac:spMkLst>
            <pc:docMk/>
            <pc:sldMk cId="2897859869" sldId="303"/>
            <ac:spMk id="3" creationId="{DF5EE4FD-FAFB-4F4B-B1AF-670AFB3D0879}"/>
          </ac:spMkLst>
        </pc:spChg>
        <pc:spChg chg="add mod">
          <ac:chgData name="MIN Xiaoqi" userId="9746ffe9-35bc-4483-85e4-79733d8a4eee" providerId="ADAL" clId="{05043565-9F23-45F3-AFC9-5DFC52549460}" dt="2021-04-06T02:57:13.066" v="3090" actId="1076"/>
          <ac:spMkLst>
            <pc:docMk/>
            <pc:sldMk cId="2897859869" sldId="303"/>
            <ac:spMk id="4" creationId="{631F7CBA-C73F-4E6A-8EBE-457B2B0EC726}"/>
          </ac:spMkLst>
        </pc:spChg>
        <pc:spChg chg="mod">
          <ac:chgData name="MIN Xiaoqi" userId="9746ffe9-35bc-4483-85e4-79733d8a4eee" providerId="ADAL" clId="{05043565-9F23-45F3-AFC9-5DFC52549460}" dt="2021-04-06T02:39:29.266" v="2668"/>
          <ac:spMkLst>
            <pc:docMk/>
            <pc:sldMk cId="2897859869" sldId="303"/>
            <ac:spMk id="6" creationId="{F74B4871-7420-437B-9E74-0D864CBF4B13}"/>
          </ac:spMkLst>
        </pc:spChg>
        <pc:spChg chg="mod">
          <ac:chgData name="MIN Xiaoqi" userId="9746ffe9-35bc-4483-85e4-79733d8a4eee" providerId="ADAL" clId="{05043565-9F23-45F3-AFC9-5DFC52549460}" dt="2021-04-06T02:39:29.266" v="2668"/>
          <ac:spMkLst>
            <pc:docMk/>
            <pc:sldMk cId="2897859869" sldId="303"/>
            <ac:spMk id="7" creationId="{F25683D1-9E64-40DA-8625-4F826E95DA0B}"/>
          </ac:spMkLst>
        </pc:spChg>
        <pc:spChg chg="mod">
          <ac:chgData name="MIN Xiaoqi" userId="9746ffe9-35bc-4483-85e4-79733d8a4eee" providerId="ADAL" clId="{05043565-9F23-45F3-AFC9-5DFC52549460}" dt="2021-04-06T02:39:29.266" v="2668"/>
          <ac:spMkLst>
            <pc:docMk/>
            <pc:sldMk cId="2897859869" sldId="303"/>
            <ac:spMk id="8" creationId="{386A6859-542F-4C54-90B6-531C27DD6110}"/>
          </ac:spMkLst>
        </pc:spChg>
        <pc:spChg chg="mod">
          <ac:chgData name="MIN Xiaoqi" userId="9746ffe9-35bc-4483-85e4-79733d8a4eee" providerId="ADAL" clId="{05043565-9F23-45F3-AFC9-5DFC52549460}" dt="2021-04-06T02:39:29.266" v="2668"/>
          <ac:spMkLst>
            <pc:docMk/>
            <pc:sldMk cId="2897859869" sldId="303"/>
            <ac:spMk id="9" creationId="{98D180CA-75F4-4C77-B213-A5FF6AD867F2}"/>
          </ac:spMkLst>
        </pc:spChg>
        <pc:spChg chg="mod">
          <ac:chgData name="MIN Xiaoqi" userId="9746ffe9-35bc-4483-85e4-79733d8a4eee" providerId="ADAL" clId="{05043565-9F23-45F3-AFC9-5DFC52549460}" dt="2021-04-06T02:39:29.266" v="2668"/>
          <ac:spMkLst>
            <pc:docMk/>
            <pc:sldMk cId="2897859869" sldId="303"/>
            <ac:spMk id="10" creationId="{AB668194-7DCA-4C90-8C8E-FE94E66071A1}"/>
          </ac:spMkLst>
        </pc:spChg>
        <pc:spChg chg="mod">
          <ac:chgData name="MIN Xiaoqi" userId="9746ffe9-35bc-4483-85e4-79733d8a4eee" providerId="ADAL" clId="{05043565-9F23-45F3-AFC9-5DFC52549460}" dt="2021-04-06T02:39:29.266" v="2668"/>
          <ac:spMkLst>
            <pc:docMk/>
            <pc:sldMk cId="2897859869" sldId="303"/>
            <ac:spMk id="11" creationId="{999056BF-6F10-419F-88F7-96B8CE61D211}"/>
          </ac:spMkLst>
        </pc:spChg>
        <pc:spChg chg="mod">
          <ac:chgData name="MIN Xiaoqi" userId="9746ffe9-35bc-4483-85e4-79733d8a4eee" providerId="ADAL" clId="{05043565-9F23-45F3-AFC9-5DFC52549460}" dt="2021-04-06T02:39:29.266" v="2668"/>
          <ac:spMkLst>
            <pc:docMk/>
            <pc:sldMk cId="2897859869" sldId="303"/>
            <ac:spMk id="12" creationId="{E4512E85-AB20-4D2E-91B5-71AE5959EF48}"/>
          </ac:spMkLst>
        </pc:spChg>
        <pc:spChg chg="mod">
          <ac:chgData name="MIN Xiaoqi" userId="9746ffe9-35bc-4483-85e4-79733d8a4eee" providerId="ADAL" clId="{05043565-9F23-45F3-AFC9-5DFC52549460}" dt="2021-04-06T02:39:29.266" v="2668"/>
          <ac:spMkLst>
            <pc:docMk/>
            <pc:sldMk cId="2897859869" sldId="303"/>
            <ac:spMk id="13" creationId="{CD72B4BF-7378-42E4-B5CD-060D46E8C513}"/>
          </ac:spMkLst>
        </pc:spChg>
        <pc:spChg chg="mod">
          <ac:chgData name="MIN Xiaoqi" userId="9746ffe9-35bc-4483-85e4-79733d8a4eee" providerId="ADAL" clId="{05043565-9F23-45F3-AFC9-5DFC52549460}" dt="2021-04-06T02:39:29.266" v="2668"/>
          <ac:spMkLst>
            <pc:docMk/>
            <pc:sldMk cId="2897859869" sldId="303"/>
            <ac:spMk id="14" creationId="{E85A2E96-BD63-4669-A680-4725229F4AF4}"/>
          </ac:spMkLst>
        </pc:spChg>
        <pc:spChg chg="mod">
          <ac:chgData name="MIN Xiaoqi" userId="9746ffe9-35bc-4483-85e4-79733d8a4eee" providerId="ADAL" clId="{05043565-9F23-45F3-AFC9-5DFC52549460}" dt="2021-04-06T02:39:29.266" v="2668"/>
          <ac:spMkLst>
            <pc:docMk/>
            <pc:sldMk cId="2897859869" sldId="303"/>
            <ac:spMk id="15" creationId="{715DE38A-7666-4364-81F6-58FD0C689F7E}"/>
          </ac:spMkLst>
        </pc:spChg>
        <pc:spChg chg="mod">
          <ac:chgData name="MIN Xiaoqi" userId="9746ffe9-35bc-4483-85e4-79733d8a4eee" providerId="ADAL" clId="{05043565-9F23-45F3-AFC9-5DFC52549460}" dt="2021-04-06T02:39:29.266" v="2668"/>
          <ac:spMkLst>
            <pc:docMk/>
            <pc:sldMk cId="2897859869" sldId="303"/>
            <ac:spMk id="16" creationId="{DCF10DF4-89A9-4ACE-8BC1-30358AE786EF}"/>
          </ac:spMkLst>
        </pc:spChg>
        <pc:spChg chg="mod">
          <ac:chgData name="MIN Xiaoqi" userId="9746ffe9-35bc-4483-85e4-79733d8a4eee" providerId="ADAL" clId="{05043565-9F23-45F3-AFC9-5DFC52549460}" dt="2021-04-06T02:39:29.266" v="2668"/>
          <ac:spMkLst>
            <pc:docMk/>
            <pc:sldMk cId="2897859869" sldId="303"/>
            <ac:spMk id="17" creationId="{37158F13-D74C-4D0A-91D5-3FC013E1A91F}"/>
          </ac:spMkLst>
        </pc:spChg>
        <pc:spChg chg="mod">
          <ac:chgData name="MIN Xiaoqi" userId="9746ffe9-35bc-4483-85e4-79733d8a4eee" providerId="ADAL" clId="{05043565-9F23-45F3-AFC9-5DFC52549460}" dt="2021-04-06T02:39:29.266" v="2668"/>
          <ac:spMkLst>
            <pc:docMk/>
            <pc:sldMk cId="2897859869" sldId="303"/>
            <ac:spMk id="18" creationId="{16FEA667-9BA0-4C7E-A5CF-AF976453F74A}"/>
          </ac:spMkLst>
        </pc:spChg>
        <pc:spChg chg="mod">
          <ac:chgData name="MIN Xiaoqi" userId="9746ffe9-35bc-4483-85e4-79733d8a4eee" providerId="ADAL" clId="{05043565-9F23-45F3-AFC9-5DFC52549460}" dt="2021-04-06T02:39:29.266" v="2668"/>
          <ac:spMkLst>
            <pc:docMk/>
            <pc:sldMk cId="2897859869" sldId="303"/>
            <ac:spMk id="19" creationId="{D6877111-91FC-45D7-881D-EF905925B333}"/>
          </ac:spMkLst>
        </pc:spChg>
        <pc:spChg chg="mod">
          <ac:chgData name="MIN Xiaoqi" userId="9746ffe9-35bc-4483-85e4-79733d8a4eee" providerId="ADAL" clId="{05043565-9F23-45F3-AFC9-5DFC52549460}" dt="2021-04-06T02:39:29.266" v="2668"/>
          <ac:spMkLst>
            <pc:docMk/>
            <pc:sldMk cId="2897859869" sldId="303"/>
            <ac:spMk id="20" creationId="{931C5C09-2176-4240-9420-ACECD64C9366}"/>
          </ac:spMkLst>
        </pc:spChg>
        <pc:spChg chg="mod">
          <ac:chgData name="MIN Xiaoqi" userId="9746ffe9-35bc-4483-85e4-79733d8a4eee" providerId="ADAL" clId="{05043565-9F23-45F3-AFC9-5DFC52549460}" dt="2021-04-06T02:39:29.266" v="2668"/>
          <ac:spMkLst>
            <pc:docMk/>
            <pc:sldMk cId="2897859869" sldId="303"/>
            <ac:spMk id="21" creationId="{85611944-05A9-453C-8FFD-E00D11716C71}"/>
          </ac:spMkLst>
        </pc:spChg>
        <pc:spChg chg="mod">
          <ac:chgData name="MIN Xiaoqi" userId="9746ffe9-35bc-4483-85e4-79733d8a4eee" providerId="ADAL" clId="{05043565-9F23-45F3-AFC9-5DFC52549460}" dt="2021-04-06T02:39:29.266" v="2668"/>
          <ac:spMkLst>
            <pc:docMk/>
            <pc:sldMk cId="2897859869" sldId="303"/>
            <ac:spMk id="22" creationId="{6A2CD8B5-E15E-4A66-B192-8EBA41C2FF79}"/>
          </ac:spMkLst>
        </pc:spChg>
        <pc:spChg chg="mod">
          <ac:chgData name="MIN Xiaoqi" userId="9746ffe9-35bc-4483-85e4-79733d8a4eee" providerId="ADAL" clId="{05043565-9F23-45F3-AFC9-5DFC52549460}" dt="2021-04-06T02:39:29.266" v="2668"/>
          <ac:spMkLst>
            <pc:docMk/>
            <pc:sldMk cId="2897859869" sldId="303"/>
            <ac:spMk id="23" creationId="{8024F7ED-C356-4DF0-95A1-A50D09790D66}"/>
          </ac:spMkLst>
        </pc:spChg>
        <pc:spChg chg="mod">
          <ac:chgData name="MIN Xiaoqi" userId="9746ffe9-35bc-4483-85e4-79733d8a4eee" providerId="ADAL" clId="{05043565-9F23-45F3-AFC9-5DFC52549460}" dt="2021-04-06T02:39:29.266" v="2668"/>
          <ac:spMkLst>
            <pc:docMk/>
            <pc:sldMk cId="2897859869" sldId="303"/>
            <ac:spMk id="24" creationId="{C1DE8674-5BD8-480C-A4D4-08D92FD03512}"/>
          </ac:spMkLst>
        </pc:spChg>
        <pc:spChg chg="mod">
          <ac:chgData name="MIN Xiaoqi" userId="9746ffe9-35bc-4483-85e4-79733d8a4eee" providerId="ADAL" clId="{05043565-9F23-45F3-AFC9-5DFC52549460}" dt="2021-04-06T02:39:29.266" v="2668"/>
          <ac:spMkLst>
            <pc:docMk/>
            <pc:sldMk cId="2897859869" sldId="303"/>
            <ac:spMk id="25" creationId="{E441444E-6AC7-4D07-B5D6-8968A2745516}"/>
          </ac:spMkLst>
        </pc:spChg>
        <pc:spChg chg="mod">
          <ac:chgData name="MIN Xiaoqi" userId="9746ffe9-35bc-4483-85e4-79733d8a4eee" providerId="ADAL" clId="{05043565-9F23-45F3-AFC9-5DFC52549460}" dt="2021-04-06T02:39:29.266" v="2668"/>
          <ac:spMkLst>
            <pc:docMk/>
            <pc:sldMk cId="2897859869" sldId="303"/>
            <ac:spMk id="26" creationId="{3CEF0918-BF66-4E46-80ED-2C20E3F1076C}"/>
          </ac:spMkLst>
        </pc:spChg>
        <pc:spChg chg="mod">
          <ac:chgData name="MIN Xiaoqi" userId="9746ffe9-35bc-4483-85e4-79733d8a4eee" providerId="ADAL" clId="{05043565-9F23-45F3-AFC9-5DFC52549460}" dt="2021-04-06T02:39:29.266" v="2668"/>
          <ac:spMkLst>
            <pc:docMk/>
            <pc:sldMk cId="2897859869" sldId="303"/>
            <ac:spMk id="27" creationId="{05F6BA19-63B6-480F-A8CC-30DD5B149F7C}"/>
          </ac:spMkLst>
        </pc:spChg>
        <pc:spChg chg="mod">
          <ac:chgData name="MIN Xiaoqi" userId="9746ffe9-35bc-4483-85e4-79733d8a4eee" providerId="ADAL" clId="{05043565-9F23-45F3-AFC9-5DFC52549460}" dt="2021-04-06T02:39:29.266" v="2668"/>
          <ac:spMkLst>
            <pc:docMk/>
            <pc:sldMk cId="2897859869" sldId="303"/>
            <ac:spMk id="28" creationId="{D4652462-CDDC-4466-9CC9-47DAFD28DE50}"/>
          </ac:spMkLst>
        </pc:spChg>
        <pc:spChg chg="mod">
          <ac:chgData name="MIN Xiaoqi" userId="9746ffe9-35bc-4483-85e4-79733d8a4eee" providerId="ADAL" clId="{05043565-9F23-45F3-AFC9-5DFC52549460}" dt="2021-04-06T02:39:29.266" v="2668"/>
          <ac:spMkLst>
            <pc:docMk/>
            <pc:sldMk cId="2897859869" sldId="303"/>
            <ac:spMk id="29" creationId="{F3BB076D-C22D-47FF-A6A0-FD943B591496}"/>
          </ac:spMkLst>
        </pc:spChg>
        <pc:spChg chg="mod">
          <ac:chgData name="MIN Xiaoqi" userId="9746ffe9-35bc-4483-85e4-79733d8a4eee" providerId="ADAL" clId="{05043565-9F23-45F3-AFC9-5DFC52549460}" dt="2021-04-06T02:39:29.266" v="2668"/>
          <ac:spMkLst>
            <pc:docMk/>
            <pc:sldMk cId="2897859869" sldId="303"/>
            <ac:spMk id="30" creationId="{12D86D67-F123-485C-9A81-6761D76391B0}"/>
          </ac:spMkLst>
        </pc:spChg>
        <pc:spChg chg="mod">
          <ac:chgData name="MIN Xiaoqi" userId="9746ffe9-35bc-4483-85e4-79733d8a4eee" providerId="ADAL" clId="{05043565-9F23-45F3-AFC9-5DFC52549460}" dt="2021-04-06T02:39:29.266" v="2668"/>
          <ac:spMkLst>
            <pc:docMk/>
            <pc:sldMk cId="2897859869" sldId="303"/>
            <ac:spMk id="31" creationId="{19D2D14B-51CA-4BA2-80BC-7B0E191B5C0F}"/>
          </ac:spMkLst>
        </pc:spChg>
        <pc:spChg chg="mod">
          <ac:chgData name="MIN Xiaoqi" userId="9746ffe9-35bc-4483-85e4-79733d8a4eee" providerId="ADAL" clId="{05043565-9F23-45F3-AFC9-5DFC52549460}" dt="2021-04-06T02:39:29.266" v="2668"/>
          <ac:spMkLst>
            <pc:docMk/>
            <pc:sldMk cId="2897859869" sldId="303"/>
            <ac:spMk id="32" creationId="{3114A3BC-96CE-4A3E-9D22-DBE75F9A3684}"/>
          </ac:spMkLst>
        </pc:spChg>
        <pc:spChg chg="mod">
          <ac:chgData name="MIN Xiaoqi" userId="9746ffe9-35bc-4483-85e4-79733d8a4eee" providerId="ADAL" clId="{05043565-9F23-45F3-AFC9-5DFC52549460}" dt="2021-04-06T02:39:29.266" v="2668"/>
          <ac:spMkLst>
            <pc:docMk/>
            <pc:sldMk cId="2897859869" sldId="303"/>
            <ac:spMk id="33" creationId="{6D11DD1D-5AFC-4A1A-8199-5AA982AB8C3A}"/>
          </ac:spMkLst>
        </pc:spChg>
        <pc:spChg chg="mod">
          <ac:chgData name="MIN Xiaoqi" userId="9746ffe9-35bc-4483-85e4-79733d8a4eee" providerId="ADAL" clId="{05043565-9F23-45F3-AFC9-5DFC52549460}" dt="2021-04-06T02:39:29.266" v="2668"/>
          <ac:spMkLst>
            <pc:docMk/>
            <pc:sldMk cId="2897859869" sldId="303"/>
            <ac:spMk id="34" creationId="{BE91835C-C4E2-422D-9188-535C6C0CF16E}"/>
          </ac:spMkLst>
        </pc:spChg>
        <pc:spChg chg="mod">
          <ac:chgData name="MIN Xiaoqi" userId="9746ffe9-35bc-4483-85e4-79733d8a4eee" providerId="ADAL" clId="{05043565-9F23-45F3-AFC9-5DFC52549460}" dt="2021-04-06T02:39:29.266" v="2668"/>
          <ac:spMkLst>
            <pc:docMk/>
            <pc:sldMk cId="2897859869" sldId="303"/>
            <ac:spMk id="35" creationId="{05209B16-80DD-4B4E-9B70-5254F54F3340}"/>
          </ac:spMkLst>
        </pc:spChg>
        <pc:spChg chg="mod">
          <ac:chgData name="MIN Xiaoqi" userId="9746ffe9-35bc-4483-85e4-79733d8a4eee" providerId="ADAL" clId="{05043565-9F23-45F3-AFC9-5DFC52549460}" dt="2021-04-06T02:39:29.266" v="2668"/>
          <ac:spMkLst>
            <pc:docMk/>
            <pc:sldMk cId="2897859869" sldId="303"/>
            <ac:spMk id="36" creationId="{49A89222-E72A-42C9-9D74-1B66EE27213B}"/>
          </ac:spMkLst>
        </pc:spChg>
        <pc:spChg chg="mod">
          <ac:chgData name="MIN Xiaoqi" userId="9746ffe9-35bc-4483-85e4-79733d8a4eee" providerId="ADAL" clId="{05043565-9F23-45F3-AFC9-5DFC52549460}" dt="2021-04-06T02:39:29.266" v="2668"/>
          <ac:spMkLst>
            <pc:docMk/>
            <pc:sldMk cId="2897859869" sldId="303"/>
            <ac:spMk id="37" creationId="{440DED88-60D5-4031-80C3-51F1ADCC3136}"/>
          </ac:spMkLst>
        </pc:spChg>
        <pc:spChg chg="mod">
          <ac:chgData name="MIN Xiaoqi" userId="9746ffe9-35bc-4483-85e4-79733d8a4eee" providerId="ADAL" clId="{05043565-9F23-45F3-AFC9-5DFC52549460}" dt="2021-04-06T02:39:29.266" v="2668"/>
          <ac:spMkLst>
            <pc:docMk/>
            <pc:sldMk cId="2897859869" sldId="303"/>
            <ac:spMk id="38" creationId="{68014774-130D-4FE3-83FF-E488271D0BAE}"/>
          </ac:spMkLst>
        </pc:spChg>
        <pc:spChg chg="mod">
          <ac:chgData name="MIN Xiaoqi" userId="9746ffe9-35bc-4483-85e4-79733d8a4eee" providerId="ADAL" clId="{05043565-9F23-45F3-AFC9-5DFC52549460}" dt="2021-04-06T02:39:29.266" v="2668"/>
          <ac:spMkLst>
            <pc:docMk/>
            <pc:sldMk cId="2897859869" sldId="303"/>
            <ac:spMk id="39" creationId="{037AECE2-949F-4BD7-8535-7667E3AD6EE0}"/>
          </ac:spMkLst>
        </pc:spChg>
        <pc:spChg chg="mod">
          <ac:chgData name="MIN Xiaoqi" userId="9746ffe9-35bc-4483-85e4-79733d8a4eee" providerId="ADAL" clId="{05043565-9F23-45F3-AFC9-5DFC52549460}" dt="2021-04-06T02:39:29.266" v="2668"/>
          <ac:spMkLst>
            <pc:docMk/>
            <pc:sldMk cId="2897859869" sldId="303"/>
            <ac:spMk id="40" creationId="{E58AE71D-BE95-4929-8307-456C41DFE9B8}"/>
          </ac:spMkLst>
        </pc:spChg>
        <pc:spChg chg="mod">
          <ac:chgData name="MIN Xiaoqi" userId="9746ffe9-35bc-4483-85e4-79733d8a4eee" providerId="ADAL" clId="{05043565-9F23-45F3-AFC9-5DFC52549460}" dt="2021-04-06T02:39:29.266" v="2668"/>
          <ac:spMkLst>
            <pc:docMk/>
            <pc:sldMk cId="2897859869" sldId="303"/>
            <ac:spMk id="41" creationId="{3155595C-72A1-4423-A82F-80395E581D3C}"/>
          </ac:spMkLst>
        </pc:spChg>
        <pc:spChg chg="mod">
          <ac:chgData name="MIN Xiaoqi" userId="9746ffe9-35bc-4483-85e4-79733d8a4eee" providerId="ADAL" clId="{05043565-9F23-45F3-AFC9-5DFC52549460}" dt="2021-04-06T02:39:29.266" v="2668"/>
          <ac:spMkLst>
            <pc:docMk/>
            <pc:sldMk cId="2897859869" sldId="303"/>
            <ac:spMk id="42" creationId="{614A6FAB-E43A-440F-AAE6-3B360B400206}"/>
          </ac:spMkLst>
        </pc:spChg>
        <pc:spChg chg="mod">
          <ac:chgData name="MIN Xiaoqi" userId="9746ffe9-35bc-4483-85e4-79733d8a4eee" providerId="ADAL" clId="{05043565-9F23-45F3-AFC9-5DFC52549460}" dt="2021-04-06T02:39:29.266" v="2668"/>
          <ac:spMkLst>
            <pc:docMk/>
            <pc:sldMk cId="2897859869" sldId="303"/>
            <ac:spMk id="43" creationId="{6771F68E-D645-4835-8186-4743348F8FFD}"/>
          </ac:spMkLst>
        </pc:spChg>
        <pc:spChg chg="mod">
          <ac:chgData name="MIN Xiaoqi" userId="9746ffe9-35bc-4483-85e4-79733d8a4eee" providerId="ADAL" clId="{05043565-9F23-45F3-AFC9-5DFC52549460}" dt="2021-04-06T02:39:29.266" v="2668"/>
          <ac:spMkLst>
            <pc:docMk/>
            <pc:sldMk cId="2897859869" sldId="303"/>
            <ac:spMk id="44" creationId="{043A66B8-CDDB-464B-9A15-3E5E6FA9EE4A}"/>
          </ac:spMkLst>
        </pc:spChg>
        <pc:spChg chg="mod">
          <ac:chgData name="MIN Xiaoqi" userId="9746ffe9-35bc-4483-85e4-79733d8a4eee" providerId="ADAL" clId="{05043565-9F23-45F3-AFC9-5DFC52549460}" dt="2021-04-06T02:39:29.266" v="2668"/>
          <ac:spMkLst>
            <pc:docMk/>
            <pc:sldMk cId="2897859869" sldId="303"/>
            <ac:spMk id="45" creationId="{BF0A887A-B02A-41F6-9FF5-18EF001620BB}"/>
          </ac:spMkLst>
        </pc:spChg>
        <pc:spChg chg="mod">
          <ac:chgData name="MIN Xiaoqi" userId="9746ffe9-35bc-4483-85e4-79733d8a4eee" providerId="ADAL" clId="{05043565-9F23-45F3-AFC9-5DFC52549460}" dt="2021-04-06T02:39:29.266" v="2668"/>
          <ac:spMkLst>
            <pc:docMk/>
            <pc:sldMk cId="2897859869" sldId="303"/>
            <ac:spMk id="46" creationId="{5A15F1B3-8C58-42FC-8F9F-4CACC8B7D8A6}"/>
          </ac:spMkLst>
        </pc:spChg>
        <pc:spChg chg="mod">
          <ac:chgData name="MIN Xiaoqi" userId="9746ffe9-35bc-4483-85e4-79733d8a4eee" providerId="ADAL" clId="{05043565-9F23-45F3-AFC9-5DFC52549460}" dt="2021-04-06T02:39:29.266" v="2668"/>
          <ac:spMkLst>
            <pc:docMk/>
            <pc:sldMk cId="2897859869" sldId="303"/>
            <ac:spMk id="47" creationId="{7091F74C-E46B-4306-9911-25025629CAC7}"/>
          </ac:spMkLst>
        </pc:spChg>
        <pc:spChg chg="mod">
          <ac:chgData name="MIN Xiaoqi" userId="9746ffe9-35bc-4483-85e4-79733d8a4eee" providerId="ADAL" clId="{05043565-9F23-45F3-AFC9-5DFC52549460}" dt="2021-04-06T02:39:29.266" v="2668"/>
          <ac:spMkLst>
            <pc:docMk/>
            <pc:sldMk cId="2897859869" sldId="303"/>
            <ac:spMk id="48" creationId="{549A80A4-8023-4A2D-9043-FB9BCC0ED889}"/>
          </ac:spMkLst>
        </pc:spChg>
        <pc:spChg chg="mod">
          <ac:chgData name="MIN Xiaoqi" userId="9746ffe9-35bc-4483-85e4-79733d8a4eee" providerId="ADAL" clId="{05043565-9F23-45F3-AFC9-5DFC52549460}" dt="2021-04-06T02:39:29.266" v="2668"/>
          <ac:spMkLst>
            <pc:docMk/>
            <pc:sldMk cId="2897859869" sldId="303"/>
            <ac:spMk id="49" creationId="{5FECF1DB-EB8C-4BFC-9750-3640DB668B0D}"/>
          </ac:spMkLst>
        </pc:spChg>
        <pc:spChg chg="mod">
          <ac:chgData name="MIN Xiaoqi" userId="9746ffe9-35bc-4483-85e4-79733d8a4eee" providerId="ADAL" clId="{05043565-9F23-45F3-AFC9-5DFC52549460}" dt="2021-04-06T02:39:29.266" v="2668"/>
          <ac:spMkLst>
            <pc:docMk/>
            <pc:sldMk cId="2897859869" sldId="303"/>
            <ac:spMk id="50" creationId="{BA831F54-A877-45AE-90A0-4A2E814C2A83}"/>
          </ac:spMkLst>
        </pc:spChg>
        <pc:spChg chg="mod">
          <ac:chgData name="MIN Xiaoqi" userId="9746ffe9-35bc-4483-85e4-79733d8a4eee" providerId="ADAL" clId="{05043565-9F23-45F3-AFC9-5DFC52549460}" dt="2021-04-06T02:39:29.266" v="2668"/>
          <ac:spMkLst>
            <pc:docMk/>
            <pc:sldMk cId="2897859869" sldId="303"/>
            <ac:spMk id="51" creationId="{2C6B319A-11EE-4318-81AB-537ABEFC48CD}"/>
          </ac:spMkLst>
        </pc:spChg>
        <pc:spChg chg="mod">
          <ac:chgData name="MIN Xiaoqi" userId="9746ffe9-35bc-4483-85e4-79733d8a4eee" providerId="ADAL" clId="{05043565-9F23-45F3-AFC9-5DFC52549460}" dt="2021-04-06T02:39:29.266" v="2668"/>
          <ac:spMkLst>
            <pc:docMk/>
            <pc:sldMk cId="2897859869" sldId="303"/>
            <ac:spMk id="52" creationId="{E54F624D-60C2-4F02-B917-1571B15027F6}"/>
          </ac:spMkLst>
        </pc:spChg>
        <pc:spChg chg="mod">
          <ac:chgData name="MIN Xiaoqi" userId="9746ffe9-35bc-4483-85e4-79733d8a4eee" providerId="ADAL" clId="{05043565-9F23-45F3-AFC9-5DFC52549460}" dt="2021-04-06T02:39:29.266" v="2668"/>
          <ac:spMkLst>
            <pc:docMk/>
            <pc:sldMk cId="2897859869" sldId="303"/>
            <ac:spMk id="53" creationId="{1206DA49-7E8E-4383-9FD8-786DD449DE3C}"/>
          </ac:spMkLst>
        </pc:spChg>
        <pc:spChg chg="mod">
          <ac:chgData name="MIN Xiaoqi" userId="9746ffe9-35bc-4483-85e4-79733d8a4eee" providerId="ADAL" clId="{05043565-9F23-45F3-AFC9-5DFC52549460}" dt="2021-04-06T02:39:29.266" v="2668"/>
          <ac:spMkLst>
            <pc:docMk/>
            <pc:sldMk cId="2897859869" sldId="303"/>
            <ac:spMk id="54" creationId="{6A28E82F-91FC-4F0B-AACE-545C4A9BC490}"/>
          </ac:spMkLst>
        </pc:spChg>
        <pc:spChg chg="mod">
          <ac:chgData name="MIN Xiaoqi" userId="9746ffe9-35bc-4483-85e4-79733d8a4eee" providerId="ADAL" clId="{05043565-9F23-45F3-AFC9-5DFC52549460}" dt="2021-04-06T02:39:29.266" v="2668"/>
          <ac:spMkLst>
            <pc:docMk/>
            <pc:sldMk cId="2897859869" sldId="303"/>
            <ac:spMk id="55" creationId="{A7D91A3D-1254-4DFA-8D27-362A4EBE3B81}"/>
          </ac:spMkLst>
        </pc:spChg>
        <pc:spChg chg="mod">
          <ac:chgData name="MIN Xiaoqi" userId="9746ffe9-35bc-4483-85e4-79733d8a4eee" providerId="ADAL" clId="{05043565-9F23-45F3-AFC9-5DFC52549460}" dt="2021-04-06T02:39:29.266" v="2668"/>
          <ac:spMkLst>
            <pc:docMk/>
            <pc:sldMk cId="2897859869" sldId="303"/>
            <ac:spMk id="56" creationId="{74E85492-2291-4A6A-8711-653BED3306C1}"/>
          </ac:spMkLst>
        </pc:spChg>
        <pc:spChg chg="mod">
          <ac:chgData name="MIN Xiaoqi" userId="9746ffe9-35bc-4483-85e4-79733d8a4eee" providerId="ADAL" clId="{05043565-9F23-45F3-AFC9-5DFC52549460}" dt="2021-04-06T02:39:29.266" v="2668"/>
          <ac:spMkLst>
            <pc:docMk/>
            <pc:sldMk cId="2897859869" sldId="303"/>
            <ac:spMk id="57" creationId="{46230962-6BA8-4C56-BBDC-D540921E3799}"/>
          </ac:spMkLst>
        </pc:spChg>
        <pc:spChg chg="mod">
          <ac:chgData name="MIN Xiaoqi" userId="9746ffe9-35bc-4483-85e4-79733d8a4eee" providerId="ADAL" clId="{05043565-9F23-45F3-AFC9-5DFC52549460}" dt="2021-04-06T02:39:29.266" v="2668"/>
          <ac:spMkLst>
            <pc:docMk/>
            <pc:sldMk cId="2897859869" sldId="303"/>
            <ac:spMk id="58" creationId="{C9BE0AB7-DA3C-467F-AEB8-D488A1BD8021}"/>
          </ac:spMkLst>
        </pc:spChg>
        <pc:spChg chg="mod">
          <ac:chgData name="MIN Xiaoqi" userId="9746ffe9-35bc-4483-85e4-79733d8a4eee" providerId="ADAL" clId="{05043565-9F23-45F3-AFC9-5DFC52549460}" dt="2021-04-06T02:39:29.266" v="2668"/>
          <ac:spMkLst>
            <pc:docMk/>
            <pc:sldMk cId="2897859869" sldId="303"/>
            <ac:spMk id="59" creationId="{72F3C61C-C1FA-4C7A-B899-3A9312725118}"/>
          </ac:spMkLst>
        </pc:spChg>
        <pc:spChg chg="mod">
          <ac:chgData name="MIN Xiaoqi" userId="9746ffe9-35bc-4483-85e4-79733d8a4eee" providerId="ADAL" clId="{05043565-9F23-45F3-AFC9-5DFC52549460}" dt="2021-04-06T02:39:29.266" v="2668"/>
          <ac:spMkLst>
            <pc:docMk/>
            <pc:sldMk cId="2897859869" sldId="303"/>
            <ac:spMk id="60" creationId="{87B3790B-95EB-4546-8522-D76B3345C20F}"/>
          </ac:spMkLst>
        </pc:spChg>
        <pc:spChg chg="mod">
          <ac:chgData name="MIN Xiaoqi" userId="9746ffe9-35bc-4483-85e4-79733d8a4eee" providerId="ADAL" clId="{05043565-9F23-45F3-AFC9-5DFC52549460}" dt="2021-04-06T02:39:29.266" v="2668"/>
          <ac:spMkLst>
            <pc:docMk/>
            <pc:sldMk cId="2897859869" sldId="303"/>
            <ac:spMk id="61" creationId="{78D0C55F-D7DB-4446-96D8-045D11617330}"/>
          </ac:spMkLst>
        </pc:spChg>
        <pc:spChg chg="mod">
          <ac:chgData name="MIN Xiaoqi" userId="9746ffe9-35bc-4483-85e4-79733d8a4eee" providerId="ADAL" clId="{05043565-9F23-45F3-AFC9-5DFC52549460}" dt="2021-04-06T02:39:29.266" v="2668"/>
          <ac:spMkLst>
            <pc:docMk/>
            <pc:sldMk cId="2897859869" sldId="303"/>
            <ac:spMk id="62" creationId="{FA0563C6-BAD9-42B8-911C-17F888E3E782}"/>
          </ac:spMkLst>
        </pc:spChg>
        <pc:spChg chg="mod">
          <ac:chgData name="MIN Xiaoqi" userId="9746ffe9-35bc-4483-85e4-79733d8a4eee" providerId="ADAL" clId="{05043565-9F23-45F3-AFC9-5DFC52549460}" dt="2021-04-06T02:39:29.266" v="2668"/>
          <ac:spMkLst>
            <pc:docMk/>
            <pc:sldMk cId="2897859869" sldId="303"/>
            <ac:spMk id="63" creationId="{AD1698F1-3BA7-4B2E-9540-8BE3D5405539}"/>
          </ac:spMkLst>
        </pc:spChg>
        <pc:spChg chg="mod">
          <ac:chgData name="MIN Xiaoqi" userId="9746ffe9-35bc-4483-85e4-79733d8a4eee" providerId="ADAL" clId="{05043565-9F23-45F3-AFC9-5DFC52549460}" dt="2021-04-06T02:39:29.266" v="2668"/>
          <ac:spMkLst>
            <pc:docMk/>
            <pc:sldMk cId="2897859869" sldId="303"/>
            <ac:spMk id="64" creationId="{BD35D1D3-EAFE-4423-9034-56D79303208A}"/>
          </ac:spMkLst>
        </pc:spChg>
        <pc:spChg chg="mod">
          <ac:chgData name="MIN Xiaoqi" userId="9746ffe9-35bc-4483-85e4-79733d8a4eee" providerId="ADAL" clId="{05043565-9F23-45F3-AFC9-5DFC52549460}" dt="2021-04-06T02:39:29.266" v="2668"/>
          <ac:spMkLst>
            <pc:docMk/>
            <pc:sldMk cId="2897859869" sldId="303"/>
            <ac:spMk id="65" creationId="{B2FFB541-F87A-48FF-8666-24B1DC9F0636}"/>
          </ac:spMkLst>
        </pc:spChg>
        <pc:spChg chg="mod">
          <ac:chgData name="MIN Xiaoqi" userId="9746ffe9-35bc-4483-85e4-79733d8a4eee" providerId="ADAL" clId="{05043565-9F23-45F3-AFC9-5DFC52549460}" dt="2021-04-06T02:39:29.266" v="2668"/>
          <ac:spMkLst>
            <pc:docMk/>
            <pc:sldMk cId="2897859869" sldId="303"/>
            <ac:spMk id="66" creationId="{A269AF1E-BA4A-449B-B9BD-DC26128E551B}"/>
          </ac:spMkLst>
        </pc:spChg>
        <pc:spChg chg="mod">
          <ac:chgData name="MIN Xiaoqi" userId="9746ffe9-35bc-4483-85e4-79733d8a4eee" providerId="ADAL" clId="{05043565-9F23-45F3-AFC9-5DFC52549460}" dt="2021-04-06T02:39:29.266" v="2668"/>
          <ac:spMkLst>
            <pc:docMk/>
            <pc:sldMk cId="2897859869" sldId="303"/>
            <ac:spMk id="67" creationId="{3C9D90E2-5EC3-485A-BF49-B72DE6707991}"/>
          </ac:spMkLst>
        </pc:spChg>
        <pc:spChg chg="mod">
          <ac:chgData name="MIN Xiaoqi" userId="9746ffe9-35bc-4483-85e4-79733d8a4eee" providerId="ADAL" clId="{05043565-9F23-45F3-AFC9-5DFC52549460}" dt="2021-04-06T02:39:29.266" v="2668"/>
          <ac:spMkLst>
            <pc:docMk/>
            <pc:sldMk cId="2897859869" sldId="303"/>
            <ac:spMk id="68" creationId="{4BDAA1BF-E2E0-4138-B9B7-F87AE19000F1}"/>
          </ac:spMkLst>
        </pc:spChg>
        <pc:spChg chg="mod">
          <ac:chgData name="MIN Xiaoqi" userId="9746ffe9-35bc-4483-85e4-79733d8a4eee" providerId="ADAL" clId="{05043565-9F23-45F3-AFC9-5DFC52549460}" dt="2021-04-06T02:39:29.266" v="2668"/>
          <ac:spMkLst>
            <pc:docMk/>
            <pc:sldMk cId="2897859869" sldId="303"/>
            <ac:spMk id="69" creationId="{66058257-ECAB-40D1-AAF8-1347165247B7}"/>
          </ac:spMkLst>
        </pc:spChg>
        <pc:spChg chg="mod">
          <ac:chgData name="MIN Xiaoqi" userId="9746ffe9-35bc-4483-85e4-79733d8a4eee" providerId="ADAL" clId="{05043565-9F23-45F3-AFC9-5DFC52549460}" dt="2021-04-06T02:39:29.266" v="2668"/>
          <ac:spMkLst>
            <pc:docMk/>
            <pc:sldMk cId="2897859869" sldId="303"/>
            <ac:spMk id="70" creationId="{3E092216-EEED-4673-86BD-191367224BDA}"/>
          </ac:spMkLst>
        </pc:spChg>
        <pc:spChg chg="mod">
          <ac:chgData name="MIN Xiaoqi" userId="9746ffe9-35bc-4483-85e4-79733d8a4eee" providerId="ADAL" clId="{05043565-9F23-45F3-AFC9-5DFC52549460}" dt="2021-04-06T02:39:29.266" v="2668"/>
          <ac:spMkLst>
            <pc:docMk/>
            <pc:sldMk cId="2897859869" sldId="303"/>
            <ac:spMk id="71" creationId="{D5E97534-C7AE-4950-A073-6CA77262DE2B}"/>
          </ac:spMkLst>
        </pc:spChg>
        <pc:spChg chg="mod">
          <ac:chgData name="MIN Xiaoqi" userId="9746ffe9-35bc-4483-85e4-79733d8a4eee" providerId="ADAL" clId="{05043565-9F23-45F3-AFC9-5DFC52549460}" dt="2021-04-06T02:39:29.266" v="2668"/>
          <ac:spMkLst>
            <pc:docMk/>
            <pc:sldMk cId="2897859869" sldId="303"/>
            <ac:spMk id="72" creationId="{54A3CF0C-4442-49F2-97C3-19AD544034EE}"/>
          </ac:spMkLst>
        </pc:spChg>
        <pc:spChg chg="mod">
          <ac:chgData name="MIN Xiaoqi" userId="9746ffe9-35bc-4483-85e4-79733d8a4eee" providerId="ADAL" clId="{05043565-9F23-45F3-AFC9-5DFC52549460}" dt="2021-04-06T02:39:29.266" v="2668"/>
          <ac:spMkLst>
            <pc:docMk/>
            <pc:sldMk cId="2897859869" sldId="303"/>
            <ac:spMk id="73" creationId="{97E019D5-7580-4FBD-8CD9-0A9AAAE94298}"/>
          </ac:spMkLst>
        </pc:spChg>
        <pc:spChg chg="mod">
          <ac:chgData name="MIN Xiaoqi" userId="9746ffe9-35bc-4483-85e4-79733d8a4eee" providerId="ADAL" clId="{05043565-9F23-45F3-AFC9-5DFC52549460}" dt="2021-04-06T02:39:29.266" v="2668"/>
          <ac:spMkLst>
            <pc:docMk/>
            <pc:sldMk cId="2897859869" sldId="303"/>
            <ac:spMk id="74" creationId="{93C1FFA9-52E0-4276-8118-506984285576}"/>
          </ac:spMkLst>
        </pc:spChg>
        <pc:spChg chg="mod">
          <ac:chgData name="MIN Xiaoqi" userId="9746ffe9-35bc-4483-85e4-79733d8a4eee" providerId="ADAL" clId="{05043565-9F23-45F3-AFC9-5DFC52549460}" dt="2021-04-06T02:39:29.266" v="2668"/>
          <ac:spMkLst>
            <pc:docMk/>
            <pc:sldMk cId="2897859869" sldId="303"/>
            <ac:spMk id="75" creationId="{D9F6F920-26D9-45CC-A03F-E3078C23F359}"/>
          </ac:spMkLst>
        </pc:spChg>
        <pc:spChg chg="mod">
          <ac:chgData name="MIN Xiaoqi" userId="9746ffe9-35bc-4483-85e4-79733d8a4eee" providerId="ADAL" clId="{05043565-9F23-45F3-AFC9-5DFC52549460}" dt="2021-04-06T02:39:29.266" v="2668"/>
          <ac:spMkLst>
            <pc:docMk/>
            <pc:sldMk cId="2897859869" sldId="303"/>
            <ac:spMk id="76" creationId="{75D719C5-86BF-4DC0-95AE-FDA19F3F8BF6}"/>
          </ac:spMkLst>
        </pc:spChg>
        <pc:spChg chg="mod">
          <ac:chgData name="MIN Xiaoqi" userId="9746ffe9-35bc-4483-85e4-79733d8a4eee" providerId="ADAL" clId="{05043565-9F23-45F3-AFC9-5DFC52549460}" dt="2021-04-06T02:39:29.266" v="2668"/>
          <ac:spMkLst>
            <pc:docMk/>
            <pc:sldMk cId="2897859869" sldId="303"/>
            <ac:spMk id="77" creationId="{2513A854-1B6C-4D12-8D27-7CB4D172DC1F}"/>
          </ac:spMkLst>
        </pc:spChg>
        <pc:spChg chg="mod">
          <ac:chgData name="MIN Xiaoqi" userId="9746ffe9-35bc-4483-85e4-79733d8a4eee" providerId="ADAL" clId="{05043565-9F23-45F3-AFC9-5DFC52549460}" dt="2021-04-06T02:39:29.266" v="2668"/>
          <ac:spMkLst>
            <pc:docMk/>
            <pc:sldMk cId="2897859869" sldId="303"/>
            <ac:spMk id="78" creationId="{4EFF70F3-E64A-4A5B-BA60-CF2054AE8845}"/>
          </ac:spMkLst>
        </pc:spChg>
        <pc:spChg chg="mod">
          <ac:chgData name="MIN Xiaoqi" userId="9746ffe9-35bc-4483-85e4-79733d8a4eee" providerId="ADAL" clId="{05043565-9F23-45F3-AFC9-5DFC52549460}" dt="2021-04-06T02:39:29.266" v="2668"/>
          <ac:spMkLst>
            <pc:docMk/>
            <pc:sldMk cId="2897859869" sldId="303"/>
            <ac:spMk id="79" creationId="{4C2B3164-2559-4A42-9DBF-7489F8FC9202}"/>
          </ac:spMkLst>
        </pc:spChg>
        <pc:spChg chg="mod">
          <ac:chgData name="MIN Xiaoqi" userId="9746ffe9-35bc-4483-85e4-79733d8a4eee" providerId="ADAL" clId="{05043565-9F23-45F3-AFC9-5DFC52549460}" dt="2021-04-06T02:39:29.266" v="2668"/>
          <ac:spMkLst>
            <pc:docMk/>
            <pc:sldMk cId="2897859869" sldId="303"/>
            <ac:spMk id="80" creationId="{193890FA-3BCA-4D1F-B3EB-7B1C67740FC0}"/>
          </ac:spMkLst>
        </pc:spChg>
        <pc:spChg chg="mod">
          <ac:chgData name="MIN Xiaoqi" userId="9746ffe9-35bc-4483-85e4-79733d8a4eee" providerId="ADAL" clId="{05043565-9F23-45F3-AFC9-5DFC52549460}" dt="2021-04-06T02:39:29.266" v="2668"/>
          <ac:spMkLst>
            <pc:docMk/>
            <pc:sldMk cId="2897859869" sldId="303"/>
            <ac:spMk id="81" creationId="{D45194B1-05CF-4BA6-B02B-97AB51AF133F}"/>
          </ac:spMkLst>
        </pc:spChg>
        <pc:spChg chg="mod">
          <ac:chgData name="MIN Xiaoqi" userId="9746ffe9-35bc-4483-85e4-79733d8a4eee" providerId="ADAL" clId="{05043565-9F23-45F3-AFC9-5DFC52549460}" dt="2021-04-06T02:39:29.266" v="2668"/>
          <ac:spMkLst>
            <pc:docMk/>
            <pc:sldMk cId="2897859869" sldId="303"/>
            <ac:spMk id="82" creationId="{BEB92909-2563-456E-9918-0FA7A2A4B428}"/>
          </ac:spMkLst>
        </pc:spChg>
        <pc:spChg chg="mod">
          <ac:chgData name="MIN Xiaoqi" userId="9746ffe9-35bc-4483-85e4-79733d8a4eee" providerId="ADAL" clId="{05043565-9F23-45F3-AFC9-5DFC52549460}" dt="2021-04-06T02:39:29.266" v="2668"/>
          <ac:spMkLst>
            <pc:docMk/>
            <pc:sldMk cId="2897859869" sldId="303"/>
            <ac:spMk id="83" creationId="{88D392DE-6BD6-4365-9087-A86FC85748F2}"/>
          </ac:spMkLst>
        </pc:spChg>
        <pc:spChg chg="mod">
          <ac:chgData name="MIN Xiaoqi" userId="9746ffe9-35bc-4483-85e4-79733d8a4eee" providerId="ADAL" clId="{05043565-9F23-45F3-AFC9-5DFC52549460}" dt="2021-04-06T02:39:29.266" v="2668"/>
          <ac:spMkLst>
            <pc:docMk/>
            <pc:sldMk cId="2897859869" sldId="303"/>
            <ac:spMk id="84" creationId="{6DAE0968-4998-48B1-83A4-BE19E5273E9B}"/>
          </ac:spMkLst>
        </pc:spChg>
        <pc:spChg chg="mod">
          <ac:chgData name="MIN Xiaoqi" userId="9746ffe9-35bc-4483-85e4-79733d8a4eee" providerId="ADAL" clId="{05043565-9F23-45F3-AFC9-5DFC52549460}" dt="2021-04-06T02:39:29.266" v="2668"/>
          <ac:spMkLst>
            <pc:docMk/>
            <pc:sldMk cId="2897859869" sldId="303"/>
            <ac:spMk id="85" creationId="{D7730B08-AB00-4FED-8CD5-36AFB83E8055}"/>
          </ac:spMkLst>
        </pc:spChg>
        <pc:spChg chg="mod">
          <ac:chgData name="MIN Xiaoqi" userId="9746ffe9-35bc-4483-85e4-79733d8a4eee" providerId="ADAL" clId="{05043565-9F23-45F3-AFC9-5DFC52549460}" dt="2021-04-06T02:39:29.266" v="2668"/>
          <ac:spMkLst>
            <pc:docMk/>
            <pc:sldMk cId="2897859869" sldId="303"/>
            <ac:spMk id="86" creationId="{B10FCC6A-891C-4095-90F6-1B821BEF8A33}"/>
          </ac:spMkLst>
        </pc:spChg>
        <pc:spChg chg="mod">
          <ac:chgData name="MIN Xiaoqi" userId="9746ffe9-35bc-4483-85e4-79733d8a4eee" providerId="ADAL" clId="{05043565-9F23-45F3-AFC9-5DFC52549460}" dt="2021-04-06T02:39:29.266" v="2668"/>
          <ac:spMkLst>
            <pc:docMk/>
            <pc:sldMk cId="2897859869" sldId="303"/>
            <ac:spMk id="87" creationId="{5F120AD0-25A0-4C7C-917E-A3CB9BDFF45D}"/>
          </ac:spMkLst>
        </pc:spChg>
        <pc:spChg chg="mod">
          <ac:chgData name="MIN Xiaoqi" userId="9746ffe9-35bc-4483-85e4-79733d8a4eee" providerId="ADAL" clId="{05043565-9F23-45F3-AFC9-5DFC52549460}" dt="2021-04-06T02:39:29.266" v="2668"/>
          <ac:spMkLst>
            <pc:docMk/>
            <pc:sldMk cId="2897859869" sldId="303"/>
            <ac:spMk id="88" creationId="{9DF2EB82-4AB1-4E32-AC44-0B73FEE90766}"/>
          </ac:spMkLst>
        </pc:spChg>
        <pc:spChg chg="add mod">
          <ac:chgData name="MIN Xiaoqi" userId="9746ffe9-35bc-4483-85e4-79733d8a4eee" providerId="ADAL" clId="{05043565-9F23-45F3-AFC9-5DFC52549460}" dt="2021-04-06T02:56:06.210" v="3070" actId="164"/>
          <ac:spMkLst>
            <pc:docMk/>
            <pc:sldMk cId="2897859869" sldId="303"/>
            <ac:spMk id="89" creationId="{73350AE5-FC49-4E73-BB41-DFA38887A4A2}"/>
          </ac:spMkLst>
        </pc:spChg>
        <pc:spChg chg="add mod">
          <ac:chgData name="MIN Xiaoqi" userId="9746ffe9-35bc-4483-85e4-79733d8a4eee" providerId="ADAL" clId="{05043565-9F23-45F3-AFC9-5DFC52549460}" dt="2021-04-06T02:56:39.764" v="3079" actId="164"/>
          <ac:spMkLst>
            <pc:docMk/>
            <pc:sldMk cId="2897859869" sldId="303"/>
            <ac:spMk id="90" creationId="{1FC31E56-858C-4EC8-B924-2C7A713D9DFF}"/>
          </ac:spMkLst>
        </pc:spChg>
        <pc:spChg chg="mod">
          <ac:chgData name="MIN Xiaoqi" userId="9746ffe9-35bc-4483-85e4-79733d8a4eee" providerId="ADAL" clId="{05043565-9F23-45F3-AFC9-5DFC52549460}" dt="2021-04-06T02:39:29.266" v="2668"/>
          <ac:spMkLst>
            <pc:docMk/>
            <pc:sldMk cId="2897859869" sldId="303"/>
            <ac:spMk id="92" creationId="{BC3065CD-F11A-4E8D-93B6-FA679FC5B1DD}"/>
          </ac:spMkLst>
        </pc:spChg>
        <pc:spChg chg="mod">
          <ac:chgData name="MIN Xiaoqi" userId="9746ffe9-35bc-4483-85e4-79733d8a4eee" providerId="ADAL" clId="{05043565-9F23-45F3-AFC9-5DFC52549460}" dt="2021-04-06T02:39:29.266" v="2668"/>
          <ac:spMkLst>
            <pc:docMk/>
            <pc:sldMk cId="2897859869" sldId="303"/>
            <ac:spMk id="93" creationId="{8CBB2930-8124-4B6C-93C8-6AD6F33A5767}"/>
          </ac:spMkLst>
        </pc:spChg>
        <pc:spChg chg="mod">
          <ac:chgData name="MIN Xiaoqi" userId="9746ffe9-35bc-4483-85e4-79733d8a4eee" providerId="ADAL" clId="{05043565-9F23-45F3-AFC9-5DFC52549460}" dt="2021-04-06T02:39:29.266" v="2668"/>
          <ac:spMkLst>
            <pc:docMk/>
            <pc:sldMk cId="2897859869" sldId="303"/>
            <ac:spMk id="94" creationId="{4D36BE7C-A527-414A-A1E4-0614081A70F1}"/>
          </ac:spMkLst>
        </pc:spChg>
        <pc:spChg chg="mod">
          <ac:chgData name="MIN Xiaoqi" userId="9746ffe9-35bc-4483-85e4-79733d8a4eee" providerId="ADAL" clId="{05043565-9F23-45F3-AFC9-5DFC52549460}" dt="2021-04-06T02:39:29.266" v="2668"/>
          <ac:spMkLst>
            <pc:docMk/>
            <pc:sldMk cId="2897859869" sldId="303"/>
            <ac:spMk id="95" creationId="{7B5E8CDD-D431-4C39-8B22-82B18D8E3D85}"/>
          </ac:spMkLst>
        </pc:spChg>
        <pc:spChg chg="mod">
          <ac:chgData name="MIN Xiaoqi" userId="9746ffe9-35bc-4483-85e4-79733d8a4eee" providerId="ADAL" clId="{05043565-9F23-45F3-AFC9-5DFC52549460}" dt="2021-04-06T02:39:29.266" v="2668"/>
          <ac:spMkLst>
            <pc:docMk/>
            <pc:sldMk cId="2897859869" sldId="303"/>
            <ac:spMk id="96" creationId="{EBBF922A-F685-46E5-B26A-CF4DCA8363AE}"/>
          </ac:spMkLst>
        </pc:spChg>
        <pc:spChg chg="mod">
          <ac:chgData name="MIN Xiaoqi" userId="9746ffe9-35bc-4483-85e4-79733d8a4eee" providerId="ADAL" clId="{05043565-9F23-45F3-AFC9-5DFC52549460}" dt="2021-04-06T02:39:29.266" v="2668"/>
          <ac:spMkLst>
            <pc:docMk/>
            <pc:sldMk cId="2897859869" sldId="303"/>
            <ac:spMk id="97" creationId="{CBB0C64C-4944-4948-8ABC-FB64DBCAD13D}"/>
          </ac:spMkLst>
        </pc:spChg>
        <pc:spChg chg="mod">
          <ac:chgData name="MIN Xiaoqi" userId="9746ffe9-35bc-4483-85e4-79733d8a4eee" providerId="ADAL" clId="{05043565-9F23-45F3-AFC9-5DFC52549460}" dt="2021-04-06T02:39:29.266" v="2668"/>
          <ac:spMkLst>
            <pc:docMk/>
            <pc:sldMk cId="2897859869" sldId="303"/>
            <ac:spMk id="98" creationId="{57CFD5A5-E928-4E78-ADB5-7D1C8EEFAB6E}"/>
          </ac:spMkLst>
        </pc:spChg>
        <pc:spChg chg="mod">
          <ac:chgData name="MIN Xiaoqi" userId="9746ffe9-35bc-4483-85e4-79733d8a4eee" providerId="ADAL" clId="{05043565-9F23-45F3-AFC9-5DFC52549460}" dt="2021-04-06T02:39:29.266" v="2668"/>
          <ac:spMkLst>
            <pc:docMk/>
            <pc:sldMk cId="2897859869" sldId="303"/>
            <ac:spMk id="99" creationId="{49709C56-864F-4B51-A32B-644D9787B3F1}"/>
          </ac:spMkLst>
        </pc:spChg>
        <pc:spChg chg="mod">
          <ac:chgData name="MIN Xiaoqi" userId="9746ffe9-35bc-4483-85e4-79733d8a4eee" providerId="ADAL" clId="{05043565-9F23-45F3-AFC9-5DFC52549460}" dt="2021-04-06T02:39:29.266" v="2668"/>
          <ac:spMkLst>
            <pc:docMk/>
            <pc:sldMk cId="2897859869" sldId="303"/>
            <ac:spMk id="100" creationId="{4979343A-9259-4BC3-8B6B-427AB464B06B}"/>
          </ac:spMkLst>
        </pc:spChg>
        <pc:spChg chg="mod">
          <ac:chgData name="MIN Xiaoqi" userId="9746ffe9-35bc-4483-85e4-79733d8a4eee" providerId="ADAL" clId="{05043565-9F23-45F3-AFC9-5DFC52549460}" dt="2021-04-06T02:39:29.266" v="2668"/>
          <ac:spMkLst>
            <pc:docMk/>
            <pc:sldMk cId="2897859869" sldId="303"/>
            <ac:spMk id="101" creationId="{91203B59-BCF7-44FA-B87C-A7067334E889}"/>
          </ac:spMkLst>
        </pc:spChg>
        <pc:spChg chg="add mod">
          <ac:chgData name="MIN Xiaoqi" userId="9746ffe9-35bc-4483-85e4-79733d8a4eee" providerId="ADAL" clId="{05043565-9F23-45F3-AFC9-5DFC52549460}" dt="2021-04-06T02:56:14.019" v="3071" actId="164"/>
          <ac:spMkLst>
            <pc:docMk/>
            <pc:sldMk cId="2897859869" sldId="303"/>
            <ac:spMk id="102" creationId="{D1CA6D4C-4F92-4E9F-ABF8-4E45639841F3}"/>
          </ac:spMkLst>
        </pc:spChg>
        <pc:spChg chg="add mod">
          <ac:chgData name="MIN Xiaoqi" userId="9746ffe9-35bc-4483-85e4-79733d8a4eee" providerId="ADAL" clId="{05043565-9F23-45F3-AFC9-5DFC52549460}" dt="2021-04-06T03:43:12.163" v="3484" actId="1076"/>
          <ac:spMkLst>
            <pc:docMk/>
            <pc:sldMk cId="2897859869" sldId="303"/>
            <ac:spMk id="103" creationId="{24C3A641-5797-4CE8-9F4A-03C9ECA56A0A}"/>
          </ac:spMkLst>
        </pc:spChg>
        <pc:spChg chg="mod">
          <ac:chgData name="MIN Xiaoqi" userId="9746ffe9-35bc-4483-85e4-79733d8a4eee" providerId="ADAL" clId="{05043565-9F23-45F3-AFC9-5DFC52549460}" dt="2021-04-06T02:39:52.015" v="2673"/>
          <ac:spMkLst>
            <pc:docMk/>
            <pc:sldMk cId="2897859869" sldId="303"/>
            <ac:spMk id="110" creationId="{1697298D-A3FD-4849-A7FC-15C1977D52FD}"/>
          </ac:spMkLst>
        </pc:spChg>
        <pc:spChg chg="mod">
          <ac:chgData name="MIN Xiaoqi" userId="9746ffe9-35bc-4483-85e4-79733d8a4eee" providerId="ADAL" clId="{05043565-9F23-45F3-AFC9-5DFC52549460}" dt="2021-04-06T02:39:52.015" v="2673"/>
          <ac:spMkLst>
            <pc:docMk/>
            <pc:sldMk cId="2897859869" sldId="303"/>
            <ac:spMk id="111" creationId="{8CBC581B-58FA-44F0-9D09-45818BC98D53}"/>
          </ac:spMkLst>
        </pc:spChg>
        <pc:spChg chg="mod">
          <ac:chgData name="MIN Xiaoqi" userId="9746ffe9-35bc-4483-85e4-79733d8a4eee" providerId="ADAL" clId="{05043565-9F23-45F3-AFC9-5DFC52549460}" dt="2021-04-06T02:39:52.015" v="2673"/>
          <ac:spMkLst>
            <pc:docMk/>
            <pc:sldMk cId="2897859869" sldId="303"/>
            <ac:spMk id="112" creationId="{5734B793-1B75-4FFF-986B-147CAB05A042}"/>
          </ac:spMkLst>
        </pc:spChg>
        <pc:spChg chg="mod">
          <ac:chgData name="MIN Xiaoqi" userId="9746ffe9-35bc-4483-85e4-79733d8a4eee" providerId="ADAL" clId="{05043565-9F23-45F3-AFC9-5DFC52549460}" dt="2021-04-06T02:39:52.015" v="2673"/>
          <ac:spMkLst>
            <pc:docMk/>
            <pc:sldMk cId="2897859869" sldId="303"/>
            <ac:spMk id="113" creationId="{1E7A8748-8AC7-4041-B823-2C6A07F3C009}"/>
          </ac:spMkLst>
        </pc:spChg>
        <pc:spChg chg="mod">
          <ac:chgData name="MIN Xiaoqi" userId="9746ffe9-35bc-4483-85e4-79733d8a4eee" providerId="ADAL" clId="{05043565-9F23-45F3-AFC9-5DFC52549460}" dt="2021-04-06T02:39:52.015" v="2673"/>
          <ac:spMkLst>
            <pc:docMk/>
            <pc:sldMk cId="2897859869" sldId="303"/>
            <ac:spMk id="114" creationId="{D1456CEF-E689-4E9B-BCD9-7C7CD0BC5686}"/>
          </ac:spMkLst>
        </pc:spChg>
        <pc:spChg chg="mod">
          <ac:chgData name="MIN Xiaoqi" userId="9746ffe9-35bc-4483-85e4-79733d8a4eee" providerId="ADAL" clId="{05043565-9F23-45F3-AFC9-5DFC52549460}" dt="2021-04-06T02:39:52.015" v="2673"/>
          <ac:spMkLst>
            <pc:docMk/>
            <pc:sldMk cId="2897859869" sldId="303"/>
            <ac:spMk id="115" creationId="{B256F3DA-34D1-4B71-8077-F801B5851702}"/>
          </ac:spMkLst>
        </pc:spChg>
        <pc:spChg chg="mod">
          <ac:chgData name="MIN Xiaoqi" userId="9746ffe9-35bc-4483-85e4-79733d8a4eee" providerId="ADAL" clId="{05043565-9F23-45F3-AFC9-5DFC52549460}" dt="2021-04-06T02:39:52.015" v="2673"/>
          <ac:spMkLst>
            <pc:docMk/>
            <pc:sldMk cId="2897859869" sldId="303"/>
            <ac:spMk id="116" creationId="{22DD9934-5626-4680-B642-57931361CB26}"/>
          </ac:spMkLst>
        </pc:spChg>
        <pc:spChg chg="add mod">
          <ac:chgData name="MIN Xiaoqi" userId="9746ffe9-35bc-4483-85e4-79733d8a4eee" providerId="ADAL" clId="{05043565-9F23-45F3-AFC9-5DFC52549460}" dt="2021-04-06T02:58:14.339" v="3114" actId="1076"/>
          <ac:spMkLst>
            <pc:docMk/>
            <pc:sldMk cId="2897859869" sldId="303"/>
            <ac:spMk id="117" creationId="{520774D9-9185-4141-A3EB-EF7FAACCD427}"/>
          </ac:spMkLst>
        </pc:spChg>
        <pc:spChg chg="add mod">
          <ac:chgData name="MIN Xiaoqi" userId="9746ffe9-35bc-4483-85e4-79733d8a4eee" providerId="ADAL" clId="{05043565-9F23-45F3-AFC9-5DFC52549460}" dt="2021-04-06T03:43:04.448" v="3483" actId="6549"/>
          <ac:spMkLst>
            <pc:docMk/>
            <pc:sldMk cId="2897859869" sldId="303"/>
            <ac:spMk id="118" creationId="{C71E27DE-0169-44A9-9E6B-6D9E52D531E1}"/>
          </ac:spMkLst>
        </pc:spChg>
        <pc:spChg chg="mod">
          <ac:chgData name="MIN Xiaoqi" userId="9746ffe9-35bc-4483-85e4-79733d8a4eee" providerId="ADAL" clId="{05043565-9F23-45F3-AFC9-5DFC52549460}" dt="2021-04-06T02:46:58.511" v="3054"/>
          <ac:spMkLst>
            <pc:docMk/>
            <pc:sldMk cId="2897859869" sldId="303"/>
            <ac:spMk id="122" creationId="{1B27C092-8447-4F2A-9D3A-8CA428FF96C4}"/>
          </ac:spMkLst>
        </pc:spChg>
        <pc:spChg chg="mod">
          <ac:chgData name="MIN Xiaoqi" userId="9746ffe9-35bc-4483-85e4-79733d8a4eee" providerId="ADAL" clId="{05043565-9F23-45F3-AFC9-5DFC52549460}" dt="2021-04-06T02:46:58.511" v="3054"/>
          <ac:spMkLst>
            <pc:docMk/>
            <pc:sldMk cId="2897859869" sldId="303"/>
            <ac:spMk id="123" creationId="{AA87A016-D882-4A56-99F5-287883C76219}"/>
          </ac:spMkLst>
        </pc:spChg>
        <pc:spChg chg="mod">
          <ac:chgData name="MIN Xiaoqi" userId="9746ffe9-35bc-4483-85e4-79733d8a4eee" providerId="ADAL" clId="{05043565-9F23-45F3-AFC9-5DFC52549460}" dt="2021-04-06T02:46:58.511" v="3054"/>
          <ac:spMkLst>
            <pc:docMk/>
            <pc:sldMk cId="2897859869" sldId="303"/>
            <ac:spMk id="124" creationId="{AF036672-72CE-49C7-B357-C9FFA91CE656}"/>
          </ac:spMkLst>
        </pc:spChg>
        <pc:spChg chg="mod">
          <ac:chgData name="MIN Xiaoqi" userId="9746ffe9-35bc-4483-85e4-79733d8a4eee" providerId="ADAL" clId="{05043565-9F23-45F3-AFC9-5DFC52549460}" dt="2021-04-06T02:46:58.511" v="3054"/>
          <ac:spMkLst>
            <pc:docMk/>
            <pc:sldMk cId="2897859869" sldId="303"/>
            <ac:spMk id="125" creationId="{BA4BF006-E763-4632-95D5-C0146E36B9CA}"/>
          </ac:spMkLst>
        </pc:spChg>
        <pc:spChg chg="mod">
          <ac:chgData name="MIN Xiaoqi" userId="9746ffe9-35bc-4483-85e4-79733d8a4eee" providerId="ADAL" clId="{05043565-9F23-45F3-AFC9-5DFC52549460}" dt="2021-04-06T02:46:58.511" v="3054"/>
          <ac:spMkLst>
            <pc:docMk/>
            <pc:sldMk cId="2897859869" sldId="303"/>
            <ac:spMk id="126" creationId="{3112EEDD-3EA3-4B74-B23E-3A23353CA519}"/>
          </ac:spMkLst>
        </pc:spChg>
        <pc:spChg chg="mod">
          <ac:chgData name="MIN Xiaoqi" userId="9746ffe9-35bc-4483-85e4-79733d8a4eee" providerId="ADAL" clId="{05043565-9F23-45F3-AFC9-5DFC52549460}" dt="2021-04-06T02:46:58.511" v="3054"/>
          <ac:spMkLst>
            <pc:docMk/>
            <pc:sldMk cId="2897859869" sldId="303"/>
            <ac:spMk id="127" creationId="{B320C868-65CC-4F03-8B58-389ACF9D725B}"/>
          </ac:spMkLst>
        </pc:spChg>
        <pc:spChg chg="mod">
          <ac:chgData name="MIN Xiaoqi" userId="9746ffe9-35bc-4483-85e4-79733d8a4eee" providerId="ADAL" clId="{05043565-9F23-45F3-AFC9-5DFC52549460}" dt="2021-04-06T02:46:58.511" v="3054"/>
          <ac:spMkLst>
            <pc:docMk/>
            <pc:sldMk cId="2897859869" sldId="303"/>
            <ac:spMk id="128" creationId="{24486321-66A0-46CE-A651-54D1CE30920E}"/>
          </ac:spMkLst>
        </pc:spChg>
        <pc:spChg chg="mod">
          <ac:chgData name="MIN Xiaoqi" userId="9746ffe9-35bc-4483-85e4-79733d8a4eee" providerId="ADAL" clId="{05043565-9F23-45F3-AFC9-5DFC52549460}" dt="2021-04-06T02:46:58.511" v="3054"/>
          <ac:spMkLst>
            <pc:docMk/>
            <pc:sldMk cId="2897859869" sldId="303"/>
            <ac:spMk id="129" creationId="{212A42E8-62CC-4701-A844-44F608CB50F1}"/>
          </ac:spMkLst>
        </pc:spChg>
        <pc:spChg chg="mod">
          <ac:chgData name="MIN Xiaoqi" userId="9746ffe9-35bc-4483-85e4-79733d8a4eee" providerId="ADAL" clId="{05043565-9F23-45F3-AFC9-5DFC52549460}" dt="2021-04-06T02:46:58.511" v="3054"/>
          <ac:spMkLst>
            <pc:docMk/>
            <pc:sldMk cId="2897859869" sldId="303"/>
            <ac:spMk id="130" creationId="{4109402E-0B2F-4C26-B7A0-828CEAECD0D5}"/>
          </ac:spMkLst>
        </pc:spChg>
        <pc:spChg chg="mod">
          <ac:chgData name="MIN Xiaoqi" userId="9746ffe9-35bc-4483-85e4-79733d8a4eee" providerId="ADAL" clId="{05043565-9F23-45F3-AFC9-5DFC52549460}" dt="2021-04-06T02:46:58.511" v="3054"/>
          <ac:spMkLst>
            <pc:docMk/>
            <pc:sldMk cId="2897859869" sldId="303"/>
            <ac:spMk id="132" creationId="{6EB733A3-2964-4FC3-B439-0B992198A77D}"/>
          </ac:spMkLst>
        </pc:spChg>
        <pc:spChg chg="mod">
          <ac:chgData name="MIN Xiaoqi" userId="9746ffe9-35bc-4483-85e4-79733d8a4eee" providerId="ADAL" clId="{05043565-9F23-45F3-AFC9-5DFC52549460}" dt="2021-04-06T02:46:58.511" v="3054"/>
          <ac:spMkLst>
            <pc:docMk/>
            <pc:sldMk cId="2897859869" sldId="303"/>
            <ac:spMk id="133" creationId="{3769C50D-13F2-4B0F-A7DB-11A669DA49D0}"/>
          </ac:spMkLst>
        </pc:spChg>
        <pc:spChg chg="mod">
          <ac:chgData name="MIN Xiaoqi" userId="9746ffe9-35bc-4483-85e4-79733d8a4eee" providerId="ADAL" clId="{05043565-9F23-45F3-AFC9-5DFC52549460}" dt="2021-04-06T02:46:58.511" v="3054"/>
          <ac:spMkLst>
            <pc:docMk/>
            <pc:sldMk cId="2897859869" sldId="303"/>
            <ac:spMk id="134" creationId="{5BC306F0-8745-4AB6-9705-0B8EA962EB22}"/>
          </ac:spMkLst>
        </pc:spChg>
        <pc:spChg chg="mod">
          <ac:chgData name="MIN Xiaoqi" userId="9746ffe9-35bc-4483-85e4-79733d8a4eee" providerId="ADAL" clId="{05043565-9F23-45F3-AFC9-5DFC52549460}" dt="2021-04-06T02:46:58.511" v="3054"/>
          <ac:spMkLst>
            <pc:docMk/>
            <pc:sldMk cId="2897859869" sldId="303"/>
            <ac:spMk id="135" creationId="{5CE612B7-CE1F-43FC-BA58-DBC2053C4471}"/>
          </ac:spMkLst>
        </pc:spChg>
        <pc:spChg chg="mod">
          <ac:chgData name="MIN Xiaoqi" userId="9746ffe9-35bc-4483-85e4-79733d8a4eee" providerId="ADAL" clId="{05043565-9F23-45F3-AFC9-5DFC52549460}" dt="2021-04-06T02:46:58.511" v="3054"/>
          <ac:spMkLst>
            <pc:docMk/>
            <pc:sldMk cId="2897859869" sldId="303"/>
            <ac:spMk id="136" creationId="{B9A43CCE-3640-4A53-828F-E5FE617F560F}"/>
          </ac:spMkLst>
        </pc:spChg>
        <pc:spChg chg="mod">
          <ac:chgData name="MIN Xiaoqi" userId="9746ffe9-35bc-4483-85e4-79733d8a4eee" providerId="ADAL" clId="{05043565-9F23-45F3-AFC9-5DFC52549460}" dt="2021-04-06T02:46:58.511" v="3054"/>
          <ac:spMkLst>
            <pc:docMk/>
            <pc:sldMk cId="2897859869" sldId="303"/>
            <ac:spMk id="137" creationId="{511BAC5B-3EDA-4139-84F5-6DA9A5CA6359}"/>
          </ac:spMkLst>
        </pc:spChg>
        <pc:spChg chg="mod">
          <ac:chgData name="MIN Xiaoqi" userId="9746ffe9-35bc-4483-85e4-79733d8a4eee" providerId="ADAL" clId="{05043565-9F23-45F3-AFC9-5DFC52549460}" dt="2021-04-06T02:46:58.511" v="3054"/>
          <ac:spMkLst>
            <pc:docMk/>
            <pc:sldMk cId="2897859869" sldId="303"/>
            <ac:spMk id="138" creationId="{9AC6588E-1889-488D-8330-9970ED895279}"/>
          </ac:spMkLst>
        </pc:spChg>
        <pc:spChg chg="mod">
          <ac:chgData name="MIN Xiaoqi" userId="9746ffe9-35bc-4483-85e4-79733d8a4eee" providerId="ADAL" clId="{05043565-9F23-45F3-AFC9-5DFC52549460}" dt="2021-04-06T02:46:58.511" v="3054"/>
          <ac:spMkLst>
            <pc:docMk/>
            <pc:sldMk cId="2897859869" sldId="303"/>
            <ac:spMk id="139" creationId="{1BA4551A-1B6F-4F51-A8F1-654560F18DE0}"/>
          </ac:spMkLst>
        </pc:spChg>
        <pc:spChg chg="mod">
          <ac:chgData name="MIN Xiaoqi" userId="9746ffe9-35bc-4483-85e4-79733d8a4eee" providerId="ADAL" clId="{05043565-9F23-45F3-AFC9-5DFC52549460}" dt="2021-04-06T02:46:58.511" v="3054"/>
          <ac:spMkLst>
            <pc:docMk/>
            <pc:sldMk cId="2897859869" sldId="303"/>
            <ac:spMk id="140" creationId="{C1B7EE11-6D4A-4798-9EF6-2BB627C6D31A}"/>
          </ac:spMkLst>
        </pc:spChg>
        <pc:spChg chg="mod">
          <ac:chgData name="MIN Xiaoqi" userId="9746ffe9-35bc-4483-85e4-79733d8a4eee" providerId="ADAL" clId="{05043565-9F23-45F3-AFC9-5DFC52549460}" dt="2021-04-06T02:46:58.511" v="3054"/>
          <ac:spMkLst>
            <pc:docMk/>
            <pc:sldMk cId="2897859869" sldId="303"/>
            <ac:spMk id="141" creationId="{4FDDB75E-9668-4014-BF61-9022CEBC4518}"/>
          </ac:spMkLst>
        </pc:spChg>
        <pc:spChg chg="mod">
          <ac:chgData name="MIN Xiaoqi" userId="9746ffe9-35bc-4483-85e4-79733d8a4eee" providerId="ADAL" clId="{05043565-9F23-45F3-AFC9-5DFC52549460}" dt="2021-04-06T02:46:58.511" v="3054"/>
          <ac:spMkLst>
            <pc:docMk/>
            <pc:sldMk cId="2897859869" sldId="303"/>
            <ac:spMk id="142" creationId="{6DD2DAF9-EAAA-42D7-8B9D-8BD8298B8355}"/>
          </ac:spMkLst>
        </pc:spChg>
        <pc:spChg chg="mod">
          <ac:chgData name="MIN Xiaoqi" userId="9746ffe9-35bc-4483-85e4-79733d8a4eee" providerId="ADAL" clId="{05043565-9F23-45F3-AFC9-5DFC52549460}" dt="2021-04-06T02:46:58.511" v="3054"/>
          <ac:spMkLst>
            <pc:docMk/>
            <pc:sldMk cId="2897859869" sldId="303"/>
            <ac:spMk id="143" creationId="{E0B2D17D-E67B-45D3-B3D4-58179EA80975}"/>
          </ac:spMkLst>
        </pc:spChg>
        <pc:spChg chg="mod">
          <ac:chgData name="MIN Xiaoqi" userId="9746ffe9-35bc-4483-85e4-79733d8a4eee" providerId="ADAL" clId="{05043565-9F23-45F3-AFC9-5DFC52549460}" dt="2021-04-06T02:48:09.439" v="3057"/>
          <ac:spMkLst>
            <pc:docMk/>
            <pc:sldMk cId="2897859869" sldId="303"/>
            <ac:spMk id="145" creationId="{B3AAF212-ED75-47C5-983D-5ACC367D8868}"/>
          </ac:spMkLst>
        </pc:spChg>
        <pc:spChg chg="mod">
          <ac:chgData name="MIN Xiaoqi" userId="9746ffe9-35bc-4483-85e4-79733d8a4eee" providerId="ADAL" clId="{05043565-9F23-45F3-AFC9-5DFC52549460}" dt="2021-04-06T02:48:09.439" v="3057"/>
          <ac:spMkLst>
            <pc:docMk/>
            <pc:sldMk cId="2897859869" sldId="303"/>
            <ac:spMk id="146" creationId="{9E68B637-CAFC-45D8-9508-79FABB0DC062}"/>
          </ac:spMkLst>
        </pc:spChg>
        <pc:spChg chg="mod">
          <ac:chgData name="MIN Xiaoqi" userId="9746ffe9-35bc-4483-85e4-79733d8a4eee" providerId="ADAL" clId="{05043565-9F23-45F3-AFC9-5DFC52549460}" dt="2021-04-06T02:48:09.439" v="3057"/>
          <ac:spMkLst>
            <pc:docMk/>
            <pc:sldMk cId="2897859869" sldId="303"/>
            <ac:spMk id="147" creationId="{58729BE6-AEC8-42A5-9FDF-144F2EAE3166}"/>
          </ac:spMkLst>
        </pc:spChg>
        <pc:spChg chg="mod">
          <ac:chgData name="MIN Xiaoqi" userId="9746ffe9-35bc-4483-85e4-79733d8a4eee" providerId="ADAL" clId="{05043565-9F23-45F3-AFC9-5DFC52549460}" dt="2021-04-06T02:48:09.439" v="3057"/>
          <ac:spMkLst>
            <pc:docMk/>
            <pc:sldMk cId="2897859869" sldId="303"/>
            <ac:spMk id="149" creationId="{166DAEC0-922E-4003-B68F-8743BD8AB11B}"/>
          </ac:spMkLst>
        </pc:spChg>
        <pc:spChg chg="mod">
          <ac:chgData name="MIN Xiaoqi" userId="9746ffe9-35bc-4483-85e4-79733d8a4eee" providerId="ADAL" clId="{05043565-9F23-45F3-AFC9-5DFC52549460}" dt="2021-04-06T02:48:09.439" v="3057"/>
          <ac:spMkLst>
            <pc:docMk/>
            <pc:sldMk cId="2897859869" sldId="303"/>
            <ac:spMk id="150" creationId="{33CD2AD2-3018-4F12-8D6A-DEF7FE4BF882}"/>
          </ac:spMkLst>
        </pc:spChg>
        <pc:spChg chg="mod">
          <ac:chgData name="MIN Xiaoqi" userId="9746ffe9-35bc-4483-85e4-79733d8a4eee" providerId="ADAL" clId="{05043565-9F23-45F3-AFC9-5DFC52549460}" dt="2021-04-06T02:48:09.439" v="3057"/>
          <ac:spMkLst>
            <pc:docMk/>
            <pc:sldMk cId="2897859869" sldId="303"/>
            <ac:spMk id="151" creationId="{1A671EFD-4ABF-47AB-9EB3-A6C72388682E}"/>
          </ac:spMkLst>
        </pc:spChg>
        <pc:spChg chg="mod">
          <ac:chgData name="MIN Xiaoqi" userId="9746ffe9-35bc-4483-85e4-79733d8a4eee" providerId="ADAL" clId="{05043565-9F23-45F3-AFC9-5DFC52549460}" dt="2021-04-06T02:48:09.439" v="3057"/>
          <ac:spMkLst>
            <pc:docMk/>
            <pc:sldMk cId="2897859869" sldId="303"/>
            <ac:spMk id="152" creationId="{35375BB0-C96E-45D8-A293-E9747919EAB3}"/>
          </ac:spMkLst>
        </pc:spChg>
        <pc:spChg chg="mod">
          <ac:chgData name="MIN Xiaoqi" userId="9746ffe9-35bc-4483-85e4-79733d8a4eee" providerId="ADAL" clId="{05043565-9F23-45F3-AFC9-5DFC52549460}" dt="2021-04-06T02:48:09.439" v="3057"/>
          <ac:spMkLst>
            <pc:docMk/>
            <pc:sldMk cId="2897859869" sldId="303"/>
            <ac:spMk id="153" creationId="{6AEC500D-97B9-42F4-94ED-27B4462F8610}"/>
          </ac:spMkLst>
        </pc:spChg>
        <pc:spChg chg="mod">
          <ac:chgData name="MIN Xiaoqi" userId="9746ffe9-35bc-4483-85e4-79733d8a4eee" providerId="ADAL" clId="{05043565-9F23-45F3-AFC9-5DFC52549460}" dt="2021-04-06T02:48:09.439" v="3057"/>
          <ac:spMkLst>
            <pc:docMk/>
            <pc:sldMk cId="2897859869" sldId="303"/>
            <ac:spMk id="154" creationId="{5659337C-9E42-4BD4-A986-1AA463083209}"/>
          </ac:spMkLst>
        </pc:spChg>
        <pc:spChg chg="mod">
          <ac:chgData name="MIN Xiaoqi" userId="9746ffe9-35bc-4483-85e4-79733d8a4eee" providerId="ADAL" clId="{05043565-9F23-45F3-AFC9-5DFC52549460}" dt="2021-04-06T02:48:09.439" v="3057"/>
          <ac:spMkLst>
            <pc:docMk/>
            <pc:sldMk cId="2897859869" sldId="303"/>
            <ac:spMk id="155" creationId="{79AFC2FD-E11E-4C98-8F51-06B2657097B5}"/>
          </ac:spMkLst>
        </pc:spChg>
        <pc:spChg chg="mod">
          <ac:chgData name="MIN Xiaoqi" userId="9746ffe9-35bc-4483-85e4-79733d8a4eee" providerId="ADAL" clId="{05043565-9F23-45F3-AFC9-5DFC52549460}" dt="2021-04-06T02:48:09.439" v="3057"/>
          <ac:spMkLst>
            <pc:docMk/>
            <pc:sldMk cId="2897859869" sldId="303"/>
            <ac:spMk id="156" creationId="{B827110C-70D6-4FB4-93AD-DD3931A8AB21}"/>
          </ac:spMkLst>
        </pc:spChg>
        <pc:spChg chg="mod">
          <ac:chgData name="MIN Xiaoqi" userId="9746ffe9-35bc-4483-85e4-79733d8a4eee" providerId="ADAL" clId="{05043565-9F23-45F3-AFC9-5DFC52549460}" dt="2021-04-06T02:48:09.439" v="3057"/>
          <ac:spMkLst>
            <pc:docMk/>
            <pc:sldMk cId="2897859869" sldId="303"/>
            <ac:spMk id="157" creationId="{F34CD53A-76F7-4358-BDC8-E0A203AF6309}"/>
          </ac:spMkLst>
        </pc:spChg>
        <pc:spChg chg="mod">
          <ac:chgData name="MIN Xiaoqi" userId="9746ffe9-35bc-4483-85e4-79733d8a4eee" providerId="ADAL" clId="{05043565-9F23-45F3-AFC9-5DFC52549460}" dt="2021-04-06T02:48:09.439" v="3057"/>
          <ac:spMkLst>
            <pc:docMk/>
            <pc:sldMk cId="2897859869" sldId="303"/>
            <ac:spMk id="158" creationId="{23D20C4E-CF59-4B32-917E-4402ABEC1EF1}"/>
          </ac:spMkLst>
        </pc:spChg>
        <pc:grpChg chg="add mod">
          <ac:chgData name="MIN Xiaoqi" userId="9746ffe9-35bc-4483-85e4-79733d8a4eee" providerId="ADAL" clId="{05043565-9F23-45F3-AFC9-5DFC52549460}" dt="2021-04-06T02:56:06.210" v="3070" actId="164"/>
          <ac:grpSpMkLst>
            <pc:docMk/>
            <pc:sldMk cId="2897859869" sldId="303"/>
            <ac:grpSpMk id="5" creationId="{B4D7C8FF-6E72-4C95-9D99-34B52196ECE1}"/>
          </ac:grpSpMkLst>
        </pc:grpChg>
        <pc:grpChg chg="add mod">
          <ac:chgData name="MIN Xiaoqi" userId="9746ffe9-35bc-4483-85e4-79733d8a4eee" providerId="ADAL" clId="{05043565-9F23-45F3-AFC9-5DFC52549460}" dt="2021-04-06T02:56:14.019" v="3071" actId="164"/>
          <ac:grpSpMkLst>
            <pc:docMk/>
            <pc:sldMk cId="2897859869" sldId="303"/>
            <ac:grpSpMk id="91" creationId="{85F55143-923D-4AF2-BB77-22DBE46786DF}"/>
          </ac:grpSpMkLst>
        </pc:grpChg>
        <pc:grpChg chg="add mod">
          <ac:chgData name="MIN Xiaoqi" userId="9746ffe9-35bc-4483-85e4-79733d8a4eee" providerId="ADAL" clId="{05043565-9F23-45F3-AFC9-5DFC52549460}" dt="2021-04-06T03:43:20.200" v="3485" actId="1076"/>
          <ac:grpSpMkLst>
            <pc:docMk/>
            <pc:sldMk cId="2897859869" sldId="303"/>
            <ac:grpSpMk id="109" creationId="{773D29BB-AD94-43F5-AD70-577AA95247A0}"/>
          </ac:grpSpMkLst>
        </pc:grpChg>
        <pc:grpChg chg="add del mod">
          <ac:chgData name="MIN Xiaoqi" userId="9746ffe9-35bc-4483-85e4-79733d8a4eee" providerId="ADAL" clId="{05043565-9F23-45F3-AFC9-5DFC52549460}" dt="2021-04-06T02:48:15.457" v="3059" actId="478"/>
          <ac:grpSpMkLst>
            <pc:docMk/>
            <pc:sldMk cId="2897859869" sldId="303"/>
            <ac:grpSpMk id="121" creationId="{C734A4D5-E082-431B-AEE0-722E95FBED70}"/>
          </ac:grpSpMkLst>
        </pc:grpChg>
        <pc:grpChg chg="add del mod">
          <ac:chgData name="MIN Xiaoqi" userId="9746ffe9-35bc-4483-85e4-79733d8a4eee" providerId="ADAL" clId="{05043565-9F23-45F3-AFC9-5DFC52549460}" dt="2021-04-06T02:48:15.457" v="3059" actId="478"/>
          <ac:grpSpMkLst>
            <pc:docMk/>
            <pc:sldMk cId="2897859869" sldId="303"/>
            <ac:grpSpMk id="131" creationId="{E414B995-16CA-42BC-AB5C-01F0536B2C46}"/>
          </ac:grpSpMkLst>
        </pc:grpChg>
        <pc:grpChg chg="add del mod">
          <ac:chgData name="MIN Xiaoqi" userId="9746ffe9-35bc-4483-85e4-79733d8a4eee" providerId="ADAL" clId="{05043565-9F23-45F3-AFC9-5DFC52549460}" dt="2021-04-06T02:54:39.262" v="3062" actId="478"/>
          <ac:grpSpMkLst>
            <pc:docMk/>
            <pc:sldMk cId="2897859869" sldId="303"/>
            <ac:grpSpMk id="144" creationId="{0EC248B7-59EA-4748-8588-6314F8EFA24F}"/>
          </ac:grpSpMkLst>
        </pc:grpChg>
        <pc:grpChg chg="add del mod">
          <ac:chgData name="MIN Xiaoqi" userId="9746ffe9-35bc-4483-85e4-79733d8a4eee" providerId="ADAL" clId="{05043565-9F23-45F3-AFC9-5DFC52549460}" dt="2021-04-06T02:54:39.262" v="3062" actId="478"/>
          <ac:grpSpMkLst>
            <pc:docMk/>
            <pc:sldMk cId="2897859869" sldId="303"/>
            <ac:grpSpMk id="148" creationId="{A49F9379-399F-41D4-BCD1-CB3F069D32E5}"/>
          </ac:grpSpMkLst>
        </pc:grpChg>
        <pc:grpChg chg="add mod">
          <ac:chgData name="MIN Xiaoqi" userId="9746ffe9-35bc-4483-85e4-79733d8a4eee" providerId="ADAL" clId="{05043565-9F23-45F3-AFC9-5DFC52549460}" dt="2021-04-06T02:56:39.764" v="3079" actId="164"/>
          <ac:grpSpMkLst>
            <pc:docMk/>
            <pc:sldMk cId="2897859869" sldId="303"/>
            <ac:grpSpMk id="159" creationId="{18A3C478-8667-4675-AC40-3B67B767B023}"/>
          </ac:grpSpMkLst>
        </pc:grpChg>
        <pc:grpChg chg="add mod">
          <ac:chgData name="MIN Xiaoqi" userId="9746ffe9-35bc-4483-85e4-79733d8a4eee" providerId="ADAL" clId="{05043565-9F23-45F3-AFC9-5DFC52549460}" dt="2021-04-06T02:56:48.651" v="3081" actId="164"/>
          <ac:grpSpMkLst>
            <pc:docMk/>
            <pc:sldMk cId="2897859869" sldId="303"/>
            <ac:grpSpMk id="160" creationId="{9E9931D6-0DE5-4091-A756-F3ABDC594B21}"/>
          </ac:grpSpMkLst>
        </pc:grpChg>
        <pc:grpChg chg="add mod">
          <ac:chgData name="MIN Xiaoqi" userId="9746ffe9-35bc-4483-85e4-79733d8a4eee" providerId="ADAL" clId="{05043565-9F23-45F3-AFC9-5DFC52549460}" dt="2021-04-06T03:43:12.163" v="3484" actId="1076"/>
          <ac:grpSpMkLst>
            <pc:docMk/>
            <pc:sldMk cId="2897859869" sldId="303"/>
            <ac:grpSpMk id="161" creationId="{4117B0D3-FE37-4308-A655-36E19984FC92}"/>
          </ac:grpSpMkLst>
        </pc:grpChg>
        <pc:grpChg chg="add mod">
          <ac:chgData name="MIN Xiaoqi" userId="9746ffe9-35bc-4483-85e4-79733d8a4eee" providerId="ADAL" clId="{05043565-9F23-45F3-AFC9-5DFC52549460}" dt="2021-04-06T03:43:12.163" v="3484" actId="1076"/>
          <ac:grpSpMkLst>
            <pc:docMk/>
            <pc:sldMk cId="2897859869" sldId="303"/>
            <ac:grpSpMk id="162" creationId="{7ABA6B9F-8AA3-4317-AA6F-FC30ABCD796A}"/>
          </ac:grpSpMkLst>
        </pc:grpChg>
        <pc:picChg chg="add mod">
          <ac:chgData name="MIN Xiaoqi" userId="9746ffe9-35bc-4483-85e4-79733d8a4eee" providerId="ADAL" clId="{05043565-9F23-45F3-AFC9-5DFC52549460}" dt="2021-04-06T03:43:20.200" v="3485" actId="1076"/>
          <ac:picMkLst>
            <pc:docMk/>
            <pc:sldMk cId="2897859869" sldId="303"/>
            <ac:picMk id="104" creationId="{901B0A2A-00AF-4B43-90FF-EF8E94D9ACC7}"/>
          </ac:picMkLst>
        </pc:picChg>
        <pc:picChg chg="add mod">
          <ac:chgData name="MIN Xiaoqi" userId="9746ffe9-35bc-4483-85e4-79733d8a4eee" providerId="ADAL" clId="{05043565-9F23-45F3-AFC9-5DFC52549460}" dt="2021-04-06T03:43:20.200" v="3485" actId="1076"/>
          <ac:picMkLst>
            <pc:docMk/>
            <pc:sldMk cId="2897859869" sldId="303"/>
            <ac:picMk id="105" creationId="{583CAD64-120E-4F38-BE80-D06F8D3A5678}"/>
          </ac:picMkLst>
        </pc:picChg>
        <pc:picChg chg="add mod">
          <ac:chgData name="MIN Xiaoqi" userId="9746ffe9-35bc-4483-85e4-79733d8a4eee" providerId="ADAL" clId="{05043565-9F23-45F3-AFC9-5DFC52549460}" dt="2021-04-06T02:39:52.015" v="2673"/>
          <ac:picMkLst>
            <pc:docMk/>
            <pc:sldMk cId="2897859869" sldId="303"/>
            <ac:picMk id="106" creationId="{D5CBC0AF-2977-4D77-963E-70ACA4D6565F}"/>
          </ac:picMkLst>
        </pc:picChg>
        <pc:picChg chg="add mod">
          <ac:chgData name="MIN Xiaoqi" userId="9746ffe9-35bc-4483-85e4-79733d8a4eee" providerId="ADAL" clId="{05043565-9F23-45F3-AFC9-5DFC52549460}" dt="2021-04-06T02:39:52.015" v="2673"/>
          <ac:picMkLst>
            <pc:docMk/>
            <pc:sldMk cId="2897859869" sldId="303"/>
            <ac:picMk id="107" creationId="{A1FBDC53-C014-4CAB-A3B4-BD915C816C80}"/>
          </ac:picMkLst>
        </pc:picChg>
        <pc:picChg chg="add mod">
          <ac:chgData name="MIN Xiaoqi" userId="9746ffe9-35bc-4483-85e4-79733d8a4eee" providerId="ADAL" clId="{05043565-9F23-45F3-AFC9-5DFC52549460}" dt="2021-04-06T03:43:20.200" v="3485" actId="1076"/>
          <ac:picMkLst>
            <pc:docMk/>
            <pc:sldMk cId="2897859869" sldId="303"/>
            <ac:picMk id="108" creationId="{F3212D06-9A88-4A08-B057-B33A7B31A621}"/>
          </ac:picMkLst>
        </pc:picChg>
        <pc:picChg chg="add del mod">
          <ac:chgData name="MIN Xiaoqi" userId="9746ffe9-35bc-4483-85e4-79733d8a4eee" providerId="ADAL" clId="{05043565-9F23-45F3-AFC9-5DFC52549460}" dt="2021-04-06T02:46:13.927" v="3053" actId="478"/>
          <ac:picMkLst>
            <pc:docMk/>
            <pc:sldMk cId="2897859869" sldId="303"/>
            <ac:picMk id="120" creationId="{B034A98F-2764-43DF-8BA0-14E8B0A9F32B}"/>
          </ac:picMkLst>
        </pc:picChg>
        <pc:picChg chg="add mod modCrop">
          <ac:chgData name="MIN Xiaoqi" userId="9746ffe9-35bc-4483-85e4-79733d8a4eee" providerId="ADAL" clId="{05043565-9F23-45F3-AFC9-5DFC52549460}" dt="2021-04-06T03:02:51.130" v="3187" actId="12789"/>
          <ac:picMkLst>
            <pc:docMk/>
            <pc:sldMk cId="2897859869" sldId="303"/>
            <ac:picMk id="164" creationId="{65FB2ADF-60AB-4977-B771-0A30B2082C1F}"/>
          </ac:picMkLst>
        </pc:picChg>
        <pc:picChg chg="add mod modCrop">
          <ac:chgData name="MIN Xiaoqi" userId="9746ffe9-35bc-4483-85e4-79733d8a4eee" providerId="ADAL" clId="{05043565-9F23-45F3-AFC9-5DFC52549460}" dt="2021-04-06T03:02:53.547" v="3188" actId="408"/>
          <ac:picMkLst>
            <pc:docMk/>
            <pc:sldMk cId="2897859869" sldId="303"/>
            <ac:picMk id="166" creationId="{1DCCBAA1-B74C-4F46-83E1-0F6DDE90B079}"/>
          </ac:picMkLst>
        </pc:picChg>
        <pc:picChg chg="add mod modCrop">
          <ac:chgData name="MIN Xiaoqi" userId="9746ffe9-35bc-4483-85e4-79733d8a4eee" providerId="ADAL" clId="{05043565-9F23-45F3-AFC9-5DFC52549460}" dt="2021-04-06T03:02:53.547" v="3188" actId="408"/>
          <ac:picMkLst>
            <pc:docMk/>
            <pc:sldMk cId="2897859869" sldId="303"/>
            <ac:picMk id="168" creationId="{FFD474DF-892F-4084-B642-52E92DAB8ED7}"/>
          </ac:picMkLst>
        </pc:picChg>
        <pc:picChg chg="add mod modCrop">
          <ac:chgData name="MIN Xiaoqi" userId="9746ffe9-35bc-4483-85e4-79733d8a4eee" providerId="ADAL" clId="{05043565-9F23-45F3-AFC9-5DFC52549460}" dt="2021-04-06T03:02:53.547" v="3188" actId="408"/>
          <ac:picMkLst>
            <pc:docMk/>
            <pc:sldMk cId="2897859869" sldId="303"/>
            <ac:picMk id="170" creationId="{A3C097FE-CB0F-4B37-AD82-FCBE1CB223CD}"/>
          </ac:picMkLst>
        </pc:picChg>
        <pc:picChg chg="add mod modCrop">
          <ac:chgData name="MIN Xiaoqi" userId="9746ffe9-35bc-4483-85e4-79733d8a4eee" providerId="ADAL" clId="{05043565-9F23-45F3-AFC9-5DFC52549460}" dt="2021-04-06T03:02:51.130" v="3187" actId="12789"/>
          <ac:picMkLst>
            <pc:docMk/>
            <pc:sldMk cId="2897859869" sldId="303"/>
            <ac:picMk id="172" creationId="{3A2ECD73-0AAE-433F-9893-CBB9F9625E49}"/>
          </ac:picMkLst>
        </pc:picChg>
      </pc:sldChg>
      <pc:sldChg chg="addSp delSp modSp new mod modNotesTx">
        <pc:chgData name="MIN Xiaoqi" userId="9746ffe9-35bc-4483-85e4-79733d8a4eee" providerId="ADAL" clId="{05043565-9F23-45F3-AFC9-5DFC52549460}" dt="2021-04-06T10:56:00.431" v="3721" actId="5793"/>
        <pc:sldMkLst>
          <pc:docMk/>
          <pc:sldMk cId="3048897224" sldId="304"/>
        </pc:sldMkLst>
        <pc:spChg chg="mod">
          <ac:chgData name="MIN Xiaoqi" userId="9746ffe9-35bc-4483-85e4-79733d8a4eee" providerId="ADAL" clId="{05043565-9F23-45F3-AFC9-5DFC52549460}" dt="2021-04-06T03:30:42.928" v="3475" actId="1076"/>
          <ac:spMkLst>
            <pc:docMk/>
            <pc:sldMk cId="3048897224" sldId="304"/>
            <ac:spMk id="2" creationId="{7DAF939F-AC00-4BD5-B22A-6890381E9493}"/>
          </ac:spMkLst>
        </pc:spChg>
        <pc:spChg chg="del mod">
          <ac:chgData name="MIN Xiaoqi" userId="9746ffe9-35bc-4483-85e4-79733d8a4eee" providerId="ADAL" clId="{05043565-9F23-45F3-AFC9-5DFC52549460}" dt="2021-04-06T03:24:38.711" v="3373" actId="478"/>
          <ac:spMkLst>
            <pc:docMk/>
            <pc:sldMk cId="3048897224" sldId="304"/>
            <ac:spMk id="3" creationId="{EA4010F3-0E99-4CEB-B895-45263E60EE6B}"/>
          </ac:spMkLst>
        </pc:spChg>
        <pc:spChg chg="add mod">
          <ac:chgData name="MIN Xiaoqi" userId="9746ffe9-35bc-4483-85e4-79733d8a4eee" providerId="ADAL" clId="{05043565-9F23-45F3-AFC9-5DFC52549460}" dt="2021-04-06T03:29:29.522" v="3468" actId="404"/>
          <ac:spMkLst>
            <pc:docMk/>
            <pc:sldMk cId="3048897224" sldId="304"/>
            <ac:spMk id="4" creationId="{6E44CD71-4F8D-4C04-A2B7-0A052A61E23F}"/>
          </ac:spMkLst>
        </pc:spChg>
        <pc:spChg chg="add mod">
          <ac:chgData name="MIN Xiaoqi" userId="9746ffe9-35bc-4483-85e4-79733d8a4eee" providerId="ADAL" clId="{05043565-9F23-45F3-AFC9-5DFC52549460}" dt="2021-04-06T03:28:31.916" v="3446" actId="207"/>
          <ac:spMkLst>
            <pc:docMk/>
            <pc:sldMk cId="3048897224" sldId="304"/>
            <ac:spMk id="5" creationId="{606D1116-C17B-49C5-8252-23CDCDCC4C66}"/>
          </ac:spMkLst>
        </pc:spChg>
        <pc:spChg chg="add mod">
          <ac:chgData name="MIN Xiaoqi" userId="9746ffe9-35bc-4483-85e4-79733d8a4eee" providerId="ADAL" clId="{05043565-9F23-45F3-AFC9-5DFC52549460}" dt="2021-04-06T03:28:31.916" v="3446" actId="207"/>
          <ac:spMkLst>
            <pc:docMk/>
            <pc:sldMk cId="3048897224" sldId="304"/>
            <ac:spMk id="6" creationId="{0E21F3DC-3F0F-4D71-9F29-CB4F8D13C584}"/>
          </ac:spMkLst>
        </pc:spChg>
        <pc:spChg chg="add mod">
          <ac:chgData name="MIN Xiaoqi" userId="9746ffe9-35bc-4483-85e4-79733d8a4eee" providerId="ADAL" clId="{05043565-9F23-45F3-AFC9-5DFC52549460}" dt="2021-04-06T03:28:31.916" v="3446" actId="207"/>
          <ac:spMkLst>
            <pc:docMk/>
            <pc:sldMk cId="3048897224" sldId="304"/>
            <ac:spMk id="7" creationId="{73AE55B8-42F7-4BD1-B766-84C4B622C3FD}"/>
          </ac:spMkLst>
        </pc:spChg>
        <pc:spChg chg="add mod">
          <ac:chgData name="MIN Xiaoqi" userId="9746ffe9-35bc-4483-85e4-79733d8a4eee" providerId="ADAL" clId="{05043565-9F23-45F3-AFC9-5DFC52549460}" dt="2021-04-06T03:28:31.916" v="3446" actId="207"/>
          <ac:spMkLst>
            <pc:docMk/>
            <pc:sldMk cId="3048897224" sldId="304"/>
            <ac:spMk id="8" creationId="{DA16DF86-CF21-47C8-B132-34831F242B64}"/>
          </ac:spMkLst>
        </pc:spChg>
        <pc:spChg chg="add mod">
          <ac:chgData name="MIN Xiaoqi" userId="9746ffe9-35bc-4483-85e4-79733d8a4eee" providerId="ADAL" clId="{05043565-9F23-45F3-AFC9-5DFC52549460}" dt="2021-04-06T03:28:31.916" v="3446" actId="207"/>
          <ac:spMkLst>
            <pc:docMk/>
            <pc:sldMk cId="3048897224" sldId="304"/>
            <ac:spMk id="9" creationId="{867D9FBA-1D41-45A6-8388-A059BF3605A0}"/>
          </ac:spMkLst>
        </pc:spChg>
        <pc:spChg chg="add mod">
          <ac:chgData name="MIN Xiaoqi" userId="9746ffe9-35bc-4483-85e4-79733d8a4eee" providerId="ADAL" clId="{05043565-9F23-45F3-AFC9-5DFC52549460}" dt="2021-04-06T03:28:31.916" v="3446" actId="207"/>
          <ac:spMkLst>
            <pc:docMk/>
            <pc:sldMk cId="3048897224" sldId="304"/>
            <ac:spMk id="10" creationId="{5C46800F-BBAD-4AE7-B150-64C137B9620D}"/>
          </ac:spMkLst>
        </pc:spChg>
        <pc:spChg chg="add mod">
          <ac:chgData name="MIN Xiaoqi" userId="9746ffe9-35bc-4483-85e4-79733d8a4eee" providerId="ADAL" clId="{05043565-9F23-45F3-AFC9-5DFC52549460}" dt="2021-04-06T03:29:52" v="3469" actId="1076"/>
          <ac:spMkLst>
            <pc:docMk/>
            <pc:sldMk cId="3048897224" sldId="304"/>
            <ac:spMk id="11" creationId="{866D844D-72B4-4DE8-A05B-58EF2D83C825}"/>
          </ac:spMkLst>
        </pc:spChg>
        <pc:spChg chg="add mod">
          <ac:chgData name="MIN Xiaoqi" userId="9746ffe9-35bc-4483-85e4-79733d8a4eee" providerId="ADAL" clId="{05043565-9F23-45F3-AFC9-5DFC52549460}" dt="2021-04-06T03:30:00.360" v="3470" actId="1076"/>
          <ac:spMkLst>
            <pc:docMk/>
            <pc:sldMk cId="3048897224" sldId="304"/>
            <ac:spMk id="12" creationId="{A3B24225-CEF0-413D-B6C1-E69ACB497B11}"/>
          </ac:spMkLst>
        </pc:spChg>
        <pc:spChg chg="add mod">
          <ac:chgData name="MIN Xiaoqi" userId="9746ffe9-35bc-4483-85e4-79733d8a4eee" providerId="ADAL" clId="{05043565-9F23-45F3-AFC9-5DFC52549460}" dt="2021-04-06T03:30:05.960" v="3472" actId="1076"/>
          <ac:spMkLst>
            <pc:docMk/>
            <pc:sldMk cId="3048897224" sldId="304"/>
            <ac:spMk id="13" creationId="{CBAD8695-9C1F-451F-B4AE-7A9C962F673B}"/>
          </ac:spMkLst>
        </pc:spChg>
        <pc:spChg chg="add mod">
          <ac:chgData name="MIN Xiaoqi" userId="9746ffe9-35bc-4483-85e4-79733d8a4eee" providerId="ADAL" clId="{05043565-9F23-45F3-AFC9-5DFC52549460}" dt="2021-04-06T03:30:02.456" v="3471" actId="1076"/>
          <ac:spMkLst>
            <pc:docMk/>
            <pc:sldMk cId="3048897224" sldId="304"/>
            <ac:spMk id="14" creationId="{B94DC277-399D-4614-8720-94D15220D043}"/>
          </ac:spMkLst>
        </pc:spChg>
        <pc:spChg chg="add mod">
          <ac:chgData name="MIN Xiaoqi" userId="9746ffe9-35bc-4483-85e4-79733d8a4eee" providerId="ADAL" clId="{05043565-9F23-45F3-AFC9-5DFC52549460}" dt="2021-04-06T03:30:10.320" v="3473" actId="1076"/>
          <ac:spMkLst>
            <pc:docMk/>
            <pc:sldMk cId="3048897224" sldId="304"/>
            <ac:spMk id="15" creationId="{43DF73A2-2638-4EA9-B01E-F91696D3E823}"/>
          </ac:spMkLst>
        </pc:spChg>
      </pc:sldChg>
      <pc:sldChg chg="addSp delSp modSp mod">
        <pc:chgData name="MIN Xiaoqi" userId="9746ffe9-35bc-4483-85e4-79733d8a4eee" providerId="ADAL" clId="{05043565-9F23-45F3-AFC9-5DFC52549460}" dt="2021-04-06T10:27:49.276" v="3713" actId="1076"/>
        <pc:sldMkLst>
          <pc:docMk/>
          <pc:sldMk cId="4106391236" sldId="311"/>
        </pc:sldMkLst>
        <pc:picChg chg="add mod">
          <ac:chgData name="MIN Xiaoqi" userId="9746ffe9-35bc-4483-85e4-79733d8a4eee" providerId="ADAL" clId="{05043565-9F23-45F3-AFC9-5DFC52549460}" dt="2021-04-06T10:27:49.276" v="3713" actId="1076"/>
          <ac:picMkLst>
            <pc:docMk/>
            <pc:sldMk cId="4106391236" sldId="311"/>
            <ac:picMk id="3" creationId="{E3BEAEA5-74CE-404D-A737-DF5C923ECB1E}"/>
          </ac:picMkLst>
        </pc:picChg>
        <pc:picChg chg="del">
          <ac:chgData name="MIN Xiaoqi" userId="9746ffe9-35bc-4483-85e4-79733d8a4eee" providerId="ADAL" clId="{05043565-9F23-45F3-AFC9-5DFC52549460}" dt="2021-04-06T10:27:39.157" v="3709" actId="478"/>
          <ac:picMkLst>
            <pc:docMk/>
            <pc:sldMk cId="4106391236" sldId="311"/>
            <ac:picMk id="4" creationId="{02475EA8-20EB-4ADC-B490-C32E5EE74110}"/>
          </ac:picMkLst>
        </pc:picChg>
      </pc:sldChg>
      <pc:sldMasterChg chg="addSldLayout delSldLayout">
        <pc:chgData name="MIN Xiaoqi" userId="9746ffe9-35bc-4483-85e4-79733d8a4eee" providerId="ADAL" clId="{05043565-9F23-45F3-AFC9-5DFC52549460}" dt="2021-04-06T03:42:49.974" v="3478" actId="47"/>
        <pc:sldMasterMkLst>
          <pc:docMk/>
          <pc:sldMasterMk cId="0" sldId="2147483667"/>
        </pc:sldMasterMkLst>
        <pc:sldLayoutChg chg="add del">
          <pc:chgData name="MIN Xiaoqi" userId="9746ffe9-35bc-4483-85e4-79733d8a4eee" providerId="ADAL" clId="{05043565-9F23-45F3-AFC9-5DFC52549460}" dt="2021-04-06T03:42:49.974" v="3478" actId="47"/>
          <pc:sldLayoutMkLst>
            <pc:docMk/>
            <pc:sldMasterMk cId="0" sldId="2147483667"/>
            <pc:sldLayoutMk cId="0" sldId="2147483650"/>
          </pc:sldLayoutMkLst>
        </pc:sldLayoutChg>
      </pc:sldMasterChg>
    </pc:docChg>
  </pc:docChgLst>
  <pc:docChgLst>
    <pc:chgData name="Archie Quiambao DOLIT" userId="0acd01b1-4217-4ee4-aac5-d0868cb3a5e4" providerId="ADAL" clId="{66CDD850-DD45-4C70-B3E9-2FC43A1EFCEC}"/>
    <pc:docChg chg="undo redo custSel addSld delSld modSld sldOrd delMainMaster">
      <pc:chgData name="Archie Quiambao DOLIT" userId="0acd01b1-4217-4ee4-aac5-d0868cb3a5e4" providerId="ADAL" clId="{66CDD850-DD45-4C70-B3E9-2FC43A1EFCEC}" dt="2021-04-06T14:20:50.059" v="6648"/>
      <pc:docMkLst>
        <pc:docMk/>
      </pc:docMkLst>
      <pc:sldChg chg="addSp delSp modSp mod modAnim modNotesTx">
        <pc:chgData name="Archie Quiambao DOLIT" userId="0acd01b1-4217-4ee4-aac5-d0868cb3a5e4" providerId="ADAL" clId="{66CDD850-DD45-4C70-B3E9-2FC43A1EFCEC}" dt="2021-04-06T06:50:54.471" v="5938"/>
        <pc:sldMkLst>
          <pc:docMk/>
          <pc:sldMk cId="0" sldId="256"/>
        </pc:sldMkLst>
        <pc:spChg chg="add mod topLvl">
          <ac:chgData name="Archie Quiambao DOLIT" userId="0acd01b1-4217-4ee4-aac5-d0868cb3a5e4" providerId="ADAL" clId="{66CDD850-DD45-4C70-B3E9-2FC43A1EFCEC}" dt="2021-04-05T17:16:14.971" v="3848" actId="164"/>
          <ac:spMkLst>
            <pc:docMk/>
            <pc:sldMk cId="0" sldId="256"/>
            <ac:spMk id="2" creationId="{2A2321DA-889C-470D-927B-3F394F1EF0A3}"/>
          </ac:spMkLst>
        </pc:spChg>
        <pc:spChg chg="mod">
          <ac:chgData name="Archie Quiambao DOLIT" userId="0acd01b1-4217-4ee4-aac5-d0868cb3a5e4" providerId="ADAL" clId="{66CDD850-DD45-4C70-B3E9-2FC43A1EFCEC}" dt="2021-04-05T10:58:54.829" v="159" actId="115"/>
          <ac:spMkLst>
            <pc:docMk/>
            <pc:sldMk cId="0" sldId="256"/>
            <ac:spMk id="3" creationId="{73B1276A-09D8-4857-91B0-5577FBE08A90}"/>
          </ac:spMkLst>
        </pc:spChg>
        <pc:spChg chg="mod">
          <ac:chgData name="Archie Quiambao DOLIT" userId="0acd01b1-4217-4ee4-aac5-d0868cb3a5e4" providerId="ADAL" clId="{66CDD850-DD45-4C70-B3E9-2FC43A1EFCEC}" dt="2021-04-05T10:49:31.400" v="0" actId="1076"/>
          <ac:spMkLst>
            <pc:docMk/>
            <pc:sldMk cId="0" sldId="256"/>
            <ac:spMk id="12" creationId="{D7E5A7D2-D6F3-4607-8D65-1CA565092B81}"/>
          </ac:spMkLst>
        </pc:spChg>
        <pc:spChg chg="add mod">
          <ac:chgData name="Archie Quiambao DOLIT" userId="0acd01b1-4217-4ee4-aac5-d0868cb3a5e4" providerId="ADAL" clId="{66CDD850-DD45-4C70-B3E9-2FC43A1EFCEC}" dt="2021-04-05T17:15:56.046" v="3845" actId="1076"/>
          <ac:spMkLst>
            <pc:docMk/>
            <pc:sldMk cId="0" sldId="256"/>
            <ac:spMk id="13" creationId="{89E02396-3374-4EE2-BCA5-F2DA26852F4D}"/>
          </ac:spMkLst>
        </pc:spChg>
        <pc:spChg chg="add del mod">
          <ac:chgData name="Archie Quiambao DOLIT" userId="0acd01b1-4217-4ee4-aac5-d0868cb3a5e4" providerId="ADAL" clId="{66CDD850-DD45-4C70-B3E9-2FC43A1EFCEC}" dt="2021-04-05T10:56:56.965" v="129"/>
          <ac:spMkLst>
            <pc:docMk/>
            <pc:sldMk cId="0" sldId="256"/>
            <ac:spMk id="16" creationId="{4CA56CB9-A96E-42A5-AA14-A435B4E7091F}"/>
          </ac:spMkLst>
        </pc:spChg>
        <pc:spChg chg="add del mod">
          <ac:chgData name="Archie Quiambao DOLIT" userId="0acd01b1-4217-4ee4-aac5-d0868cb3a5e4" providerId="ADAL" clId="{66CDD850-DD45-4C70-B3E9-2FC43A1EFCEC}" dt="2021-04-05T10:56:56.965" v="129"/>
          <ac:spMkLst>
            <pc:docMk/>
            <pc:sldMk cId="0" sldId="256"/>
            <ac:spMk id="17" creationId="{5ACA37B9-E2C3-4935-AA22-99443CBF5390}"/>
          </ac:spMkLst>
        </pc:spChg>
        <pc:spChg chg="add del mod">
          <ac:chgData name="Archie Quiambao DOLIT" userId="0acd01b1-4217-4ee4-aac5-d0868cb3a5e4" providerId="ADAL" clId="{66CDD850-DD45-4C70-B3E9-2FC43A1EFCEC}" dt="2021-04-05T10:56:56.965" v="129"/>
          <ac:spMkLst>
            <pc:docMk/>
            <pc:sldMk cId="0" sldId="256"/>
            <ac:spMk id="18" creationId="{E2116F0F-93AA-45E1-B034-1E19E62B73AF}"/>
          </ac:spMkLst>
        </pc:spChg>
        <pc:spChg chg="add del mod">
          <ac:chgData name="Archie Quiambao DOLIT" userId="0acd01b1-4217-4ee4-aac5-d0868cb3a5e4" providerId="ADAL" clId="{66CDD850-DD45-4C70-B3E9-2FC43A1EFCEC}" dt="2021-04-05T10:56:56.965" v="129"/>
          <ac:spMkLst>
            <pc:docMk/>
            <pc:sldMk cId="0" sldId="256"/>
            <ac:spMk id="19" creationId="{A4BA6E5C-B3B4-4CDE-A007-0989A3D25CEB}"/>
          </ac:spMkLst>
        </pc:spChg>
        <pc:spChg chg="add del mod">
          <ac:chgData name="Archie Quiambao DOLIT" userId="0acd01b1-4217-4ee4-aac5-d0868cb3a5e4" providerId="ADAL" clId="{66CDD850-DD45-4C70-B3E9-2FC43A1EFCEC}" dt="2021-04-05T10:56:56.965" v="129"/>
          <ac:spMkLst>
            <pc:docMk/>
            <pc:sldMk cId="0" sldId="256"/>
            <ac:spMk id="20" creationId="{C9F03F9D-27B1-4B05-B28D-20C7E3BEA169}"/>
          </ac:spMkLst>
        </pc:spChg>
        <pc:spChg chg="add del mod">
          <ac:chgData name="Archie Quiambao DOLIT" userId="0acd01b1-4217-4ee4-aac5-d0868cb3a5e4" providerId="ADAL" clId="{66CDD850-DD45-4C70-B3E9-2FC43A1EFCEC}" dt="2021-04-05T10:56:56.965" v="129"/>
          <ac:spMkLst>
            <pc:docMk/>
            <pc:sldMk cId="0" sldId="256"/>
            <ac:spMk id="21" creationId="{BCA49688-DF02-4945-9B9F-FEDE80E24058}"/>
          </ac:spMkLst>
        </pc:spChg>
        <pc:spChg chg="add del mod">
          <ac:chgData name="Archie Quiambao DOLIT" userId="0acd01b1-4217-4ee4-aac5-d0868cb3a5e4" providerId="ADAL" clId="{66CDD850-DD45-4C70-B3E9-2FC43A1EFCEC}" dt="2021-04-05T10:56:56.965" v="129"/>
          <ac:spMkLst>
            <pc:docMk/>
            <pc:sldMk cId="0" sldId="256"/>
            <ac:spMk id="22" creationId="{72A2F733-6873-4CE2-AD0C-1210C8AEDF8B}"/>
          </ac:spMkLst>
        </pc:spChg>
        <pc:spChg chg="add del mod">
          <ac:chgData name="Archie Quiambao DOLIT" userId="0acd01b1-4217-4ee4-aac5-d0868cb3a5e4" providerId="ADAL" clId="{66CDD850-DD45-4C70-B3E9-2FC43A1EFCEC}" dt="2021-04-05T10:56:56.965" v="129"/>
          <ac:spMkLst>
            <pc:docMk/>
            <pc:sldMk cId="0" sldId="256"/>
            <ac:spMk id="23" creationId="{23D6299A-00AD-4C88-B31B-CEB10747C08F}"/>
          </ac:spMkLst>
        </pc:spChg>
        <pc:spChg chg="add del mod">
          <ac:chgData name="Archie Quiambao DOLIT" userId="0acd01b1-4217-4ee4-aac5-d0868cb3a5e4" providerId="ADAL" clId="{66CDD850-DD45-4C70-B3E9-2FC43A1EFCEC}" dt="2021-04-05T10:56:56.965" v="129"/>
          <ac:spMkLst>
            <pc:docMk/>
            <pc:sldMk cId="0" sldId="256"/>
            <ac:spMk id="24" creationId="{BD003D8C-3C3E-40D2-8AB2-C70E4A80A50C}"/>
          </ac:spMkLst>
        </pc:spChg>
        <pc:spChg chg="add del mod">
          <ac:chgData name="Archie Quiambao DOLIT" userId="0acd01b1-4217-4ee4-aac5-d0868cb3a5e4" providerId="ADAL" clId="{66CDD850-DD45-4C70-B3E9-2FC43A1EFCEC}" dt="2021-04-05T10:56:56.965" v="129"/>
          <ac:spMkLst>
            <pc:docMk/>
            <pc:sldMk cId="0" sldId="256"/>
            <ac:spMk id="25" creationId="{974AFBC9-AA24-4802-BA48-2088973657EE}"/>
          </ac:spMkLst>
        </pc:spChg>
        <pc:spChg chg="add del mod">
          <ac:chgData name="Archie Quiambao DOLIT" userId="0acd01b1-4217-4ee4-aac5-d0868cb3a5e4" providerId="ADAL" clId="{66CDD850-DD45-4C70-B3E9-2FC43A1EFCEC}" dt="2021-04-05T10:56:56.965" v="129"/>
          <ac:spMkLst>
            <pc:docMk/>
            <pc:sldMk cId="0" sldId="256"/>
            <ac:spMk id="26" creationId="{023D4E33-6FA0-48BD-B6D5-B031A1C85A7F}"/>
          </ac:spMkLst>
        </pc:spChg>
        <pc:spChg chg="add del mod">
          <ac:chgData name="Archie Quiambao DOLIT" userId="0acd01b1-4217-4ee4-aac5-d0868cb3a5e4" providerId="ADAL" clId="{66CDD850-DD45-4C70-B3E9-2FC43A1EFCEC}" dt="2021-04-05T10:56:56.965" v="129"/>
          <ac:spMkLst>
            <pc:docMk/>
            <pc:sldMk cId="0" sldId="256"/>
            <ac:spMk id="27" creationId="{D3574363-7E07-40B5-BBD8-EF1641C46226}"/>
          </ac:spMkLst>
        </pc:spChg>
        <pc:spChg chg="add del mod">
          <ac:chgData name="Archie Quiambao DOLIT" userId="0acd01b1-4217-4ee4-aac5-d0868cb3a5e4" providerId="ADAL" clId="{66CDD850-DD45-4C70-B3E9-2FC43A1EFCEC}" dt="2021-04-05T10:56:56.965" v="129"/>
          <ac:spMkLst>
            <pc:docMk/>
            <pc:sldMk cId="0" sldId="256"/>
            <ac:spMk id="28" creationId="{B388145E-5EF0-4A73-A7B6-5E229CEEC342}"/>
          </ac:spMkLst>
        </pc:spChg>
        <pc:spChg chg="add del mod">
          <ac:chgData name="Archie Quiambao DOLIT" userId="0acd01b1-4217-4ee4-aac5-d0868cb3a5e4" providerId="ADAL" clId="{66CDD850-DD45-4C70-B3E9-2FC43A1EFCEC}" dt="2021-04-05T10:56:56.965" v="129"/>
          <ac:spMkLst>
            <pc:docMk/>
            <pc:sldMk cId="0" sldId="256"/>
            <ac:spMk id="29" creationId="{981F96D9-05B4-445A-894A-F8A61EE09AC1}"/>
          </ac:spMkLst>
        </pc:spChg>
        <pc:spChg chg="add del mod">
          <ac:chgData name="Archie Quiambao DOLIT" userId="0acd01b1-4217-4ee4-aac5-d0868cb3a5e4" providerId="ADAL" clId="{66CDD850-DD45-4C70-B3E9-2FC43A1EFCEC}" dt="2021-04-05T10:56:56.965" v="129"/>
          <ac:spMkLst>
            <pc:docMk/>
            <pc:sldMk cId="0" sldId="256"/>
            <ac:spMk id="30" creationId="{E748FD41-B77B-4D52-88EC-658647F1AA97}"/>
          </ac:spMkLst>
        </pc:spChg>
        <pc:spChg chg="add del mod">
          <ac:chgData name="Archie Quiambao DOLIT" userId="0acd01b1-4217-4ee4-aac5-d0868cb3a5e4" providerId="ADAL" clId="{66CDD850-DD45-4C70-B3E9-2FC43A1EFCEC}" dt="2021-04-05T10:56:56.965" v="129"/>
          <ac:spMkLst>
            <pc:docMk/>
            <pc:sldMk cId="0" sldId="256"/>
            <ac:spMk id="31" creationId="{D4C6CE45-565A-4E02-BB6A-D8A9A520087E}"/>
          </ac:spMkLst>
        </pc:spChg>
        <pc:spChg chg="add del mod">
          <ac:chgData name="Archie Quiambao DOLIT" userId="0acd01b1-4217-4ee4-aac5-d0868cb3a5e4" providerId="ADAL" clId="{66CDD850-DD45-4C70-B3E9-2FC43A1EFCEC}" dt="2021-04-05T10:56:56.965" v="129"/>
          <ac:spMkLst>
            <pc:docMk/>
            <pc:sldMk cId="0" sldId="256"/>
            <ac:spMk id="32" creationId="{02CD81FC-8A60-4D0B-9301-8B17FD101D30}"/>
          </ac:spMkLst>
        </pc:spChg>
        <pc:spChg chg="add del mod">
          <ac:chgData name="Archie Quiambao DOLIT" userId="0acd01b1-4217-4ee4-aac5-d0868cb3a5e4" providerId="ADAL" clId="{66CDD850-DD45-4C70-B3E9-2FC43A1EFCEC}" dt="2021-04-05T10:56:56.965" v="129"/>
          <ac:spMkLst>
            <pc:docMk/>
            <pc:sldMk cId="0" sldId="256"/>
            <ac:spMk id="33" creationId="{0F55C59D-D63E-412F-9145-D7A544E13323}"/>
          </ac:spMkLst>
        </pc:spChg>
        <pc:spChg chg="add del mod">
          <ac:chgData name="Archie Quiambao DOLIT" userId="0acd01b1-4217-4ee4-aac5-d0868cb3a5e4" providerId="ADAL" clId="{66CDD850-DD45-4C70-B3E9-2FC43A1EFCEC}" dt="2021-04-05T10:56:56.965" v="129"/>
          <ac:spMkLst>
            <pc:docMk/>
            <pc:sldMk cId="0" sldId="256"/>
            <ac:spMk id="34" creationId="{ADD58B16-CCAA-4382-B16C-F7AE25FEA6D2}"/>
          </ac:spMkLst>
        </pc:spChg>
        <pc:spChg chg="add del mod">
          <ac:chgData name="Archie Quiambao DOLIT" userId="0acd01b1-4217-4ee4-aac5-d0868cb3a5e4" providerId="ADAL" clId="{66CDD850-DD45-4C70-B3E9-2FC43A1EFCEC}" dt="2021-04-05T10:56:56.965" v="129"/>
          <ac:spMkLst>
            <pc:docMk/>
            <pc:sldMk cId="0" sldId="256"/>
            <ac:spMk id="35" creationId="{7241FC95-6A51-414F-8998-628F6ECE3037}"/>
          </ac:spMkLst>
        </pc:spChg>
        <pc:spChg chg="add del mod">
          <ac:chgData name="Archie Quiambao DOLIT" userId="0acd01b1-4217-4ee4-aac5-d0868cb3a5e4" providerId="ADAL" clId="{66CDD850-DD45-4C70-B3E9-2FC43A1EFCEC}" dt="2021-04-05T10:56:56.965" v="129"/>
          <ac:spMkLst>
            <pc:docMk/>
            <pc:sldMk cId="0" sldId="256"/>
            <ac:spMk id="36" creationId="{6AF60EA9-2928-4CC2-AA7D-3CD7A6D83CDA}"/>
          </ac:spMkLst>
        </pc:spChg>
        <pc:spChg chg="add del mod">
          <ac:chgData name="Archie Quiambao DOLIT" userId="0acd01b1-4217-4ee4-aac5-d0868cb3a5e4" providerId="ADAL" clId="{66CDD850-DD45-4C70-B3E9-2FC43A1EFCEC}" dt="2021-04-05T10:56:56.965" v="129"/>
          <ac:spMkLst>
            <pc:docMk/>
            <pc:sldMk cId="0" sldId="256"/>
            <ac:spMk id="37" creationId="{AEA72430-15AA-4D9A-941C-F800F8A6987D}"/>
          </ac:spMkLst>
        </pc:spChg>
        <pc:spChg chg="add del mod">
          <ac:chgData name="Archie Quiambao DOLIT" userId="0acd01b1-4217-4ee4-aac5-d0868cb3a5e4" providerId="ADAL" clId="{66CDD850-DD45-4C70-B3E9-2FC43A1EFCEC}" dt="2021-04-05T10:56:56.965" v="129"/>
          <ac:spMkLst>
            <pc:docMk/>
            <pc:sldMk cId="0" sldId="256"/>
            <ac:spMk id="38" creationId="{4B9F7AD6-2719-4CEA-BC0C-1D9992A667C0}"/>
          </ac:spMkLst>
        </pc:spChg>
        <pc:spChg chg="add del mod">
          <ac:chgData name="Archie Quiambao DOLIT" userId="0acd01b1-4217-4ee4-aac5-d0868cb3a5e4" providerId="ADAL" clId="{66CDD850-DD45-4C70-B3E9-2FC43A1EFCEC}" dt="2021-04-05T10:56:56.965" v="129"/>
          <ac:spMkLst>
            <pc:docMk/>
            <pc:sldMk cId="0" sldId="256"/>
            <ac:spMk id="39" creationId="{F2E47431-7685-424D-9EF5-45FF6F2D0DF2}"/>
          </ac:spMkLst>
        </pc:spChg>
        <pc:spChg chg="add del mod">
          <ac:chgData name="Archie Quiambao DOLIT" userId="0acd01b1-4217-4ee4-aac5-d0868cb3a5e4" providerId="ADAL" clId="{66CDD850-DD45-4C70-B3E9-2FC43A1EFCEC}" dt="2021-04-05T10:56:56.965" v="129"/>
          <ac:spMkLst>
            <pc:docMk/>
            <pc:sldMk cId="0" sldId="256"/>
            <ac:spMk id="40" creationId="{09AC49D6-4F8E-49A1-AEE3-DB61220519D0}"/>
          </ac:spMkLst>
        </pc:spChg>
        <pc:spChg chg="add del mod">
          <ac:chgData name="Archie Quiambao DOLIT" userId="0acd01b1-4217-4ee4-aac5-d0868cb3a5e4" providerId="ADAL" clId="{66CDD850-DD45-4C70-B3E9-2FC43A1EFCEC}" dt="2021-04-05T10:56:56.965" v="129"/>
          <ac:spMkLst>
            <pc:docMk/>
            <pc:sldMk cId="0" sldId="256"/>
            <ac:spMk id="41" creationId="{9946104C-9E2F-44F4-B246-55B86AE821B7}"/>
          </ac:spMkLst>
        </pc:spChg>
        <pc:spChg chg="add del mod">
          <ac:chgData name="Archie Quiambao DOLIT" userId="0acd01b1-4217-4ee4-aac5-d0868cb3a5e4" providerId="ADAL" clId="{66CDD850-DD45-4C70-B3E9-2FC43A1EFCEC}" dt="2021-04-05T10:56:56.965" v="129"/>
          <ac:spMkLst>
            <pc:docMk/>
            <pc:sldMk cId="0" sldId="256"/>
            <ac:spMk id="42" creationId="{8C1D0BE9-C270-4E56-8655-A0016E9B809B}"/>
          </ac:spMkLst>
        </pc:spChg>
        <pc:spChg chg="add del mod">
          <ac:chgData name="Archie Quiambao DOLIT" userId="0acd01b1-4217-4ee4-aac5-d0868cb3a5e4" providerId="ADAL" clId="{66CDD850-DD45-4C70-B3E9-2FC43A1EFCEC}" dt="2021-04-05T10:56:56.965" v="129"/>
          <ac:spMkLst>
            <pc:docMk/>
            <pc:sldMk cId="0" sldId="256"/>
            <ac:spMk id="43" creationId="{E2ABEAAA-84E8-439C-A4C0-FE833B0EEF8D}"/>
          </ac:spMkLst>
        </pc:spChg>
        <pc:spChg chg="add del mod">
          <ac:chgData name="Archie Quiambao DOLIT" userId="0acd01b1-4217-4ee4-aac5-d0868cb3a5e4" providerId="ADAL" clId="{66CDD850-DD45-4C70-B3E9-2FC43A1EFCEC}" dt="2021-04-05T10:56:56.965" v="129"/>
          <ac:spMkLst>
            <pc:docMk/>
            <pc:sldMk cId="0" sldId="256"/>
            <ac:spMk id="44" creationId="{5A393AC7-FF07-4F2B-9DDF-9EE763C6CBC7}"/>
          </ac:spMkLst>
        </pc:spChg>
        <pc:spChg chg="add del mod">
          <ac:chgData name="Archie Quiambao DOLIT" userId="0acd01b1-4217-4ee4-aac5-d0868cb3a5e4" providerId="ADAL" clId="{66CDD850-DD45-4C70-B3E9-2FC43A1EFCEC}" dt="2021-04-05T10:56:56.965" v="129"/>
          <ac:spMkLst>
            <pc:docMk/>
            <pc:sldMk cId="0" sldId="256"/>
            <ac:spMk id="45" creationId="{7800D617-B8F2-4E4D-B80E-6C43BC679EE0}"/>
          </ac:spMkLst>
        </pc:spChg>
        <pc:spChg chg="add del mod">
          <ac:chgData name="Archie Quiambao DOLIT" userId="0acd01b1-4217-4ee4-aac5-d0868cb3a5e4" providerId="ADAL" clId="{66CDD850-DD45-4C70-B3E9-2FC43A1EFCEC}" dt="2021-04-05T10:56:56.965" v="129"/>
          <ac:spMkLst>
            <pc:docMk/>
            <pc:sldMk cId="0" sldId="256"/>
            <ac:spMk id="46" creationId="{0B9CE14B-D0C7-4398-B829-B64FC7E96C60}"/>
          </ac:spMkLst>
        </pc:spChg>
        <pc:spChg chg="add del mod">
          <ac:chgData name="Archie Quiambao DOLIT" userId="0acd01b1-4217-4ee4-aac5-d0868cb3a5e4" providerId="ADAL" clId="{66CDD850-DD45-4C70-B3E9-2FC43A1EFCEC}" dt="2021-04-05T10:56:56.965" v="129"/>
          <ac:spMkLst>
            <pc:docMk/>
            <pc:sldMk cId="0" sldId="256"/>
            <ac:spMk id="47" creationId="{0BC1F186-A68D-4768-92FC-863A30A1E4A6}"/>
          </ac:spMkLst>
        </pc:spChg>
        <pc:spChg chg="add del mod">
          <ac:chgData name="Archie Quiambao DOLIT" userId="0acd01b1-4217-4ee4-aac5-d0868cb3a5e4" providerId="ADAL" clId="{66CDD850-DD45-4C70-B3E9-2FC43A1EFCEC}" dt="2021-04-05T10:56:56.965" v="129"/>
          <ac:spMkLst>
            <pc:docMk/>
            <pc:sldMk cId="0" sldId="256"/>
            <ac:spMk id="48" creationId="{5CF4A8F3-AA1E-4D93-9CC6-2D53AB36E094}"/>
          </ac:spMkLst>
        </pc:spChg>
        <pc:spChg chg="add del mod">
          <ac:chgData name="Archie Quiambao DOLIT" userId="0acd01b1-4217-4ee4-aac5-d0868cb3a5e4" providerId="ADAL" clId="{66CDD850-DD45-4C70-B3E9-2FC43A1EFCEC}" dt="2021-04-05T10:56:56.965" v="129"/>
          <ac:spMkLst>
            <pc:docMk/>
            <pc:sldMk cId="0" sldId="256"/>
            <ac:spMk id="49" creationId="{3C658163-DFA5-4FF0-A2EB-668277A5CF2A}"/>
          </ac:spMkLst>
        </pc:spChg>
        <pc:spChg chg="add del mod">
          <ac:chgData name="Archie Quiambao DOLIT" userId="0acd01b1-4217-4ee4-aac5-d0868cb3a5e4" providerId="ADAL" clId="{66CDD850-DD45-4C70-B3E9-2FC43A1EFCEC}" dt="2021-04-05T10:56:56.965" v="129"/>
          <ac:spMkLst>
            <pc:docMk/>
            <pc:sldMk cId="0" sldId="256"/>
            <ac:spMk id="50" creationId="{44FF053F-5ED0-455A-9889-DB31BFE9192D}"/>
          </ac:spMkLst>
        </pc:spChg>
        <pc:spChg chg="add del mod">
          <ac:chgData name="Archie Quiambao DOLIT" userId="0acd01b1-4217-4ee4-aac5-d0868cb3a5e4" providerId="ADAL" clId="{66CDD850-DD45-4C70-B3E9-2FC43A1EFCEC}" dt="2021-04-05T10:56:56.965" v="129"/>
          <ac:spMkLst>
            <pc:docMk/>
            <pc:sldMk cId="0" sldId="256"/>
            <ac:spMk id="51" creationId="{855E16AD-D6A0-4DD5-8C2B-A979DECE3788}"/>
          </ac:spMkLst>
        </pc:spChg>
        <pc:spChg chg="add del mod">
          <ac:chgData name="Archie Quiambao DOLIT" userId="0acd01b1-4217-4ee4-aac5-d0868cb3a5e4" providerId="ADAL" clId="{66CDD850-DD45-4C70-B3E9-2FC43A1EFCEC}" dt="2021-04-05T10:56:56.965" v="129"/>
          <ac:spMkLst>
            <pc:docMk/>
            <pc:sldMk cId="0" sldId="256"/>
            <ac:spMk id="52" creationId="{7024BDA7-3EF6-4F86-9061-36C59904EFDC}"/>
          </ac:spMkLst>
        </pc:spChg>
        <pc:spChg chg="add del mod">
          <ac:chgData name="Archie Quiambao DOLIT" userId="0acd01b1-4217-4ee4-aac5-d0868cb3a5e4" providerId="ADAL" clId="{66CDD850-DD45-4C70-B3E9-2FC43A1EFCEC}" dt="2021-04-05T10:56:56.965" v="129"/>
          <ac:spMkLst>
            <pc:docMk/>
            <pc:sldMk cId="0" sldId="256"/>
            <ac:spMk id="53" creationId="{78ADDF71-B993-425A-8322-3C137BA9C606}"/>
          </ac:spMkLst>
        </pc:spChg>
        <pc:spChg chg="add del mod">
          <ac:chgData name="Archie Quiambao DOLIT" userId="0acd01b1-4217-4ee4-aac5-d0868cb3a5e4" providerId="ADAL" clId="{66CDD850-DD45-4C70-B3E9-2FC43A1EFCEC}" dt="2021-04-05T10:56:56.965" v="129"/>
          <ac:spMkLst>
            <pc:docMk/>
            <pc:sldMk cId="0" sldId="256"/>
            <ac:spMk id="54" creationId="{C2421314-D691-4C7A-B00E-BE75E33027D2}"/>
          </ac:spMkLst>
        </pc:spChg>
        <pc:spChg chg="add del mod">
          <ac:chgData name="Archie Quiambao DOLIT" userId="0acd01b1-4217-4ee4-aac5-d0868cb3a5e4" providerId="ADAL" clId="{66CDD850-DD45-4C70-B3E9-2FC43A1EFCEC}" dt="2021-04-05T10:56:56.965" v="129"/>
          <ac:spMkLst>
            <pc:docMk/>
            <pc:sldMk cId="0" sldId="256"/>
            <ac:spMk id="55" creationId="{DA1CEECA-6CCD-4D08-B61B-0674D120BA6D}"/>
          </ac:spMkLst>
        </pc:spChg>
        <pc:spChg chg="add del mod">
          <ac:chgData name="Archie Quiambao DOLIT" userId="0acd01b1-4217-4ee4-aac5-d0868cb3a5e4" providerId="ADAL" clId="{66CDD850-DD45-4C70-B3E9-2FC43A1EFCEC}" dt="2021-04-05T10:56:56.965" v="129"/>
          <ac:spMkLst>
            <pc:docMk/>
            <pc:sldMk cId="0" sldId="256"/>
            <ac:spMk id="56" creationId="{0A839628-960B-4262-9728-362040B628F8}"/>
          </ac:spMkLst>
        </pc:spChg>
        <pc:spChg chg="add del mod">
          <ac:chgData name="Archie Quiambao DOLIT" userId="0acd01b1-4217-4ee4-aac5-d0868cb3a5e4" providerId="ADAL" clId="{66CDD850-DD45-4C70-B3E9-2FC43A1EFCEC}" dt="2021-04-05T10:56:56.965" v="129"/>
          <ac:spMkLst>
            <pc:docMk/>
            <pc:sldMk cId="0" sldId="256"/>
            <ac:spMk id="57" creationId="{8B93467F-FB5A-4442-8E1D-A52AE89EED59}"/>
          </ac:spMkLst>
        </pc:spChg>
        <pc:spChg chg="add del mod">
          <ac:chgData name="Archie Quiambao DOLIT" userId="0acd01b1-4217-4ee4-aac5-d0868cb3a5e4" providerId="ADAL" clId="{66CDD850-DD45-4C70-B3E9-2FC43A1EFCEC}" dt="2021-04-05T10:56:56.965" v="129"/>
          <ac:spMkLst>
            <pc:docMk/>
            <pc:sldMk cId="0" sldId="256"/>
            <ac:spMk id="58" creationId="{7B87282D-0C7B-420F-AD4F-D0403C3DE706}"/>
          </ac:spMkLst>
        </pc:spChg>
        <pc:spChg chg="add del mod">
          <ac:chgData name="Archie Quiambao DOLIT" userId="0acd01b1-4217-4ee4-aac5-d0868cb3a5e4" providerId="ADAL" clId="{66CDD850-DD45-4C70-B3E9-2FC43A1EFCEC}" dt="2021-04-05T10:56:56.965" v="129"/>
          <ac:spMkLst>
            <pc:docMk/>
            <pc:sldMk cId="0" sldId="256"/>
            <ac:spMk id="59" creationId="{2686D175-AFA3-4C9B-840C-C4C93CE8E2EE}"/>
          </ac:spMkLst>
        </pc:spChg>
        <pc:spChg chg="add del mod">
          <ac:chgData name="Archie Quiambao DOLIT" userId="0acd01b1-4217-4ee4-aac5-d0868cb3a5e4" providerId="ADAL" clId="{66CDD850-DD45-4C70-B3E9-2FC43A1EFCEC}" dt="2021-04-05T10:56:56.965" v="129"/>
          <ac:spMkLst>
            <pc:docMk/>
            <pc:sldMk cId="0" sldId="256"/>
            <ac:spMk id="60" creationId="{C7E3CCE0-3558-425F-9732-40AB48D941F2}"/>
          </ac:spMkLst>
        </pc:spChg>
        <pc:spChg chg="add del mod">
          <ac:chgData name="Archie Quiambao DOLIT" userId="0acd01b1-4217-4ee4-aac5-d0868cb3a5e4" providerId="ADAL" clId="{66CDD850-DD45-4C70-B3E9-2FC43A1EFCEC}" dt="2021-04-05T10:56:56.965" v="129"/>
          <ac:spMkLst>
            <pc:docMk/>
            <pc:sldMk cId="0" sldId="256"/>
            <ac:spMk id="61" creationId="{6700C2F4-D2EA-4BED-A9F7-0712B2142FB7}"/>
          </ac:spMkLst>
        </pc:spChg>
        <pc:spChg chg="add del mod">
          <ac:chgData name="Archie Quiambao DOLIT" userId="0acd01b1-4217-4ee4-aac5-d0868cb3a5e4" providerId="ADAL" clId="{66CDD850-DD45-4C70-B3E9-2FC43A1EFCEC}" dt="2021-04-05T10:56:56.965" v="129"/>
          <ac:spMkLst>
            <pc:docMk/>
            <pc:sldMk cId="0" sldId="256"/>
            <ac:spMk id="62" creationId="{EFC07DF7-649C-442E-811D-8FCFB487AE2C}"/>
          </ac:spMkLst>
        </pc:spChg>
        <pc:spChg chg="add del mod">
          <ac:chgData name="Archie Quiambao DOLIT" userId="0acd01b1-4217-4ee4-aac5-d0868cb3a5e4" providerId="ADAL" clId="{66CDD850-DD45-4C70-B3E9-2FC43A1EFCEC}" dt="2021-04-05T10:56:56.965" v="129"/>
          <ac:spMkLst>
            <pc:docMk/>
            <pc:sldMk cId="0" sldId="256"/>
            <ac:spMk id="63" creationId="{198EF831-AD09-4FF9-ADF8-541BA11C46D6}"/>
          </ac:spMkLst>
        </pc:spChg>
        <pc:spChg chg="add del mod">
          <ac:chgData name="Archie Quiambao DOLIT" userId="0acd01b1-4217-4ee4-aac5-d0868cb3a5e4" providerId="ADAL" clId="{66CDD850-DD45-4C70-B3E9-2FC43A1EFCEC}" dt="2021-04-05T10:56:56.965" v="129"/>
          <ac:spMkLst>
            <pc:docMk/>
            <pc:sldMk cId="0" sldId="256"/>
            <ac:spMk id="64" creationId="{F1A426BD-063C-41D5-9C9C-5737279D2C33}"/>
          </ac:spMkLst>
        </pc:spChg>
        <pc:spChg chg="add del mod">
          <ac:chgData name="Archie Quiambao DOLIT" userId="0acd01b1-4217-4ee4-aac5-d0868cb3a5e4" providerId="ADAL" clId="{66CDD850-DD45-4C70-B3E9-2FC43A1EFCEC}" dt="2021-04-05T10:56:56.965" v="129"/>
          <ac:spMkLst>
            <pc:docMk/>
            <pc:sldMk cId="0" sldId="256"/>
            <ac:spMk id="65" creationId="{75BB6947-F393-4C5A-A465-E496097B9683}"/>
          </ac:spMkLst>
        </pc:spChg>
        <pc:spChg chg="add del mod">
          <ac:chgData name="Archie Quiambao DOLIT" userId="0acd01b1-4217-4ee4-aac5-d0868cb3a5e4" providerId="ADAL" clId="{66CDD850-DD45-4C70-B3E9-2FC43A1EFCEC}" dt="2021-04-05T10:56:56.965" v="129"/>
          <ac:spMkLst>
            <pc:docMk/>
            <pc:sldMk cId="0" sldId="256"/>
            <ac:spMk id="66" creationId="{DB87FA97-BC05-4A1D-A809-02301C47E9B9}"/>
          </ac:spMkLst>
        </pc:spChg>
        <pc:spChg chg="add del mod">
          <ac:chgData name="Archie Quiambao DOLIT" userId="0acd01b1-4217-4ee4-aac5-d0868cb3a5e4" providerId="ADAL" clId="{66CDD850-DD45-4C70-B3E9-2FC43A1EFCEC}" dt="2021-04-05T10:56:56.965" v="129"/>
          <ac:spMkLst>
            <pc:docMk/>
            <pc:sldMk cId="0" sldId="256"/>
            <ac:spMk id="67" creationId="{C63CB66F-2C11-4D47-8119-4241460C6D16}"/>
          </ac:spMkLst>
        </pc:spChg>
        <pc:spChg chg="add del mod">
          <ac:chgData name="Archie Quiambao DOLIT" userId="0acd01b1-4217-4ee4-aac5-d0868cb3a5e4" providerId="ADAL" clId="{66CDD850-DD45-4C70-B3E9-2FC43A1EFCEC}" dt="2021-04-05T10:56:56.965" v="129"/>
          <ac:spMkLst>
            <pc:docMk/>
            <pc:sldMk cId="0" sldId="256"/>
            <ac:spMk id="68" creationId="{8D37EBAA-C49E-48AB-ABC9-A7793FB9E027}"/>
          </ac:spMkLst>
        </pc:spChg>
        <pc:spChg chg="add del mod">
          <ac:chgData name="Archie Quiambao DOLIT" userId="0acd01b1-4217-4ee4-aac5-d0868cb3a5e4" providerId="ADAL" clId="{66CDD850-DD45-4C70-B3E9-2FC43A1EFCEC}" dt="2021-04-05T10:56:56.965" v="129"/>
          <ac:spMkLst>
            <pc:docMk/>
            <pc:sldMk cId="0" sldId="256"/>
            <ac:spMk id="69" creationId="{5CADAA50-E9E3-4A9F-AB62-BF4F4B991292}"/>
          </ac:spMkLst>
        </pc:spChg>
        <pc:spChg chg="add del mod">
          <ac:chgData name="Archie Quiambao DOLIT" userId="0acd01b1-4217-4ee4-aac5-d0868cb3a5e4" providerId="ADAL" clId="{66CDD850-DD45-4C70-B3E9-2FC43A1EFCEC}" dt="2021-04-05T10:56:56.965" v="129"/>
          <ac:spMkLst>
            <pc:docMk/>
            <pc:sldMk cId="0" sldId="256"/>
            <ac:spMk id="70" creationId="{25A48B78-D91B-497F-AFF8-E2902C6A0B35}"/>
          </ac:spMkLst>
        </pc:spChg>
        <pc:spChg chg="add del mod">
          <ac:chgData name="Archie Quiambao DOLIT" userId="0acd01b1-4217-4ee4-aac5-d0868cb3a5e4" providerId="ADAL" clId="{66CDD850-DD45-4C70-B3E9-2FC43A1EFCEC}" dt="2021-04-05T10:56:56.965" v="129"/>
          <ac:spMkLst>
            <pc:docMk/>
            <pc:sldMk cId="0" sldId="256"/>
            <ac:spMk id="71" creationId="{53F1BBC8-047A-4CDF-AA6E-2BE4DF71AAFC}"/>
          </ac:spMkLst>
        </pc:spChg>
        <pc:spChg chg="add del mod">
          <ac:chgData name="Archie Quiambao DOLIT" userId="0acd01b1-4217-4ee4-aac5-d0868cb3a5e4" providerId="ADAL" clId="{66CDD850-DD45-4C70-B3E9-2FC43A1EFCEC}" dt="2021-04-05T10:56:56.965" v="129"/>
          <ac:spMkLst>
            <pc:docMk/>
            <pc:sldMk cId="0" sldId="256"/>
            <ac:spMk id="72" creationId="{54F1AC59-BAE7-467F-80C2-C26939CB3BD7}"/>
          </ac:spMkLst>
        </pc:spChg>
        <pc:spChg chg="add del mod">
          <ac:chgData name="Archie Quiambao DOLIT" userId="0acd01b1-4217-4ee4-aac5-d0868cb3a5e4" providerId="ADAL" clId="{66CDD850-DD45-4C70-B3E9-2FC43A1EFCEC}" dt="2021-04-05T10:56:56.965" v="129"/>
          <ac:spMkLst>
            <pc:docMk/>
            <pc:sldMk cId="0" sldId="256"/>
            <ac:spMk id="73" creationId="{68F50AA3-279D-45F7-9363-D8A7090F4B57}"/>
          </ac:spMkLst>
        </pc:spChg>
        <pc:spChg chg="add del mod">
          <ac:chgData name="Archie Quiambao DOLIT" userId="0acd01b1-4217-4ee4-aac5-d0868cb3a5e4" providerId="ADAL" clId="{66CDD850-DD45-4C70-B3E9-2FC43A1EFCEC}" dt="2021-04-05T10:56:56.965" v="129"/>
          <ac:spMkLst>
            <pc:docMk/>
            <pc:sldMk cId="0" sldId="256"/>
            <ac:spMk id="74" creationId="{714D20A5-A979-4B2B-B171-0C122C4C3A9A}"/>
          </ac:spMkLst>
        </pc:spChg>
        <pc:spChg chg="add del mod">
          <ac:chgData name="Archie Quiambao DOLIT" userId="0acd01b1-4217-4ee4-aac5-d0868cb3a5e4" providerId="ADAL" clId="{66CDD850-DD45-4C70-B3E9-2FC43A1EFCEC}" dt="2021-04-05T10:56:56.965" v="129"/>
          <ac:spMkLst>
            <pc:docMk/>
            <pc:sldMk cId="0" sldId="256"/>
            <ac:spMk id="75" creationId="{7A8527F8-7D60-4B74-B35E-24F70CC992F7}"/>
          </ac:spMkLst>
        </pc:spChg>
        <pc:spChg chg="add del mod">
          <ac:chgData name="Archie Quiambao DOLIT" userId="0acd01b1-4217-4ee4-aac5-d0868cb3a5e4" providerId="ADAL" clId="{66CDD850-DD45-4C70-B3E9-2FC43A1EFCEC}" dt="2021-04-05T10:56:56.965" v="129"/>
          <ac:spMkLst>
            <pc:docMk/>
            <pc:sldMk cId="0" sldId="256"/>
            <ac:spMk id="76" creationId="{78CCE666-495D-4C29-A264-D8EE9D3BF801}"/>
          </ac:spMkLst>
        </pc:spChg>
        <pc:spChg chg="add del mod">
          <ac:chgData name="Archie Quiambao DOLIT" userId="0acd01b1-4217-4ee4-aac5-d0868cb3a5e4" providerId="ADAL" clId="{66CDD850-DD45-4C70-B3E9-2FC43A1EFCEC}" dt="2021-04-05T10:56:56.965" v="129"/>
          <ac:spMkLst>
            <pc:docMk/>
            <pc:sldMk cId="0" sldId="256"/>
            <ac:spMk id="77" creationId="{DDE099E1-68CD-46B1-A925-27AC21863C17}"/>
          </ac:spMkLst>
        </pc:spChg>
        <pc:spChg chg="add del mod">
          <ac:chgData name="Archie Quiambao DOLIT" userId="0acd01b1-4217-4ee4-aac5-d0868cb3a5e4" providerId="ADAL" clId="{66CDD850-DD45-4C70-B3E9-2FC43A1EFCEC}" dt="2021-04-05T10:56:56.965" v="129"/>
          <ac:spMkLst>
            <pc:docMk/>
            <pc:sldMk cId="0" sldId="256"/>
            <ac:spMk id="78" creationId="{8BF8CCD9-B1E8-4125-923A-9C344F6BC8D5}"/>
          </ac:spMkLst>
        </pc:spChg>
        <pc:spChg chg="add del mod">
          <ac:chgData name="Archie Quiambao DOLIT" userId="0acd01b1-4217-4ee4-aac5-d0868cb3a5e4" providerId="ADAL" clId="{66CDD850-DD45-4C70-B3E9-2FC43A1EFCEC}" dt="2021-04-05T10:56:56.965" v="129"/>
          <ac:spMkLst>
            <pc:docMk/>
            <pc:sldMk cId="0" sldId="256"/>
            <ac:spMk id="79" creationId="{596A0EC5-BF2C-4765-A4E9-BA2B13CA9B15}"/>
          </ac:spMkLst>
        </pc:spChg>
        <pc:spChg chg="add del mod">
          <ac:chgData name="Archie Quiambao DOLIT" userId="0acd01b1-4217-4ee4-aac5-d0868cb3a5e4" providerId="ADAL" clId="{66CDD850-DD45-4C70-B3E9-2FC43A1EFCEC}" dt="2021-04-05T10:56:56.965" v="129"/>
          <ac:spMkLst>
            <pc:docMk/>
            <pc:sldMk cId="0" sldId="256"/>
            <ac:spMk id="80" creationId="{EAC98791-2F90-481B-B569-B38093E3FFFE}"/>
          </ac:spMkLst>
        </pc:spChg>
        <pc:spChg chg="add del mod">
          <ac:chgData name="Archie Quiambao DOLIT" userId="0acd01b1-4217-4ee4-aac5-d0868cb3a5e4" providerId="ADAL" clId="{66CDD850-DD45-4C70-B3E9-2FC43A1EFCEC}" dt="2021-04-05T10:56:56.965" v="129"/>
          <ac:spMkLst>
            <pc:docMk/>
            <pc:sldMk cId="0" sldId="256"/>
            <ac:spMk id="81" creationId="{684E033D-5078-4F9D-8E51-424D15E17C02}"/>
          </ac:spMkLst>
        </pc:spChg>
        <pc:spChg chg="add del mod">
          <ac:chgData name="Archie Quiambao DOLIT" userId="0acd01b1-4217-4ee4-aac5-d0868cb3a5e4" providerId="ADAL" clId="{66CDD850-DD45-4C70-B3E9-2FC43A1EFCEC}" dt="2021-04-05T10:56:56.965" v="129"/>
          <ac:spMkLst>
            <pc:docMk/>
            <pc:sldMk cId="0" sldId="256"/>
            <ac:spMk id="82" creationId="{0FC8850D-59D0-414D-80F3-8FF9E7692EBB}"/>
          </ac:spMkLst>
        </pc:spChg>
        <pc:spChg chg="add del mod">
          <ac:chgData name="Archie Quiambao DOLIT" userId="0acd01b1-4217-4ee4-aac5-d0868cb3a5e4" providerId="ADAL" clId="{66CDD850-DD45-4C70-B3E9-2FC43A1EFCEC}" dt="2021-04-05T10:56:56.965" v="129"/>
          <ac:spMkLst>
            <pc:docMk/>
            <pc:sldMk cId="0" sldId="256"/>
            <ac:spMk id="83" creationId="{109A9ED7-B4F0-4C1C-95BA-50A951FB5247}"/>
          </ac:spMkLst>
        </pc:spChg>
        <pc:spChg chg="add del mod">
          <ac:chgData name="Archie Quiambao DOLIT" userId="0acd01b1-4217-4ee4-aac5-d0868cb3a5e4" providerId="ADAL" clId="{66CDD850-DD45-4C70-B3E9-2FC43A1EFCEC}" dt="2021-04-05T10:56:56.965" v="129"/>
          <ac:spMkLst>
            <pc:docMk/>
            <pc:sldMk cId="0" sldId="256"/>
            <ac:spMk id="84" creationId="{702AAE8D-98B6-496B-912C-A9F68C47C812}"/>
          </ac:spMkLst>
        </pc:spChg>
        <pc:spChg chg="add del mod">
          <ac:chgData name="Archie Quiambao DOLIT" userId="0acd01b1-4217-4ee4-aac5-d0868cb3a5e4" providerId="ADAL" clId="{66CDD850-DD45-4C70-B3E9-2FC43A1EFCEC}" dt="2021-04-05T10:56:56.965" v="129"/>
          <ac:spMkLst>
            <pc:docMk/>
            <pc:sldMk cId="0" sldId="256"/>
            <ac:spMk id="85" creationId="{99A73B96-D729-439B-8C0B-BEF4DB6F9D75}"/>
          </ac:spMkLst>
        </pc:spChg>
        <pc:spChg chg="add del mod">
          <ac:chgData name="Archie Quiambao DOLIT" userId="0acd01b1-4217-4ee4-aac5-d0868cb3a5e4" providerId="ADAL" clId="{66CDD850-DD45-4C70-B3E9-2FC43A1EFCEC}" dt="2021-04-05T10:56:56.965" v="129"/>
          <ac:spMkLst>
            <pc:docMk/>
            <pc:sldMk cId="0" sldId="256"/>
            <ac:spMk id="86" creationId="{E3A42128-EB2F-4FAE-B58F-089210575FDB}"/>
          </ac:spMkLst>
        </pc:spChg>
        <pc:spChg chg="add del mod">
          <ac:chgData name="Archie Quiambao DOLIT" userId="0acd01b1-4217-4ee4-aac5-d0868cb3a5e4" providerId="ADAL" clId="{66CDD850-DD45-4C70-B3E9-2FC43A1EFCEC}" dt="2021-04-05T10:56:56.965" v="129"/>
          <ac:spMkLst>
            <pc:docMk/>
            <pc:sldMk cId="0" sldId="256"/>
            <ac:spMk id="87" creationId="{8313A225-C6E3-48E6-9D08-D30592A48B82}"/>
          </ac:spMkLst>
        </pc:spChg>
        <pc:spChg chg="add del mod">
          <ac:chgData name="Archie Quiambao DOLIT" userId="0acd01b1-4217-4ee4-aac5-d0868cb3a5e4" providerId="ADAL" clId="{66CDD850-DD45-4C70-B3E9-2FC43A1EFCEC}" dt="2021-04-05T10:56:56.965" v="129"/>
          <ac:spMkLst>
            <pc:docMk/>
            <pc:sldMk cId="0" sldId="256"/>
            <ac:spMk id="88" creationId="{0926627A-D838-4A1F-96AF-7DC70FF25F78}"/>
          </ac:spMkLst>
        </pc:spChg>
        <pc:spChg chg="add del mod">
          <ac:chgData name="Archie Quiambao DOLIT" userId="0acd01b1-4217-4ee4-aac5-d0868cb3a5e4" providerId="ADAL" clId="{66CDD850-DD45-4C70-B3E9-2FC43A1EFCEC}" dt="2021-04-05T10:56:56.965" v="129"/>
          <ac:spMkLst>
            <pc:docMk/>
            <pc:sldMk cId="0" sldId="256"/>
            <ac:spMk id="89" creationId="{C2A10AFC-A8D7-4DF1-BCB4-D2617B1F2FF2}"/>
          </ac:spMkLst>
        </pc:spChg>
        <pc:spChg chg="add del mod">
          <ac:chgData name="Archie Quiambao DOLIT" userId="0acd01b1-4217-4ee4-aac5-d0868cb3a5e4" providerId="ADAL" clId="{66CDD850-DD45-4C70-B3E9-2FC43A1EFCEC}" dt="2021-04-05T10:56:56.965" v="129"/>
          <ac:spMkLst>
            <pc:docMk/>
            <pc:sldMk cId="0" sldId="256"/>
            <ac:spMk id="90" creationId="{1BAFFD71-E677-49F2-AF7E-64618EB56356}"/>
          </ac:spMkLst>
        </pc:spChg>
        <pc:spChg chg="add del mod">
          <ac:chgData name="Archie Quiambao DOLIT" userId="0acd01b1-4217-4ee4-aac5-d0868cb3a5e4" providerId="ADAL" clId="{66CDD850-DD45-4C70-B3E9-2FC43A1EFCEC}" dt="2021-04-05T10:56:56.965" v="129"/>
          <ac:spMkLst>
            <pc:docMk/>
            <pc:sldMk cId="0" sldId="256"/>
            <ac:spMk id="91" creationId="{BC77726F-DCE9-405F-8C7A-9DFF5966B074}"/>
          </ac:spMkLst>
        </pc:spChg>
        <pc:spChg chg="add del mod">
          <ac:chgData name="Archie Quiambao DOLIT" userId="0acd01b1-4217-4ee4-aac5-d0868cb3a5e4" providerId="ADAL" clId="{66CDD850-DD45-4C70-B3E9-2FC43A1EFCEC}" dt="2021-04-05T10:56:56.965" v="129"/>
          <ac:spMkLst>
            <pc:docMk/>
            <pc:sldMk cId="0" sldId="256"/>
            <ac:spMk id="92" creationId="{37FF31BF-04A7-492E-BE99-13E23AF871BF}"/>
          </ac:spMkLst>
        </pc:spChg>
        <pc:spChg chg="add del mod">
          <ac:chgData name="Archie Quiambao DOLIT" userId="0acd01b1-4217-4ee4-aac5-d0868cb3a5e4" providerId="ADAL" clId="{66CDD850-DD45-4C70-B3E9-2FC43A1EFCEC}" dt="2021-04-05T10:56:56.965" v="129"/>
          <ac:spMkLst>
            <pc:docMk/>
            <pc:sldMk cId="0" sldId="256"/>
            <ac:spMk id="93" creationId="{A7456CFA-0722-42F5-AFB1-3F0F71679A27}"/>
          </ac:spMkLst>
        </pc:spChg>
        <pc:spChg chg="add del mod">
          <ac:chgData name="Archie Quiambao DOLIT" userId="0acd01b1-4217-4ee4-aac5-d0868cb3a5e4" providerId="ADAL" clId="{66CDD850-DD45-4C70-B3E9-2FC43A1EFCEC}" dt="2021-04-05T10:56:56.965" v="129"/>
          <ac:spMkLst>
            <pc:docMk/>
            <pc:sldMk cId="0" sldId="256"/>
            <ac:spMk id="94" creationId="{6E0ADC28-E67E-4C37-B5EC-95F28D47DB97}"/>
          </ac:spMkLst>
        </pc:spChg>
        <pc:spChg chg="add del mod">
          <ac:chgData name="Archie Quiambao DOLIT" userId="0acd01b1-4217-4ee4-aac5-d0868cb3a5e4" providerId="ADAL" clId="{66CDD850-DD45-4C70-B3E9-2FC43A1EFCEC}" dt="2021-04-05T10:56:56.965" v="129"/>
          <ac:spMkLst>
            <pc:docMk/>
            <pc:sldMk cId="0" sldId="256"/>
            <ac:spMk id="95" creationId="{48CAA84A-7CF8-474D-A626-0AE735C945B1}"/>
          </ac:spMkLst>
        </pc:spChg>
        <pc:spChg chg="add del mod">
          <ac:chgData name="Archie Quiambao DOLIT" userId="0acd01b1-4217-4ee4-aac5-d0868cb3a5e4" providerId="ADAL" clId="{66CDD850-DD45-4C70-B3E9-2FC43A1EFCEC}" dt="2021-04-05T10:56:56.965" v="129"/>
          <ac:spMkLst>
            <pc:docMk/>
            <pc:sldMk cId="0" sldId="256"/>
            <ac:spMk id="96" creationId="{74BC151D-B0B0-430D-94FE-8ED9279C46F2}"/>
          </ac:spMkLst>
        </pc:spChg>
        <pc:spChg chg="add del mod">
          <ac:chgData name="Archie Quiambao DOLIT" userId="0acd01b1-4217-4ee4-aac5-d0868cb3a5e4" providerId="ADAL" clId="{66CDD850-DD45-4C70-B3E9-2FC43A1EFCEC}" dt="2021-04-05T10:56:56.965" v="129"/>
          <ac:spMkLst>
            <pc:docMk/>
            <pc:sldMk cId="0" sldId="256"/>
            <ac:spMk id="97" creationId="{5DE8901C-5BA9-449E-8E06-2E142E86F7D5}"/>
          </ac:spMkLst>
        </pc:spChg>
        <pc:spChg chg="add del mod">
          <ac:chgData name="Archie Quiambao DOLIT" userId="0acd01b1-4217-4ee4-aac5-d0868cb3a5e4" providerId="ADAL" clId="{66CDD850-DD45-4C70-B3E9-2FC43A1EFCEC}" dt="2021-04-05T10:56:56.965" v="129"/>
          <ac:spMkLst>
            <pc:docMk/>
            <pc:sldMk cId="0" sldId="256"/>
            <ac:spMk id="98" creationId="{5AD308F3-27FD-4CE0-8BC0-95406A763B3B}"/>
          </ac:spMkLst>
        </pc:spChg>
        <pc:spChg chg="add del mod">
          <ac:chgData name="Archie Quiambao DOLIT" userId="0acd01b1-4217-4ee4-aac5-d0868cb3a5e4" providerId="ADAL" clId="{66CDD850-DD45-4C70-B3E9-2FC43A1EFCEC}" dt="2021-04-05T10:56:56.965" v="129"/>
          <ac:spMkLst>
            <pc:docMk/>
            <pc:sldMk cId="0" sldId="256"/>
            <ac:spMk id="99" creationId="{E2B19650-A7E3-47D7-B0AC-2B6A4778D0DE}"/>
          </ac:spMkLst>
        </pc:spChg>
        <pc:spChg chg="add del mod">
          <ac:chgData name="Archie Quiambao DOLIT" userId="0acd01b1-4217-4ee4-aac5-d0868cb3a5e4" providerId="ADAL" clId="{66CDD850-DD45-4C70-B3E9-2FC43A1EFCEC}" dt="2021-04-05T10:56:56.965" v="129"/>
          <ac:spMkLst>
            <pc:docMk/>
            <pc:sldMk cId="0" sldId="256"/>
            <ac:spMk id="100" creationId="{4CA4E9E9-4B78-4140-AA3A-A21502D5724E}"/>
          </ac:spMkLst>
        </pc:spChg>
        <pc:spChg chg="add del mod">
          <ac:chgData name="Archie Quiambao DOLIT" userId="0acd01b1-4217-4ee4-aac5-d0868cb3a5e4" providerId="ADAL" clId="{66CDD850-DD45-4C70-B3E9-2FC43A1EFCEC}" dt="2021-04-05T10:56:56.965" v="129"/>
          <ac:spMkLst>
            <pc:docMk/>
            <pc:sldMk cId="0" sldId="256"/>
            <ac:spMk id="101" creationId="{923C3678-9E30-4F23-B768-A2FD31171574}"/>
          </ac:spMkLst>
        </pc:spChg>
        <pc:spChg chg="add del mod">
          <ac:chgData name="Archie Quiambao DOLIT" userId="0acd01b1-4217-4ee4-aac5-d0868cb3a5e4" providerId="ADAL" clId="{66CDD850-DD45-4C70-B3E9-2FC43A1EFCEC}" dt="2021-04-05T10:56:56.965" v="129"/>
          <ac:spMkLst>
            <pc:docMk/>
            <pc:sldMk cId="0" sldId="256"/>
            <ac:spMk id="102" creationId="{CD391CF0-4363-4276-88C6-71ED34D2D17D}"/>
          </ac:spMkLst>
        </pc:spChg>
        <pc:spChg chg="add del mod">
          <ac:chgData name="Archie Quiambao DOLIT" userId="0acd01b1-4217-4ee4-aac5-d0868cb3a5e4" providerId="ADAL" clId="{66CDD850-DD45-4C70-B3E9-2FC43A1EFCEC}" dt="2021-04-05T10:56:56.965" v="129"/>
          <ac:spMkLst>
            <pc:docMk/>
            <pc:sldMk cId="0" sldId="256"/>
            <ac:spMk id="103" creationId="{D3B2D21E-DF9E-488A-B19E-3764CBD042CE}"/>
          </ac:spMkLst>
        </pc:spChg>
        <pc:spChg chg="add del mod">
          <ac:chgData name="Archie Quiambao DOLIT" userId="0acd01b1-4217-4ee4-aac5-d0868cb3a5e4" providerId="ADAL" clId="{66CDD850-DD45-4C70-B3E9-2FC43A1EFCEC}" dt="2021-04-05T10:56:56.965" v="129"/>
          <ac:spMkLst>
            <pc:docMk/>
            <pc:sldMk cId="0" sldId="256"/>
            <ac:spMk id="104" creationId="{9DDF8BA1-B0EB-45BD-98C6-8720942DBB55}"/>
          </ac:spMkLst>
        </pc:spChg>
        <pc:spChg chg="add del mod">
          <ac:chgData name="Archie Quiambao DOLIT" userId="0acd01b1-4217-4ee4-aac5-d0868cb3a5e4" providerId="ADAL" clId="{66CDD850-DD45-4C70-B3E9-2FC43A1EFCEC}" dt="2021-04-05T10:56:56.965" v="129"/>
          <ac:spMkLst>
            <pc:docMk/>
            <pc:sldMk cId="0" sldId="256"/>
            <ac:spMk id="105" creationId="{8B7B1D6D-6C31-4E43-B5B6-3F1EA00C9314}"/>
          </ac:spMkLst>
        </pc:spChg>
        <pc:spChg chg="mod">
          <ac:chgData name="Archie Quiambao DOLIT" userId="0acd01b1-4217-4ee4-aac5-d0868cb3a5e4" providerId="ADAL" clId="{66CDD850-DD45-4C70-B3E9-2FC43A1EFCEC}" dt="2021-04-05T10:57:21.804" v="132"/>
          <ac:spMkLst>
            <pc:docMk/>
            <pc:sldMk cId="0" sldId="256"/>
            <ac:spMk id="107" creationId="{AACE8FC1-C171-4F5E-9F1B-3FC9CEFCC2A9}"/>
          </ac:spMkLst>
        </pc:spChg>
        <pc:spChg chg="mod">
          <ac:chgData name="Archie Quiambao DOLIT" userId="0acd01b1-4217-4ee4-aac5-d0868cb3a5e4" providerId="ADAL" clId="{66CDD850-DD45-4C70-B3E9-2FC43A1EFCEC}" dt="2021-04-05T10:57:21.804" v="132"/>
          <ac:spMkLst>
            <pc:docMk/>
            <pc:sldMk cId="0" sldId="256"/>
            <ac:spMk id="108" creationId="{E17EB863-85FC-4F6D-A6D1-FED883F15BB4}"/>
          </ac:spMkLst>
        </pc:spChg>
        <pc:spChg chg="mod">
          <ac:chgData name="Archie Quiambao DOLIT" userId="0acd01b1-4217-4ee4-aac5-d0868cb3a5e4" providerId="ADAL" clId="{66CDD850-DD45-4C70-B3E9-2FC43A1EFCEC}" dt="2021-04-05T10:57:21.804" v="132"/>
          <ac:spMkLst>
            <pc:docMk/>
            <pc:sldMk cId="0" sldId="256"/>
            <ac:spMk id="109" creationId="{386F28C4-F594-4599-A3B6-FE6186142921}"/>
          </ac:spMkLst>
        </pc:spChg>
        <pc:spChg chg="mod">
          <ac:chgData name="Archie Quiambao DOLIT" userId="0acd01b1-4217-4ee4-aac5-d0868cb3a5e4" providerId="ADAL" clId="{66CDD850-DD45-4C70-B3E9-2FC43A1EFCEC}" dt="2021-04-05T10:57:21.804" v="132"/>
          <ac:spMkLst>
            <pc:docMk/>
            <pc:sldMk cId="0" sldId="256"/>
            <ac:spMk id="110" creationId="{851B1C69-A5C6-40A8-9067-E3F8BFF33D13}"/>
          </ac:spMkLst>
        </pc:spChg>
        <pc:spChg chg="mod">
          <ac:chgData name="Archie Quiambao DOLIT" userId="0acd01b1-4217-4ee4-aac5-d0868cb3a5e4" providerId="ADAL" clId="{66CDD850-DD45-4C70-B3E9-2FC43A1EFCEC}" dt="2021-04-05T10:57:21.804" v="132"/>
          <ac:spMkLst>
            <pc:docMk/>
            <pc:sldMk cId="0" sldId="256"/>
            <ac:spMk id="111" creationId="{B1AA42C9-3D8D-4B75-A274-DC4C29F2ACD4}"/>
          </ac:spMkLst>
        </pc:spChg>
        <pc:spChg chg="mod">
          <ac:chgData name="Archie Quiambao DOLIT" userId="0acd01b1-4217-4ee4-aac5-d0868cb3a5e4" providerId="ADAL" clId="{66CDD850-DD45-4C70-B3E9-2FC43A1EFCEC}" dt="2021-04-05T10:57:21.804" v="132"/>
          <ac:spMkLst>
            <pc:docMk/>
            <pc:sldMk cId="0" sldId="256"/>
            <ac:spMk id="112" creationId="{DBB38642-54A5-40BE-8EC7-D36CC450041C}"/>
          </ac:spMkLst>
        </pc:spChg>
        <pc:spChg chg="mod">
          <ac:chgData name="Archie Quiambao DOLIT" userId="0acd01b1-4217-4ee4-aac5-d0868cb3a5e4" providerId="ADAL" clId="{66CDD850-DD45-4C70-B3E9-2FC43A1EFCEC}" dt="2021-04-05T10:57:21.804" v="132"/>
          <ac:spMkLst>
            <pc:docMk/>
            <pc:sldMk cId="0" sldId="256"/>
            <ac:spMk id="113" creationId="{E2FB9F2A-91A9-4E93-B0BB-A3F381B4FFDB}"/>
          </ac:spMkLst>
        </pc:spChg>
        <pc:spChg chg="mod">
          <ac:chgData name="Archie Quiambao DOLIT" userId="0acd01b1-4217-4ee4-aac5-d0868cb3a5e4" providerId="ADAL" clId="{66CDD850-DD45-4C70-B3E9-2FC43A1EFCEC}" dt="2021-04-05T10:57:21.804" v="132"/>
          <ac:spMkLst>
            <pc:docMk/>
            <pc:sldMk cId="0" sldId="256"/>
            <ac:spMk id="114" creationId="{1F375761-AF61-42D1-B347-BF4401E1AC16}"/>
          </ac:spMkLst>
        </pc:spChg>
        <pc:spChg chg="mod">
          <ac:chgData name="Archie Quiambao DOLIT" userId="0acd01b1-4217-4ee4-aac5-d0868cb3a5e4" providerId="ADAL" clId="{66CDD850-DD45-4C70-B3E9-2FC43A1EFCEC}" dt="2021-04-05T10:57:21.804" v="132"/>
          <ac:spMkLst>
            <pc:docMk/>
            <pc:sldMk cId="0" sldId="256"/>
            <ac:spMk id="115" creationId="{1E08DFD0-55A0-4B17-8C80-0B60291C7A92}"/>
          </ac:spMkLst>
        </pc:spChg>
        <pc:spChg chg="mod">
          <ac:chgData name="Archie Quiambao DOLIT" userId="0acd01b1-4217-4ee4-aac5-d0868cb3a5e4" providerId="ADAL" clId="{66CDD850-DD45-4C70-B3E9-2FC43A1EFCEC}" dt="2021-04-05T10:57:21.804" v="132"/>
          <ac:spMkLst>
            <pc:docMk/>
            <pc:sldMk cId="0" sldId="256"/>
            <ac:spMk id="116" creationId="{AE73EE9B-4445-406D-B260-ABD6E66D4CBB}"/>
          </ac:spMkLst>
        </pc:spChg>
        <pc:spChg chg="mod">
          <ac:chgData name="Archie Quiambao DOLIT" userId="0acd01b1-4217-4ee4-aac5-d0868cb3a5e4" providerId="ADAL" clId="{66CDD850-DD45-4C70-B3E9-2FC43A1EFCEC}" dt="2021-04-05T10:57:21.804" v="132"/>
          <ac:spMkLst>
            <pc:docMk/>
            <pc:sldMk cId="0" sldId="256"/>
            <ac:spMk id="117" creationId="{A1693C9B-917B-409A-A270-AA001F6FC5FB}"/>
          </ac:spMkLst>
        </pc:spChg>
        <pc:spChg chg="mod">
          <ac:chgData name="Archie Quiambao DOLIT" userId="0acd01b1-4217-4ee4-aac5-d0868cb3a5e4" providerId="ADAL" clId="{66CDD850-DD45-4C70-B3E9-2FC43A1EFCEC}" dt="2021-04-05T10:57:21.804" v="132"/>
          <ac:spMkLst>
            <pc:docMk/>
            <pc:sldMk cId="0" sldId="256"/>
            <ac:spMk id="118" creationId="{3AE27807-71B2-4D62-8143-B66FDB9EB89E}"/>
          </ac:spMkLst>
        </pc:spChg>
        <pc:spChg chg="mod">
          <ac:chgData name="Archie Quiambao DOLIT" userId="0acd01b1-4217-4ee4-aac5-d0868cb3a5e4" providerId="ADAL" clId="{66CDD850-DD45-4C70-B3E9-2FC43A1EFCEC}" dt="2021-04-05T10:57:21.804" v="132"/>
          <ac:spMkLst>
            <pc:docMk/>
            <pc:sldMk cId="0" sldId="256"/>
            <ac:spMk id="119" creationId="{E069B4BD-3E86-4504-B8F8-D3D4F090AF05}"/>
          </ac:spMkLst>
        </pc:spChg>
        <pc:spChg chg="mod">
          <ac:chgData name="Archie Quiambao DOLIT" userId="0acd01b1-4217-4ee4-aac5-d0868cb3a5e4" providerId="ADAL" clId="{66CDD850-DD45-4C70-B3E9-2FC43A1EFCEC}" dt="2021-04-05T10:57:21.804" v="132"/>
          <ac:spMkLst>
            <pc:docMk/>
            <pc:sldMk cId="0" sldId="256"/>
            <ac:spMk id="120" creationId="{C57D7C0F-99C4-43DC-8F9E-B8FCF7CDB9ED}"/>
          </ac:spMkLst>
        </pc:spChg>
        <pc:spChg chg="mod">
          <ac:chgData name="Archie Quiambao DOLIT" userId="0acd01b1-4217-4ee4-aac5-d0868cb3a5e4" providerId="ADAL" clId="{66CDD850-DD45-4C70-B3E9-2FC43A1EFCEC}" dt="2021-04-05T10:57:21.804" v="132"/>
          <ac:spMkLst>
            <pc:docMk/>
            <pc:sldMk cId="0" sldId="256"/>
            <ac:spMk id="121" creationId="{0002D23E-8A48-4F5B-9328-B96FC650EA99}"/>
          </ac:spMkLst>
        </pc:spChg>
        <pc:spChg chg="mod">
          <ac:chgData name="Archie Quiambao DOLIT" userId="0acd01b1-4217-4ee4-aac5-d0868cb3a5e4" providerId="ADAL" clId="{66CDD850-DD45-4C70-B3E9-2FC43A1EFCEC}" dt="2021-04-05T10:57:21.804" v="132"/>
          <ac:spMkLst>
            <pc:docMk/>
            <pc:sldMk cId="0" sldId="256"/>
            <ac:spMk id="122" creationId="{8FF1DBD6-D1DB-4160-8A19-83017735332E}"/>
          </ac:spMkLst>
        </pc:spChg>
        <pc:spChg chg="mod">
          <ac:chgData name="Archie Quiambao DOLIT" userId="0acd01b1-4217-4ee4-aac5-d0868cb3a5e4" providerId="ADAL" clId="{66CDD850-DD45-4C70-B3E9-2FC43A1EFCEC}" dt="2021-04-05T10:57:21.804" v="132"/>
          <ac:spMkLst>
            <pc:docMk/>
            <pc:sldMk cId="0" sldId="256"/>
            <ac:spMk id="123" creationId="{0C3B9C4B-6F8F-41D8-B70E-E877C750E0BA}"/>
          </ac:spMkLst>
        </pc:spChg>
        <pc:spChg chg="mod">
          <ac:chgData name="Archie Quiambao DOLIT" userId="0acd01b1-4217-4ee4-aac5-d0868cb3a5e4" providerId="ADAL" clId="{66CDD850-DD45-4C70-B3E9-2FC43A1EFCEC}" dt="2021-04-05T10:57:21.804" v="132"/>
          <ac:spMkLst>
            <pc:docMk/>
            <pc:sldMk cId="0" sldId="256"/>
            <ac:spMk id="124" creationId="{146F4BE6-D5AE-47D7-BCB9-3C27B90B2EFC}"/>
          </ac:spMkLst>
        </pc:spChg>
        <pc:spChg chg="mod">
          <ac:chgData name="Archie Quiambao DOLIT" userId="0acd01b1-4217-4ee4-aac5-d0868cb3a5e4" providerId="ADAL" clId="{66CDD850-DD45-4C70-B3E9-2FC43A1EFCEC}" dt="2021-04-05T10:57:21.804" v="132"/>
          <ac:spMkLst>
            <pc:docMk/>
            <pc:sldMk cId="0" sldId="256"/>
            <ac:spMk id="125" creationId="{049D3E39-5F6B-4267-84BD-B96EE924AB23}"/>
          </ac:spMkLst>
        </pc:spChg>
        <pc:spChg chg="mod">
          <ac:chgData name="Archie Quiambao DOLIT" userId="0acd01b1-4217-4ee4-aac5-d0868cb3a5e4" providerId="ADAL" clId="{66CDD850-DD45-4C70-B3E9-2FC43A1EFCEC}" dt="2021-04-05T10:57:21.804" v="132"/>
          <ac:spMkLst>
            <pc:docMk/>
            <pc:sldMk cId="0" sldId="256"/>
            <ac:spMk id="126" creationId="{BA0C92F5-1488-4217-B82B-437792C617F0}"/>
          </ac:spMkLst>
        </pc:spChg>
        <pc:spChg chg="mod">
          <ac:chgData name="Archie Quiambao DOLIT" userId="0acd01b1-4217-4ee4-aac5-d0868cb3a5e4" providerId="ADAL" clId="{66CDD850-DD45-4C70-B3E9-2FC43A1EFCEC}" dt="2021-04-05T10:57:21.804" v="132"/>
          <ac:spMkLst>
            <pc:docMk/>
            <pc:sldMk cId="0" sldId="256"/>
            <ac:spMk id="127" creationId="{A1BE30C2-D1B7-47CC-9DD4-550A1523CD0C}"/>
          </ac:spMkLst>
        </pc:spChg>
        <pc:spChg chg="mod">
          <ac:chgData name="Archie Quiambao DOLIT" userId="0acd01b1-4217-4ee4-aac5-d0868cb3a5e4" providerId="ADAL" clId="{66CDD850-DD45-4C70-B3E9-2FC43A1EFCEC}" dt="2021-04-05T10:57:21.804" v="132"/>
          <ac:spMkLst>
            <pc:docMk/>
            <pc:sldMk cId="0" sldId="256"/>
            <ac:spMk id="128" creationId="{28D296EB-05C4-42BC-A5E9-D60724E72DC1}"/>
          </ac:spMkLst>
        </pc:spChg>
        <pc:spChg chg="mod">
          <ac:chgData name="Archie Quiambao DOLIT" userId="0acd01b1-4217-4ee4-aac5-d0868cb3a5e4" providerId="ADAL" clId="{66CDD850-DD45-4C70-B3E9-2FC43A1EFCEC}" dt="2021-04-05T10:57:21.804" v="132"/>
          <ac:spMkLst>
            <pc:docMk/>
            <pc:sldMk cId="0" sldId="256"/>
            <ac:spMk id="129" creationId="{7685CCE9-384A-4BAF-8739-10288A8D9376}"/>
          </ac:spMkLst>
        </pc:spChg>
        <pc:spChg chg="mod">
          <ac:chgData name="Archie Quiambao DOLIT" userId="0acd01b1-4217-4ee4-aac5-d0868cb3a5e4" providerId="ADAL" clId="{66CDD850-DD45-4C70-B3E9-2FC43A1EFCEC}" dt="2021-04-05T10:57:21.804" v="132"/>
          <ac:spMkLst>
            <pc:docMk/>
            <pc:sldMk cId="0" sldId="256"/>
            <ac:spMk id="130" creationId="{5D89DC3B-AF66-437E-8F43-E97BB6F7FF81}"/>
          </ac:spMkLst>
        </pc:spChg>
        <pc:spChg chg="mod">
          <ac:chgData name="Archie Quiambao DOLIT" userId="0acd01b1-4217-4ee4-aac5-d0868cb3a5e4" providerId="ADAL" clId="{66CDD850-DD45-4C70-B3E9-2FC43A1EFCEC}" dt="2021-04-05T10:57:21.804" v="132"/>
          <ac:spMkLst>
            <pc:docMk/>
            <pc:sldMk cId="0" sldId="256"/>
            <ac:spMk id="131" creationId="{9160708E-5572-409D-A57D-0426B2EF7D80}"/>
          </ac:spMkLst>
        </pc:spChg>
        <pc:spChg chg="mod">
          <ac:chgData name="Archie Quiambao DOLIT" userId="0acd01b1-4217-4ee4-aac5-d0868cb3a5e4" providerId="ADAL" clId="{66CDD850-DD45-4C70-B3E9-2FC43A1EFCEC}" dt="2021-04-05T10:57:21.804" v="132"/>
          <ac:spMkLst>
            <pc:docMk/>
            <pc:sldMk cId="0" sldId="256"/>
            <ac:spMk id="132" creationId="{95BA8949-CD0C-4DEC-AA9F-7EF808CB57DC}"/>
          </ac:spMkLst>
        </pc:spChg>
        <pc:spChg chg="mod">
          <ac:chgData name="Archie Quiambao DOLIT" userId="0acd01b1-4217-4ee4-aac5-d0868cb3a5e4" providerId="ADAL" clId="{66CDD850-DD45-4C70-B3E9-2FC43A1EFCEC}" dt="2021-04-05T10:57:21.804" v="132"/>
          <ac:spMkLst>
            <pc:docMk/>
            <pc:sldMk cId="0" sldId="256"/>
            <ac:spMk id="133" creationId="{F70D2CB1-189C-4E30-A3A6-AA937879E8DB}"/>
          </ac:spMkLst>
        </pc:spChg>
        <pc:spChg chg="mod">
          <ac:chgData name="Archie Quiambao DOLIT" userId="0acd01b1-4217-4ee4-aac5-d0868cb3a5e4" providerId="ADAL" clId="{66CDD850-DD45-4C70-B3E9-2FC43A1EFCEC}" dt="2021-04-05T10:57:21.804" v="132"/>
          <ac:spMkLst>
            <pc:docMk/>
            <pc:sldMk cId="0" sldId="256"/>
            <ac:spMk id="134" creationId="{CBFCD4BE-4E84-44F7-8651-BCC02FF01E62}"/>
          </ac:spMkLst>
        </pc:spChg>
        <pc:spChg chg="mod">
          <ac:chgData name="Archie Quiambao DOLIT" userId="0acd01b1-4217-4ee4-aac5-d0868cb3a5e4" providerId="ADAL" clId="{66CDD850-DD45-4C70-B3E9-2FC43A1EFCEC}" dt="2021-04-05T10:57:21.804" v="132"/>
          <ac:spMkLst>
            <pc:docMk/>
            <pc:sldMk cId="0" sldId="256"/>
            <ac:spMk id="135" creationId="{0036293A-AB3F-428F-832C-02ACAFE10FBB}"/>
          </ac:spMkLst>
        </pc:spChg>
        <pc:spChg chg="mod">
          <ac:chgData name="Archie Quiambao DOLIT" userId="0acd01b1-4217-4ee4-aac5-d0868cb3a5e4" providerId="ADAL" clId="{66CDD850-DD45-4C70-B3E9-2FC43A1EFCEC}" dt="2021-04-05T10:57:21.804" v="132"/>
          <ac:spMkLst>
            <pc:docMk/>
            <pc:sldMk cId="0" sldId="256"/>
            <ac:spMk id="136" creationId="{489543FD-0E02-412C-A6BB-BA1B39648E16}"/>
          </ac:spMkLst>
        </pc:spChg>
        <pc:spChg chg="mod">
          <ac:chgData name="Archie Quiambao DOLIT" userId="0acd01b1-4217-4ee4-aac5-d0868cb3a5e4" providerId="ADAL" clId="{66CDD850-DD45-4C70-B3E9-2FC43A1EFCEC}" dt="2021-04-05T10:57:21.804" v="132"/>
          <ac:spMkLst>
            <pc:docMk/>
            <pc:sldMk cId="0" sldId="256"/>
            <ac:spMk id="137" creationId="{873061D8-FF3F-4D3E-BC9C-9856D30C7A65}"/>
          </ac:spMkLst>
        </pc:spChg>
        <pc:spChg chg="mod">
          <ac:chgData name="Archie Quiambao DOLIT" userId="0acd01b1-4217-4ee4-aac5-d0868cb3a5e4" providerId="ADAL" clId="{66CDD850-DD45-4C70-B3E9-2FC43A1EFCEC}" dt="2021-04-05T10:57:21.804" v="132"/>
          <ac:spMkLst>
            <pc:docMk/>
            <pc:sldMk cId="0" sldId="256"/>
            <ac:spMk id="138" creationId="{564099E4-18D3-47E5-8A37-427D8BB6DAF0}"/>
          </ac:spMkLst>
        </pc:spChg>
        <pc:spChg chg="mod">
          <ac:chgData name="Archie Quiambao DOLIT" userId="0acd01b1-4217-4ee4-aac5-d0868cb3a5e4" providerId="ADAL" clId="{66CDD850-DD45-4C70-B3E9-2FC43A1EFCEC}" dt="2021-04-05T10:57:21.804" v="132"/>
          <ac:spMkLst>
            <pc:docMk/>
            <pc:sldMk cId="0" sldId="256"/>
            <ac:spMk id="139" creationId="{2588D25C-E8F1-42EB-8618-10AD571EACA0}"/>
          </ac:spMkLst>
        </pc:spChg>
        <pc:spChg chg="mod">
          <ac:chgData name="Archie Quiambao DOLIT" userId="0acd01b1-4217-4ee4-aac5-d0868cb3a5e4" providerId="ADAL" clId="{66CDD850-DD45-4C70-B3E9-2FC43A1EFCEC}" dt="2021-04-05T10:57:21.804" v="132"/>
          <ac:spMkLst>
            <pc:docMk/>
            <pc:sldMk cId="0" sldId="256"/>
            <ac:spMk id="140" creationId="{58EF2A5F-CEBF-435C-A180-C4162126570A}"/>
          </ac:spMkLst>
        </pc:spChg>
        <pc:spChg chg="mod">
          <ac:chgData name="Archie Quiambao DOLIT" userId="0acd01b1-4217-4ee4-aac5-d0868cb3a5e4" providerId="ADAL" clId="{66CDD850-DD45-4C70-B3E9-2FC43A1EFCEC}" dt="2021-04-05T10:57:21.804" v="132"/>
          <ac:spMkLst>
            <pc:docMk/>
            <pc:sldMk cId="0" sldId="256"/>
            <ac:spMk id="141" creationId="{84855F67-F551-498C-B8E6-5A5070EC974F}"/>
          </ac:spMkLst>
        </pc:spChg>
        <pc:spChg chg="mod">
          <ac:chgData name="Archie Quiambao DOLIT" userId="0acd01b1-4217-4ee4-aac5-d0868cb3a5e4" providerId="ADAL" clId="{66CDD850-DD45-4C70-B3E9-2FC43A1EFCEC}" dt="2021-04-05T10:57:21.804" v="132"/>
          <ac:spMkLst>
            <pc:docMk/>
            <pc:sldMk cId="0" sldId="256"/>
            <ac:spMk id="142" creationId="{6FEB5156-244E-498E-8543-B6D2727452DF}"/>
          </ac:spMkLst>
        </pc:spChg>
        <pc:spChg chg="mod">
          <ac:chgData name="Archie Quiambao DOLIT" userId="0acd01b1-4217-4ee4-aac5-d0868cb3a5e4" providerId="ADAL" clId="{66CDD850-DD45-4C70-B3E9-2FC43A1EFCEC}" dt="2021-04-05T10:57:21.804" v="132"/>
          <ac:spMkLst>
            <pc:docMk/>
            <pc:sldMk cId="0" sldId="256"/>
            <ac:spMk id="143" creationId="{39D8A352-25DF-4B77-BF3D-4C2D717B1FA1}"/>
          </ac:spMkLst>
        </pc:spChg>
        <pc:spChg chg="mod">
          <ac:chgData name="Archie Quiambao DOLIT" userId="0acd01b1-4217-4ee4-aac5-d0868cb3a5e4" providerId="ADAL" clId="{66CDD850-DD45-4C70-B3E9-2FC43A1EFCEC}" dt="2021-04-05T10:57:21.804" v="132"/>
          <ac:spMkLst>
            <pc:docMk/>
            <pc:sldMk cId="0" sldId="256"/>
            <ac:spMk id="144" creationId="{9C461FEF-5C29-4127-B3E1-DED8593B3264}"/>
          </ac:spMkLst>
        </pc:spChg>
        <pc:spChg chg="mod">
          <ac:chgData name="Archie Quiambao DOLIT" userId="0acd01b1-4217-4ee4-aac5-d0868cb3a5e4" providerId="ADAL" clId="{66CDD850-DD45-4C70-B3E9-2FC43A1EFCEC}" dt="2021-04-05T10:57:21.804" v="132"/>
          <ac:spMkLst>
            <pc:docMk/>
            <pc:sldMk cId="0" sldId="256"/>
            <ac:spMk id="145" creationId="{7A428F64-CE76-499A-8AB5-DEEC43E1BDE8}"/>
          </ac:spMkLst>
        </pc:spChg>
        <pc:spChg chg="mod">
          <ac:chgData name="Archie Quiambao DOLIT" userId="0acd01b1-4217-4ee4-aac5-d0868cb3a5e4" providerId="ADAL" clId="{66CDD850-DD45-4C70-B3E9-2FC43A1EFCEC}" dt="2021-04-05T10:57:21.804" v="132"/>
          <ac:spMkLst>
            <pc:docMk/>
            <pc:sldMk cId="0" sldId="256"/>
            <ac:spMk id="146" creationId="{B4D76CF4-B4E1-4FAA-8BE4-3F93246CA8C7}"/>
          </ac:spMkLst>
        </pc:spChg>
        <pc:spChg chg="mod">
          <ac:chgData name="Archie Quiambao DOLIT" userId="0acd01b1-4217-4ee4-aac5-d0868cb3a5e4" providerId="ADAL" clId="{66CDD850-DD45-4C70-B3E9-2FC43A1EFCEC}" dt="2021-04-05T10:57:21.804" v="132"/>
          <ac:spMkLst>
            <pc:docMk/>
            <pc:sldMk cId="0" sldId="256"/>
            <ac:spMk id="147" creationId="{50FC91F7-8F38-4D47-A818-51A5A81DA3BE}"/>
          </ac:spMkLst>
        </pc:spChg>
        <pc:spChg chg="mod">
          <ac:chgData name="Archie Quiambao DOLIT" userId="0acd01b1-4217-4ee4-aac5-d0868cb3a5e4" providerId="ADAL" clId="{66CDD850-DD45-4C70-B3E9-2FC43A1EFCEC}" dt="2021-04-05T10:57:21.804" v="132"/>
          <ac:spMkLst>
            <pc:docMk/>
            <pc:sldMk cId="0" sldId="256"/>
            <ac:spMk id="148" creationId="{69EA4566-A19A-4B53-9361-0C309146198D}"/>
          </ac:spMkLst>
        </pc:spChg>
        <pc:spChg chg="mod">
          <ac:chgData name="Archie Quiambao DOLIT" userId="0acd01b1-4217-4ee4-aac5-d0868cb3a5e4" providerId="ADAL" clId="{66CDD850-DD45-4C70-B3E9-2FC43A1EFCEC}" dt="2021-04-05T10:57:21.804" v="132"/>
          <ac:spMkLst>
            <pc:docMk/>
            <pc:sldMk cId="0" sldId="256"/>
            <ac:spMk id="149" creationId="{F066FE4F-F6D3-4D1D-80D3-74385542440B}"/>
          </ac:spMkLst>
        </pc:spChg>
        <pc:spChg chg="mod">
          <ac:chgData name="Archie Quiambao DOLIT" userId="0acd01b1-4217-4ee4-aac5-d0868cb3a5e4" providerId="ADAL" clId="{66CDD850-DD45-4C70-B3E9-2FC43A1EFCEC}" dt="2021-04-05T10:57:21.804" v="132"/>
          <ac:spMkLst>
            <pc:docMk/>
            <pc:sldMk cId="0" sldId="256"/>
            <ac:spMk id="150" creationId="{19E8922B-B976-4997-AF9F-7CC2C82FD972}"/>
          </ac:spMkLst>
        </pc:spChg>
        <pc:spChg chg="mod">
          <ac:chgData name="Archie Quiambao DOLIT" userId="0acd01b1-4217-4ee4-aac5-d0868cb3a5e4" providerId="ADAL" clId="{66CDD850-DD45-4C70-B3E9-2FC43A1EFCEC}" dt="2021-04-05T10:57:21.804" v="132"/>
          <ac:spMkLst>
            <pc:docMk/>
            <pc:sldMk cId="0" sldId="256"/>
            <ac:spMk id="151" creationId="{DB6870B1-C806-4560-9DAE-79C8222A1588}"/>
          </ac:spMkLst>
        </pc:spChg>
        <pc:spChg chg="mod">
          <ac:chgData name="Archie Quiambao DOLIT" userId="0acd01b1-4217-4ee4-aac5-d0868cb3a5e4" providerId="ADAL" clId="{66CDD850-DD45-4C70-B3E9-2FC43A1EFCEC}" dt="2021-04-05T10:57:21.804" v="132"/>
          <ac:spMkLst>
            <pc:docMk/>
            <pc:sldMk cId="0" sldId="256"/>
            <ac:spMk id="152" creationId="{89725FF8-309D-481B-A25F-0ED6A0963C45}"/>
          </ac:spMkLst>
        </pc:spChg>
        <pc:spChg chg="mod">
          <ac:chgData name="Archie Quiambao DOLIT" userId="0acd01b1-4217-4ee4-aac5-d0868cb3a5e4" providerId="ADAL" clId="{66CDD850-DD45-4C70-B3E9-2FC43A1EFCEC}" dt="2021-04-05T10:57:21.804" v="132"/>
          <ac:spMkLst>
            <pc:docMk/>
            <pc:sldMk cId="0" sldId="256"/>
            <ac:spMk id="153" creationId="{87DE3889-75D3-4EF3-9AE3-34158DAE4748}"/>
          </ac:spMkLst>
        </pc:spChg>
        <pc:spChg chg="mod">
          <ac:chgData name="Archie Quiambao DOLIT" userId="0acd01b1-4217-4ee4-aac5-d0868cb3a5e4" providerId="ADAL" clId="{66CDD850-DD45-4C70-B3E9-2FC43A1EFCEC}" dt="2021-04-05T10:57:21.804" v="132"/>
          <ac:spMkLst>
            <pc:docMk/>
            <pc:sldMk cId="0" sldId="256"/>
            <ac:spMk id="154" creationId="{C5CA5083-68B9-45CE-BDB4-03E7C58F0A29}"/>
          </ac:spMkLst>
        </pc:spChg>
        <pc:spChg chg="mod">
          <ac:chgData name="Archie Quiambao DOLIT" userId="0acd01b1-4217-4ee4-aac5-d0868cb3a5e4" providerId="ADAL" clId="{66CDD850-DD45-4C70-B3E9-2FC43A1EFCEC}" dt="2021-04-05T10:57:21.804" v="132"/>
          <ac:spMkLst>
            <pc:docMk/>
            <pc:sldMk cId="0" sldId="256"/>
            <ac:spMk id="155" creationId="{E8B38ED8-359B-4147-AD9D-865703795C44}"/>
          </ac:spMkLst>
        </pc:spChg>
        <pc:spChg chg="mod">
          <ac:chgData name="Archie Quiambao DOLIT" userId="0acd01b1-4217-4ee4-aac5-d0868cb3a5e4" providerId="ADAL" clId="{66CDD850-DD45-4C70-B3E9-2FC43A1EFCEC}" dt="2021-04-05T10:57:21.804" v="132"/>
          <ac:spMkLst>
            <pc:docMk/>
            <pc:sldMk cId="0" sldId="256"/>
            <ac:spMk id="156" creationId="{B5AEF5DA-4FF0-474F-B6DE-0ABDD6E43FFC}"/>
          </ac:spMkLst>
        </pc:spChg>
        <pc:spChg chg="mod">
          <ac:chgData name="Archie Quiambao DOLIT" userId="0acd01b1-4217-4ee4-aac5-d0868cb3a5e4" providerId="ADAL" clId="{66CDD850-DD45-4C70-B3E9-2FC43A1EFCEC}" dt="2021-04-05T10:57:21.804" v="132"/>
          <ac:spMkLst>
            <pc:docMk/>
            <pc:sldMk cId="0" sldId="256"/>
            <ac:spMk id="157" creationId="{74DB320D-E4B8-4E5A-8CB0-D7D196762807}"/>
          </ac:spMkLst>
        </pc:spChg>
        <pc:spChg chg="mod">
          <ac:chgData name="Archie Quiambao DOLIT" userId="0acd01b1-4217-4ee4-aac5-d0868cb3a5e4" providerId="ADAL" clId="{66CDD850-DD45-4C70-B3E9-2FC43A1EFCEC}" dt="2021-04-05T10:57:21.804" v="132"/>
          <ac:spMkLst>
            <pc:docMk/>
            <pc:sldMk cId="0" sldId="256"/>
            <ac:spMk id="158" creationId="{CC354EFF-1A60-42D7-ADEB-9F509E193C48}"/>
          </ac:spMkLst>
        </pc:spChg>
        <pc:spChg chg="mod">
          <ac:chgData name="Archie Quiambao DOLIT" userId="0acd01b1-4217-4ee4-aac5-d0868cb3a5e4" providerId="ADAL" clId="{66CDD850-DD45-4C70-B3E9-2FC43A1EFCEC}" dt="2021-04-05T10:57:21.804" v="132"/>
          <ac:spMkLst>
            <pc:docMk/>
            <pc:sldMk cId="0" sldId="256"/>
            <ac:spMk id="159" creationId="{ED455280-C209-4594-AF6A-81C53B4EECED}"/>
          </ac:spMkLst>
        </pc:spChg>
        <pc:spChg chg="mod">
          <ac:chgData name="Archie Quiambao DOLIT" userId="0acd01b1-4217-4ee4-aac5-d0868cb3a5e4" providerId="ADAL" clId="{66CDD850-DD45-4C70-B3E9-2FC43A1EFCEC}" dt="2021-04-05T10:57:21.804" v="132"/>
          <ac:spMkLst>
            <pc:docMk/>
            <pc:sldMk cId="0" sldId="256"/>
            <ac:spMk id="160" creationId="{01784669-0910-4046-BF2E-527D0816201E}"/>
          </ac:spMkLst>
        </pc:spChg>
        <pc:spChg chg="mod">
          <ac:chgData name="Archie Quiambao DOLIT" userId="0acd01b1-4217-4ee4-aac5-d0868cb3a5e4" providerId="ADAL" clId="{66CDD850-DD45-4C70-B3E9-2FC43A1EFCEC}" dt="2021-04-05T10:57:21.804" v="132"/>
          <ac:spMkLst>
            <pc:docMk/>
            <pc:sldMk cId="0" sldId="256"/>
            <ac:spMk id="161" creationId="{626F54F4-180D-430C-97C0-B701FEAB81C7}"/>
          </ac:spMkLst>
        </pc:spChg>
        <pc:spChg chg="mod">
          <ac:chgData name="Archie Quiambao DOLIT" userId="0acd01b1-4217-4ee4-aac5-d0868cb3a5e4" providerId="ADAL" clId="{66CDD850-DD45-4C70-B3E9-2FC43A1EFCEC}" dt="2021-04-05T10:57:21.804" v="132"/>
          <ac:spMkLst>
            <pc:docMk/>
            <pc:sldMk cId="0" sldId="256"/>
            <ac:spMk id="162" creationId="{DF0AEE5D-19D1-42FB-91DD-5114B1349308}"/>
          </ac:spMkLst>
        </pc:spChg>
        <pc:spChg chg="mod">
          <ac:chgData name="Archie Quiambao DOLIT" userId="0acd01b1-4217-4ee4-aac5-d0868cb3a5e4" providerId="ADAL" clId="{66CDD850-DD45-4C70-B3E9-2FC43A1EFCEC}" dt="2021-04-05T10:57:21.804" v="132"/>
          <ac:spMkLst>
            <pc:docMk/>
            <pc:sldMk cId="0" sldId="256"/>
            <ac:spMk id="163" creationId="{01A2F060-3156-4EE4-84A7-2AD1FCC4E5D1}"/>
          </ac:spMkLst>
        </pc:spChg>
        <pc:spChg chg="mod">
          <ac:chgData name="Archie Quiambao DOLIT" userId="0acd01b1-4217-4ee4-aac5-d0868cb3a5e4" providerId="ADAL" clId="{66CDD850-DD45-4C70-B3E9-2FC43A1EFCEC}" dt="2021-04-05T10:57:21.804" v="132"/>
          <ac:spMkLst>
            <pc:docMk/>
            <pc:sldMk cId="0" sldId="256"/>
            <ac:spMk id="164" creationId="{F5474799-3496-43F5-9B9E-F5F625B7327A}"/>
          </ac:spMkLst>
        </pc:spChg>
        <pc:spChg chg="mod">
          <ac:chgData name="Archie Quiambao DOLIT" userId="0acd01b1-4217-4ee4-aac5-d0868cb3a5e4" providerId="ADAL" clId="{66CDD850-DD45-4C70-B3E9-2FC43A1EFCEC}" dt="2021-04-05T10:57:21.804" v="132"/>
          <ac:spMkLst>
            <pc:docMk/>
            <pc:sldMk cId="0" sldId="256"/>
            <ac:spMk id="165" creationId="{5E0E8DA4-F7C3-464B-8582-C924EE5B7DAA}"/>
          </ac:spMkLst>
        </pc:spChg>
        <pc:spChg chg="mod">
          <ac:chgData name="Archie Quiambao DOLIT" userId="0acd01b1-4217-4ee4-aac5-d0868cb3a5e4" providerId="ADAL" clId="{66CDD850-DD45-4C70-B3E9-2FC43A1EFCEC}" dt="2021-04-05T10:57:21.804" v="132"/>
          <ac:spMkLst>
            <pc:docMk/>
            <pc:sldMk cId="0" sldId="256"/>
            <ac:spMk id="166" creationId="{798C7A4D-4D26-4782-A594-16ED5314FB9E}"/>
          </ac:spMkLst>
        </pc:spChg>
        <pc:spChg chg="mod">
          <ac:chgData name="Archie Quiambao DOLIT" userId="0acd01b1-4217-4ee4-aac5-d0868cb3a5e4" providerId="ADAL" clId="{66CDD850-DD45-4C70-B3E9-2FC43A1EFCEC}" dt="2021-04-05T10:57:21.804" v="132"/>
          <ac:spMkLst>
            <pc:docMk/>
            <pc:sldMk cId="0" sldId="256"/>
            <ac:spMk id="167" creationId="{5425775B-C46E-4AD5-9E72-231E7C2D9DCA}"/>
          </ac:spMkLst>
        </pc:spChg>
        <pc:spChg chg="mod">
          <ac:chgData name="Archie Quiambao DOLIT" userId="0acd01b1-4217-4ee4-aac5-d0868cb3a5e4" providerId="ADAL" clId="{66CDD850-DD45-4C70-B3E9-2FC43A1EFCEC}" dt="2021-04-05T10:57:21.804" v="132"/>
          <ac:spMkLst>
            <pc:docMk/>
            <pc:sldMk cId="0" sldId="256"/>
            <ac:spMk id="168" creationId="{A10AD466-14C5-4A3C-990D-E49A81B787DA}"/>
          </ac:spMkLst>
        </pc:spChg>
        <pc:spChg chg="mod">
          <ac:chgData name="Archie Quiambao DOLIT" userId="0acd01b1-4217-4ee4-aac5-d0868cb3a5e4" providerId="ADAL" clId="{66CDD850-DD45-4C70-B3E9-2FC43A1EFCEC}" dt="2021-04-05T10:57:21.804" v="132"/>
          <ac:spMkLst>
            <pc:docMk/>
            <pc:sldMk cId="0" sldId="256"/>
            <ac:spMk id="169" creationId="{070D9E98-C7B8-465D-9801-658B443FEB2B}"/>
          </ac:spMkLst>
        </pc:spChg>
        <pc:spChg chg="mod">
          <ac:chgData name="Archie Quiambao DOLIT" userId="0acd01b1-4217-4ee4-aac5-d0868cb3a5e4" providerId="ADAL" clId="{66CDD850-DD45-4C70-B3E9-2FC43A1EFCEC}" dt="2021-04-05T10:57:21.804" v="132"/>
          <ac:spMkLst>
            <pc:docMk/>
            <pc:sldMk cId="0" sldId="256"/>
            <ac:spMk id="170" creationId="{0B2B17C2-F038-4B18-B652-C809444CA27C}"/>
          </ac:spMkLst>
        </pc:spChg>
        <pc:spChg chg="mod">
          <ac:chgData name="Archie Quiambao DOLIT" userId="0acd01b1-4217-4ee4-aac5-d0868cb3a5e4" providerId="ADAL" clId="{66CDD850-DD45-4C70-B3E9-2FC43A1EFCEC}" dt="2021-04-05T10:57:21.804" v="132"/>
          <ac:spMkLst>
            <pc:docMk/>
            <pc:sldMk cId="0" sldId="256"/>
            <ac:spMk id="171" creationId="{17768681-1CD9-40C9-83BF-2B49FE7F8A54}"/>
          </ac:spMkLst>
        </pc:spChg>
        <pc:spChg chg="mod">
          <ac:chgData name="Archie Quiambao DOLIT" userId="0acd01b1-4217-4ee4-aac5-d0868cb3a5e4" providerId="ADAL" clId="{66CDD850-DD45-4C70-B3E9-2FC43A1EFCEC}" dt="2021-04-05T10:57:21.804" v="132"/>
          <ac:spMkLst>
            <pc:docMk/>
            <pc:sldMk cId="0" sldId="256"/>
            <ac:spMk id="172" creationId="{945148D3-3BAC-49E0-B64F-BD0C0C660B50}"/>
          </ac:spMkLst>
        </pc:spChg>
        <pc:spChg chg="mod">
          <ac:chgData name="Archie Quiambao DOLIT" userId="0acd01b1-4217-4ee4-aac5-d0868cb3a5e4" providerId="ADAL" clId="{66CDD850-DD45-4C70-B3E9-2FC43A1EFCEC}" dt="2021-04-05T10:57:21.804" v="132"/>
          <ac:spMkLst>
            <pc:docMk/>
            <pc:sldMk cId="0" sldId="256"/>
            <ac:spMk id="173" creationId="{AEA5EAE4-FE55-4264-A277-80F15C77B780}"/>
          </ac:spMkLst>
        </pc:spChg>
        <pc:spChg chg="mod">
          <ac:chgData name="Archie Quiambao DOLIT" userId="0acd01b1-4217-4ee4-aac5-d0868cb3a5e4" providerId="ADAL" clId="{66CDD850-DD45-4C70-B3E9-2FC43A1EFCEC}" dt="2021-04-05T10:57:21.804" v="132"/>
          <ac:spMkLst>
            <pc:docMk/>
            <pc:sldMk cId="0" sldId="256"/>
            <ac:spMk id="174" creationId="{EEFDD51D-C307-49E8-81B3-ECDE9DCC1CAF}"/>
          </ac:spMkLst>
        </pc:spChg>
        <pc:spChg chg="mod">
          <ac:chgData name="Archie Quiambao DOLIT" userId="0acd01b1-4217-4ee4-aac5-d0868cb3a5e4" providerId="ADAL" clId="{66CDD850-DD45-4C70-B3E9-2FC43A1EFCEC}" dt="2021-04-05T10:57:21.804" v="132"/>
          <ac:spMkLst>
            <pc:docMk/>
            <pc:sldMk cId="0" sldId="256"/>
            <ac:spMk id="175" creationId="{6ED4ED74-E6D7-4F39-91DD-0B0C8B9759A7}"/>
          </ac:spMkLst>
        </pc:spChg>
        <pc:spChg chg="mod">
          <ac:chgData name="Archie Quiambao DOLIT" userId="0acd01b1-4217-4ee4-aac5-d0868cb3a5e4" providerId="ADAL" clId="{66CDD850-DD45-4C70-B3E9-2FC43A1EFCEC}" dt="2021-04-05T10:57:21.804" v="132"/>
          <ac:spMkLst>
            <pc:docMk/>
            <pc:sldMk cId="0" sldId="256"/>
            <ac:spMk id="176" creationId="{8F092049-3951-456E-B77F-5B3C1802E185}"/>
          </ac:spMkLst>
        </pc:spChg>
        <pc:spChg chg="mod">
          <ac:chgData name="Archie Quiambao DOLIT" userId="0acd01b1-4217-4ee4-aac5-d0868cb3a5e4" providerId="ADAL" clId="{66CDD850-DD45-4C70-B3E9-2FC43A1EFCEC}" dt="2021-04-05T10:57:21.804" v="132"/>
          <ac:spMkLst>
            <pc:docMk/>
            <pc:sldMk cId="0" sldId="256"/>
            <ac:spMk id="177" creationId="{0CABF529-0DFA-483B-8BB7-8F734FF3B512}"/>
          </ac:spMkLst>
        </pc:spChg>
        <pc:spChg chg="mod">
          <ac:chgData name="Archie Quiambao DOLIT" userId="0acd01b1-4217-4ee4-aac5-d0868cb3a5e4" providerId="ADAL" clId="{66CDD850-DD45-4C70-B3E9-2FC43A1EFCEC}" dt="2021-04-05T10:57:21.804" v="132"/>
          <ac:spMkLst>
            <pc:docMk/>
            <pc:sldMk cId="0" sldId="256"/>
            <ac:spMk id="178" creationId="{15A01A1D-E679-498B-BDA7-20EFC37CDEE8}"/>
          </ac:spMkLst>
        </pc:spChg>
        <pc:spChg chg="mod">
          <ac:chgData name="Archie Quiambao DOLIT" userId="0acd01b1-4217-4ee4-aac5-d0868cb3a5e4" providerId="ADAL" clId="{66CDD850-DD45-4C70-B3E9-2FC43A1EFCEC}" dt="2021-04-05T10:57:21.804" v="132"/>
          <ac:spMkLst>
            <pc:docMk/>
            <pc:sldMk cId="0" sldId="256"/>
            <ac:spMk id="179" creationId="{D5AD683F-52F4-4E9B-B675-06A8152723CF}"/>
          </ac:spMkLst>
        </pc:spChg>
        <pc:spChg chg="mod">
          <ac:chgData name="Archie Quiambao DOLIT" userId="0acd01b1-4217-4ee4-aac5-d0868cb3a5e4" providerId="ADAL" clId="{66CDD850-DD45-4C70-B3E9-2FC43A1EFCEC}" dt="2021-04-05T10:57:21.804" v="132"/>
          <ac:spMkLst>
            <pc:docMk/>
            <pc:sldMk cId="0" sldId="256"/>
            <ac:spMk id="180" creationId="{892B8FA7-C1B0-46AB-AE0E-A0219CFC21B5}"/>
          </ac:spMkLst>
        </pc:spChg>
        <pc:spChg chg="mod">
          <ac:chgData name="Archie Quiambao DOLIT" userId="0acd01b1-4217-4ee4-aac5-d0868cb3a5e4" providerId="ADAL" clId="{66CDD850-DD45-4C70-B3E9-2FC43A1EFCEC}" dt="2021-04-05T10:57:21.804" v="132"/>
          <ac:spMkLst>
            <pc:docMk/>
            <pc:sldMk cId="0" sldId="256"/>
            <ac:spMk id="181" creationId="{0930AD10-208D-4176-8BB3-6CC8807A0621}"/>
          </ac:spMkLst>
        </pc:spChg>
        <pc:spChg chg="mod">
          <ac:chgData name="Archie Quiambao DOLIT" userId="0acd01b1-4217-4ee4-aac5-d0868cb3a5e4" providerId="ADAL" clId="{66CDD850-DD45-4C70-B3E9-2FC43A1EFCEC}" dt="2021-04-05T10:57:21.804" v="132"/>
          <ac:spMkLst>
            <pc:docMk/>
            <pc:sldMk cId="0" sldId="256"/>
            <ac:spMk id="182" creationId="{50689FA6-888F-447B-A291-8D8F1B2ADC6E}"/>
          </ac:spMkLst>
        </pc:spChg>
        <pc:spChg chg="mod">
          <ac:chgData name="Archie Quiambao DOLIT" userId="0acd01b1-4217-4ee4-aac5-d0868cb3a5e4" providerId="ADAL" clId="{66CDD850-DD45-4C70-B3E9-2FC43A1EFCEC}" dt="2021-04-05T10:57:21.804" v="132"/>
          <ac:spMkLst>
            <pc:docMk/>
            <pc:sldMk cId="0" sldId="256"/>
            <ac:spMk id="183" creationId="{3DE1373E-B113-4468-AE19-7C6E02BB4C3A}"/>
          </ac:spMkLst>
        </pc:spChg>
        <pc:spChg chg="mod">
          <ac:chgData name="Archie Quiambao DOLIT" userId="0acd01b1-4217-4ee4-aac5-d0868cb3a5e4" providerId="ADAL" clId="{66CDD850-DD45-4C70-B3E9-2FC43A1EFCEC}" dt="2021-04-05T10:57:21.804" v="132"/>
          <ac:spMkLst>
            <pc:docMk/>
            <pc:sldMk cId="0" sldId="256"/>
            <ac:spMk id="184" creationId="{A1DCDA4D-8895-4CD6-923F-B0F7B1C6E03C}"/>
          </ac:spMkLst>
        </pc:spChg>
        <pc:spChg chg="mod">
          <ac:chgData name="Archie Quiambao DOLIT" userId="0acd01b1-4217-4ee4-aac5-d0868cb3a5e4" providerId="ADAL" clId="{66CDD850-DD45-4C70-B3E9-2FC43A1EFCEC}" dt="2021-04-05T10:57:21.804" v="132"/>
          <ac:spMkLst>
            <pc:docMk/>
            <pc:sldMk cId="0" sldId="256"/>
            <ac:spMk id="185" creationId="{8E13483B-61C3-4DA4-B797-75970914F431}"/>
          </ac:spMkLst>
        </pc:spChg>
        <pc:spChg chg="mod">
          <ac:chgData name="Archie Quiambao DOLIT" userId="0acd01b1-4217-4ee4-aac5-d0868cb3a5e4" providerId="ADAL" clId="{66CDD850-DD45-4C70-B3E9-2FC43A1EFCEC}" dt="2021-04-05T10:57:21.804" v="132"/>
          <ac:spMkLst>
            <pc:docMk/>
            <pc:sldMk cId="0" sldId="256"/>
            <ac:spMk id="186" creationId="{E53E41CE-1A6A-4388-9CB9-3C8C3652743F}"/>
          </ac:spMkLst>
        </pc:spChg>
        <pc:spChg chg="mod">
          <ac:chgData name="Archie Quiambao DOLIT" userId="0acd01b1-4217-4ee4-aac5-d0868cb3a5e4" providerId="ADAL" clId="{66CDD850-DD45-4C70-B3E9-2FC43A1EFCEC}" dt="2021-04-05T10:57:21.804" v="132"/>
          <ac:spMkLst>
            <pc:docMk/>
            <pc:sldMk cId="0" sldId="256"/>
            <ac:spMk id="187" creationId="{459BBD09-4F58-42AB-A3C3-8FA266C1A301}"/>
          </ac:spMkLst>
        </pc:spChg>
        <pc:spChg chg="mod">
          <ac:chgData name="Archie Quiambao DOLIT" userId="0acd01b1-4217-4ee4-aac5-d0868cb3a5e4" providerId="ADAL" clId="{66CDD850-DD45-4C70-B3E9-2FC43A1EFCEC}" dt="2021-04-05T10:57:21.804" v="132"/>
          <ac:spMkLst>
            <pc:docMk/>
            <pc:sldMk cId="0" sldId="256"/>
            <ac:spMk id="188" creationId="{1FD04950-7076-4FBA-A819-5F655CCA6D6C}"/>
          </ac:spMkLst>
        </pc:spChg>
        <pc:spChg chg="mod">
          <ac:chgData name="Archie Quiambao DOLIT" userId="0acd01b1-4217-4ee4-aac5-d0868cb3a5e4" providerId="ADAL" clId="{66CDD850-DD45-4C70-B3E9-2FC43A1EFCEC}" dt="2021-04-05T10:57:21.804" v="132"/>
          <ac:spMkLst>
            <pc:docMk/>
            <pc:sldMk cId="0" sldId="256"/>
            <ac:spMk id="189" creationId="{D9A495C4-F9F8-41C7-A764-028EF8AAA0F4}"/>
          </ac:spMkLst>
        </pc:spChg>
        <pc:spChg chg="mod">
          <ac:chgData name="Archie Quiambao DOLIT" userId="0acd01b1-4217-4ee4-aac5-d0868cb3a5e4" providerId="ADAL" clId="{66CDD850-DD45-4C70-B3E9-2FC43A1EFCEC}" dt="2021-04-05T10:57:21.804" v="132"/>
          <ac:spMkLst>
            <pc:docMk/>
            <pc:sldMk cId="0" sldId="256"/>
            <ac:spMk id="190" creationId="{B5C61B49-8F59-4D29-9B9A-C59E9818641D}"/>
          </ac:spMkLst>
        </pc:spChg>
        <pc:spChg chg="mod">
          <ac:chgData name="Archie Quiambao DOLIT" userId="0acd01b1-4217-4ee4-aac5-d0868cb3a5e4" providerId="ADAL" clId="{66CDD850-DD45-4C70-B3E9-2FC43A1EFCEC}" dt="2021-04-05T10:57:21.804" v="132"/>
          <ac:spMkLst>
            <pc:docMk/>
            <pc:sldMk cId="0" sldId="256"/>
            <ac:spMk id="191" creationId="{07808D84-E0F2-4A5D-894F-83A6B46FE5FA}"/>
          </ac:spMkLst>
        </pc:spChg>
        <pc:spChg chg="mod">
          <ac:chgData name="Archie Quiambao DOLIT" userId="0acd01b1-4217-4ee4-aac5-d0868cb3a5e4" providerId="ADAL" clId="{66CDD850-DD45-4C70-B3E9-2FC43A1EFCEC}" dt="2021-04-05T10:57:21.804" v="132"/>
          <ac:spMkLst>
            <pc:docMk/>
            <pc:sldMk cId="0" sldId="256"/>
            <ac:spMk id="192" creationId="{3BE127CC-CB49-4E52-918E-B1DEDE09531A}"/>
          </ac:spMkLst>
        </pc:spChg>
        <pc:spChg chg="mod">
          <ac:chgData name="Archie Quiambao DOLIT" userId="0acd01b1-4217-4ee4-aac5-d0868cb3a5e4" providerId="ADAL" clId="{66CDD850-DD45-4C70-B3E9-2FC43A1EFCEC}" dt="2021-04-05T10:57:21.804" v="132"/>
          <ac:spMkLst>
            <pc:docMk/>
            <pc:sldMk cId="0" sldId="256"/>
            <ac:spMk id="193" creationId="{C02CCACF-17FA-44B4-BCC7-11FCD2217783}"/>
          </ac:spMkLst>
        </pc:spChg>
        <pc:spChg chg="mod">
          <ac:chgData name="Archie Quiambao DOLIT" userId="0acd01b1-4217-4ee4-aac5-d0868cb3a5e4" providerId="ADAL" clId="{66CDD850-DD45-4C70-B3E9-2FC43A1EFCEC}" dt="2021-04-05T10:57:21.804" v="132"/>
          <ac:spMkLst>
            <pc:docMk/>
            <pc:sldMk cId="0" sldId="256"/>
            <ac:spMk id="194" creationId="{6FF7F3FE-FFF2-4413-A05B-48BCD1988DB9}"/>
          </ac:spMkLst>
        </pc:spChg>
        <pc:spChg chg="mod">
          <ac:chgData name="Archie Quiambao DOLIT" userId="0acd01b1-4217-4ee4-aac5-d0868cb3a5e4" providerId="ADAL" clId="{66CDD850-DD45-4C70-B3E9-2FC43A1EFCEC}" dt="2021-04-05T10:57:21.804" v="132"/>
          <ac:spMkLst>
            <pc:docMk/>
            <pc:sldMk cId="0" sldId="256"/>
            <ac:spMk id="195" creationId="{68780CC8-B5D0-4526-868A-5E10DDC06875}"/>
          </ac:spMkLst>
        </pc:spChg>
        <pc:spChg chg="mod">
          <ac:chgData name="Archie Quiambao DOLIT" userId="0acd01b1-4217-4ee4-aac5-d0868cb3a5e4" providerId="ADAL" clId="{66CDD850-DD45-4C70-B3E9-2FC43A1EFCEC}" dt="2021-04-05T10:57:21.804" v="132"/>
          <ac:spMkLst>
            <pc:docMk/>
            <pc:sldMk cId="0" sldId="256"/>
            <ac:spMk id="196" creationId="{3404FB7A-5FF7-4BB2-BF33-75A8C4AEEAD4}"/>
          </ac:spMkLst>
        </pc:spChg>
        <pc:spChg chg="mod">
          <ac:chgData name="Archie Quiambao DOLIT" userId="0acd01b1-4217-4ee4-aac5-d0868cb3a5e4" providerId="ADAL" clId="{66CDD850-DD45-4C70-B3E9-2FC43A1EFCEC}" dt="2021-04-05T10:57:21.804" v="132"/>
          <ac:spMkLst>
            <pc:docMk/>
            <pc:sldMk cId="0" sldId="256"/>
            <ac:spMk id="197" creationId="{7C0A0E6E-D67F-46AE-803E-A85B33F88221}"/>
          </ac:spMkLst>
        </pc:spChg>
        <pc:spChg chg="mod">
          <ac:chgData name="Archie Quiambao DOLIT" userId="0acd01b1-4217-4ee4-aac5-d0868cb3a5e4" providerId="ADAL" clId="{66CDD850-DD45-4C70-B3E9-2FC43A1EFCEC}" dt="2021-04-05T10:57:21.804" v="132"/>
          <ac:spMkLst>
            <pc:docMk/>
            <pc:sldMk cId="0" sldId="256"/>
            <ac:spMk id="198" creationId="{2087680E-34F1-4799-91BC-C568E841C794}"/>
          </ac:spMkLst>
        </pc:spChg>
        <pc:spChg chg="mod">
          <ac:chgData name="Archie Quiambao DOLIT" userId="0acd01b1-4217-4ee4-aac5-d0868cb3a5e4" providerId="ADAL" clId="{66CDD850-DD45-4C70-B3E9-2FC43A1EFCEC}" dt="2021-04-05T10:57:21.804" v="132"/>
          <ac:spMkLst>
            <pc:docMk/>
            <pc:sldMk cId="0" sldId="256"/>
            <ac:spMk id="199" creationId="{4B99AB25-8A69-44AE-9788-ED439A02835F}"/>
          </ac:spMkLst>
        </pc:spChg>
        <pc:spChg chg="mod">
          <ac:chgData name="Archie Quiambao DOLIT" userId="0acd01b1-4217-4ee4-aac5-d0868cb3a5e4" providerId="ADAL" clId="{66CDD850-DD45-4C70-B3E9-2FC43A1EFCEC}" dt="2021-04-05T10:57:21.804" v="132"/>
          <ac:spMkLst>
            <pc:docMk/>
            <pc:sldMk cId="0" sldId="256"/>
            <ac:spMk id="200" creationId="{A3593E17-51A9-4FF7-B85D-71067C3A0D40}"/>
          </ac:spMkLst>
        </pc:spChg>
        <pc:spChg chg="mod">
          <ac:chgData name="Archie Quiambao DOLIT" userId="0acd01b1-4217-4ee4-aac5-d0868cb3a5e4" providerId="ADAL" clId="{66CDD850-DD45-4C70-B3E9-2FC43A1EFCEC}" dt="2021-04-05T10:57:21.804" v="132"/>
          <ac:spMkLst>
            <pc:docMk/>
            <pc:sldMk cId="0" sldId="256"/>
            <ac:spMk id="201" creationId="{CC77C903-5ADF-4B6C-B074-9DB178F6ADFC}"/>
          </ac:spMkLst>
        </pc:spChg>
        <pc:spChg chg="mod">
          <ac:chgData name="Archie Quiambao DOLIT" userId="0acd01b1-4217-4ee4-aac5-d0868cb3a5e4" providerId="ADAL" clId="{66CDD850-DD45-4C70-B3E9-2FC43A1EFCEC}" dt="2021-04-05T10:57:21.804" v="132"/>
          <ac:spMkLst>
            <pc:docMk/>
            <pc:sldMk cId="0" sldId="256"/>
            <ac:spMk id="202" creationId="{A5595E73-DBAA-47DE-BF3F-B16EEECDDA4B}"/>
          </ac:spMkLst>
        </pc:spChg>
        <pc:spChg chg="mod">
          <ac:chgData name="Archie Quiambao DOLIT" userId="0acd01b1-4217-4ee4-aac5-d0868cb3a5e4" providerId="ADAL" clId="{66CDD850-DD45-4C70-B3E9-2FC43A1EFCEC}" dt="2021-04-05T10:57:21.804" v="132"/>
          <ac:spMkLst>
            <pc:docMk/>
            <pc:sldMk cId="0" sldId="256"/>
            <ac:spMk id="203" creationId="{4E3042D5-5F18-4B8C-B2BE-6F36467B6FEA}"/>
          </ac:spMkLst>
        </pc:spChg>
        <pc:spChg chg="mod">
          <ac:chgData name="Archie Quiambao DOLIT" userId="0acd01b1-4217-4ee4-aac5-d0868cb3a5e4" providerId="ADAL" clId="{66CDD850-DD45-4C70-B3E9-2FC43A1EFCEC}" dt="2021-04-05T10:57:21.804" v="132"/>
          <ac:spMkLst>
            <pc:docMk/>
            <pc:sldMk cId="0" sldId="256"/>
            <ac:spMk id="204" creationId="{B99A458C-587E-41AB-80B4-8087A19500C8}"/>
          </ac:spMkLst>
        </pc:spChg>
        <pc:spChg chg="mod">
          <ac:chgData name="Archie Quiambao DOLIT" userId="0acd01b1-4217-4ee4-aac5-d0868cb3a5e4" providerId="ADAL" clId="{66CDD850-DD45-4C70-B3E9-2FC43A1EFCEC}" dt="2021-04-05T10:57:21.804" v="132"/>
          <ac:spMkLst>
            <pc:docMk/>
            <pc:sldMk cId="0" sldId="256"/>
            <ac:spMk id="205" creationId="{F89BB487-FCEF-409D-98A2-4DD59EF5F7CD}"/>
          </ac:spMkLst>
        </pc:spChg>
        <pc:spChg chg="mod">
          <ac:chgData name="Archie Quiambao DOLIT" userId="0acd01b1-4217-4ee4-aac5-d0868cb3a5e4" providerId="ADAL" clId="{66CDD850-DD45-4C70-B3E9-2FC43A1EFCEC}" dt="2021-04-05T10:57:21.804" v="132"/>
          <ac:spMkLst>
            <pc:docMk/>
            <pc:sldMk cId="0" sldId="256"/>
            <ac:spMk id="206" creationId="{F3BADE31-FEC6-4E57-BEED-9E8B340D1197}"/>
          </ac:spMkLst>
        </pc:spChg>
        <pc:spChg chg="mod">
          <ac:chgData name="Archie Quiambao DOLIT" userId="0acd01b1-4217-4ee4-aac5-d0868cb3a5e4" providerId="ADAL" clId="{66CDD850-DD45-4C70-B3E9-2FC43A1EFCEC}" dt="2021-04-05T10:57:21.804" v="132"/>
          <ac:spMkLst>
            <pc:docMk/>
            <pc:sldMk cId="0" sldId="256"/>
            <ac:spMk id="207" creationId="{CA77E546-962C-413C-9CF6-400B6ECDDA29}"/>
          </ac:spMkLst>
        </pc:spChg>
        <pc:spChg chg="mod">
          <ac:chgData name="Archie Quiambao DOLIT" userId="0acd01b1-4217-4ee4-aac5-d0868cb3a5e4" providerId="ADAL" clId="{66CDD850-DD45-4C70-B3E9-2FC43A1EFCEC}" dt="2021-04-05T10:57:21.804" v="132"/>
          <ac:spMkLst>
            <pc:docMk/>
            <pc:sldMk cId="0" sldId="256"/>
            <ac:spMk id="208" creationId="{46FEE930-EB4E-433D-B4B7-F0F6EB6B44B6}"/>
          </ac:spMkLst>
        </pc:spChg>
        <pc:spChg chg="mod">
          <ac:chgData name="Archie Quiambao DOLIT" userId="0acd01b1-4217-4ee4-aac5-d0868cb3a5e4" providerId="ADAL" clId="{66CDD850-DD45-4C70-B3E9-2FC43A1EFCEC}" dt="2021-04-05T10:57:21.804" v="132"/>
          <ac:spMkLst>
            <pc:docMk/>
            <pc:sldMk cId="0" sldId="256"/>
            <ac:spMk id="209" creationId="{30A21DD5-9B1C-43C1-ACBA-062E4FCC993A}"/>
          </ac:spMkLst>
        </pc:spChg>
        <pc:spChg chg="mod">
          <ac:chgData name="Archie Quiambao DOLIT" userId="0acd01b1-4217-4ee4-aac5-d0868cb3a5e4" providerId="ADAL" clId="{66CDD850-DD45-4C70-B3E9-2FC43A1EFCEC}" dt="2021-04-05T10:57:21.804" v="132"/>
          <ac:spMkLst>
            <pc:docMk/>
            <pc:sldMk cId="0" sldId="256"/>
            <ac:spMk id="210" creationId="{A2670091-F374-446F-A533-D797669C02C6}"/>
          </ac:spMkLst>
        </pc:spChg>
        <pc:spChg chg="mod">
          <ac:chgData name="Archie Quiambao DOLIT" userId="0acd01b1-4217-4ee4-aac5-d0868cb3a5e4" providerId="ADAL" clId="{66CDD850-DD45-4C70-B3E9-2FC43A1EFCEC}" dt="2021-04-05T10:57:21.804" v="132"/>
          <ac:spMkLst>
            <pc:docMk/>
            <pc:sldMk cId="0" sldId="256"/>
            <ac:spMk id="211" creationId="{CC3BB6C7-329F-431D-9C81-99B806061E7E}"/>
          </ac:spMkLst>
        </pc:spChg>
        <pc:spChg chg="mod">
          <ac:chgData name="Archie Quiambao DOLIT" userId="0acd01b1-4217-4ee4-aac5-d0868cb3a5e4" providerId="ADAL" clId="{66CDD850-DD45-4C70-B3E9-2FC43A1EFCEC}" dt="2021-04-05T10:57:21.804" v="132"/>
          <ac:spMkLst>
            <pc:docMk/>
            <pc:sldMk cId="0" sldId="256"/>
            <ac:spMk id="212" creationId="{971CAA80-5685-4607-BBDB-B98508620685}"/>
          </ac:spMkLst>
        </pc:spChg>
        <pc:spChg chg="mod">
          <ac:chgData name="Archie Quiambao DOLIT" userId="0acd01b1-4217-4ee4-aac5-d0868cb3a5e4" providerId="ADAL" clId="{66CDD850-DD45-4C70-B3E9-2FC43A1EFCEC}" dt="2021-04-05T10:57:21.804" v="132"/>
          <ac:spMkLst>
            <pc:docMk/>
            <pc:sldMk cId="0" sldId="256"/>
            <ac:spMk id="213" creationId="{BA75A969-5D1A-42AD-9554-5D1F0D2C6C34}"/>
          </ac:spMkLst>
        </pc:spChg>
        <pc:spChg chg="mod">
          <ac:chgData name="Archie Quiambao DOLIT" userId="0acd01b1-4217-4ee4-aac5-d0868cb3a5e4" providerId="ADAL" clId="{66CDD850-DD45-4C70-B3E9-2FC43A1EFCEC}" dt="2021-04-05T10:57:21.804" v="132"/>
          <ac:spMkLst>
            <pc:docMk/>
            <pc:sldMk cId="0" sldId="256"/>
            <ac:spMk id="214" creationId="{D5EFD7A5-3AB2-494C-B43F-5CFE0BDAA436}"/>
          </ac:spMkLst>
        </pc:spChg>
        <pc:spChg chg="mod">
          <ac:chgData name="Archie Quiambao DOLIT" userId="0acd01b1-4217-4ee4-aac5-d0868cb3a5e4" providerId="ADAL" clId="{66CDD850-DD45-4C70-B3E9-2FC43A1EFCEC}" dt="2021-04-05T10:57:21.804" v="132"/>
          <ac:spMkLst>
            <pc:docMk/>
            <pc:sldMk cId="0" sldId="256"/>
            <ac:spMk id="215" creationId="{EFAD8DEB-FA11-4FBE-A14B-E2DA92E62EEF}"/>
          </ac:spMkLst>
        </pc:spChg>
        <pc:spChg chg="mod">
          <ac:chgData name="Archie Quiambao DOLIT" userId="0acd01b1-4217-4ee4-aac5-d0868cb3a5e4" providerId="ADAL" clId="{66CDD850-DD45-4C70-B3E9-2FC43A1EFCEC}" dt="2021-04-05T10:57:21.804" v="132"/>
          <ac:spMkLst>
            <pc:docMk/>
            <pc:sldMk cId="0" sldId="256"/>
            <ac:spMk id="216" creationId="{39DD97B3-B1F4-47C1-B180-E0B080A5759B}"/>
          </ac:spMkLst>
        </pc:spChg>
        <pc:spChg chg="mod">
          <ac:chgData name="Archie Quiambao DOLIT" userId="0acd01b1-4217-4ee4-aac5-d0868cb3a5e4" providerId="ADAL" clId="{66CDD850-DD45-4C70-B3E9-2FC43A1EFCEC}" dt="2021-04-05T10:57:21.804" v="132"/>
          <ac:spMkLst>
            <pc:docMk/>
            <pc:sldMk cId="0" sldId="256"/>
            <ac:spMk id="217" creationId="{981DA33C-15CD-4C9A-AF7D-B88A2DFFA6A4}"/>
          </ac:spMkLst>
        </pc:spChg>
        <pc:spChg chg="mod">
          <ac:chgData name="Archie Quiambao DOLIT" userId="0acd01b1-4217-4ee4-aac5-d0868cb3a5e4" providerId="ADAL" clId="{66CDD850-DD45-4C70-B3E9-2FC43A1EFCEC}" dt="2021-04-05T10:57:21.804" v="132"/>
          <ac:spMkLst>
            <pc:docMk/>
            <pc:sldMk cId="0" sldId="256"/>
            <ac:spMk id="218" creationId="{BBFA42E0-E5B2-46C3-8899-DCB9D754B4BB}"/>
          </ac:spMkLst>
        </pc:spChg>
        <pc:spChg chg="mod">
          <ac:chgData name="Archie Quiambao DOLIT" userId="0acd01b1-4217-4ee4-aac5-d0868cb3a5e4" providerId="ADAL" clId="{66CDD850-DD45-4C70-B3E9-2FC43A1EFCEC}" dt="2021-04-05T10:57:21.804" v="132"/>
          <ac:spMkLst>
            <pc:docMk/>
            <pc:sldMk cId="0" sldId="256"/>
            <ac:spMk id="219" creationId="{EC23A16E-F410-4201-8432-E966D1305AF4}"/>
          </ac:spMkLst>
        </pc:spChg>
        <pc:spChg chg="mod">
          <ac:chgData name="Archie Quiambao DOLIT" userId="0acd01b1-4217-4ee4-aac5-d0868cb3a5e4" providerId="ADAL" clId="{66CDD850-DD45-4C70-B3E9-2FC43A1EFCEC}" dt="2021-04-05T15:07:56.297" v="1259"/>
          <ac:spMkLst>
            <pc:docMk/>
            <pc:sldMk cId="0" sldId="256"/>
            <ac:spMk id="222" creationId="{8753B65F-CBD1-467E-B275-9A2B6E1A9348}"/>
          </ac:spMkLst>
        </pc:spChg>
        <pc:spChg chg="mod">
          <ac:chgData name="Archie Quiambao DOLIT" userId="0acd01b1-4217-4ee4-aac5-d0868cb3a5e4" providerId="ADAL" clId="{66CDD850-DD45-4C70-B3E9-2FC43A1EFCEC}" dt="2021-04-05T15:07:56.297" v="1259"/>
          <ac:spMkLst>
            <pc:docMk/>
            <pc:sldMk cId="0" sldId="256"/>
            <ac:spMk id="224" creationId="{C2C88DEF-ED5E-4B61-ACF0-810F4EBAD053}"/>
          </ac:spMkLst>
        </pc:spChg>
        <pc:spChg chg="mod">
          <ac:chgData name="Archie Quiambao DOLIT" userId="0acd01b1-4217-4ee4-aac5-d0868cb3a5e4" providerId="ADAL" clId="{66CDD850-DD45-4C70-B3E9-2FC43A1EFCEC}" dt="2021-04-05T15:07:56.297" v="1259"/>
          <ac:spMkLst>
            <pc:docMk/>
            <pc:sldMk cId="0" sldId="256"/>
            <ac:spMk id="225" creationId="{C1CA0E16-8E3E-426F-8707-2D961C4290EB}"/>
          </ac:spMkLst>
        </pc:spChg>
        <pc:spChg chg="mod">
          <ac:chgData name="Archie Quiambao DOLIT" userId="0acd01b1-4217-4ee4-aac5-d0868cb3a5e4" providerId="ADAL" clId="{66CDD850-DD45-4C70-B3E9-2FC43A1EFCEC}" dt="2021-04-05T15:07:56.297" v="1259"/>
          <ac:spMkLst>
            <pc:docMk/>
            <pc:sldMk cId="0" sldId="256"/>
            <ac:spMk id="226" creationId="{843394EC-3663-4480-AA28-173127E18C4C}"/>
          </ac:spMkLst>
        </pc:spChg>
        <pc:spChg chg="mod">
          <ac:chgData name="Archie Quiambao DOLIT" userId="0acd01b1-4217-4ee4-aac5-d0868cb3a5e4" providerId="ADAL" clId="{66CDD850-DD45-4C70-B3E9-2FC43A1EFCEC}" dt="2021-04-05T15:07:56.297" v="1259"/>
          <ac:spMkLst>
            <pc:docMk/>
            <pc:sldMk cId="0" sldId="256"/>
            <ac:spMk id="227" creationId="{7FE6C755-B9A0-47E7-BA0D-1D270B30F680}"/>
          </ac:spMkLst>
        </pc:spChg>
        <pc:spChg chg="mod">
          <ac:chgData name="Archie Quiambao DOLIT" userId="0acd01b1-4217-4ee4-aac5-d0868cb3a5e4" providerId="ADAL" clId="{66CDD850-DD45-4C70-B3E9-2FC43A1EFCEC}" dt="2021-04-05T15:07:56.297" v="1259"/>
          <ac:spMkLst>
            <pc:docMk/>
            <pc:sldMk cId="0" sldId="256"/>
            <ac:spMk id="228" creationId="{4816625D-2F45-40B7-B563-7B2F2B1F02FC}"/>
          </ac:spMkLst>
        </pc:spChg>
        <pc:spChg chg="mod">
          <ac:chgData name="Archie Quiambao DOLIT" userId="0acd01b1-4217-4ee4-aac5-d0868cb3a5e4" providerId="ADAL" clId="{66CDD850-DD45-4C70-B3E9-2FC43A1EFCEC}" dt="2021-04-05T15:07:56.297" v="1259"/>
          <ac:spMkLst>
            <pc:docMk/>
            <pc:sldMk cId="0" sldId="256"/>
            <ac:spMk id="229" creationId="{164F99FB-68D3-4EB7-A534-C20CFF7FAFA1}"/>
          </ac:spMkLst>
        </pc:spChg>
        <pc:spChg chg="mod">
          <ac:chgData name="Archie Quiambao DOLIT" userId="0acd01b1-4217-4ee4-aac5-d0868cb3a5e4" providerId="ADAL" clId="{66CDD850-DD45-4C70-B3E9-2FC43A1EFCEC}" dt="2021-04-05T15:07:56.297" v="1259"/>
          <ac:spMkLst>
            <pc:docMk/>
            <pc:sldMk cId="0" sldId="256"/>
            <ac:spMk id="230" creationId="{C886E12E-F95D-4A2B-8451-4E91DD19F9F3}"/>
          </ac:spMkLst>
        </pc:spChg>
        <pc:spChg chg="mod">
          <ac:chgData name="Archie Quiambao DOLIT" userId="0acd01b1-4217-4ee4-aac5-d0868cb3a5e4" providerId="ADAL" clId="{66CDD850-DD45-4C70-B3E9-2FC43A1EFCEC}" dt="2021-04-05T15:07:56.297" v="1259"/>
          <ac:spMkLst>
            <pc:docMk/>
            <pc:sldMk cId="0" sldId="256"/>
            <ac:spMk id="231" creationId="{EB24554E-215C-4E2E-B399-65CD5654536E}"/>
          </ac:spMkLst>
        </pc:spChg>
        <pc:spChg chg="mod">
          <ac:chgData name="Archie Quiambao DOLIT" userId="0acd01b1-4217-4ee4-aac5-d0868cb3a5e4" providerId="ADAL" clId="{66CDD850-DD45-4C70-B3E9-2FC43A1EFCEC}" dt="2021-04-05T15:07:56.297" v="1259"/>
          <ac:spMkLst>
            <pc:docMk/>
            <pc:sldMk cId="0" sldId="256"/>
            <ac:spMk id="232" creationId="{4E4DAB38-37F1-41C8-AA45-233B0863B6F4}"/>
          </ac:spMkLst>
        </pc:spChg>
        <pc:spChg chg="mod">
          <ac:chgData name="Archie Quiambao DOLIT" userId="0acd01b1-4217-4ee4-aac5-d0868cb3a5e4" providerId="ADAL" clId="{66CDD850-DD45-4C70-B3E9-2FC43A1EFCEC}" dt="2021-04-06T05:11:39.640" v="5186" actId="1582"/>
          <ac:spMkLst>
            <pc:docMk/>
            <pc:sldMk cId="0" sldId="256"/>
            <ac:spMk id="233" creationId="{ED36DDEB-BAAD-428C-B6A9-6DAA797E09E7}"/>
          </ac:spMkLst>
        </pc:spChg>
        <pc:spChg chg="mod">
          <ac:chgData name="Archie Quiambao DOLIT" userId="0acd01b1-4217-4ee4-aac5-d0868cb3a5e4" providerId="ADAL" clId="{66CDD850-DD45-4C70-B3E9-2FC43A1EFCEC}" dt="2021-04-05T15:07:56.297" v="1259"/>
          <ac:spMkLst>
            <pc:docMk/>
            <pc:sldMk cId="0" sldId="256"/>
            <ac:spMk id="234" creationId="{F5E59A38-57B8-460A-ADFF-3357F652488F}"/>
          </ac:spMkLst>
        </pc:spChg>
        <pc:spChg chg="mod">
          <ac:chgData name="Archie Quiambao DOLIT" userId="0acd01b1-4217-4ee4-aac5-d0868cb3a5e4" providerId="ADAL" clId="{66CDD850-DD45-4C70-B3E9-2FC43A1EFCEC}" dt="2021-04-05T15:07:56.297" v="1259"/>
          <ac:spMkLst>
            <pc:docMk/>
            <pc:sldMk cId="0" sldId="256"/>
            <ac:spMk id="235" creationId="{6DCCF701-2BE0-4CB2-ADBA-1FA99DCD23E5}"/>
          </ac:spMkLst>
        </pc:spChg>
        <pc:spChg chg="mod">
          <ac:chgData name="Archie Quiambao DOLIT" userId="0acd01b1-4217-4ee4-aac5-d0868cb3a5e4" providerId="ADAL" clId="{66CDD850-DD45-4C70-B3E9-2FC43A1EFCEC}" dt="2021-04-05T15:07:56.297" v="1259"/>
          <ac:spMkLst>
            <pc:docMk/>
            <pc:sldMk cId="0" sldId="256"/>
            <ac:spMk id="236" creationId="{F3D1FD2D-1981-4A14-983A-C3662FC3D35F}"/>
          </ac:spMkLst>
        </pc:spChg>
        <pc:spChg chg="mod">
          <ac:chgData name="Archie Quiambao DOLIT" userId="0acd01b1-4217-4ee4-aac5-d0868cb3a5e4" providerId="ADAL" clId="{66CDD850-DD45-4C70-B3E9-2FC43A1EFCEC}" dt="2021-04-05T15:07:56.297" v="1259"/>
          <ac:spMkLst>
            <pc:docMk/>
            <pc:sldMk cId="0" sldId="256"/>
            <ac:spMk id="237" creationId="{8DDEA918-F21F-4CA6-BC1D-3F856A25F518}"/>
          </ac:spMkLst>
        </pc:spChg>
        <pc:spChg chg="mod">
          <ac:chgData name="Archie Quiambao DOLIT" userId="0acd01b1-4217-4ee4-aac5-d0868cb3a5e4" providerId="ADAL" clId="{66CDD850-DD45-4C70-B3E9-2FC43A1EFCEC}" dt="2021-04-05T15:07:56.297" v="1259"/>
          <ac:spMkLst>
            <pc:docMk/>
            <pc:sldMk cId="0" sldId="256"/>
            <ac:spMk id="238" creationId="{875C4A2B-1BB8-4663-BCAF-0247C0B2B500}"/>
          </ac:spMkLst>
        </pc:spChg>
        <pc:spChg chg="mod">
          <ac:chgData name="Archie Quiambao DOLIT" userId="0acd01b1-4217-4ee4-aac5-d0868cb3a5e4" providerId="ADAL" clId="{66CDD850-DD45-4C70-B3E9-2FC43A1EFCEC}" dt="2021-04-05T15:07:56.297" v="1259"/>
          <ac:spMkLst>
            <pc:docMk/>
            <pc:sldMk cId="0" sldId="256"/>
            <ac:spMk id="239" creationId="{28E471AF-4F6B-45A8-B958-E5F66F5BE580}"/>
          </ac:spMkLst>
        </pc:spChg>
        <pc:spChg chg="mod">
          <ac:chgData name="Archie Quiambao DOLIT" userId="0acd01b1-4217-4ee4-aac5-d0868cb3a5e4" providerId="ADAL" clId="{66CDD850-DD45-4C70-B3E9-2FC43A1EFCEC}" dt="2021-04-05T15:07:56.297" v="1259"/>
          <ac:spMkLst>
            <pc:docMk/>
            <pc:sldMk cId="0" sldId="256"/>
            <ac:spMk id="240" creationId="{00B26075-15BA-48D6-AEE8-C67F117EAFA7}"/>
          </ac:spMkLst>
        </pc:spChg>
        <pc:spChg chg="mod">
          <ac:chgData name="Archie Quiambao DOLIT" userId="0acd01b1-4217-4ee4-aac5-d0868cb3a5e4" providerId="ADAL" clId="{66CDD850-DD45-4C70-B3E9-2FC43A1EFCEC}" dt="2021-04-05T15:07:56.297" v="1259"/>
          <ac:spMkLst>
            <pc:docMk/>
            <pc:sldMk cId="0" sldId="256"/>
            <ac:spMk id="241" creationId="{1610D27A-04AD-4FBB-80C7-6C1499645EDE}"/>
          </ac:spMkLst>
        </pc:spChg>
        <pc:spChg chg="mod">
          <ac:chgData name="Archie Quiambao DOLIT" userId="0acd01b1-4217-4ee4-aac5-d0868cb3a5e4" providerId="ADAL" clId="{66CDD850-DD45-4C70-B3E9-2FC43A1EFCEC}" dt="2021-04-05T15:07:56.297" v="1259"/>
          <ac:spMkLst>
            <pc:docMk/>
            <pc:sldMk cId="0" sldId="256"/>
            <ac:spMk id="242" creationId="{249AAF9E-93B8-405C-A1E5-44D38D4ECAEA}"/>
          </ac:spMkLst>
        </pc:spChg>
        <pc:spChg chg="mod">
          <ac:chgData name="Archie Quiambao DOLIT" userId="0acd01b1-4217-4ee4-aac5-d0868cb3a5e4" providerId="ADAL" clId="{66CDD850-DD45-4C70-B3E9-2FC43A1EFCEC}" dt="2021-04-05T15:07:56.297" v="1259"/>
          <ac:spMkLst>
            <pc:docMk/>
            <pc:sldMk cId="0" sldId="256"/>
            <ac:spMk id="243" creationId="{45703CFC-A458-4DE2-BE8F-F63CCE46B0EA}"/>
          </ac:spMkLst>
        </pc:spChg>
        <pc:spChg chg="mod">
          <ac:chgData name="Archie Quiambao DOLIT" userId="0acd01b1-4217-4ee4-aac5-d0868cb3a5e4" providerId="ADAL" clId="{66CDD850-DD45-4C70-B3E9-2FC43A1EFCEC}" dt="2021-04-05T15:07:56.297" v="1259"/>
          <ac:spMkLst>
            <pc:docMk/>
            <pc:sldMk cId="0" sldId="256"/>
            <ac:spMk id="244" creationId="{9CB0D311-0F38-47A0-8225-CE2345D8C3A1}"/>
          </ac:spMkLst>
        </pc:spChg>
        <pc:spChg chg="mod">
          <ac:chgData name="Archie Quiambao DOLIT" userId="0acd01b1-4217-4ee4-aac5-d0868cb3a5e4" providerId="ADAL" clId="{66CDD850-DD45-4C70-B3E9-2FC43A1EFCEC}" dt="2021-04-05T15:07:56.297" v="1259"/>
          <ac:spMkLst>
            <pc:docMk/>
            <pc:sldMk cId="0" sldId="256"/>
            <ac:spMk id="245" creationId="{64ECBC31-111D-4AE9-B0E3-CA4F8F28B42D}"/>
          </ac:spMkLst>
        </pc:spChg>
        <pc:spChg chg="mod">
          <ac:chgData name="Archie Quiambao DOLIT" userId="0acd01b1-4217-4ee4-aac5-d0868cb3a5e4" providerId="ADAL" clId="{66CDD850-DD45-4C70-B3E9-2FC43A1EFCEC}" dt="2021-04-05T15:07:56.297" v="1259"/>
          <ac:spMkLst>
            <pc:docMk/>
            <pc:sldMk cId="0" sldId="256"/>
            <ac:spMk id="246" creationId="{7C3DF18D-07D3-45EE-B2DC-1B1416E4B3F4}"/>
          </ac:spMkLst>
        </pc:spChg>
        <pc:spChg chg="mod">
          <ac:chgData name="Archie Quiambao DOLIT" userId="0acd01b1-4217-4ee4-aac5-d0868cb3a5e4" providerId="ADAL" clId="{66CDD850-DD45-4C70-B3E9-2FC43A1EFCEC}" dt="2021-04-05T15:07:56.297" v="1259"/>
          <ac:spMkLst>
            <pc:docMk/>
            <pc:sldMk cId="0" sldId="256"/>
            <ac:spMk id="247" creationId="{7383091C-61FA-40E4-A6D9-D42D5759BC4F}"/>
          </ac:spMkLst>
        </pc:spChg>
        <pc:spChg chg="mod">
          <ac:chgData name="Archie Quiambao DOLIT" userId="0acd01b1-4217-4ee4-aac5-d0868cb3a5e4" providerId="ADAL" clId="{66CDD850-DD45-4C70-B3E9-2FC43A1EFCEC}" dt="2021-04-05T15:07:56.297" v="1259"/>
          <ac:spMkLst>
            <pc:docMk/>
            <pc:sldMk cId="0" sldId="256"/>
            <ac:spMk id="248" creationId="{E5A9C391-A4F5-4AA5-B3A3-E7BF6A4D691A}"/>
          </ac:spMkLst>
        </pc:spChg>
        <pc:spChg chg="mod">
          <ac:chgData name="Archie Quiambao DOLIT" userId="0acd01b1-4217-4ee4-aac5-d0868cb3a5e4" providerId="ADAL" clId="{66CDD850-DD45-4C70-B3E9-2FC43A1EFCEC}" dt="2021-04-05T15:07:56.297" v="1259"/>
          <ac:spMkLst>
            <pc:docMk/>
            <pc:sldMk cId="0" sldId="256"/>
            <ac:spMk id="249" creationId="{6E2FD82E-AA46-4FC8-9E2D-1A478E95AA6B}"/>
          </ac:spMkLst>
        </pc:spChg>
        <pc:spChg chg="mod">
          <ac:chgData name="Archie Quiambao DOLIT" userId="0acd01b1-4217-4ee4-aac5-d0868cb3a5e4" providerId="ADAL" clId="{66CDD850-DD45-4C70-B3E9-2FC43A1EFCEC}" dt="2021-04-05T15:07:56.297" v="1259"/>
          <ac:spMkLst>
            <pc:docMk/>
            <pc:sldMk cId="0" sldId="256"/>
            <ac:spMk id="250" creationId="{886C838D-9573-4C12-9919-A4CC4A4854D6}"/>
          </ac:spMkLst>
        </pc:spChg>
        <pc:spChg chg="mod">
          <ac:chgData name="Archie Quiambao DOLIT" userId="0acd01b1-4217-4ee4-aac5-d0868cb3a5e4" providerId="ADAL" clId="{66CDD850-DD45-4C70-B3E9-2FC43A1EFCEC}" dt="2021-04-05T15:07:56.297" v="1259"/>
          <ac:spMkLst>
            <pc:docMk/>
            <pc:sldMk cId="0" sldId="256"/>
            <ac:spMk id="251" creationId="{13B3D6BE-8CB9-43F3-B787-6180BE966456}"/>
          </ac:spMkLst>
        </pc:spChg>
        <pc:spChg chg="mod">
          <ac:chgData name="Archie Quiambao DOLIT" userId="0acd01b1-4217-4ee4-aac5-d0868cb3a5e4" providerId="ADAL" clId="{66CDD850-DD45-4C70-B3E9-2FC43A1EFCEC}" dt="2021-04-05T15:07:56.297" v="1259"/>
          <ac:spMkLst>
            <pc:docMk/>
            <pc:sldMk cId="0" sldId="256"/>
            <ac:spMk id="252" creationId="{BC01EE0A-59A4-44C3-A401-064D9D0442FE}"/>
          </ac:spMkLst>
        </pc:spChg>
        <pc:spChg chg="mod">
          <ac:chgData name="Archie Quiambao DOLIT" userId="0acd01b1-4217-4ee4-aac5-d0868cb3a5e4" providerId="ADAL" clId="{66CDD850-DD45-4C70-B3E9-2FC43A1EFCEC}" dt="2021-04-05T15:07:56.297" v="1259"/>
          <ac:spMkLst>
            <pc:docMk/>
            <pc:sldMk cId="0" sldId="256"/>
            <ac:spMk id="253" creationId="{437E2EB1-3E03-41BD-819C-F068087B7C6D}"/>
          </ac:spMkLst>
        </pc:spChg>
        <pc:spChg chg="mod">
          <ac:chgData name="Archie Quiambao DOLIT" userId="0acd01b1-4217-4ee4-aac5-d0868cb3a5e4" providerId="ADAL" clId="{66CDD850-DD45-4C70-B3E9-2FC43A1EFCEC}" dt="2021-04-05T15:07:56.297" v="1259"/>
          <ac:spMkLst>
            <pc:docMk/>
            <pc:sldMk cId="0" sldId="256"/>
            <ac:spMk id="254" creationId="{9FBE6983-2E2E-46FB-A423-37A5F7BC81D4}"/>
          </ac:spMkLst>
        </pc:spChg>
        <pc:spChg chg="mod">
          <ac:chgData name="Archie Quiambao DOLIT" userId="0acd01b1-4217-4ee4-aac5-d0868cb3a5e4" providerId="ADAL" clId="{66CDD850-DD45-4C70-B3E9-2FC43A1EFCEC}" dt="2021-04-05T15:07:56.297" v="1259"/>
          <ac:spMkLst>
            <pc:docMk/>
            <pc:sldMk cId="0" sldId="256"/>
            <ac:spMk id="255" creationId="{C8630AEE-C992-4A37-AA8F-9D741FAABA5C}"/>
          </ac:spMkLst>
        </pc:spChg>
        <pc:spChg chg="mod">
          <ac:chgData name="Archie Quiambao DOLIT" userId="0acd01b1-4217-4ee4-aac5-d0868cb3a5e4" providerId="ADAL" clId="{66CDD850-DD45-4C70-B3E9-2FC43A1EFCEC}" dt="2021-04-05T15:07:56.297" v="1259"/>
          <ac:spMkLst>
            <pc:docMk/>
            <pc:sldMk cId="0" sldId="256"/>
            <ac:spMk id="256" creationId="{3EC01CC8-BB5C-49FD-97B9-8C8A958A3ADC}"/>
          </ac:spMkLst>
        </pc:spChg>
        <pc:spChg chg="mod">
          <ac:chgData name="Archie Quiambao DOLIT" userId="0acd01b1-4217-4ee4-aac5-d0868cb3a5e4" providerId="ADAL" clId="{66CDD850-DD45-4C70-B3E9-2FC43A1EFCEC}" dt="2021-04-05T15:07:56.297" v="1259"/>
          <ac:spMkLst>
            <pc:docMk/>
            <pc:sldMk cId="0" sldId="256"/>
            <ac:spMk id="257" creationId="{17266EBE-20B2-4F4C-9430-D2A5E767D059}"/>
          </ac:spMkLst>
        </pc:spChg>
        <pc:spChg chg="mod">
          <ac:chgData name="Archie Quiambao DOLIT" userId="0acd01b1-4217-4ee4-aac5-d0868cb3a5e4" providerId="ADAL" clId="{66CDD850-DD45-4C70-B3E9-2FC43A1EFCEC}" dt="2021-04-05T15:07:56.297" v="1259"/>
          <ac:spMkLst>
            <pc:docMk/>
            <pc:sldMk cId="0" sldId="256"/>
            <ac:spMk id="258" creationId="{10C710C3-6AA2-43AD-99A2-391C2514EF7A}"/>
          </ac:spMkLst>
        </pc:spChg>
        <pc:spChg chg="mod">
          <ac:chgData name="Archie Quiambao DOLIT" userId="0acd01b1-4217-4ee4-aac5-d0868cb3a5e4" providerId="ADAL" clId="{66CDD850-DD45-4C70-B3E9-2FC43A1EFCEC}" dt="2021-04-05T15:07:56.297" v="1259"/>
          <ac:spMkLst>
            <pc:docMk/>
            <pc:sldMk cId="0" sldId="256"/>
            <ac:spMk id="259" creationId="{4E2B021A-0A35-496B-9098-6DF49D992EF0}"/>
          </ac:spMkLst>
        </pc:spChg>
        <pc:spChg chg="mod">
          <ac:chgData name="Archie Quiambao DOLIT" userId="0acd01b1-4217-4ee4-aac5-d0868cb3a5e4" providerId="ADAL" clId="{66CDD850-DD45-4C70-B3E9-2FC43A1EFCEC}" dt="2021-04-05T15:07:56.297" v="1259"/>
          <ac:spMkLst>
            <pc:docMk/>
            <pc:sldMk cId="0" sldId="256"/>
            <ac:spMk id="260" creationId="{E4F7AB3C-894A-4150-8F55-8CFCF5549503}"/>
          </ac:spMkLst>
        </pc:spChg>
        <pc:spChg chg="mod">
          <ac:chgData name="Archie Quiambao DOLIT" userId="0acd01b1-4217-4ee4-aac5-d0868cb3a5e4" providerId="ADAL" clId="{66CDD850-DD45-4C70-B3E9-2FC43A1EFCEC}" dt="2021-04-05T15:07:56.297" v="1259"/>
          <ac:spMkLst>
            <pc:docMk/>
            <pc:sldMk cId="0" sldId="256"/>
            <ac:spMk id="261" creationId="{3CC15723-9F90-4639-B1F4-56746FFA997A}"/>
          </ac:spMkLst>
        </pc:spChg>
        <pc:spChg chg="mod">
          <ac:chgData name="Archie Quiambao DOLIT" userId="0acd01b1-4217-4ee4-aac5-d0868cb3a5e4" providerId="ADAL" clId="{66CDD850-DD45-4C70-B3E9-2FC43A1EFCEC}" dt="2021-04-05T15:07:56.297" v="1259"/>
          <ac:spMkLst>
            <pc:docMk/>
            <pc:sldMk cId="0" sldId="256"/>
            <ac:spMk id="262" creationId="{2E48365A-8B9A-4F98-9058-B781DD503135}"/>
          </ac:spMkLst>
        </pc:spChg>
        <pc:spChg chg="mod">
          <ac:chgData name="Archie Quiambao DOLIT" userId="0acd01b1-4217-4ee4-aac5-d0868cb3a5e4" providerId="ADAL" clId="{66CDD850-DD45-4C70-B3E9-2FC43A1EFCEC}" dt="2021-04-05T15:07:56.297" v="1259"/>
          <ac:spMkLst>
            <pc:docMk/>
            <pc:sldMk cId="0" sldId="256"/>
            <ac:spMk id="263" creationId="{EDAC3E58-A5AE-436E-ABD8-AAB14BF874C5}"/>
          </ac:spMkLst>
        </pc:spChg>
        <pc:spChg chg="mod">
          <ac:chgData name="Archie Quiambao DOLIT" userId="0acd01b1-4217-4ee4-aac5-d0868cb3a5e4" providerId="ADAL" clId="{66CDD850-DD45-4C70-B3E9-2FC43A1EFCEC}" dt="2021-04-05T15:07:56.297" v="1259"/>
          <ac:spMkLst>
            <pc:docMk/>
            <pc:sldMk cId="0" sldId="256"/>
            <ac:spMk id="264" creationId="{86F98F5F-78F7-4E0E-AA9B-80FF06F46333}"/>
          </ac:spMkLst>
        </pc:spChg>
        <pc:spChg chg="mod">
          <ac:chgData name="Archie Quiambao DOLIT" userId="0acd01b1-4217-4ee4-aac5-d0868cb3a5e4" providerId="ADAL" clId="{66CDD850-DD45-4C70-B3E9-2FC43A1EFCEC}" dt="2021-04-05T15:07:56.297" v="1259"/>
          <ac:spMkLst>
            <pc:docMk/>
            <pc:sldMk cId="0" sldId="256"/>
            <ac:spMk id="265" creationId="{B3A39D80-40C0-4EA9-A188-2A5CB5935A29}"/>
          </ac:spMkLst>
        </pc:spChg>
        <pc:spChg chg="mod">
          <ac:chgData name="Archie Quiambao DOLIT" userId="0acd01b1-4217-4ee4-aac5-d0868cb3a5e4" providerId="ADAL" clId="{66CDD850-DD45-4C70-B3E9-2FC43A1EFCEC}" dt="2021-04-05T15:07:56.297" v="1259"/>
          <ac:spMkLst>
            <pc:docMk/>
            <pc:sldMk cId="0" sldId="256"/>
            <ac:spMk id="266" creationId="{D8B6B517-6A06-4EBF-91BC-FA6088CBC14C}"/>
          </ac:spMkLst>
        </pc:spChg>
        <pc:spChg chg="mod">
          <ac:chgData name="Archie Quiambao DOLIT" userId="0acd01b1-4217-4ee4-aac5-d0868cb3a5e4" providerId="ADAL" clId="{66CDD850-DD45-4C70-B3E9-2FC43A1EFCEC}" dt="2021-04-05T15:07:56.297" v="1259"/>
          <ac:spMkLst>
            <pc:docMk/>
            <pc:sldMk cId="0" sldId="256"/>
            <ac:spMk id="267" creationId="{CEA7182B-05AE-4557-9A85-1C4A5A128677}"/>
          </ac:spMkLst>
        </pc:spChg>
        <pc:spChg chg="mod">
          <ac:chgData name="Archie Quiambao DOLIT" userId="0acd01b1-4217-4ee4-aac5-d0868cb3a5e4" providerId="ADAL" clId="{66CDD850-DD45-4C70-B3E9-2FC43A1EFCEC}" dt="2021-04-05T15:07:56.297" v="1259"/>
          <ac:spMkLst>
            <pc:docMk/>
            <pc:sldMk cId="0" sldId="256"/>
            <ac:spMk id="268" creationId="{523FC555-D8E0-4F23-BF66-AA224FCD3084}"/>
          </ac:spMkLst>
        </pc:spChg>
        <pc:spChg chg="mod">
          <ac:chgData name="Archie Quiambao DOLIT" userId="0acd01b1-4217-4ee4-aac5-d0868cb3a5e4" providerId="ADAL" clId="{66CDD850-DD45-4C70-B3E9-2FC43A1EFCEC}" dt="2021-04-05T15:07:56.297" v="1259"/>
          <ac:spMkLst>
            <pc:docMk/>
            <pc:sldMk cId="0" sldId="256"/>
            <ac:spMk id="269" creationId="{6A4B6B26-0A46-416B-A0F5-10CA0AF5C49A}"/>
          </ac:spMkLst>
        </pc:spChg>
        <pc:spChg chg="mod">
          <ac:chgData name="Archie Quiambao DOLIT" userId="0acd01b1-4217-4ee4-aac5-d0868cb3a5e4" providerId="ADAL" clId="{66CDD850-DD45-4C70-B3E9-2FC43A1EFCEC}" dt="2021-04-05T15:07:56.297" v="1259"/>
          <ac:spMkLst>
            <pc:docMk/>
            <pc:sldMk cId="0" sldId="256"/>
            <ac:spMk id="270" creationId="{AE32361B-609E-4DCB-84BB-A355CF0AB5CE}"/>
          </ac:spMkLst>
        </pc:spChg>
        <pc:spChg chg="mod">
          <ac:chgData name="Archie Quiambao DOLIT" userId="0acd01b1-4217-4ee4-aac5-d0868cb3a5e4" providerId="ADAL" clId="{66CDD850-DD45-4C70-B3E9-2FC43A1EFCEC}" dt="2021-04-05T15:07:56.297" v="1259"/>
          <ac:spMkLst>
            <pc:docMk/>
            <pc:sldMk cId="0" sldId="256"/>
            <ac:spMk id="271" creationId="{B04EBCDE-0FF1-4514-865F-21D6D9179C96}"/>
          </ac:spMkLst>
        </pc:spChg>
        <pc:spChg chg="mod">
          <ac:chgData name="Archie Quiambao DOLIT" userId="0acd01b1-4217-4ee4-aac5-d0868cb3a5e4" providerId="ADAL" clId="{66CDD850-DD45-4C70-B3E9-2FC43A1EFCEC}" dt="2021-04-05T15:07:56.297" v="1259"/>
          <ac:spMkLst>
            <pc:docMk/>
            <pc:sldMk cId="0" sldId="256"/>
            <ac:spMk id="272" creationId="{ADE62D9E-BC35-4183-AFB5-DF067106544E}"/>
          </ac:spMkLst>
        </pc:spChg>
        <pc:spChg chg="mod">
          <ac:chgData name="Archie Quiambao DOLIT" userId="0acd01b1-4217-4ee4-aac5-d0868cb3a5e4" providerId="ADAL" clId="{66CDD850-DD45-4C70-B3E9-2FC43A1EFCEC}" dt="2021-04-05T15:07:56.297" v="1259"/>
          <ac:spMkLst>
            <pc:docMk/>
            <pc:sldMk cId="0" sldId="256"/>
            <ac:spMk id="273" creationId="{AEF1107B-8CB4-4D00-B283-85179F431E95}"/>
          </ac:spMkLst>
        </pc:spChg>
        <pc:spChg chg="mod">
          <ac:chgData name="Archie Quiambao DOLIT" userId="0acd01b1-4217-4ee4-aac5-d0868cb3a5e4" providerId="ADAL" clId="{66CDD850-DD45-4C70-B3E9-2FC43A1EFCEC}" dt="2021-04-05T15:07:56.297" v="1259"/>
          <ac:spMkLst>
            <pc:docMk/>
            <pc:sldMk cId="0" sldId="256"/>
            <ac:spMk id="274" creationId="{C8FB11C8-1B3E-45D1-827D-6D98B7E8DCDB}"/>
          </ac:spMkLst>
        </pc:spChg>
        <pc:spChg chg="mod">
          <ac:chgData name="Archie Quiambao DOLIT" userId="0acd01b1-4217-4ee4-aac5-d0868cb3a5e4" providerId="ADAL" clId="{66CDD850-DD45-4C70-B3E9-2FC43A1EFCEC}" dt="2021-04-05T15:07:56.297" v="1259"/>
          <ac:spMkLst>
            <pc:docMk/>
            <pc:sldMk cId="0" sldId="256"/>
            <ac:spMk id="275" creationId="{8F30A059-E47F-476B-A278-361BEC65FF6B}"/>
          </ac:spMkLst>
        </pc:spChg>
        <pc:spChg chg="mod">
          <ac:chgData name="Archie Quiambao DOLIT" userId="0acd01b1-4217-4ee4-aac5-d0868cb3a5e4" providerId="ADAL" clId="{66CDD850-DD45-4C70-B3E9-2FC43A1EFCEC}" dt="2021-04-05T15:07:56.297" v="1259"/>
          <ac:spMkLst>
            <pc:docMk/>
            <pc:sldMk cId="0" sldId="256"/>
            <ac:spMk id="276" creationId="{15C2F8A2-8215-4ACE-BA7E-E077DDB2CD9D}"/>
          </ac:spMkLst>
        </pc:spChg>
        <pc:spChg chg="mod">
          <ac:chgData name="Archie Quiambao DOLIT" userId="0acd01b1-4217-4ee4-aac5-d0868cb3a5e4" providerId="ADAL" clId="{66CDD850-DD45-4C70-B3E9-2FC43A1EFCEC}" dt="2021-04-05T15:07:56.297" v="1259"/>
          <ac:spMkLst>
            <pc:docMk/>
            <pc:sldMk cId="0" sldId="256"/>
            <ac:spMk id="277" creationId="{6DBB6685-FFEC-4286-825D-718D5A785E13}"/>
          </ac:spMkLst>
        </pc:spChg>
        <pc:spChg chg="mod">
          <ac:chgData name="Archie Quiambao DOLIT" userId="0acd01b1-4217-4ee4-aac5-d0868cb3a5e4" providerId="ADAL" clId="{66CDD850-DD45-4C70-B3E9-2FC43A1EFCEC}" dt="2021-04-05T15:07:56.297" v="1259"/>
          <ac:spMkLst>
            <pc:docMk/>
            <pc:sldMk cId="0" sldId="256"/>
            <ac:spMk id="278" creationId="{B1D35DE1-A511-4FA1-A8FE-A5577CE617CF}"/>
          </ac:spMkLst>
        </pc:spChg>
        <pc:spChg chg="mod">
          <ac:chgData name="Archie Quiambao DOLIT" userId="0acd01b1-4217-4ee4-aac5-d0868cb3a5e4" providerId="ADAL" clId="{66CDD850-DD45-4C70-B3E9-2FC43A1EFCEC}" dt="2021-04-05T15:07:56.297" v="1259"/>
          <ac:spMkLst>
            <pc:docMk/>
            <pc:sldMk cId="0" sldId="256"/>
            <ac:spMk id="279" creationId="{260D792D-2874-4BF9-A451-E79B062B4717}"/>
          </ac:spMkLst>
        </pc:spChg>
        <pc:spChg chg="mod">
          <ac:chgData name="Archie Quiambao DOLIT" userId="0acd01b1-4217-4ee4-aac5-d0868cb3a5e4" providerId="ADAL" clId="{66CDD850-DD45-4C70-B3E9-2FC43A1EFCEC}" dt="2021-04-05T15:07:56.297" v="1259"/>
          <ac:spMkLst>
            <pc:docMk/>
            <pc:sldMk cId="0" sldId="256"/>
            <ac:spMk id="280" creationId="{6156242B-19E6-43CE-B310-1D122B27F778}"/>
          </ac:spMkLst>
        </pc:spChg>
        <pc:spChg chg="mod">
          <ac:chgData name="Archie Quiambao DOLIT" userId="0acd01b1-4217-4ee4-aac5-d0868cb3a5e4" providerId="ADAL" clId="{66CDD850-DD45-4C70-B3E9-2FC43A1EFCEC}" dt="2021-04-05T15:07:56.297" v="1259"/>
          <ac:spMkLst>
            <pc:docMk/>
            <pc:sldMk cId="0" sldId="256"/>
            <ac:spMk id="281" creationId="{2ABCDB50-D0A8-4449-B2E8-1FAD51FFAED1}"/>
          </ac:spMkLst>
        </pc:spChg>
        <pc:spChg chg="mod">
          <ac:chgData name="Archie Quiambao DOLIT" userId="0acd01b1-4217-4ee4-aac5-d0868cb3a5e4" providerId="ADAL" clId="{66CDD850-DD45-4C70-B3E9-2FC43A1EFCEC}" dt="2021-04-05T15:07:56.297" v="1259"/>
          <ac:spMkLst>
            <pc:docMk/>
            <pc:sldMk cId="0" sldId="256"/>
            <ac:spMk id="282" creationId="{F501D1ED-C259-41AA-8F63-272E815C3C7A}"/>
          </ac:spMkLst>
        </pc:spChg>
        <pc:spChg chg="mod">
          <ac:chgData name="Archie Quiambao DOLIT" userId="0acd01b1-4217-4ee4-aac5-d0868cb3a5e4" providerId="ADAL" clId="{66CDD850-DD45-4C70-B3E9-2FC43A1EFCEC}" dt="2021-04-05T15:07:56.297" v="1259"/>
          <ac:spMkLst>
            <pc:docMk/>
            <pc:sldMk cId="0" sldId="256"/>
            <ac:spMk id="283" creationId="{33E2B9C9-8FC1-4DB5-A8B4-E4BD03F09FEC}"/>
          </ac:spMkLst>
        </pc:spChg>
        <pc:spChg chg="mod">
          <ac:chgData name="Archie Quiambao DOLIT" userId="0acd01b1-4217-4ee4-aac5-d0868cb3a5e4" providerId="ADAL" clId="{66CDD850-DD45-4C70-B3E9-2FC43A1EFCEC}" dt="2021-04-05T15:07:56.297" v="1259"/>
          <ac:spMkLst>
            <pc:docMk/>
            <pc:sldMk cId="0" sldId="256"/>
            <ac:spMk id="284" creationId="{8C97621A-BB83-4C89-A58C-8505158075FD}"/>
          </ac:spMkLst>
        </pc:spChg>
        <pc:spChg chg="mod">
          <ac:chgData name="Archie Quiambao DOLIT" userId="0acd01b1-4217-4ee4-aac5-d0868cb3a5e4" providerId="ADAL" clId="{66CDD850-DD45-4C70-B3E9-2FC43A1EFCEC}" dt="2021-04-05T15:07:56.297" v="1259"/>
          <ac:spMkLst>
            <pc:docMk/>
            <pc:sldMk cId="0" sldId="256"/>
            <ac:spMk id="285" creationId="{BBDE2187-F1EE-49F3-9062-5D1CF860FCC4}"/>
          </ac:spMkLst>
        </pc:spChg>
        <pc:spChg chg="mod">
          <ac:chgData name="Archie Quiambao DOLIT" userId="0acd01b1-4217-4ee4-aac5-d0868cb3a5e4" providerId="ADAL" clId="{66CDD850-DD45-4C70-B3E9-2FC43A1EFCEC}" dt="2021-04-05T15:07:56.297" v="1259"/>
          <ac:spMkLst>
            <pc:docMk/>
            <pc:sldMk cId="0" sldId="256"/>
            <ac:spMk id="286" creationId="{81C69BE0-A046-4580-AD55-B648802A61F9}"/>
          </ac:spMkLst>
        </pc:spChg>
        <pc:spChg chg="mod">
          <ac:chgData name="Archie Quiambao DOLIT" userId="0acd01b1-4217-4ee4-aac5-d0868cb3a5e4" providerId="ADAL" clId="{66CDD850-DD45-4C70-B3E9-2FC43A1EFCEC}" dt="2021-04-05T15:07:56.297" v="1259"/>
          <ac:spMkLst>
            <pc:docMk/>
            <pc:sldMk cId="0" sldId="256"/>
            <ac:spMk id="287" creationId="{CC054EA8-79CD-4F4C-AFF9-49C4DC137261}"/>
          </ac:spMkLst>
        </pc:spChg>
        <pc:spChg chg="mod">
          <ac:chgData name="Archie Quiambao DOLIT" userId="0acd01b1-4217-4ee4-aac5-d0868cb3a5e4" providerId="ADAL" clId="{66CDD850-DD45-4C70-B3E9-2FC43A1EFCEC}" dt="2021-04-05T15:07:56.297" v="1259"/>
          <ac:spMkLst>
            <pc:docMk/>
            <pc:sldMk cId="0" sldId="256"/>
            <ac:spMk id="288" creationId="{77C5B4DB-7E26-4951-AE91-98F22A80E31F}"/>
          </ac:spMkLst>
        </pc:spChg>
        <pc:spChg chg="mod">
          <ac:chgData name="Archie Quiambao DOLIT" userId="0acd01b1-4217-4ee4-aac5-d0868cb3a5e4" providerId="ADAL" clId="{66CDD850-DD45-4C70-B3E9-2FC43A1EFCEC}" dt="2021-04-05T15:07:56.297" v="1259"/>
          <ac:spMkLst>
            <pc:docMk/>
            <pc:sldMk cId="0" sldId="256"/>
            <ac:spMk id="289" creationId="{015E37B2-D483-481E-A37F-5447B8D9A0F0}"/>
          </ac:spMkLst>
        </pc:spChg>
        <pc:spChg chg="mod">
          <ac:chgData name="Archie Quiambao DOLIT" userId="0acd01b1-4217-4ee4-aac5-d0868cb3a5e4" providerId="ADAL" clId="{66CDD850-DD45-4C70-B3E9-2FC43A1EFCEC}" dt="2021-04-05T15:07:56.297" v="1259"/>
          <ac:spMkLst>
            <pc:docMk/>
            <pc:sldMk cId="0" sldId="256"/>
            <ac:spMk id="290" creationId="{183BE896-BC10-4E2A-AC87-74B97116E8BC}"/>
          </ac:spMkLst>
        </pc:spChg>
        <pc:spChg chg="mod">
          <ac:chgData name="Archie Quiambao DOLIT" userId="0acd01b1-4217-4ee4-aac5-d0868cb3a5e4" providerId="ADAL" clId="{66CDD850-DD45-4C70-B3E9-2FC43A1EFCEC}" dt="2021-04-05T15:07:56.297" v="1259"/>
          <ac:spMkLst>
            <pc:docMk/>
            <pc:sldMk cId="0" sldId="256"/>
            <ac:spMk id="291" creationId="{4248B1E9-1DAF-45EA-AD3D-4A5B3BC3B035}"/>
          </ac:spMkLst>
        </pc:spChg>
        <pc:spChg chg="mod">
          <ac:chgData name="Archie Quiambao DOLIT" userId="0acd01b1-4217-4ee4-aac5-d0868cb3a5e4" providerId="ADAL" clId="{66CDD850-DD45-4C70-B3E9-2FC43A1EFCEC}" dt="2021-04-05T15:07:56.297" v="1259"/>
          <ac:spMkLst>
            <pc:docMk/>
            <pc:sldMk cId="0" sldId="256"/>
            <ac:spMk id="292" creationId="{93229875-8EEF-479B-8BE1-0555D5A51499}"/>
          </ac:spMkLst>
        </pc:spChg>
        <pc:spChg chg="mod">
          <ac:chgData name="Archie Quiambao DOLIT" userId="0acd01b1-4217-4ee4-aac5-d0868cb3a5e4" providerId="ADAL" clId="{66CDD850-DD45-4C70-B3E9-2FC43A1EFCEC}" dt="2021-04-05T15:07:56.297" v="1259"/>
          <ac:spMkLst>
            <pc:docMk/>
            <pc:sldMk cId="0" sldId="256"/>
            <ac:spMk id="293" creationId="{3C02FA1F-83A3-47BC-9CB2-AC213B77BD47}"/>
          </ac:spMkLst>
        </pc:spChg>
        <pc:spChg chg="mod">
          <ac:chgData name="Archie Quiambao DOLIT" userId="0acd01b1-4217-4ee4-aac5-d0868cb3a5e4" providerId="ADAL" clId="{66CDD850-DD45-4C70-B3E9-2FC43A1EFCEC}" dt="2021-04-05T15:07:56.297" v="1259"/>
          <ac:spMkLst>
            <pc:docMk/>
            <pc:sldMk cId="0" sldId="256"/>
            <ac:spMk id="294" creationId="{DA705FFE-FE90-4F9E-98E3-C31E3E9CA3F8}"/>
          </ac:spMkLst>
        </pc:spChg>
        <pc:spChg chg="mod">
          <ac:chgData name="Archie Quiambao DOLIT" userId="0acd01b1-4217-4ee4-aac5-d0868cb3a5e4" providerId="ADAL" clId="{66CDD850-DD45-4C70-B3E9-2FC43A1EFCEC}" dt="2021-04-05T15:07:56.297" v="1259"/>
          <ac:spMkLst>
            <pc:docMk/>
            <pc:sldMk cId="0" sldId="256"/>
            <ac:spMk id="295" creationId="{D42B2554-2DC9-4393-BE14-54385BD16761}"/>
          </ac:spMkLst>
        </pc:spChg>
        <pc:spChg chg="mod">
          <ac:chgData name="Archie Quiambao DOLIT" userId="0acd01b1-4217-4ee4-aac5-d0868cb3a5e4" providerId="ADAL" clId="{66CDD850-DD45-4C70-B3E9-2FC43A1EFCEC}" dt="2021-04-05T15:07:56.297" v="1259"/>
          <ac:spMkLst>
            <pc:docMk/>
            <pc:sldMk cId="0" sldId="256"/>
            <ac:spMk id="296" creationId="{93EF54B0-E2EE-4392-AD15-F6F8509452AB}"/>
          </ac:spMkLst>
        </pc:spChg>
        <pc:spChg chg="mod">
          <ac:chgData name="Archie Quiambao DOLIT" userId="0acd01b1-4217-4ee4-aac5-d0868cb3a5e4" providerId="ADAL" clId="{66CDD850-DD45-4C70-B3E9-2FC43A1EFCEC}" dt="2021-04-05T15:07:56.297" v="1259"/>
          <ac:spMkLst>
            <pc:docMk/>
            <pc:sldMk cId="0" sldId="256"/>
            <ac:spMk id="297" creationId="{0A95924F-25AF-4EB1-9D33-6E1FB6682271}"/>
          </ac:spMkLst>
        </pc:spChg>
        <pc:spChg chg="mod">
          <ac:chgData name="Archie Quiambao DOLIT" userId="0acd01b1-4217-4ee4-aac5-d0868cb3a5e4" providerId="ADAL" clId="{66CDD850-DD45-4C70-B3E9-2FC43A1EFCEC}" dt="2021-04-05T15:07:56.297" v="1259"/>
          <ac:spMkLst>
            <pc:docMk/>
            <pc:sldMk cId="0" sldId="256"/>
            <ac:spMk id="298" creationId="{FF1D41F7-FFD5-4EB8-82A3-DBE753D8EDE5}"/>
          </ac:spMkLst>
        </pc:spChg>
        <pc:spChg chg="mod">
          <ac:chgData name="Archie Quiambao DOLIT" userId="0acd01b1-4217-4ee4-aac5-d0868cb3a5e4" providerId="ADAL" clId="{66CDD850-DD45-4C70-B3E9-2FC43A1EFCEC}" dt="2021-04-05T15:07:56.297" v="1259"/>
          <ac:spMkLst>
            <pc:docMk/>
            <pc:sldMk cId="0" sldId="256"/>
            <ac:spMk id="299" creationId="{0D75BBD5-6295-4E09-B011-A40EF9F95DDA}"/>
          </ac:spMkLst>
        </pc:spChg>
        <pc:spChg chg="mod">
          <ac:chgData name="Archie Quiambao DOLIT" userId="0acd01b1-4217-4ee4-aac5-d0868cb3a5e4" providerId="ADAL" clId="{66CDD850-DD45-4C70-B3E9-2FC43A1EFCEC}" dt="2021-04-05T15:07:56.297" v="1259"/>
          <ac:spMkLst>
            <pc:docMk/>
            <pc:sldMk cId="0" sldId="256"/>
            <ac:spMk id="300" creationId="{BCF8D041-126B-49CD-97E9-953BC4890834}"/>
          </ac:spMkLst>
        </pc:spChg>
        <pc:spChg chg="mod">
          <ac:chgData name="Archie Quiambao DOLIT" userId="0acd01b1-4217-4ee4-aac5-d0868cb3a5e4" providerId="ADAL" clId="{66CDD850-DD45-4C70-B3E9-2FC43A1EFCEC}" dt="2021-04-05T15:07:56.297" v="1259"/>
          <ac:spMkLst>
            <pc:docMk/>
            <pc:sldMk cId="0" sldId="256"/>
            <ac:spMk id="301" creationId="{0FA36982-56E4-4E47-A78B-76C29576071C}"/>
          </ac:spMkLst>
        </pc:spChg>
        <pc:spChg chg="mod">
          <ac:chgData name="Archie Quiambao DOLIT" userId="0acd01b1-4217-4ee4-aac5-d0868cb3a5e4" providerId="ADAL" clId="{66CDD850-DD45-4C70-B3E9-2FC43A1EFCEC}" dt="2021-04-05T15:07:56.297" v="1259"/>
          <ac:spMkLst>
            <pc:docMk/>
            <pc:sldMk cId="0" sldId="256"/>
            <ac:spMk id="302" creationId="{357914C5-F9A5-4596-B29D-0482C6D1A56A}"/>
          </ac:spMkLst>
        </pc:spChg>
        <pc:spChg chg="mod">
          <ac:chgData name="Archie Quiambao DOLIT" userId="0acd01b1-4217-4ee4-aac5-d0868cb3a5e4" providerId="ADAL" clId="{66CDD850-DD45-4C70-B3E9-2FC43A1EFCEC}" dt="2021-04-05T15:07:56.297" v="1259"/>
          <ac:spMkLst>
            <pc:docMk/>
            <pc:sldMk cId="0" sldId="256"/>
            <ac:spMk id="303" creationId="{5E62A7EE-1F1C-40FA-8D3A-0C5E2633BE03}"/>
          </ac:spMkLst>
        </pc:spChg>
        <pc:spChg chg="mod">
          <ac:chgData name="Archie Quiambao DOLIT" userId="0acd01b1-4217-4ee4-aac5-d0868cb3a5e4" providerId="ADAL" clId="{66CDD850-DD45-4C70-B3E9-2FC43A1EFCEC}" dt="2021-04-05T15:07:56.297" v="1259"/>
          <ac:spMkLst>
            <pc:docMk/>
            <pc:sldMk cId="0" sldId="256"/>
            <ac:spMk id="304" creationId="{368C2133-286C-462B-8216-DC76F1226AD4}"/>
          </ac:spMkLst>
        </pc:spChg>
        <pc:spChg chg="mod">
          <ac:chgData name="Archie Quiambao DOLIT" userId="0acd01b1-4217-4ee4-aac5-d0868cb3a5e4" providerId="ADAL" clId="{66CDD850-DD45-4C70-B3E9-2FC43A1EFCEC}" dt="2021-04-05T15:07:56.297" v="1259"/>
          <ac:spMkLst>
            <pc:docMk/>
            <pc:sldMk cId="0" sldId="256"/>
            <ac:spMk id="305" creationId="{821791CD-8E46-4DDB-8C66-D188233FBC02}"/>
          </ac:spMkLst>
        </pc:spChg>
        <pc:spChg chg="mod">
          <ac:chgData name="Archie Quiambao DOLIT" userId="0acd01b1-4217-4ee4-aac5-d0868cb3a5e4" providerId="ADAL" clId="{66CDD850-DD45-4C70-B3E9-2FC43A1EFCEC}" dt="2021-04-05T15:07:56.297" v="1259"/>
          <ac:spMkLst>
            <pc:docMk/>
            <pc:sldMk cId="0" sldId="256"/>
            <ac:spMk id="306" creationId="{FE75E649-8C6F-43D7-9B2F-6AAE02D61ED8}"/>
          </ac:spMkLst>
        </pc:spChg>
        <pc:spChg chg="mod">
          <ac:chgData name="Archie Quiambao DOLIT" userId="0acd01b1-4217-4ee4-aac5-d0868cb3a5e4" providerId="ADAL" clId="{66CDD850-DD45-4C70-B3E9-2FC43A1EFCEC}" dt="2021-04-05T15:07:56.297" v="1259"/>
          <ac:spMkLst>
            <pc:docMk/>
            <pc:sldMk cId="0" sldId="256"/>
            <ac:spMk id="307" creationId="{DB021B57-5111-4BD6-B584-2A753FDA037F}"/>
          </ac:spMkLst>
        </pc:spChg>
        <pc:spChg chg="mod">
          <ac:chgData name="Archie Quiambao DOLIT" userId="0acd01b1-4217-4ee4-aac5-d0868cb3a5e4" providerId="ADAL" clId="{66CDD850-DD45-4C70-B3E9-2FC43A1EFCEC}" dt="2021-04-05T15:07:56.297" v="1259"/>
          <ac:spMkLst>
            <pc:docMk/>
            <pc:sldMk cId="0" sldId="256"/>
            <ac:spMk id="308" creationId="{17F565B4-989B-4412-8475-CF3E64BDE1DC}"/>
          </ac:spMkLst>
        </pc:spChg>
        <pc:spChg chg="mod">
          <ac:chgData name="Archie Quiambao DOLIT" userId="0acd01b1-4217-4ee4-aac5-d0868cb3a5e4" providerId="ADAL" clId="{66CDD850-DD45-4C70-B3E9-2FC43A1EFCEC}" dt="2021-04-05T15:07:56.297" v="1259"/>
          <ac:spMkLst>
            <pc:docMk/>
            <pc:sldMk cId="0" sldId="256"/>
            <ac:spMk id="309" creationId="{38A2ED31-3A9E-4DFC-AAB5-192460641E01}"/>
          </ac:spMkLst>
        </pc:spChg>
        <pc:spChg chg="mod">
          <ac:chgData name="Archie Quiambao DOLIT" userId="0acd01b1-4217-4ee4-aac5-d0868cb3a5e4" providerId="ADAL" clId="{66CDD850-DD45-4C70-B3E9-2FC43A1EFCEC}" dt="2021-04-05T15:07:56.297" v="1259"/>
          <ac:spMkLst>
            <pc:docMk/>
            <pc:sldMk cId="0" sldId="256"/>
            <ac:spMk id="310" creationId="{1843313F-E2E2-43CC-833D-4B3EE4FB9C53}"/>
          </ac:spMkLst>
        </pc:spChg>
        <pc:spChg chg="mod">
          <ac:chgData name="Archie Quiambao DOLIT" userId="0acd01b1-4217-4ee4-aac5-d0868cb3a5e4" providerId="ADAL" clId="{66CDD850-DD45-4C70-B3E9-2FC43A1EFCEC}" dt="2021-04-05T15:07:56.297" v="1259"/>
          <ac:spMkLst>
            <pc:docMk/>
            <pc:sldMk cId="0" sldId="256"/>
            <ac:spMk id="311" creationId="{A05C301D-A750-4DFE-A07D-CE52D4C27B3A}"/>
          </ac:spMkLst>
        </pc:spChg>
        <pc:spChg chg="mod">
          <ac:chgData name="Archie Quiambao DOLIT" userId="0acd01b1-4217-4ee4-aac5-d0868cb3a5e4" providerId="ADAL" clId="{66CDD850-DD45-4C70-B3E9-2FC43A1EFCEC}" dt="2021-04-05T15:07:56.297" v="1259"/>
          <ac:spMkLst>
            <pc:docMk/>
            <pc:sldMk cId="0" sldId="256"/>
            <ac:spMk id="312" creationId="{B0B805D6-B76C-4052-921D-1AD1B383B365}"/>
          </ac:spMkLst>
        </pc:spChg>
        <pc:spChg chg="mod">
          <ac:chgData name="Archie Quiambao DOLIT" userId="0acd01b1-4217-4ee4-aac5-d0868cb3a5e4" providerId="ADAL" clId="{66CDD850-DD45-4C70-B3E9-2FC43A1EFCEC}" dt="2021-04-05T15:07:56.297" v="1259"/>
          <ac:spMkLst>
            <pc:docMk/>
            <pc:sldMk cId="0" sldId="256"/>
            <ac:spMk id="313" creationId="{8E14F522-3DD1-46ED-99EE-E9AF66FFAF2E}"/>
          </ac:spMkLst>
        </pc:spChg>
        <pc:spChg chg="mod">
          <ac:chgData name="Archie Quiambao DOLIT" userId="0acd01b1-4217-4ee4-aac5-d0868cb3a5e4" providerId="ADAL" clId="{66CDD850-DD45-4C70-B3E9-2FC43A1EFCEC}" dt="2021-04-05T15:07:56.297" v="1259"/>
          <ac:spMkLst>
            <pc:docMk/>
            <pc:sldMk cId="0" sldId="256"/>
            <ac:spMk id="314" creationId="{24E37C39-5A8A-403E-ACDB-8D1100184707}"/>
          </ac:spMkLst>
        </pc:spChg>
        <pc:spChg chg="mod">
          <ac:chgData name="Archie Quiambao DOLIT" userId="0acd01b1-4217-4ee4-aac5-d0868cb3a5e4" providerId="ADAL" clId="{66CDD850-DD45-4C70-B3E9-2FC43A1EFCEC}" dt="2021-04-05T15:07:56.297" v="1259"/>
          <ac:spMkLst>
            <pc:docMk/>
            <pc:sldMk cId="0" sldId="256"/>
            <ac:spMk id="315" creationId="{5C139DE5-BAAF-4361-B315-A54A52FE86A3}"/>
          </ac:spMkLst>
        </pc:spChg>
        <pc:spChg chg="mod">
          <ac:chgData name="Archie Quiambao DOLIT" userId="0acd01b1-4217-4ee4-aac5-d0868cb3a5e4" providerId="ADAL" clId="{66CDD850-DD45-4C70-B3E9-2FC43A1EFCEC}" dt="2021-04-05T15:07:56.297" v="1259"/>
          <ac:spMkLst>
            <pc:docMk/>
            <pc:sldMk cId="0" sldId="256"/>
            <ac:spMk id="316" creationId="{3B52CDD0-F7E8-4D6E-B7DE-D3AD5CD34C9A}"/>
          </ac:spMkLst>
        </pc:spChg>
        <pc:spChg chg="mod">
          <ac:chgData name="Archie Quiambao DOLIT" userId="0acd01b1-4217-4ee4-aac5-d0868cb3a5e4" providerId="ADAL" clId="{66CDD850-DD45-4C70-B3E9-2FC43A1EFCEC}" dt="2021-04-05T15:07:56.297" v="1259"/>
          <ac:spMkLst>
            <pc:docMk/>
            <pc:sldMk cId="0" sldId="256"/>
            <ac:spMk id="317" creationId="{10E4BEC4-03DF-46D5-B00B-1B4874D13C0A}"/>
          </ac:spMkLst>
        </pc:spChg>
        <pc:spChg chg="mod">
          <ac:chgData name="Archie Quiambao DOLIT" userId="0acd01b1-4217-4ee4-aac5-d0868cb3a5e4" providerId="ADAL" clId="{66CDD850-DD45-4C70-B3E9-2FC43A1EFCEC}" dt="2021-04-05T15:07:56.297" v="1259"/>
          <ac:spMkLst>
            <pc:docMk/>
            <pc:sldMk cId="0" sldId="256"/>
            <ac:spMk id="318" creationId="{DC79B553-55F1-42F0-A2FB-6A881268B64A}"/>
          </ac:spMkLst>
        </pc:spChg>
        <pc:spChg chg="mod">
          <ac:chgData name="Archie Quiambao DOLIT" userId="0acd01b1-4217-4ee4-aac5-d0868cb3a5e4" providerId="ADAL" clId="{66CDD850-DD45-4C70-B3E9-2FC43A1EFCEC}" dt="2021-04-05T15:07:56.297" v="1259"/>
          <ac:spMkLst>
            <pc:docMk/>
            <pc:sldMk cId="0" sldId="256"/>
            <ac:spMk id="319" creationId="{9915201E-A0CB-4B3C-8850-7BE5A909AA7A}"/>
          </ac:spMkLst>
        </pc:spChg>
        <pc:spChg chg="mod">
          <ac:chgData name="Archie Quiambao DOLIT" userId="0acd01b1-4217-4ee4-aac5-d0868cb3a5e4" providerId="ADAL" clId="{66CDD850-DD45-4C70-B3E9-2FC43A1EFCEC}" dt="2021-04-05T15:07:56.297" v="1259"/>
          <ac:spMkLst>
            <pc:docMk/>
            <pc:sldMk cId="0" sldId="256"/>
            <ac:spMk id="320" creationId="{C1D84227-0A08-4082-A388-5E153BD16577}"/>
          </ac:spMkLst>
        </pc:spChg>
        <pc:spChg chg="mod">
          <ac:chgData name="Archie Quiambao DOLIT" userId="0acd01b1-4217-4ee4-aac5-d0868cb3a5e4" providerId="ADAL" clId="{66CDD850-DD45-4C70-B3E9-2FC43A1EFCEC}" dt="2021-04-05T15:07:56.297" v="1259"/>
          <ac:spMkLst>
            <pc:docMk/>
            <pc:sldMk cId="0" sldId="256"/>
            <ac:spMk id="321" creationId="{89CBDE42-19C1-4006-8887-BEDC07CBA9EA}"/>
          </ac:spMkLst>
        </pc:spChg>
        <pc:spChg chg="mod">
          <ac:chgData name="Archie Quiambao DOLIT" userId="0acd01b1-4217-4ee4-aac5-d0868cb3a5e4" providerId="ADAL" clId="{66CDD850-DD45-4C70-B3E9-2FC43A1EFCEC}" dt="2021-04-05T15:07:56.297" v="1259"/>
          <ac:spMkLst>
            <pc:docMk/>
            <pc:sldMk cId="0" sldId="256"/>
            <ac:spMk id="322" creationId="{C15271BC-9884-479D-9C33-0E5CCB8B35B7}"/>
          </ac:spMkLst>
        </pc:spChg>
        <pc:spChg chg="mod">
          <ac:chgData name="Archie Quiambao DOLIT" userId="0acd01b1-4217-4ee4-aac5-d0868cb3a5e4" providerId="ADAL" clId="{66CDD850-DD45-4C70-B3E9-2FC43A1EFCEC}" dt="2021-04-05T15:07:56.297" v="1259"/>
          <ac:spMkLst>
            <pc:docMk/>
            <pc:sldMk cId="0" sldId="256"/>
            <ac:spMk id="323" creationId="{8E00EA23-6E7E-4743-B855-FC500CD10DEE}"/>
          </ac:spMkLst>
        </pc:spChg>
        <pc:spChg chg="add mod topLvl">
          <ac:chgData name="Archie Quiambao DOLIT" userId="0acd01b1-4217-4ee4-aac5-d0868cb3a5e4" providerId="ADAL" clId="{66CDD850-DD45-4C70-B3E9-2FC43A1EFCEC}" dt="2021-04-05T17:16:14.971" v="3848" actId="164"/>
          <ac:spMkLst>
            <pc:docMk/>
            <pc:sldMk cId="0" sldId="256"/>
            <ac:spMk id="324" creationId="{81546B53-A5A1-4ADB-B576-C5B46C697A17}"/>
          </ac:spMkLst>
        </pc:spChg>
        <pc:grpChg chg="add del mod">
          <ac:chgData name="Archie Quiambao DOLIT" userId="0acd01b1-4217-4ee4-aac5-d0868cb3a5e4" providerId="ADAL" clId="{66CDD850-DD45-4C70-B3E9-2FC43A1EFCEC}" dt="2021-04-05T10:55:02.538" v="104" actId="165"/>
          <ac:grpSpMkLst>
            <pc:docMk/>
            <pc:sldMk cId="0" sldId="256"/>
            <ac:grpSpMk id="9" creationId="{51340089-1A60-45CF-903F-691A1B5ABD6D}"/>
          </ac:grpSpMkLst>
        </pc:grpChg>
        <pc:grpChg chg="add del mod">
          <ac:chgData name="Archie Quiambao DOLIT" userId="0acd01b1-4217-4ee4-aac5-d0868cb3a5e4" providerId="ADAL" clId="{66CDD850-DD45-4C70-B3E9-2FC43A1EFCEC}" dt="2021-04-05T10:55:27.451" v="115" actId="165"/>
          <ac:grpSpMkLst>
            <pc:docMk/>
            <pc:sldMk cId="0" sldId="256"/>
            <ac:grpSpMk id="14" creationId="{5B60E10B-7E84-4625-A922-4A2F6A1D6403}"/>
          </ac:grpSpMkLst>
        </pc:grpChg>
        <pc:grpChg chg="add del mod">
          <ac:chgData name="Archie Quiambao DOLIT" userId="0acd01b1-4217-4ee4-aac5-d0868cb3a5e4" providerId="ADAL" clId="{66CDD850-DD45-4C70-B3E9-2FC43A1EFCEC}" dt="2021-04-05T11:54:15.194" v="736" actId="165"/>
          <ac:grpSpMkLst>
            <pc:docMk/>
            <pc:sldMk cId="0" sldId="256"/>
            <ac:grpSpMk id="15" creationId="{F59AE293-909C-4902-9BE1-2B2CC9D9A36C}"/>
          </ac:grpSpMkLst>
        </pc:grpChg>
        <pc:grpChg chg="add del mod">
          <ac:chgData name="Archie Quiambao DOLIT" userId="0acd01b1-4217-4ee4-aac5-d0868cb3a5e4" providerId="ADAL" clId="{66CDD850-DD45-4C70-B3E9-2FC43A1EFCEC}" dt="2021-04-05T15:06:48.923" v="1258" actId="478"/>
          <ac:grpSpMkLst>
            <pc:docMk/>
            <pc:sldMk cId="0" sldId="256"/>
            <ac:grpSpMk id="106" creationId="{D466A27B-FCB9-4A94-9DC9-EC40465BBBD1}"/>
          </ac:grpSpMkLst>
        </pc:grpChg>
        <pc:grpChg chg="add del mod">
          <ac:chgData name="Archie Quiambao DOLIT" userId="0acd01b1-4217-4ee4-aac5-d0868cb3a5e4" providerId="ADAL" clId="{66CDD850-DD45-4C70-B3E9-2FC43A1EFCEC}" dt="2021-04-05T16:55:34.748" v="3550" actId="165"/>
          <ac:grpSpMkLst>
            <pc:docMk/>
            <pc:sldMk cId="0" sldId="256"/>
            <ac:grpSpMk id="220" creationId="{9DAFA079-D2FC-4384-AFBF-EEBAFBEA7985}"/>
          </ac:grpSpMkLst>
        </pc:grpChg>
        <pc:grpChg chg="add mod">
          <ac:chgData name="Archie Quiambao DOLIT" userId="0acd01b1-4217-4ee4-aac5-d0868cb3a5e4" providerId="ADAL" clId="{66CDD850-DD45-4C70-B3E9-2FC43A1EFCEC}" dt="2021-04-06T05:11:57.673" v="5191" actId="1076"/>
          <ac:grpSpMkLst>
            <pc:docMk/>
            <pc:sldMk cId="0" sldId="256"/>
            <ac:grpSpMk id="221" creationId="{633E03FE-8CBD-47D0-A070-C94D7000E493}"/>
          </ac:grpSpMkLst>
        </pc:grpChg>
        <pc:grpChg chg="mod">
          <ac:chgData name="Archie Quiambao DOLIT" userId="0acd01b1-4217-4ee4-aac5-d0868cb3a5e4" providerId="ADAL" clId="{66CDD850-DD45-4C70-B3E9-2FC43A1EFCEC}" dt="2021-04-05T15:07:56.297" v="1259"/>
          <ac:grpSpMkLst>
            <pc:docMk/>
            <pc:sldMk cId="0" sldId="256"/>
            <ac:grpSpMk id="223" creationId="{BD38B338-8298-4E8C-AE87-B3ECC743B032}"/>
          </ac:grpSpMkLst>
        </pc:grpChg>
        <pc:grpChg chg="add del mod">
          <ac:chgData name="Archie Quiambao DOLIT" userId="0acd01b1-4217-4ee4-aac5-d0868cb3a5e4" providerId="ADAL" clId="{66CDD850-DD45-4C70-B3E9-2FC43A1EFCEC}" dt="2021-04-05T17:16:02.223" v="3846" actId="165"/>
          <ac:grpSpMkLst>
            <pc:docMk/>
            <pc:sldMk cId="0" sldId="256"/>
            <ac:grpSpMk id="325" creationId="{32419884-C5FA-4F05-AD82-79A9D831A50C}"/>
          </ac:grpSpMkLst>
        </pc:grpChg>
        <pc:grpChg chg="add mod">
          <ac:chgData name="Archie Quiambao DOLIT" userId="0acd01b1-4217-4ee4-aac5-d0868cb3a5e4" providerId="ADAL" clId="{66CDD850-DD45-4C70-B3E9-2FC43A1EFCEC}" dt="2021-04-05T17:16:14.971" v="3848" actId="164"/>
          <ac:grpSpMkLst>
            <pc:docMk/>
            <pc:sldMk cId="0" sldId="256"/>
            <ac:grpSpMk id="326" creationId="{480B104F-C260-4694-BABE-D6C32F832719}"/>
          </ac:grpSpMkLst>
        </pc:grpChg>
        <pc:picChg chg="add del mod ord">
          <ac:chgData name="Archie Quiambao DOLIT" userId="0acd01b1-4217-4ee4-aac5-d0868cb3a5e4" providerId="ADAL" clId="{66CDD850-DD45-4C70-B3E9-2FC43A1EFCEC}" dt="2021-04-05T11:34:51.746" v="473" actId="478"/>
          <ac:picMkLst>
            <pc:docMk/>
            <pc:sldMk cId="0" sldId="256"/>
            <ac:picMk id="4" creationId="{A7E3B050-18F1-4AD0-9B0B-819A98EC0E14}"/>
          </ac:picMkLst>
        </pc:picChg>
        <pc:picChg chg="del mod">
          <ac:chgData name="Archie Quiambao DOLIT" userId="0acd01b1-4217-4ee4-aac5-d0868cb3a5e4" providerId="ADAL" clId="{66CDD850-DD45-4C70-B3E9-2FC43A1EFCEC}" dt="2021-04-05T10:53:51.404" v="91" actId="478"/>
          <ac:picMkLst>
            <pc:docMk/>
            <pc:sldMk cId="0" sldId="256"/>
            <ac:picMk id="6" creationId="{8E40D8ED-127A-4793-9F23-D203F4874433}"/>
          </ac:picMkLst>
        </pc:picChg>
        <pc:picChg chg="add del mod">
          <ac:chgData name="Archie Quiambao DOLIT" userId="0acd01b1-4217-4ee4-aac5-d0868cb3a5e4" providerId="ADAL" clId="{66CDD850-DD45-4C70-B3E9-2FC43A1EFCEC}" dt="2021-04-05T10:51:26.509" v="38" actId="478"/>
          <ac:picMkLst>
            <pc:docMk/>
            <pc:sldMk cId="0" sldId="256"/>
            <ac:picMk id="7" creationId="{2DFEF245-90FE-4E26-9849-F169BC0A6C9D}"/>
          </ac:picMkLst>
        </pc:picChg>
        <pc:picChg chg="add mod topLvl">
          <ac:chgData name="Archie Quiambao DOLIT" userId="0acd01b1-4217-4ee4-aac5-d0868cb3a5e4" providerId="ADAL" clId="{66CDD850-DD45-4C70-B3E9-2FC43A1EFCEC}" dt="2021-04-05T17:16:14.971" v="3848" actId="164"/>
          <ac:picMkLst>
            <pc:docMk/>
            <pc:sldMk cId="0" sldId="256"/>
            <ac:picMk id="8" creationId="{15D8C6D2-28DE-4ACF-99FE-2A7F404C20B7}"/>
          </ac:picMkLst>
        </pc:picChg>
        <pc:picChg chg="del">
          <ac:chgData name="Archie Quiambao DOLIT" userId="0acd01b1-4217-4ee4-aac5-d0868cb3a5e4" providerId="ADAL" clId="{66CDD850-DD45-4C70-B3E9-2FC43A1EFCEC}" dt="2021-04-05T10:50:16.419" v="7" actId="478"/>
          <ac:picMkLst>
            <pc:docMk/>
            <pc:sldMk cId="0" sldId="256"/>
            <ac:picMk id="10" creationId="{61D21157-341C-4DBE-8196-F0D1812A58C8}"/>
          </ac:picMkLst>
        </pc:picChg>
        <pc:picChg chg="add del mod">
          <ac:chgData name="Archie Quiambao DOLIT" userId="0acd01b1-4217-4ee4-aac5-d0868cb3a5e4" providerId="ADAL" clId="{66CDD850-DD45-4C70-B3E9-2FC43A1EFCEC}" dt="2021-04-05T10:52:49.081" v="51"/>
          <ac:picMkLst>
            <pc:docMk/>
            <pc:sldMk cId="0" sldId="256"/>
            <ac:picMk id="11" creationId="{90046D55-6543-4F91-A25B-8BD6573E44FB}"/>
          </ac:picMkLst>
        </pc:picChg>
      </pc:sldChg>
      <pc:sldChg chg="del">
        <pc:chgData name="Archie Quiambao DOLIT" userId="0acd01b1-4217-4ee4-aac5-d0868cb3a5e4" providerId="ADAL" clId="{66CDD850-DD45-4C70-B3E9-2FC43A1EFCEC}" dt="2021-04-06T06:44:17.994" v="5909" actId="47"/>
        <pc:sldMkLst>
          <pc:docMk/>
          <pc:sldMk cId="0" sldId="257"/>
        </pc:sldMkLst>
      </pc:sldChg>
      <pc:sldChg chg="addSp delSp modSp mod">
        <pc:chgData name="Archie Quiambao DOLIT" userId="0acd01b1-4217-4ee4-aac5-d0868cb3a5e4" providerId="ADAL" clId="{66CDD850-DD45-4C70-B3E9-2FC43A1EFCEC}" dt="2021-04-05T12:02:25.901" v="865" actId="20577"/>
        <pc:sldMkLst>
          <pc:docMk/>
          <pc:sldMk cId="0" sldId="258"/>
        </pc:sldMkLst>
        <pc:spChg chg="add mod">
          <ac:chgData name="Archie Quiambao DOLIT" userId="0acd01b1-4217-4ee4-aac5-d0868cb3a5e4" providerId="ADAL" clId="{66CDD850-DD45-4C70-B3E9-2FC43A1EFCEC}" dt="2021-04-05T11:08:41.063" v="261" actId="571"/>
          <ac:spMkLst>
            <pc:docMk/>
            <pc:sldMk cId="0" sldId="258"/>
            <ac:spMk id="15" creationId="{56BA01BE-DD93-4676-8124-D1B540F61FC5}"/>
          </ac:spMkLst>
        </pc:spChg>
        <pc:spChg chg="add mod">
          <ac:chgData name="Archie Quiambao DOLIT" userId="0acd01b1-4217-4ee4-aac5-d0868cb3a5e4" providerId="ADAL" clId="{66CDD850-DD45-4C70-B3E9-2FC43A1EFCEC}" dt="2021-04-05T11:58:33.794" v="749" actId="207"/>
          <ac:spMkLst>
            <pc:docMk/>
            <pc:sldMk cId="0" sldId="258"/>
            <ac:spMk id="16" creationId="{9C046921-78FF-4B33-8757-13518AE0126E}"/>
          </ac:spMkLst>
        </pc:spChg>
        <pc:spChg chg="add mod">
          <ac:chgData name="Archie Quiambao DOLIT" userId="0acd01b1-4217-4ee4-aac5-d0868cb3a5e4" providerId="ADAL" clId="{66CDD850-DD45-4C70-B3E9-2FC43A1EFCEC}" dt="2021-04-05T11:08:41.063" v="261" actId="571"/>
          <ac:spMkLst>
            <pc:docMk/>
            <pc:sldMk cId="0" sldId="258"/>
            <ac:spMk id="17" creationId="{B68F0E90-2ED9-480E-8AE4-0CB4443E24D5}"/>
          </ac:spMkLst>
        </pc:spChg>
        <pc:spChg chg="add mod">
          <ac:chgData name="Archie Quiambao DOLIT" userId="0acd01b1-4217-4ee4-aac5-d0868cb3a5e4" providerId="ADAL" clId="{66CDD850-DD45-4C70-B3E9-2FC43A1EFCEC}" dt="2021-04-05T11:08:41.063" v="261" actId="571"/>
          <ac:spMkLst>
            <pc:docMk/>
            <pc:sldMk cId="0" sldId="258"/>
            <ac:spMk id="18" creationId="{618F0110-9E04-42B6-8169-12F75886438B}"/>
          </ac:spMkLst>
        </pc:spChg>
        <pc:spChg chg="add mod">
          <ac:chgData name="Archie Quiambao DOLIT" userId="0acd01b1-4217-4ee4-aac5-d0868cb3a5e4" providerId="ADAL" clId="{66CDD850-DD45-4C70-B3E9-2FC43A1EFCEC}" dt="2021-04-05T11:58:33.794" v="749" actId="207"/>
          <ac:spMkLst>
            <pc:docMk/>
            <pc:sldMk cId="0" sldId="258"/>
            <ac:spMk id="19" creationId="{CC7113C6-E158-4B5A-9D31-97A628298603}"/>
          </ac:spMkLst>
        </pc:spChg>
        <pc:spChg chg="add mod">
          <ac:chgData name="Archie Quiambao DOLIT" userId="0acd01b1-4217-4ee4-aac5-d0868cb3a5e4" providerId="ADAL" clId="{66CDD850-DD45-4C70-B3E9-2FC43A1EFCEC}" dt="2021-04-05T11:58:33.794" v="749" actId="207"/>
          <ac:spMkLst>
            <pc:docMk/>
            <pc:sldMk cId="0" sldId="258"/>
            <ac:spMk id="20" creationId="{0C41DF60-0788-4A6E-9B7D-7757122F4FDA}"/>
          </ac:spMkLst>
        </pc:spChg>
        <pc:spChg chg="add mod">
          <ac:chgData name="Archie Quiambao DOLIT" userId="0acd01b1-4217-4ee4-aac5-d0868cb3a5e4" providerId="ADAL" clId="{66CDD850-DD45-4C70-B3E9-2FC43A1EFCEC}" dt="2021-04-05T11:08:41.063" v="261" actId="571"/>
          <ac:spMkLst>
            <pc:docMk/>
            <pc:sldMk cId="0" sldId="258"/>
            <ac:spMk id="21" creationId="{2BD103E3-0A38-4C69-B9D9-395132787646}"/>
          </ac:spMkLst>
        </pc:spChg>
        <pc:spChg chg="add mod">
          <ac:chgData name="Archie Quiambao DOLIT" userId="0acd01b1-4217-4ee4-aac5-d0868cb3a5e4" providerId="ADAL" clId="{66CDD850-DD45-4C70-B3E9-2FC43A1EFCEC}" dt="2021-04-05T11:58:33.794" v="749" actId="207"/>
          <ac:spMkLst>
            <pc:docMk/>
            <pc:sldMk cId="0" sldId="258"/>
            <ac:spMk id="22" creationId="{7EE991AA-342F-4CD0-B1A4-6AF726794046}"/>
          </ac:spMkLst>
        </pc:spChg>
        <pc:spChg chg="add mod">
          <ac:chgData name="Archie Quiambao DOLIT" userId="0acd01b1-4217-4ee4-aac5-d0868cb3a5e4" providerId="ADAL" clId="{66CDD850-DD45-4C70-B3E9-2FC43A1EFCEC}" dt="2021-04-05T11:08:41.063" v="261" actId="571"/>
          <ac:spMkLst>
            <pc:docMk/>
            <pc:sldMk cId="0" sldId="258"/>
            <ac:spMk id="23" creationId="{46E5EBCC-BB3B-42AD-B5E4-813665FE79AA}"/>
          </ac:spMkLst>
        </pc:spChg>
        <pc:spChg chg="add mod">
          <ac:chgData name="Archie Quiambao DOLIT" userId="0acd01b1-4217-4ee4-aac5-d0868cb3a5e4" providerId="ADAL" clId="{66CDD850-DD45-4C70-B3E9-2FC43A1EFCEC}" dt="2021-04-05T11:58:33.794" v="749" actId="207"/>
          <ac:spMkLst>
            <pc:docMk/>
            <pc:sldMk cId="0" sldId="258"/>
            <ac:spMk id="24" creationId="{5401EC33-FDA2-4F86-967D-BA1ED56DB8BF}"/>
          </ac:spMkLst>
        </pc:spChg>
        <pc:spChg chg="add mod">
          <ac:chgData name="Archie Quiambao DOLIT" userId="0acd01b1-4217-4ee4-aac5-d0868cb3a5e4" providerId="ADAL" clId="{66CDD850-DD45-4C70-B3E9-2FC43A1EFCEC}" dt="2021-04-05T11:08:41.063" v="261" actId="571"/>
          <ac:spMkLst>
            <pc:docMk/>
            <pc:sldMk cId="0" sldId="258"/>
            <ac:spMk id="25" creationId="{AA332D4E-CC8C-4ABF-A22A-AA5CE5617DA3}"/>
          </ac:spMkLst>
        </pc:spChg>
        <pc:spChg chg="add del mod">
          <ac:chgData name="Archie Quiambao DOLIT" userId="0acd01b1-4217-4ee4-aac5-d0868cb3a5e4" providerId="ADAL" clId="{66CDD850-DD45-4C70-B3E9-2FC43A1EFCEC}" dt="2021-04-05T11:52:56.203" v="716"/>
          <ac:spMkLst>
            <pc:docMk/>
            <pc:sldMk cId="0" sldId="258"/>
            <ac:spMk id="26" creationId="{8079F68A-9DBF-44B1-B119-817F71673C15}"/>
          </ac:spMkLst>
        </pc:spChg>
        <pc:spChg chg="mod">
          <ac:chgData name="Archie Quiambao DOLIT" userId="0acd01b1-4217-4ee4-aac5-d0868cb3a5e4" providerId="ADAL" clId="{66CDD850-DD45-4C70-B3E9-2FC43A1EFCEC}" dt="2021-04-05T12:02:25.901" v="865" actId="20577"/>
          <ac:spMkLst>
            <pc:docMk/>
            <pc:sldMk cId="0" sldId="258"/>
            <ac:spMk id="340" creationId="{00000000-0000-0000-0000-000000000000}"/>
          </ac:spMkLst>
        </pc:spChg>
      </pc:sldChg>
      <pc:sldChg chg="addSp delSp modSp mod modNotesTx">
        <pc:chgData name="Archie Quiambao DOLIT" userId="0acd01b1-4217-4ee4-aac5-d0868cb3a5e4" providerId="ADAL" clId="{66CDD850-DD45-4C70-B3E9-2FC43A1EFCEC}" dt="2021-04-05T15:25:33.212" v="1460" actId="1076"/>
        <pc:sldMkLst>
          <pc:docMk/>
          <pc:sldMk cId="0" sldId="259"/>
        </pc:sldMkLst>
        <pc:spChg chg="add del mod ord">
          <ac:chgData name="Archie Quiambao DOLIT" userId="0acd01b1-4217-4ee4-aac5-d0868cb3a5e4" providerId="ADAL" clId="{66CDD850-DD45-4C70-B3E9-2FC43A1EFCEC}" dt="2021-04-05T11:45:48.131" v="577" actId="478"/>
          <ac:spMkLst>
            <pc:docMk/>
            <pc:sldMk cId="0" sldId="259"/>
            <ac:spMk id="18" creationId="{1F406E06-0230-4FE1-B324-53B1E1C7E3A9}"/>
          </ac:spMkLst>
        </pc:spChg>
        <pc:spChg chg="mod">
          <ac:chgData name="Archie Quiambao DOLIT" userId="0acd01b1-4217-4ee4-aac5-d0868cb3a5e4" providerId="ADAL" clId="{66CDD850-DD45-4C70-B3E9-2FC43A1EFCEC}" dt="2021-04-05T15:22:39.328" v="1440" actId="20577"/>
          <ac:spMkLst>
            <pc:docMk/>
            <pc:sldMk cId="0" sldId="259"/>
            <ac:spMk id="18" creationId="{476A89DB-387B-4A14-B417-0ACB55FFEC4E}"/>
          </ac:spMkLst>
        </pc:spChg>
        <pc:spChg chg="mod">
          <ac:chgData name="Archie Quiambao DOLIT" userId="0acd01b1-4217-4ee4-aac5-d0868cb3a5e4" providerId="ADAL" clId="{66CDD850-DD45-4C70-B3E9-2FC43A1EFCEC}" dt="2021-04-05T15:22:35.821" v="1439" actId="14100"/>
          <ac:spMkLst>
            <pc:docMk/>
            <pc:sldMk cId="0" sldId="259"/>
            <ac:spMk id="104" creationId="{808BBCDE-E361-4351-8DC2-CB6BCA9948CB}"/>
          </ac:spMkLst>
        </pc:spChg>
        <pc:spChg chg="mod">
          <ac:chgData name="Archie Quiambao DOLIT" userId="0acd01b1-4217-4ee4-aac5-d0868cb3a5e4" providerId="ADAL" clId="{66CDD850-DD45-4C70-B3E9-2FC43A1EFCEC}" dt="2021-04-05T11:02:40.446" v="193" actId="20577"/>
          <ac:spMkLst>
            <pc:docMk/>
            <pc:sldMk cId="0" sldId="259"/>
            <ac:spMk id="162" creationId="{128F493A-70A4-405A-9FE2-1DD8B59178D0}"/>
          </ac:spMkLst>
        </pc:spChg>
        <pc:spChg chg="mod">
          <ac:chgData name="Archie Quiambao DOLIT" userId="0acd01b1-4217-4ee4-aac5-d0868cb3a5e4" providerId="ADAL" clId="{66CDD850-DD45-4C70-B3E9-2FC43A1EFCEC}" dt="2021-04-05T15:08:52.345" v="1265" actId="113"/>
          <ac:spMkLst>
            <pc:docMk/>
            <pc:sldMk cId="0" sldId="259"/>
            <ac:spMk id="347" creationId="{00000000-0000-0000-0000-000000000000}"/>
          </ac:spMkLst>
        </pc:spChg>
        <pc:spChg chg="mod">
          <ac:chgData name="Archie Quiambao DOLIT" userId="0acd01b1-4217-4ee4-aac5-d0868cb3a5e4" providerId="ADAL" clId="{66CDD850-DD45-4C70-B3E9-2FC43A1EFCEC}" dt="2021-04-05T13:02:11.975" v="1120" actId="207"/>
          <ac:spMkLst>
            <pc:docMk/>
            <pc:sldMk cId="0" sldId="259"/>
            <ac:spMk id="348" creationId="{00000000-0000-0000-0000-000000000000}"/>
          </ac:spMkLst>
        </pc:spChg>
        <pc:picChg chg="mod">
          <ac:chgData name="Archie Quiambao DOLIT" userId="0acd01b1-4217-4ee4-aac5-d0868cb3a5e4" providerId="ADAL" clId="{66CDD850-DD45-4C70-B3E9-2FC43A1EFCEC}" dt="2021-04-05T15:25:33.212" v="1460" actId="1076"/>
          <ac:picMkLst>
            <pc:docMk/>
            <pc:sldMk cId="0" sldId="259"/>
            <ac:picMk id="13" creationId="{EB0B1253-F717-4554-8523-ECB8DBC4674A}"/>
          </ac:picMkLst>
        </pc:picChg>
        <pc:picChg chg="mod">
          <ac:chgData name="Archie Quiambao DOLIT" userId="0acd01b1-4217-4ee4-aac5-d0868cb3a5e4" providerId="ADAL" clId="{66CDD850-DD45-4C70-B3E9-2FC43A1EFCEC}" dt="2021-04-05T15:25:33.212" v="1460" actId="1076"/>
          <ac:picMkLst>
            <pc:docMk/>
            <pc:sldMk cId="0" sldId="259"/>
            <ac:picMk id="15" creationId="{93B8C1D0-B15D-42DD-BB9C-4FA7F5CE39D2}"/>
          </ac:picMkLst>
        </pc:picChg>
        <pc:picChg chg="mod">
          <ac:chgData name="Archie Quiambao DOLIT" userId="0acd01b1-4217-4ee4-aac5-d0868cb3a5e4" providerId="ADAL" clId="{66CDD850-DD45-4C70-B3E9-2FC43A1EFCEC}" dt="2021-04-05T11:09:15.849" v="264" actId="1076"/>
          <ac:picMkLst>
            <pc:docMk/>
            <pc:sldMk cId="0" sldId="259"/>
            <ac:picMk id="17" creationId="{583281AD-32C0-4A94-8FDB-C452C0EC8C3C}"/>
          </ac:picMkLst>
        </pc:picChg>
      </pc:sldChg>
      <pc:sldChg chg="del modNotes">
        <pc:chgData name="Archie Quiambao DOLIT" userId="0acd01b1-4217-4ee4-aac5-d0868cb3a5e4" providerId="ADAL" clId="{66CDD850-DD45-4C70-B3E9-2FC43A1EFCEC}" dt="2021-04-06T06:44:17.994" v="5909" actId="47"/>
        <pc:sldMkLst>
          <pc:docMk/>
          <pc:sldMk cId="0" sldId="260"/>
        </pc:sldMkLst>
      </pc:sldChg>
      <pc:sldChg chg="addSp delSp modSp mod ord modNotes modNotesTx">
        <pc:chgData name="Archie Quiambao DOLIT" userId="0acd01b1-4217-4ee4-aac5-d0868cb3a5e4" providerId="ADAL" clId="{66CDD850-DD45-4C70-B3E9-2FC43A1EFCEC}" dt="2021-04-06T14:20:50.059" v="6648"/>
        <pc:sldMkLst>
          <pc:docMk/>
          <pc:sldMk cId="0" sldId="261"/>
        </pc:sldMkLst>
        <pc:spChg chg="add del mod">
          <ac:chgData name="Archie Quiambao DOLIT" userId="0acd01b1-4217-4ee4-aac5-d0868cb3a5e4" providerId="ADAL" clId="{66CDD850-DD45-4C70-B3E9-2FC43A1EFCEC}" dt="2021-04-06T06:41:23.596" v="5893" actId="478"/>
          <ac:spMkLst>
            <pc:docMk/>
            <pc:sldMk cId="0" sldId="261"/>
            <ac:spMk id="4" creationId="{A032412F-7CF6-420E-91A8-8D2FEE368BF1}"/>
          </ac:spMkLst>
        </pc:spChg>
        <pc:spChg chg="add mod">
          <ac:chgData name="Archie Quiambao DOLIT" userId="0acd01b1-4217-4ee4-aac5-d0868cb3a5e4" providerId="ADAL" clId="{66CDD850-DD45-4C70-B3E9-2FC43A1EFCEC}" dt="2021-04-06T08:26:22.172" v="6341" actId="1076"/>
          <ac:spMkLst>
            <pc:docMk/>
            <pc:sldMk cId="0" sldId="261"/>
            <ac:spMk id="9" creationId="{1B7334D0-737B-434E-AFA5-777BAE8799DA}"/>
          </ac:spMkLst>
        </pc:spChg>
        <pc:spChg chg="add mod">
          <ac:chgData name="Archie Quiambao DOLIT" userId="0acd01b1-4217-4ee4-aac5-d0868cb3a5e4" providerId="ADAL" clId="{66CDD850-DD45-4C70-B3E9-2FC43A1EFCEC}" dt="2021-04-06T08:21:30.730" v="6311" actId="14100"/>
          <ac:spMkLst>
            <pc:docMk/>
            <pc:sldMk cId="0" sldId="261"/>
            <ac:spMk id="52" creationId="{CC8BB15E-4F16-4EA0-8FF6-19249F60927B}"/>
          </ac:spMkLst>
        </pc:spChg>
        <pc:spChg chg="add mod">
          <ac:chgData name="Archie Quiambao DOLIT" userId="0acd01b1-4217-4ee4-aac5-d0868cb3a5e4" providerId="ADAL" clId="{66CDD850-DD45-4C70-B3E9-2FC43A1EFCEC}" dt="2021-04-06T08:16:00.021" v="6230" actId="164"/>
          <ac:spMkLst>
            <pc:docMk/>
            <pc:sldMk cId="0" sldId="261"/>
            <ac:spMk id="59" creationId="{A973DA1C-8E37-43B4-830B-3685502EC273}"/>
          </ac:spMkLst>
        </pc:spChg>
        <pc:spChg chg="add mod">
          <ac:chgData name="Archie Quiambao DOLIT" userId="0acd01b1-4217-4ee4-aac5-d0868cb3a5e4" providerId="ADAL" clId="{66CDD850-DD45-4C70-B3E9-2FC43A1EFCEC}" dt="2021-04-06T08:18:27.787" v="6253" actId="164"/>
          <ac:spMkLst>
            <pc:docMk/>
            <pc:sldMk cId="0" sldId="261"/>
            <ac:spMk id="61" creationId="{B2873500-060D-4CC1-BD26-98513EFD3433}"/>
          </ac:spMkLst>
        </pc:spChg>
        <pc:spChg chg="add mod">
          <ac:chgData name="Archie Quiambao DOLIT" userId="0acd01b1-4217-4ee4-aac5-d0868cb3a5e4" providerId="ADAL" clId="{66CDD850-DD45-4C70-B3E9-2FC43A1EFCEC}" dt="2021-04-06T10:19:12.158" v="6344" actId="1076"/>
          <ac:spMkLst>
            <pc:docMk/>
            <pc:sldMk cId="0" sldId="261"/>
            <ac:spMk id="62" creationId="{4D1218C7-5D48-46C1-BA6F-9BB2DBD618A1}"/>
          </ac:spMkLst>
        </pc:spChg>
        <pc:spChg chg="add mod">
          <ac:chgData name="Archie Quiambao DOLIT" userId="0acd01b1-4217-4ee4-aac5-d0868cb3a5e4" providerId="ADAL" clId="{66CDD850-DD45-4C70-B3E9-2FC43A1EFCEC}" dt="2021-04-06T10:19:25.748" v="6348" actId="1076"/>
          <ac:spMkLst>
            <pc:docMk/>
            <pc:sldMk cId="0" sldId="261"/>
            <ac:spMk id="63" creationId="{5AD8E669-4E71-4356-BA8A-45EA249FE80A}"/>
          </ac:spMkLst>
        </pc:spChg>
        <pc:spChg chg="add mod">
          <ac:chgData name="Archie Quiambao DOLIT" userId="0acd01b1-4217-4ee4-aac5-d0868cb3a5e4" providerId="ADAL" clId="{66CDD850-DD45-4C70-B3E9-2FC43A1EFCEC}" dt="2021-04-06T14:20:50.059" v="6648"/>
          <ac:spMkLst>
            <pc:docMk/>
            <pc:sldMk cId="0" sldId="261"/>
            <ac:spMk id="64" creationId="{6092C794-87B2-4DBC-84A5-4F7D5A0A5ECF}"/>
          </ac:spMkLst>
        </pc:spChg>
        <pc:spChg chg="add del mod">
          <ac:chgData name="Archie Quiambao DOLIT" userId="0acd01b1-4217-4ee4-aac5-d0868cb3a5e4" providerId="ADAL" clId="{66CDD850-DD45-4C70-B3E9-2FC43A1EFCEC}" dt="2021-04-06T08:09:52.103" v="6036"/>
          <ac:spMkLst>
            <pc:docMk/>
            <pc:sldMk cId="0" sldId="261"/>
            <ac:spMk id="64" creationId="{A896E990-F8B8-4BB8-B1AC-829A63E60F9A}"/>
          </ac:spMkLst>
        </pc:spChg>
        <pc:spChg chg="add mod">
          <ac:chgData name="Archie Quiambao DOLIT" userId="0acd01b1-4217-4ee4-aac5-d0868cb3a5e4" providerId="ADAL" clId="{66CDD850-DD45-4C70-B3E9-2FC43A1EFCEC}" dt="2021-04-06T08:18:04.461" v="6249" actId="1076"/>
          <ac:spMkLst>
            <pc:docMk/>
            <pc:sldMk cId="0" sldId="261"/>
            <ac:spMk id="65" creationId="{B26D631B-16D1-4096-8AF0-03BE46D79DD6}"/>
          </ac:spMkLst>
        </pc:spChg>
        <pc:spChg chg="add mod">
          <ac:chgData name="Archie Quiambao DOLIT" userId="0acd01b1-4217-4ee4-aac5-d0868cb3a5e4" providerId="ADAL" clId="{66CDD850-DD45-4C70-B3E9-2FC43A1EFCEC}" dt="2021-04-06T08:18:27.787" v="6253" actId="164"/>
          <ac:spMkLst>
            <pc:docMk/>
            <pc:sldMk cId="0" sldId="261"/>
            <ac:spMk id="66" creationId="{B5BA8BAB-BCBF-4996-96E0-EDB2CBDF3625}"/>
          </ac:spMkLst>
        </pc:spChg>
        <pc:spChg chg="add del mod">
          <ac:chgData name="Archie Quiambao DOLIT" userId="0acd01b1-4217-4ee4-aac5-d0868cb3a5e4" providerId="ADAL" clId="{66CDD850-DD45-4C70-B3E9-2FC43A1EFCEC}" dt="2021-04-06T08:14:40.517" v="6142" actId="478"/>
          <ac:spMkLst>
            <pc:docMk/>
            <pc:sldMk cId="0" sldId="261"/>
            <ac:spMk id="67" creationId="{339A641E-908C-463F-BFD5-A790B8E12670}"/>
          </ac:spMkLst>
        </pc:spChg>
        <pc:spChg chg="mod">
          <ac:chgData name="Archie Quiambao DOLIT" userId="0acd01b1-4217-4ee4-aac5-d0868cb3a5e4" providerId="ADAL" clId="{66CDD850-DD45-4C70-B3E9-2FC43A1EFCEC}" dt="2021-04-06T02:26:09.464" v="4501" actId="164"/>
          <ac:spMkLst>
            <pc:docMk/>
            <pc:sldMk cId="0" sldId="261"/>
            <ac:spMk id="560"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561"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562"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563"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564"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565"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566"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567"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568"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569"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577"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578"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579"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580"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581"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582"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583"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584"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585"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586"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587"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588"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589"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590"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591"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592"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593"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594"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595"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596"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597"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598"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599" creationId="{00000000-0000-0000-0000-000000000000}"/>
          </ac:spMkLst>
        </pc:spChg>
        <pc:spChg chg="mod">
          <ac:chgData name="Archie Quiambao DOLIT" userId="0acd01b1-4217-4ee4-aac5-d0868cb3a5e4" providerId="ADAL" clId="{66CDD850-DD45-4C70-B3E9-2FC43A1EFCEC}" dt="2021-04-06T08:11:16.320" v="6059" actId="1076"/>
          <ac:spMkLst>
            <pc:docMk/>
            <pc:sldMk cId="0" sldId="261"/>
            <ac:spMk id="600" creationId="{00000000-0000-0000-0000-000000000000}"/>
          </ac:spMkLst>
        </pc:spChg>
        <pc:spChg chg="del">
          <ac:chgData name="Archie Quiambao DOLIT" userId="0acd01b1-4217-4ee4-aac5-d0868cb3a5e4" providerId="ADAL" clId="{66CDD850-DD45-4C70-B3E9-2FC43A1EFCEC}" dt="2021-04-06T06:41:21.985" v="5892" actId="478"/>
          <ac:spMkLst>
            <pc:docMk/>
            <pc:sldMk cId="0" sldId="261"/>
            <ac:spMk id="601" creationId="{00000000-0000-0000-0000-000000000000}"/>
          </ac:spMkLst>
        </pc:spChg>
        <pc:spChg chg="add del mod">
          <ac:chgData name="Archie Quiambao DOLIT" userId="0acd01b1-4217-4ee4-aac5-d0868cb3a5e4" providerId="ADAL" clId="{66CDD850-DD45-4C70-B3E9-2FC43A1EFCEC}" dt="2021-04-06T06:59:28.490" v="5962" actId="1076"/>
          <ac:spMkLst>
            <pc:docMk/>
            <pc:sldMk cId="0" sldId="261"/>
            <ac:spMk id="602" creationId="{00000000-0000-0000-0000-000000000000}"/>
          </ac:spMkLst>
        </pc:spChg>
        <pc:spChg chg="mod">
          <ac:chgData name="Archie Quiambao DOLIT" userId="0acd01b1-4217-4ee4-aac5-d0868cb3a5e4" providerId="ADAL" clId="{66CDD850-DD45-4C70-B3E9-2FC43A1EFCEC}" dt="2021-04-06T06:59:30.717" v="5963" actId="1076"/>
          <ac:spMkLst>
            <pc:docMk/>
            <pc:sldMk cId="0" sldId="261"/>
            <ac:spMk id="603"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662"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721"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722"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723" creationId="{00000000-0000-0000-0000-000000000000}"/>
          </ac:spMkLst>
        </pc:spChg>
        <pc:spChg chg="mod">
          <ac:chgData name="Archie Quiambao DOLIT" userId="0acd01b1-4217-4ee4-aac5-d0868cb3a5e4" providerId="ADAL" clId="{66CDD850-DD45-4C70-B3E9-2FC43A1EFCEC}" dt="2021-04-06T02:26:09.464" v="4501" actId="164"/>
          <ac:spMkLst>
            <pc:docMk/>
            <pc:sldMk cId="0" sldId="261"/>
            <ac:spMk id="724" creationId="{00000000-0000-0000-0000-000000000000}"/>
          </ac:spMkLst>
        </pc:spChg>
        <pc:grpChg chg="add mod ord">
          <ac:chgData name="Archie Quiambao DOLIT" userId="0acd01b1-4217-4ee4-aac5-d0868cb3a5e4" providerId="ADAL" clId="{66CDD850-DD45-4C70-B3E9-2FC43A1EFCEC}" dt="2021-04-06T08:22:01.341" v="6322" actId="1038"/>
          <ac:grpSpMkLst>
            <pc:docMk/>
            <pc:sldMk cId="0" sldId="261"/>
            <ac:grpSpMk id="2" creationId="{B87AF38C-C753-48E6-BAC5-BE0A045784EC}"/>
          </ac:grpSpMkLst>
        </pc:grpChg>
        <pc:grpChg chg="add mod ord">
          <ac:chgData name="Archie Quiambao DOLIT" userId="0acd01b1-4217-4ee4-aac5-d0868cb3a5e4" providerId="ADAL" clId="{66CDD850-DD45-4C70-B3E9-2FC43A1EFCEC}" dt="2021-04-06T08:21:49.669" v="6314" actId="166"/>
          <ac:grpSpMkLst>
            <pc:docMk/>
            <pc:sldMk cId="0" sldId="261"/>
            <ac:grpSpMk id="10" creationId="{05516314-A2BB-4E2A-9E3C-3462414F9A87}"/>
          </ac:grpSpMkLst>
        </pc:grpChg>
        <pc:grpChg chg="add mod">
          <ac:chgData name="Archie Quiambao DOLIT" userId="0acd01b1-4217-4ee4-aac5-d0868cb3a5e4" providerId="ADAL" clId="{66CDD850-DD45-4C70-B3E9-2FC43A1EFCEC}" dt="2021-04-06T08:18:29.560" v="6254" actId="1076"/>
          <ac:grpSpMkLst>
            <pc:docMk/>
            <pc:sldMk cId="0" sldId="261"/>
            <ac:grpSpMk id="11" creationId="{A8792AED-EF7B-420E-8005-C4273DE8829B}"/>
          </ac:grpSpMkLst>
        </pc:grpChg>
        <pc:grpChg chg="mod">
          <ac:chgData name="Archie Quiambao DOLIT" userId="0acd01b1-4217-4ee4-aac5-d0868cb3a5e4" providerId="ADAL" clId="{66CDD850-DD45-4C70-B3E9-2FC43A1EFCEC}" dt="2021-04-06T02:26:09.464" v="4501" actId="164"/>
          <ac:grpSpMkLst>
            <pc:docMk/>
            <pc:sldMk cId="0" sldId="261"/>
            <ac:grpSpMk id="570" creationId="{00000000-0000-0000-0000-000000000000}"/>
          </ac:grpSpMkLst>
        </pc:grpChg>
        <pc:grpChg chg="del">
          <ac:chgData name="Archie Quiambao DOLIT" userId="0acd01b1-4217-4ee4-aac5-d0868cb3a5e4" providerId="ADAL" clId="{66CDD850-DD45-4C70-B3E9-2FC43A1EFCEC}" dt="2021-04-06T02:26:00.452" v="4497" actId="478"/>
          <ac:grpSpMkLst>
            <pc:docMk/>
            <pc:sldMk cId="0" sldId="261"/>
            <ac:grpSpMk id="604" creationId="{00000000-0000-0000-0000-000000000000}"/>
          </ac:grpSpMkLst>
        </pc:grpChg>
        <pc:grpChg chg="del mod">
          <ac:chgData name="Archie Quiambao DOLIT" userId="0acd01b1-4217-4ee4-aac5-d0868cb3a5e4" providerId="ADAL" clId="{66CDD850-DD45-4C70-B3E9-2FC43A1EFCEC}" dt="2021-04-06T02:26:01.353" v="4498" actId="478"/>
          <ac:grpSpMkLst>
            <pc:docMk/>
            <pc:sldMk cId="0" sldId="261"/>
            <ac:grpSpMk id="663" creationId="{00000000-0000-0000-0000-000000000000}"/>
          </ac:grpSpMkLst>
        </pc:grpChg>
        <pc:picChg chg="add del mod">
          <ac:chgData name="Archie Quiambao DOLIT" userId="0acd01b1-4217-4ee4-aac5-d0868cb3a5e4" providerId="ADAL" clId="{66CDD850-DD45-4C70-B3E9-2FC43A1EFCEC}" dt="2021-04-06T08:16:00.021" v="6230" actId="164"/>
          <ac:picMkLst>
            <pc:docMk/>
            <pc:sldMk cId="0" sldId="261"/>
            <ac:picMk id="6" creationId="{C4A4CF0C-F08E-4A74-AD3A-07B6E50AC2D2}"/>
          </ac:picMkLst>
        </pc:picChg>
        <pc:picChg chg="add mod">
          <ac:chgData name="Archie Quiambao DOLIT" userId="0acd01b1-4217-4ee4-aac5-d0868cb3a5e4" providerId="ADAL" clId="{66CDD850-DD45-4C70-B3E9-2FC43A1EFCEC}" dt="2021-04-06T10:19:22.172" v="6347" actId="1076"/>
          <ac:picMkLst>
            <pc:docMk/>
            <pc:sldMk cId="0" sldId="261"/>
            <ac:picMk id="8" creationId="{732EFA95-FBD9-41FA-9DAD-79322F0954FB}"/>
          </ac:picMkLst>
        </pc:picChg>
        <pc:picChg chg="add del mod">
          <ac:chgData name="Archie Quiambao DOLIT" userId="0acd01b1-4217-4ee4-aac5-d0868cb3a5e4" providerId="ADAL" clId="{66CDD850-DD45-4C70-B3E9-2FC43A1EFCEC}" dt="2021-04-06T08:07:25.173" v="6020"/>
          <ac:picMkLst>
            <pc:docMk/>
            <pc:sldMk cId="0" sldId="261"/>
            <ac:picMk id="60" creationId="{0C9D6AA7-C774-4E2D-973B-F4ADF3CA4596}"/>
          </ac:picMkLst>
        </pc:picChg>
      </pc:sldChg>
      <pc:sldChg chg="addSp delSp modSp mod ord modAnim modNotes modNotesTx">
        <pc:chgData name="Archie Quiambao DOLIT" userId="0acd01b1-4217-4ee4-aac5-d0868cb3a5e4" providerId="ADAL" clId="{66CDD850-DD45-4C70-B3E9-2FC43A1EFCEC}" dt="2021-04-06T12:18:25.957" v="6641"/>
        <pc:sldMkLst>
          <pc:docMk/>
          <pc:sldMk cId="0" sldId="262"/>
        </pc:sldMkLst>
        <pc:spChg chg="add del mod">
          <ac:chgData name="Archie Quiambao DOLIT" userId="0acd01b1-4217-4ee4-aac5-d0868cb3a5e4" providerId="ADAL" clId="{66CDD850-DD45-4C70-B3E9-2FC43A1EFCEC}" dt="2021-04-06T02:31:58.079" v="4546" actId="478"/>
          <ac:spMkLst>
            <pc:docMk/>
            <pc:sldMk cId="0" sldId="262"/>
            <ac:spMk id="5" creationId="{05A92ECA-2DA6-42EA-A507-BC1ECC4F089A}"/>
          </ac:spMkLst>
        </pc:spChg>
        <pc:spChg chg="add mod">
          <ac:chgData name="Archie Quiambao DOLIT" userId="0acd01b1-4217-4ee4-aac5-d0868cb3a5e4" providerId="ADAL" clId="{66CDD850-DD45-4C70-B3E9-2FC43A1EFCEC}" dt="2021-04-06T02:31:10.142" v="4541" actId="164"/>
          <ac:spMkLst>
            <pc:docMk/>
            <pc:sldMk cId="0" sldId="262"/>
            <ac:spMk id="67" creationId="{9452D37D-FA50-4CB4-B0BF-40F2F9A6493E}"/>
          </ac:spMkLst>
        </pc:spChg>
        <pc:spChg chg="add mod">
          <ac:chgData name="Archie Quiambao DOLIT" userId="0acd01b1-4217-4ee4-aac5-d0868cb3a5e4" providerId="ADAL" clId="{66CDD850-DD45-4C70-B3E9-2FC43A1EFCEC}" dt="2021-04-06T06:45:05.866" v="5933" actId="115"/>
          <ac:spMkLst>
            <pc:docMk/>
            <pc:sldMk cId="0" sldId="262"/>
            <ac:spMk id="68" creationId="{5295A98A-6BCF-48AA-BD31-D5ACD886F72D}"/>
          </ac:spMkLst>
        </pc:spChg>
        <pc:spChg chg="add del mod">
          <ac:chgData name="Archie Quiambao DOLIT" userId="0acd01b1-4217-4ee4-aac5-d0868cb3a5e4" providerId="ADAL" clId="{66CDD850-DD45-4C70-B3E9-2FC43A1EFCEC}" dt="2021-04-06T02:29:35.328" v="4521"/>
          <ac:spMkLst>
            <pc:docMk/>
            <pc:sldMk cId="0" sldId="262"/>
            <ac:spMk id="68" creationId="{65A472E8-C2DE-479C-9DDD-F3FA1B545271}"/>
          </ac:spMkLst>
        </pc:spChg>
        <pc:spChg chg="mod">
          <ac:chgData name="Archie Quiambao DOLIT" userId="0acd01b1-4217-4ee4-aac5-d0868cb3a5e4" providerId="ADAL" clId="{66CDD850-DD45-4C70-B3E9-2FC43A1EFCEC}" dt="2021-04-05T17:04:15.369" v="3606"/>
          <ac:spMkLst>
            <pc:docMk/>
            <pc:sldMk cId="0" sldId="262"/>
            <ac:spMk id="98" creationId="{3D783E0D-4687-4707-8059-3856B8C565C7}"/>
          </ac:spMkLst>
        </pc:spChg>
        <pc:spChg chg="mod">
          <ac:chgData name="Archie Quiambao DOLIT" userId="0acd01b1-4217-4ee4-aac5-d0868cb3a5e4" providerId="ADAL" clId="{66CDD850-DD45-4C70-B3E9-2FC43A1EFCEC}" dt="2021-04-05T17:04:15.369" v="3606"/>
          <ac:spMkLst>
            <pc:docMk/>
            <pc:sldMk cId="0" sldId="262"/>
            <ac:spMk id="99" creationId="{083342E7-7D24-48A1-8B3D-56056F4A144F}"/>
          </ac:spMkLst>
        </pc:spChg>
        <pc:spChg chg="mod">
          <ac:chgData name="Archie Quiambao DOLIT" userId="0acd01b1-4217-4ee4-aac5-d0868cb3a5e4" providerId="ADAL" clId="{66CDD850-DD45-4C70-B3E9-2FC43A1EFCEC}" dt="2021-04-05T17:04:15.369" v="3606"/>
          <ac:spMkLst>
            <pc:docMk/>
            <pc:sldMk cId="0" sldId="262"/>
            <ac:spMk id="100" creationId="{12B2EEC3-C092-4EB8-BF72-2A5DC370F608}"/>
          </ac:spMkLst>
        </pc:spChg>
        <pc:spChg chg="mod">
          <ac:chgData name="Archie Quiambao DOLIT" userId="0acd01b1-4217-4ee4-aac5-d0868cb3a5e4" providerId="ADAL" clId="{66CDD850-DD45-4C70-B3E9-2FC43A1EFCEC}" dt="2021-04-05T17:04:15.369" v="3606"/>
          <ac:spMkLst>
            <pc:docMk/>
            <pc:sldMk cId="0" sldId="262"/>
            <ac:spMk id="101" creationId="{235EE54B-5DAD-4126-892B-8C664D086A8F}"/>
          </ac:spMkLst>
        </pc:spChg>
        <pc:spChg chg="mod">
          <ac:chgData name="Archie Quiambao DOLIT" userId="0acd01b1-4217-4ee4-aac5-d0868cb3a5e4" providerId="ADAL" clId="{66CDD850-DD45-4C70-B3E9-2FC43A1EFCEC}" dt="2021-04-05T17:04:15.369" v="3606"/>
          <ac:spMkLst>
            <pc:docMk/>
            <pc:sldMk cId="0" sldId="262"/>
            <ac:spMk id="102" creationId="{8805AA28-D1DC-4307-8F9D-B876FCC4573D}"/>
          </ac:spMkLst>
        </pc:spChg>
        <pc:spChg chg="mod">
          <ac:chgData name="Archie Quiambao DOLIT" userId="0acd01b1-4217-4ee4-aac5-d0868cb3a5e4" providerId="ADAL" clId="{66CDD850-DD45-4C70-B3E9-2FC43A1EFCEC}" dt="2021-04-05T17:04:15.369" v="3606"/>
          <ac:spMkLst>
            <pc:docMk/>
            <pc:sldMk cId="0" sldId="262"/>
            <ac:spMk id="103" creationId="{CBD054CA-5AA3-4D13-9C1C-3905882E0D63}"/>
          </ac:spMkLst>
        </pc:spChg>
        <pc:spChg chg="mod">
          <ac:chgData name="Archie Quiambao DOLIT" userId="0acd01b1-4217-4ee4-aac5-d0868cb3a5e4" providerId="ADAL" clId="{66CDD850-DD45-4C70-B3E9-2FC43A1EFCEC}" dt="2021-04-05T17:04:15.369" v="3606"/>
          <ac:spMkLst>
            <pc:docMk/>
            <pc:sldMk cId="0" sldId="262"/>
            <ac:spMk id="104" creationId="{62823ABE-7427-431F-AE2D-DA4C4C0E8317}"/>
          </ac:spMkLst>
        </pc:spChg>
        <pc:spChg chg="mod">
          <ac:chgData name="Archie Quiambao DOLIT" userId="0acd01b1-4217-4ee4-aac5-d0868cb3a5e4" providerId="ADAL" clId="{66CDD850-DD45-4C70-B3E9-2FC43A1EFCEC}" dt="2021-04-05T17:04:15.369" v="3606"/>
          <ac:spMkLst>
            <pc:docMk/>
            <pc:sldMk cId="0" sldId="262"/>
            <ac:spMk id="105" creationId="{A520182F-EB3F-4D80-87D5-EA59113C3D0C}"/>
          </ac:spMkLst>
        </pc:spChg>
        <pc:spChg chg="mod">
          <ac:chgData name="Archie Quiambao DOLIT" userId="0acd01b1-4217-4ee4-aac5-d0868cb3a5e4" providerId="ADAL" clId="{66CDD850-DD45-4C70-B3E9-2FC43A1EFCEC}" dt="2021-04-05T17:04:15.369" v="3606"/>
          <ac:spMkLst>
            <pc:docMk/>
            <pc:sldMk cId="0" sldId="262"/>
            <ac:spMk id="106" creationId="{31FD7E77-890A-485B-9739-899C158897D2}"/>
          </ac:spMkLst>
        </pc:spChg>
        <pc:spChg chg="mod">
          <ac:chgData name="Archie Quiambao DOLIT" userId="0acd01b1-4217-4ee4-aac5-d0868cb3a5e4" providerId="ADAL" clId="{66CDD850-DD45-4C70-B3E9-2FC43A1EFCEC}" dt="2021-04-05T17:04:15.369" v="3606"/>
          <ac:spMkLst>
            <pc:docMk/>
            <pc:sldMk cId="0" sldId="262"/>
            <ac:spMk id="107" creationId="{E1CD308F-8D19-462C-BA42-24ECE0729425}"/>
          </ac:spMkLst>
        </pc:spChg>
        <pc:spChg chg="mod">
          <ac:chgData name="Archie Quiambao DOLIT" userId="0acd01b1-4217-4ee4-aac5-d0868cb3a5e4" providerId="ADAL" clId="{66CDD850-DD45-4C70-B3E9-2FC43A1EFCEC}" dt="2021-04-05T17:04:15.369" v="3606"/>
          <ac:spMkLst>
            <pc:docMk/>
            <pc:sldMk cId="0" sldId="262"/>
            <ac:spMk id="108" creationId="{E1297C52-E624-4C0C-821E-2575497851C0}"/>
          </ac:spMkLst>
        </pc:spChg>
        <pc:spChg chg="mod">
          <ac:chgData name="Archie Quiambao DOLIT" userId="0acd01b1-4217-4ee4-aac5-d0868cb3a5e4" providerId="ADAL" clId="{66CDD850-DD45-4C70-B3E9-2FC43A1EFCEC}" dt="2021-04-05T17:04:15.369" v="3606"/>
          <ac:spMkLst>
            <pc:docMk/>
            <pc:sldMk cId="0" sldId="262"/>
            <ac:spMk id="109" creationId="{C709EE64-A4D6-4159-9D34-AFAA6E261204}"/>
          </ac:spMkLst>
        </pc:spChg>
        <pc:spChg chg="mod">
          <ac:chgData name="Archie Quiambao DOLIT" userId="0acd01b1-4217-4ee4-aac5-d0868cb3a5e4" providerId="ADAL" clId="{66CDD850-DD45-4C70-B3E9-2FC43A1EFCEC}" dt="2021-04-05T17:04:15.369" v="3606"/>
          <ac:spMkLst>
            <pc:docMk/>
            <pc:sldMk cId="0" sldId="262"/>
            <ac:spMk id="110" creationId="{EB7F3743-96D7-4218-9EEC-092CCF3BD69F}"/>
          </ac:spMkLst>
        </pc:spChg>
        <pc:spChg chg="mod">
          <ac:chgData name="Archie Quiambao DOLIT" userId="0acd01b1-4217-4ee4-aac5-d0868cb3a5e4" providerId="ADAL" clId="{66CDD850-DD45-4C70-B3E9-2FC43A1EFCEC}" dt="2021-04-05T17:04:15.369" v="3606"/>
          <ac:spMkLst>
            <pc:docMk/>
            <pc:sldMk cId="0" sldId="262"/>
            <ac:spMk id="111" creationId="{0E5A5648-BC71-49B4-B5F7-91749B3DBD38}"/>
          </ac:spMkLst>
        </pc:spChg>
        <pc:spChg chg="mod">
          <ac:chgData name="Archie Quiambao DOLIT" userId="0acd01b1-4217-4ee4-aac5-d0868cb3a5e4" providerId="ADAL" clId="{66CDD850-DD45-4C70-B3E9-2FC43A1EFCEC}" dt="2021-04-05T17:04:15.369" v="3606"/>
          <ac:spMkLst>
            <pc:docMk/>
            <pc:sldMk cId="0" sldId="262"/>
            <ac:spMk id="112" creationId="{D61DEA04-0408-475A-BEDA-FA8601D87610}"/>
          </ac:spMkLst>
        </pc:spChg>
        <pc:spChg chg="mod">
          <ac:chgData name="Archie Quiambao DOLIT" userId="0acd01b1-4217-4ee4-aac5-d0868cb3a5e4" providerId="ADAL" clId="{66CDD850-DD45-4C70-B3E9-2FC43A1EFCEC}" dt="2021-04-05T17:04:15.369" v="3606"/>
          <ac:spMkLst>
            <pc:docMk/>
            <pc:sldMk cId="0" sldId="262"/>
            <ac:spMk id="113" creationId="{66B2FAA0-CE69-4E5C-834F-C71F285D095B}"/>
          </ac:spMkLst>
        </pc:spChg>
        <pc:spChg chg="mod">
          <ac:chgData name="Archie Quiambao DOLIT" userId="0acd01b1-4217-4ee4-aac5-d0868cb3a5e4" providerId="ADAL" clId="{66CDD850-DD45-4C70-B3E9-2FC43A1EFCEC}" dt="2021-04-05T17:04:15.369" v="3606"/>
          <ac:spMkLst>
            <pc:docMk/>
            <pc:sldMk cId="0" sldId="262"/>
            <ac:spMk id="114" creationId="{F2A828AC-6630-47A2-9F23-8FB3E99A609A}"/>
          </ac:spMkLst>
        </pc:spChg>
        <pc:spChg chg="mod">
          <ac:chgData name="Archie Quiambao DOLIT" userId="0acd01b1-4217-4ee4-aac5-d0868cb3a5e4" providerId="ADAL" clId="{66CDD850-DD45-4C70-B3E9-2FC43A1EFCEC}" dt="2021-04-05T17:04:15.369" v="3606"/>
          <ac:spMkLst>
            <pc:docMk/>
            <pc:sldMk cId="0" sldId="262"/>
            <ac:spMk id="115" creationId="{1945A8CA-D48F-4812-A330-FBC1D5914835}"/>
          </ac:spMkLst>
        </pc:spChg>
        <pc:spChg chg="mod">
          <ac:chgData name="Archie Quiambao DOLIT" userId="0acd01b1-4217-4ee4-aac5-d0868cb3a5e4" providerId="ADAL" clId="{66CDD850-DD45-4C70-B3E9-2FC43A1EFCEC}" dt="2021-04-05T17:04:15.369" v="3606"/>
          <ac:spMkLst>
            <pc:docMk/>
            <pc:sldMk cId="0" sldId="262"/>
            <ac:spMk id="116" creationId="{D634861B-BD15-4490-B567-632563F3BEC5}"/>
          </ac:spMkLst>
        </pc:spChg>
        <pc:spChg chg="mod">
          <ac:chgData name="Archie Quiambao DOLIT" userId="0acd01b1-4217-4ee4-aac5-d0868cb3a5e4" providerId="ADAL" clId="{66CDD850-DD45-4C70-B3E9-2FC43A1EFCEC}" dt="2021-04-05T17:04:15.369" v="3606"/>
          <ac:spMkLst>
            <pc:docMk/>
            <pc:sldMk cId="0" sldId="262"/>
            <ac:spMk id="117" creationId="{E0E6B4F8-20DF-4F2A-970C-F5B67432F423}"/>
          </ac:spMkLst>
        </pc:spChg>
        <pc:spChg chg="mod">
          <ac:chgData name="Archie Quiambao DOLIT" userId="0acd01b1-4217-4ee4-aac5-d0868cb3a5e4" providerId="ADAL" clId="{66CDD850-DD45-4C70-B3E9-2FC43A1EFCEC}" dt="2021-04-05T17:04:15.369" v="3606"/>
          <ac:spMkLst>
            <pc:docMk/>
            <pc:sldMk cId="0" sldId="262"/>
            <ac:spMk id="118" creationId="{1246D24B-EECD-4908-B845-D1586347201D}"/>
          </ac:spMkLst>
        </pc:spChg>
        <pc:spChg chg="mod">
          <ac:chgData name="Archie Quiambao DOLIT" userId="0acd01b1-4217-4ee4-aac5-d0868cb3a5e4" providerId="ADAL" clId="{66CDD850-DD45-4C70-B3E9-2FC43A1EFCEC}" dt="2021-04-05T17:04:15.369" v="3606"/>
          <ac:spMkLst>
            <pc:docMk/>
            <pc:sldMk cId="0" sldId="262"/>
            <ac:spMk id="119" creationId="{03C74523-88B5-4166-8472-C70601048359}"/>
          </ac:spMkLst>
        </pc:spChg>
        <pc:spChg chg="mod">
          <ac:chgData name="Archie Quiambao DOLIT" userId="0acd01b1-4217-4ee4-aac5-d0868cb3a5e4" providerId="ADAL" clId="{66CDD850-DD45-4C70-B3E9-2FC43A1EFCEC}" dt="2021-04-05T17:04:15.369" v="3606"/>
          <ac:spMkLst>
            <pc:docMk/>
            <pc:sldMk cId="0" sldId="262"/>
            <ac:spMk id="120" creationId="{01247406-A0EE-4C7D-B87E-DD126C48EE37}"/>
          </ac:spMkLst>
        </pc:spChg>
        <pc:spChg chg="mod">
          <ac:chgData name="Archie Quiambao DOLIT" userId="0acd01b1-4217-4ee4-aac5-d0868cb3a5e4" providerId="ADAL" clId="{66CDD850-DD45-4C70-B3E9-2FC43A1EFCEC}" dt="2021-04-05T17:04:15.369" v="3606"/>
          <ac:spMkLst>
            <pc:docMk/>
            <pc:sldMk cId="0" sldId="262"/>
            <ac:spMk id="121" creationId="{327893F5-DD30-4956-B006-396561F80A82}"/>
          </ac:spMkLst>
        </pc:spChg>
        <pc:spChg chg="mod">
          <ac:chgData name="Archie Quiambao DOLIT" userId="0acd01b1-4217-4ee4-aac5-d0868cb3a5e4" providerId="ADAL" clId="{66CDD850-DD45-4C70-B3E9-2FC43A1EFCEC}" dt="2021-04-05T17:04:15.369" v="3606"/>
          <ac:spMkLst>
            <pc:docMk/>
            <pc:sldMk cId="0" sldId="262"/>
            <ac:spMk id="122" creationId="{53333F39-0289-4730-B70E-FF8F808464D3}"/>
          </ac:spMkLst>
        </pc:spChg>
        <pc:spChg chg="mod">
          <ac:chgData name="Archie Quiambao DOLIT" userId="0acd01b1-4217-4ee4-aac5-d0868cb3a5e4" providerId="ADAL" clId="{66CDD850-DD45-4C70-B3E9-2FC43A1EFCEC}" dt="2021-04-05T17:04:15.369" v="3606"/>
          <ac:spMkLst>
            <pc:docMk/>
            <pc:sldMk cId="0" sldId="262"/>
            <ac:spMk id="123" creationId="{6EFAC3C4-AF59-48DD-AC80-478DF997A3B1}"/>
          </ac:spMkLst>
        </pc:spChg>
        <pc:spChg chg="mod">
          <ac:chgData name="Archie Quiambao DOLIT" userId="0acd01b1-4217-4ee4-aac5-d0868cb3a5e4" providerId="ADAL" clId="{66CDD850-DD45-4C70-B3E9-2FC43A1EFCEC}" dt="2021-04-05T17:04:15.369" v="3606"/>
          <ac:spMkLst>
            <pc:docMk/>
            <pc:sldMk cId="0" sldId="262"/>
            <ac:spMk id="124" creationId="{9088A1B2-CCE3-4BEC-B40B-2BF7B71207E0}"/>
          </ac:spMkLst>
        </pc:spChg>
        <pc:spChg chg="mod">
          <ac:chgData name="Archie Quiambao DOLIT" userId="0acd01b1-4217-4ee4-aac5-d0868cb3a5e4" providerId="ADAL" clId="{66CDD850-DD45-4C70-B3E9-2FC43A1EFCEC}" dt="2021-04-05T17:04:15.369" v="3606"/>
          <ac:spMkLst>
            <pc:docMk/>
            <pc:sldMk cId="0" sldId="262"/>
            <ac:spMk id="125" creationId="{93CA5493-6133-49D6-8AA4-26463BA983B9}"/>
          </ac:spMkLst>
        </pc:spChg>
        <pc:spChg chg="mod">
          <ac:chgData name="Archie Quiambao DOLIT" userId="0acd01b1-4217-4ee4-aac5-d0868cb3a5e4" providerId="ADAL" clId="{66CDD850-DD45-4C70-B3E9-2FC43A1EFCEC}" dt="2021-04-05T17:04:15.369" v="3606"/>
          <ac:spMkLst>
            <pc:docMk/>
            <pc:sldMk cId="0" sldId="262"/>
            <ac:spMk id="126" creationId="{79425294-CBF9-4AE3-ACAE-D50720AEC04C}"/>
          </ac:spMkLst>
        </pc:spChg>
        <pc:spChg chg="mod">
          <ac:chgData name="Archie Quiambao DOLIT" userId="0acd01b1-4217-4ee4-aac5-d0868cb3a5e4" providerId="ADAL" clId="{66CDD850-DD45-4C70-B3E9-2FC43A1EFCEC}" dt="2021-04-05T17:04:15.369" v="3606"/>
          <ac:spMkLst>
            <pc:docMk/>
            <pc:sldMk cId="0" sldId="262"/>
            <ac:spMk id="127" creationId="{31AEA721-6DF8-4866-89B0-A60F58F2CF1E}"/>
          </ac:spMkLst>
        </pc:spChg>
        <pc:spChg chg="mod">
          <ac:chgData name="Archie Quiambao DOLIT" userId="0acd01b1-4217-4ee4-aac5-d0868cb3a5e4" providerId="ADAL" clId="{66CDD850-DD45-4C70-B3E9-2FC43A1EFCEC}" dt="2021-04-05T17:04:15.369" v="3606"/>
          <ac:spMkLst>
            <pc:docMk/>
            <pc:sldMk cId="0" sldId="262"/>
            <ac:spMk id="128" creationId="{BA3571D3-497D-4498-B2E6-35988DE1DD42}"/>
          </ac:spMkLst>
        </pc:spChg>
        <pc:spChg chg="mod">
          <ac:chgData name="Archie Quiambao DOLIT" userId="0acd01b1-4217-4ee4-aac5-d0868cb3a5e4" providerId="ADAL" clId="{66CDD850-DD45-4C70-B3E9-2FC43A1EFCEC}" dt="2021-04-05T17:04:15.369" v="3606"/>
          <ac:spMkLst>
            <pc:docMk/>
            <pc:sldMk cId="0" sldId="262"/>
            <ac:spMk id="129" creationId="{6B4D3061-8E4F-4185-978F-9DAD8375D47C}"/>
          </ac:spMkLst>
        </pc:spChg>
        <pc:spChg chg="mod">
          <ac:chgData name="Archie Quiambao DOLIT" userId="0acd01b1-4217-4ee4-aac5-d0868cb3a5e4" providerId="ADAL" clId="{66CDD850-DD45-4C70-B3E9-2FC43A1EFCEC}" dt="2021-04-05T17:04:15.369" v="3606"/>
          <ac:spMkLst>
            <pc:docMk/>
            <pc:sldMk cId="0" sldId="262"/>
            <ac:spMk id="130" creationId="{22CF3B73-8733-408F-B666-4019D913AEF0}"/>
          </ac:spMkLst>
        </pc:spChg>
        <pc:spChg chg="mod">
          <ac:chgData name="Archie Quiambao DOLIT" userId="0acd01b1-4217-4ee4-aac5-d0868cb3a5e4" providerId="ADAL" clId="{66CDD850-DD45-4C70-B3E9-2FC43A1EFCEC}" dt="2021-04-05T17:04:15.369" v="3606"/>
          <ac:spMkLst>
            <pc:docMk/>
            <pc:sldMk cId="0" sldId="262"/>
            <ac:spMk id="131" creationId="{D863D544-ECD0-4F0F-958D-DF8AD3E90645}"/>
          </ac:spMkLst>
        </pc:spChg>
        <pc:spChg chg="mod">
          <ac:chgData name="Archie Quiambao DOLIT" userId="0acd01b1-4217-4ee4-aac5-d0868cb3a5e4" providerId="ADAL" clId="{66CDD850-DD45-4C70-B3E9-2FC43A1EFCEC}" dt="2021-04-05T17:04:15.369" v="3606"/>
          <ac:spMkLst>
            <pc:docMk/>
            <pc:sldMk cId="0" sldId="262"/>
            <ac:spMk id="132" creationId="{C74B3730-B92D-4DA3-82BE-5A4657F5EECB}"/>
          </ac:spMkLst>
        </pc:spChg>
        <pc:spChg chg="mod">
          <ac:chgData name="Archie Quiambao DOLIT" userId="0acd01b1-4217-4ee4-aac5-d0868cb3a5e4" providerId="ADAL" clId="{66CDD850-DD45-4C70-B3E9-2FC43A1EFCEC}" dt="2021-04-05T17:04:15.369" v="3606"/>
          <ac:spMkLst>
            <pc:docMk/>
            <pc:sldMk cId="0" sldId="262"/>
            <ac:spMk id="133" creationId="{03300169-185A-4F3A-8868-95B3CC1E26A6}"/>
          </ac:spMkLst>
        </pc:spChg>
        <pc:spChg chg="mod">
          <ac:chgData name="Archie Quiambao DOLIT" userId="0acd01b1-4217-4ee4-aac5-d0868cb3a5e4" providerId="ADAL" clId="{66CDD850-DD45-4C70-B3E9-2FC43A1EFCEC}" dt="2021-04-05T17:04:15.369" v="3606"/>
          <ac:spMkLst>
            <pc:docMk/>
            <pc:sldMk cId="0" sldId="262"/>
            <ac:spMk id="134" creationId="{EF5C0FC6-C460-44B5-9CEF-078239EEE650}"/>
          </ac:spMkLst>
        </pc:spChg>
        <pc:spChg chg="mod">
          <ac:chgData name="Archie Quiambao DOLIT" userId="0acd01b1-4217-4ee4-aac5-d0868cb3a5e4" providerId="ADAL" clId="{66CDD850-DD45-4C70-B3E9-2FC43A1EFCEC}" dt="2021-04-05T17:04:15.369" v="3606"/>
          <ac:spMkLst>
            <pc:docMk/>
            <pc:sldMk cId="0" sldId="262"/>
            <ac:spMk id="135" creationId="{67D2CB1C-40A5-41EE-B41E-F94BD77F4044}"/>
          </ac:spMkLst>
        </pc:spChg>
        <pc:spChg chg="mod">
          <ac:chgData name="Archie Quiambao DOLIT" userId="0acd01b1-4217-4ee4-aac5-d0868cb3a5e4" providerId="ADAL" clId="{66CDD850-DD45-4C70-B3E9-2FC43A1EFCEC}" dt="2021-04-05T17:04:15.369" v="3606"/>
          <ac:spMkLst>
            <pc:docMk/>
            <pc:sldMk cId="0" sldId="262"/>
            <ac:spMk id="136" creationId="{0D85BDF4-7AEB-47C2-B1F4-A95345B3F6C6}"/>
          </ac:spMkLst>
        </pc:spChg>
        <pc:spChg chg="mod">
          <ac:chgData name="Archie Quiambao DOLIT" userId="0acd01b1-4217-4ee4-aac5-d0868cb3a5e4" providerId="ADAL" clId="{66CDD850-DD45-4C70-B3E9-2FC43A1EFCEC}" dt="2021-04-05T17:04:15.369" v="3606"/>
          <ac:spMkLst>
            <pc:docMk/>
            <pc:sldMk cId="0" sldId="262"/>
            <ac:spMk id="137" creationId="{836483D3-3455-4FF8-A471-25DC00BA8199}"/>
          </ac:spMkLst>
        </pc:spChg>
        <pc:spChg chg="mod">
          <ac:chgData name="Archie Quiambao DOLIT" userId="0acd01b1-4217-4ee4-aac5-d0868cb3a5e4" providerId="ADAL" clId="{66CDD850-DD45-4C70-B3E9-2FC43A1EFCEC}" dt="2021-04-05T17:04:15.369" v="3606"/>
          <ac:spMkLst>
            <pc:docMk/>
            <pc:sldMk cId="0" sldId="262"/>
            <ac:spMk id="138" creationId="{B0725A53-6A06-4856-B111-13BAF4403262}"/>
          </ac:spMkLst>
        </pc:spChg>
        <pc:spChg chg="mod">
          <ac:chgData name="Archie Quiambao DOLIT" userId="0acd01b1-4217-4ee4-aac5-d0868cb3a5e4" providerId="ADAL" clId="{66CDD850-DD45-4C70-B3E9-2FC43A1EFCEC}" dt="2021-04-05T17:04:15.369" v="3606"/>
          <ac:spMkLst>
            <pc:docMk/>
            <pc:sldMk cId="0" sldId="262"/>
            <ac:spMk id="139" creationId="{8A799FC7-C479-4212-8CB2-2B4CCB40F05B}"/>
          </ac:spMkLst>
        </pc:spChg>
        <pc:spChg chg="mod">
          <ac:chgData name="Archie Quiambao DOLIT" userId="0acd01b1-4217-4ee4-aac5-d0868cb3a5e4" providerId="ADAL" clId="{66CDD850-DD45-4C70-B3E9-2FC43A1EFCEC}" dt="2021-04-05T17:04:15.369" v="3606"/>
          <ac:spMkLst>
            <pc:docMk/>
            <pc:sldMk cId="0" sldId="262"/>
            <ac:spMk id="140" creationId="{C3859762-D92D-4F22-B94F-B25351DA9541}"/>
          </ac:spMkLst>
        </pc:spChg>
        <pc:spChg chg="mod">
          <ac:chgData name="Archie Quiambao DOLIT" userId="0acd01b1-4217-4ee4-aac5-d0868cb3a5e4" providerId="ADAL" clId="{66CDD850-DD45-4C70-B3E9-2FC43A1EFCEC}" dt="2021-04-05T17:04:15.369" v="3606"/>
          <ac:spMkLst>
            <pc:docMk/>
            <pc:sldMk cId="0" sldId="262"/>
            <ac:spMk id="141" creationId="{58830A0D-70A4-4404-93F2-00605B6F9D72}"/>
          </ac:spMkLst>
        </pc:spChg>
        <pc:spChg chg="mod">
          <ac:chgData name="Archie Quiambao DOLIT" userId="0acd01b1-4217-4ee4-aac5-d0868cb3a5e4" providerId="ADAL" clId="{66CDD850-DD45-4C70-B3E9-2FC43A1EFCEC}" dt="2021-04-05T17:04:15.369" v="3606"/>
          <ac:spMkLst>
            <pc:docMk/>
            <pc:sldMk cId="0" sldId="262"/>
            <ac:spMk id="142" creationId="{1A608ACD-3B08-45C1-BA8C-42D191117F70}"/>
          </ac:spMkLst>
        </pc:spChg>
        <pc:spChg chg="mod">
          <ac:chgData name="Archie Quiambao DOLIT" userId="0acd01b1-4217-4ee4-aac5-d0868cb3a5e4" providerId="ADAL" clId="{66CDD850-DD45-4C70-B3E9-2FC43A1EFCEC}" dt="2021-04-05T17:04:15.369" v="3606"/>
          <ac:spMkLst>
            <pc:docMk/>
            <pc:sldMk cId="0" sldId="262"/>
            <ac:spMk id="143" creationId="{CDEE5419-957C-4C90-B59C-3B7DB89C5A94}"/>
          </ac:spMkLst>
        </pc:spChg>
        <pc:spChg chg="mod">
          <ac:chgData name="Archie Quiambao DOLIT" userId="0acd01b1-4217-4ee4-aac5-d0868cb3a5e4" providerId="ADAL" clId="{66CDD850-DD45-4C70-B3E9-2FC43A1EFCEC}" dt="2021-04-05T17:04:15.369" v="3606"/>
          <ac:spMkLst>
            <pc:docMk/>
            <pc:sldMk cId="0" sldId="262"/>
            <ac:spMk id="144" creationId="{82A3A538-0EE7-45B0-95A2-96B2EC6E94D7}"/>
          </ac:spMkLst>
        </pc:spChg>
        <pc:spChg chg="mod">
          <ac:chgData name="Archie Quiambao DOLIT" userId="0acd01b1-4217-4ee4-aac5-d0868cb3a5e4" providerId="ADAL" clId="{66CDD850-DD45-4C70-B3E9-2FC43A1EFCEC}" dt="2021-04-05T17:04:15.369" v="3606"/>
          <ac:spMkLst>
            <pc:docMk/>
            <pc:sldMk cId="0" sldId="262"/>
            <ac:spMk id="145" creationId="{E89F5E01-8870-4775-86AC-6446ABA962FF}"/>
          </ac:spMkLst>
        </pc:spChg>
        <pc:spChg chg="mod">
          <ac:chgData name="Archie Quiambao DOLIT" userId="0acd01b1-4217-4ee4-aac5-d0868cb3a5e4" providerId="ADAL" clId="{66CDD850-DD45-4C70-B3E9-2FC43A1EFCEC}" dt="2021-04-05T17:04:15.369" v="3606"/>
          <ac:spMkLst>
            <pc:docMk/>
            <pc:sldMk cId="0" sldId="262"/>
            <ac:spMk id="146" creationId="{F8CF9DB2-FFD6-4EB3-892E-DB9797B71938}"/>
          </ac:spMkLst>
        </pc:spChg>
        <pc:spChg chg="mod">
          <ac:chgData name="Archie Quiambao DOLIT" userId="0acd01b1-4217-4ee4-aac5-d0868cb3a5e4" providerId="ADAL" clId="{66CDD850-DD45-4C70-B3E9-2FC43A1EFCEC}" dt="2021-04-05T17:04:15.369" v="3606"/>
          <ac:spMkLst>
            <pc:docMk/>
            <pc:sldMk cId="0" sldId="262"/>
            <ac:spMk id="147" creationId="{9CA776CE-A6EC-4E44-A75B-FF602E71A933}"/>
          </ac:spMkLst>
        </pc:spChg>
        <pc:spChg chg="mod">
          <ac:chgData name="Archie Quiambao DOLIT" userId="0acd01b1-4217-4ee4-aac5-d0868cb3a5e4" providerId="ADAL" clId="{66CDD850-DD45-4C70-B3E9-2FC43A1EFCEC}" dt="2021-04-05T17:04:15.369" v="3606"/>
          <ac:spMkLst>
            <pc:docMk/>
            <pc:sldMk cId="0" sldId="262"/>
            <ac:spMk id="148" creationId="{69779968-EC75-4A82-B348-B6E67897B899}"/>
          </ac:spMkLst>
        </pc:spChg>
        <pc:spChg chg="mod">
          <ac:chgData name="Archie Quiambao DOLIT" userId="0acd01b1-4217-4ee4-aac5-d0868cb3a5e4" providerId="ADAL" clId="{66CDD850-DD45-4C70-B3E9-2FC43A1EFCEC}" dt="2021-04-05T17:04:15.369" v="3606"/>
          <ac:spMkLst>
            <pc:docMk/>
            <pc:sldMk cId="0" sldId="262"/>
            <ac:spMk id="149" creationId="{E816E4B7-5164-4D2C-AE30-73DC10C347A7}"/>
          </ac:spMkLst>
        </pc:spChg>
        <pc:spChg chg="mod">
          <ac:chgData name="Archie Quiambao DOLIT" userId="0acd01b1-4217-4ee4-aac5-d0868cb3a5e4" providerId="ADAL" clId="{66CDD850-DD45-4C70-B3E9-2FC43A1EFCEC}" dt="2021-04-05T17:04:15.369" v="3606"/>
          <ac:spMkLst>
            <pc:docMk/>
            <pc:sldMk cId="0" sldId="262"/>
            <ac:spMk id="150" creationId="{B37C06B2-7BE4-43A7-ABF4-AC85E092AD44}"/>
          </ac:spMkLst>
        </pc:spChg>
        <pc:spChg chg="mod">
          <ac:chgData name="Archie Quiambao DOLIT" userId="0acd01b1-4217-4ee4-aac5-d0868cb3a5e4" providerId="ADAL" clId="{66CDD850-DD45-4C70-B3E9-2FC43A1EFCEC}" dt="2021-04-05T17:04:15.369" v="3606"/>
          <ac:spMkLst>
            <pc:docMk/>
            <pc:sldMk cId="0" sldId="262"/>
            <ac:spMk id="151" creationId="{8495F361-7C39-4301-B517-6CA227AEF886}"/>
          </ac:spMkLst>
        </pc:spChg>
        <pc:spChg chg="mod">
          <ac:chgData name="Archie Quiambao DOLIT" userId="0acd01b1-4217-4ee4-aac5-d0868cb3a5e4" providerId="ADAL" clId="{66CDD850-DD45-4C70-B3E9-2FC43A1EFCEC}" dt="2021-04-05T17:04:15.369" v="3606"/>
          <ac:spMkLst>
            <pc:docMk/>
            <pc:sldMk cId="0" sldId="262"/>
            <ac:spMk id="152" creationId="{E92A1108-C68B-417E-BED4-5FB0703EAB12}"/>
          </ac:spMkLst>
        </pc:spChg>
        <pc:spChg chg="mod">
          <ac:chgData name="Archie Quiambao DOLIT" userId="0acd01b1-4217-4ee4-aac5-d0868cb3a5e4" providerId="ADAL" clId="{66CDD850-DD45-4C70-B3E9-2FC43A1EFCEC}" dt="2021-04-05T17:04:15.369" v="3606"/>
          <ac:spMkLst>
            <pc:docMk/>
            <pc:sldMk cId="0" sldId="262"/>
            <ac:spMk id="153" creationId="{7E6D6BB3-3B83-4EC9-8C62-956A4179C4B9}"/>
          </ac:spMkLst>
        </pc:spChg>
        <pc:spChg chg="mod">
          <ac:chgData name="Archie Quiambao DOLIT" userId="0acd01b1-4217-4ee4-aac5-d0868cb3a5e4" providerId="ADAL" clId="{66CDD850-DD45-4C70-B3E9-2FC43A1EFCEC}" dt="2021-04-05T17:04:15.369" v="3606"/>
          <ac:spMkLst>
            <pc:docMk/>
            <pc:sldMk cId="0" sldId="262"/>
            <ac:spMk id="154" creationId="{DD9B70DD-0FF2-496C-BA1D-30C5129777DB}"/>
          </ac:spMkLst>
        </pc:spChg>
        <pc:spChg chg="mod">
          <ac:chgData name="Archie Quiambao DOLIT" userId="0acd01b1-4217-4ee4-aac5-d0868cb3a5e4" providerId="ADAL" clId="{66CDD850-DD45-4C70-B3E9-2FC43A1EFCEC}" dt="2021-04-05T17:04:15.369" v="3606"/>
          <ac:spMkLst>
            <pc:docMk/>
            <pc:sldMk cId="0" sldId="262"/>
            <ac:spMk id="155" creationId="{F4AE4F01-27D5-4CD1-BF50-DE80DEE43F93}"/>
          </ac:spMkLst>
        </pc:spChg>
        <pc:spChg chg="mod">
          <ac:chgData name="Archie Quiambao DOLIT" userId="0acd01b1-4217-4ee4-aac5-d0868cb3a5e4" providerId="ADAL" clId="{66CDD850-DD45-4C70-B3E9-2FC43A1EFCEC}" dt="2021-04-05T17:04:15.369" v="3606"/>
          <ac:spMkLst>
            <pc:docMk/>
            <pc:sldMk cId="0" sldId="262"/>
            <ac:spMk id="156" creationId="{FE312702-3513-4BC5-A2DA-BCD3496B39B8}"/>
          </ac:spMkLst>
        </pc:spChg>
        <pc:spChg chg="mod">
          <ac:chgData name="Archie Quiambao DOLIT" userId="0acd01b1-4217-4ee4-aac5-d0868cb3a5e4" providerId="ADAL" clId="{66CDD850-DD45-4C70-B3E9-2FC43A1EFCEC}" dt="2021-04-05T17:04:15.369" v="3606"/>
          <ac:spMkLst>
            <pc:docMk/>
            <pc:sldMk cId="0" sldId="262"/>
            <ac:spMk id="157" creationId="{F7113341-14D0-4C7E-A2BC-4C6921AF2C42}"/>
          </ac:spMkLst>
        </pc:spChg>
        <pc:spChg chg="mod">
          <ac:chgData name="Archie Quiambao DOLIT" userId="0acd01b1-4217-4ee4-aac5-d0868cb3a5e4" providerId="ADAL" clId="{66CDD850-DD45-4C70-B3E9-2FC43A1EFCEC}" dt="2021-04-05T17:04:15.369" v="3606"/>
          <ac:spMkLst>
            <pc:docMk/>
            <pc:sldMk cId="0" sldId="262"/>
            <ac:spMk id="158" creationId="{C2969354-D86B-465D-991F-E9D3B6146C09}"/>
          </ac:spMkLst>
        </pc:spChg>
        <pc:spChg chg="mod">
          <ac:chgData name="Archie Quiambao DOLIT" userId="0acd01b1-4217-4ee4-aac5-d0868cb3a5e4" providerId="ADAL" clId="{66CDD850-DD45-4C70-B3E9-2FC43A1EFCEC}" dt="2021-04-05T17:04:15.369" v="3606"/>
          <ac:spMkLst>
            <pc:docMk/>
            <pc:sldMk cId="0" sldId="262"/>
            <ac:spMk id="159" creationId="{633FF5CB-E718-4CF5-AD16-4528110A2BC9}"/>
          </ac:spMkLst>
        </pc:spChg>
        <pc:spChg chg="mod">
          <ac:chgData name="Archie Quiambao DOLIT" userId="0acd01b1-4217-4ee4-aac5-d0868cb3a5e4" providerId="ADAL" clId="{66CDD850-DD45-4C70-B3E9-2FC43A1EFCEC}" dt="2021-04-05T17:04:15.369" v="3606"/>
          <ac:spMkLst>
            <pc:docMk/>
            <pc:sldMk cId="0" sldId="262"/>
            <ac:spMk id="160" creationId="{27A73E42-19DC-4DBA-928C-5447A9CB95C6}"/>
          </ac:spMkLst>
        </pc:spChg>
        <pc:spChg chg="mod">
          <ac:chgData name="Archie Quiambao DOLIT" userId="0acd01b1-4217-4ee4-aac5-d0868cb3a5e4" providerId="ADAL" clId="{66CDD850-DD45-4C70-B3E9-2FC43A1EFCEC}" dt="2021-04-05T17:04:15.369" v="3606"/>
          <ac:spMkLst>
            <pc:docMk/>
            <pc:sldMk cId="0" sldId="262"/>
            <ac:spMk id="161" creationId="{0A0C7BBE-417C-4615-94A2-5B07FBC052D1}"/>
          </ac:spMkLst>
        </pc:spChg>
        <pc:spChg chg="mod">
          <ac:chgData name="Archie Quiambao DOLIT" userId="0acd01b1-4217-4ee4-aac5-d0868cb3a5e4" providerId="ADAL" clId="{66CDD850-DD45-4C70-B3E9-2FC43A1EFCEC}" dt="2021-04-05T17:04:15.369" v="3606"/>
          <ac:spMkLst>
            <pc:docMk/>
            <pc:sldMk cId="0" sldId="262"/>
            <ac:spMk id="162" creationId="{9DF9B960-5210-45BF-8A54-10318BE26F9B}"/>
          </ac:spMkLst>
        </pc:spChg>
        <pc:spChg chg="mod">
          <ac:chgData name="Archie Quiambao DOLIT" userId="0acd01b1-4217-4ee4-aac5-d0868cb3a5e4" providerId="ADAL" clId="{66CDD850-DD45-4C70-B3E9-2FC43A1EFCEC}" dt="2021-04-05T17:04:15.369" v="3606"/>
          <ac:spMkLst>
            <pc:docMk/>
            <pc:sldMk cId="0" sldId="262"/>
            <ac:spMk id="163" creationId="{2F90672F-4380-4B74-91AA-1C535451873F}"/>
          </ac:spMkLst>
        </pc:spChg>
        <pc:spChg chg="mod">
          <ac:chgData name="Archie Quiambao DOLIT" userId="0acd01b1-4217-4ee4-aac5-d0868cb3a5e4" providerId="ADAL" clId="{66CDD850-DD45-4C70-B3E9-2FC43A1EFCEC}" dt="2021-04-05T17:04:15.369" v="3606"/>
          <ac:spMkLst>
            <pc:docMk/>
            <pc:sldMk cId="0" sldId="262"/>
            <ac:spMk id="164" creationId="{43121939-7D83-42DE-BE79-FDBC8AF66B63}"/>
          </ac:spMkLst>
        </pc:spChg>
        <pc:spChg chg="mod">
          <ac:chgData name="Archie Quiambao DOLIT" userId="0acd01b1-4217-4ee4-aac5-d0868cb3a5e4" providerId="ADAL" clId="{66CDD850-DD45-4C70-B3E9-2FC43A1EFCEC}" dt="2021-04-05T17:04:15.369" v="3606"/>
          <ac:spMkLst>
            <pc:docMk/>
            <pc:sldMk cId="0" sldId="262"/>
            <ac:spMk id="165" creationId="{CEDDB649-290F-432A-9F04-8FC12A510AC0}"/>
          </ac:spMkLst>
        </pc:spChg>
        <pc:spChg chg="mod">
          <ac:chgData name="Archie Quiambao DOLIT" userId="0acd01b1-4217-4ee4-aac5-d0868cb3a5e4" providerId="ADAL" clId="{66CDD850-DD45-4C70-B3E9-2FC43A1EFCEC}" dt="2021-04-05T17:04:15.369" v="3606"/>
          <ac:spMkLst>
            <pc:docMk/>
            <pc:sldMk cId="0" sldId="262"/>
            <ac:spMk id="166" creationId="{744E03C2-7CC1-4EB8-B1D6-AF03FEA7246D}"/>
          </ac:spMkLst>
        </pc:spChg>
        <pc:spChg chg="mod">
          <ac:chgData name="Archie Quiambao DOLIT" userId="0acd01b1-4217-4ee4-aac5-d0868cb3a5e4" providerId="ADAL" clId="{66CDD850-DD45-4C70-B3E9-2FC43A1EFCEC}" dt="2021-04-05T17:04:15.369" v="3606"/>
          <ac:spMkLst>
            <pc:docMk/>
            <pc:sldMk cId="0" sldId="262"/>
            <ac:spMk id="167" creationId="{2F9AA078-1A41-4BA6-A1DA-9F7EE8CFE7FB}"/>
          </ac:spMkLst>
        </pc:spChg>
        <pc:spChg chg="mod">
          <ac:chgData name="Archie Quiambao DOLIT" userId="0acd01b1-4217-4ee4-aac5-d0868cb3a5e4" providerId="ADAL" clId="{66CDD850-DD45-4C70-B3E9-2FC43A1EFCEC}" dt="2021-04-05T17:04:15.369" v="3606"/>
          <ac:spMkLst>
            <pc:docMk/>
            <pc:sldMk cId="0" sldId="262"/>
            <ac:spMk id="168" creationId="{5E5BC72A-87EA-4C9B-B427-4B5D045C6325}"/>
          </ac:spMkLst>
        </pc:spChg>
        <pc:spChg chg="mod">
          <ac:chgData name="Archie Quiambao DOLIT" userId="0acd01b1-4217-4ee4-aac5-d0868cb3a5e4" providerId="ADAL" clId="{66CDD850-DD45-4C70-B3E9-2FC43A1EFCEC}" dt="2021-04-05T17:04:15.369" v="3606"/>
          <ac:spMkLst>
            <pc:docMk/>
            <pc:sldMk cId="0" sldId="262"/>
            <ac:spMk id="169" creationId="{91DC5BE6-08BF-474D-9967-84D6175F242A}"/>
          </ac:spMkLst>
        </pc:spChg>
        <pc:spChg chg="mod">
          <ac:chgData name="Archie Quiambao DOLIT" userId="0acd01b1-4217-4ee4-aac5-d0868cb3a5e4" providerId="ADAL" clId="{66CDD850-DD45-4C70-B3E9-2FC43A1EFCEC}" dt="2021-04-05T17:04:15.369" v="3606"/>
          <ac:spMkLst>
            <pc:docMk/>
            <pc:sldMk cId="0" sldId="262"/>
            <ac:spMk id="170" creationId="{1515EDFE-7A0A-4656-B53A-382C853A1655}"/>
          </ac:spMkLst>
        </pc:spChg>
        <pc:spChg chg="mod">
          <ac:chgData name="Archie Quiambao DOLIT" userId="0acd01b1-4217-4ee4-aac5-d0868cb3a5e4" providerId="ADAL" clId="{66CDD850-DD45-4C70-B3E9-2FC43A1EFCEC}" dt="2021-04-05T17:04:15.369" v="3606"/>
          <ac:spMkLst>
            <pc:docMk/>
            <pc:sldMk cId="0" sldId="262"/>
            <ac:spMk id="171" creationId="{E110B899-61C1-4D30-A84B-180B88820788}"/>
          </ac:spMkLst>
        </pc:spChg>
        <pc:spChg chg="mod">
          <ac:chgData name="Archie Quiambao DOLIT" userId="0acd01b1-4217-4ee4-aac5-d0868cb3a5e4" providerId="ADAL" clId="{66CDD850-DD45-4C70-B3E9-2FC43A1EFCEC}" dt="2021-04-05T17:04:15.369" v="3606"/>
          <ac:spMkLst>
            <pc:docMk/>
            <pc:sldMk cId="0" sldId="262"/>
            <ac:spMk id="172" creationId="{AABF3D9F-8672-44B7-96FD-CB88577208F4}"/>
          </ac:spMkLst>
        </pc:spChg>
        <pc:spChg chg="mod">
          <ac:chgData name="Archie Quiambao DOLIT" userId="0acd01b1-4217-4ee4-aac5-d0868cb3a5e4" providerId="ADAL" clId="{66CDD850-DD45-4C70-B3E9-2FC43A1EFCEC}" dt="2021-04-05T17:04:15.369" v="3606"/>
          <ac:spMkLst>
            <pc:docMk/>
            <pc:sldMk cId="0" sldId="262"/>
            <ac:spMk id="173" creationId="{ABF9ADC5-B360-4A00-AB73-159CCA2E5B41}"/>
          </ac:spMkLst>
        </pc:spChg>
        <pc:spChg chg="mod">
          <ac:chgData name="Archie Quiambao DOLIT" userId="0acd01b1-4217-4ee4-aac5-d0868cb3a5e4" providerId="ADAL" clId="{66CDD850-DD45-4C70-B3E9-2FC43A1EFCEC}" dt="2021-04-05T17:04:15.369" v="3606"/>
          <ac:spMkLst>
            <pc:docMk/>
            <pc:sldMk cId="0" sldId="262"/>
            <ac:spMk id="174" creationId="{3832C9AB-6580-4526-9CDE-FCE511B89571}"/>
          </ac:spMkLst>
        </pc:spChg>
        <pc:spChg chg="mod">
          <ac:chgData name="Archie Quiambao DOLIT" userId="0acd01b1-4217-4ee4-aac5-d0868cb3a5e4" providerId="ADAL" clId="{66CDD850-DD45-4C70-B3E9-2FC43A1EFCEC}" dt="2021-04-05T17:04:15.369" v="3606"/>
          <ac:spMkLst>
            <pc:docMk/>
            <pc:sldMk cId="0" sldId="262"/>
            <ac:spMk id="175" creationId="{63E31DBD-0A75-4F26-85F2-76516DCFAE71}"/>
          </ac:spMkLst>
        </pc:spChg>
        <pc:spChg chg="mod">
          <ac:chgData name="Archie Quiambao DOLIT" userId="0acd01b1-4217-4ee4-aac5-d0868cb3a5e4" providerId="ADAL" clId="{66CDD850-DD45-4C70-B3E9-2FC43A1EFCEC}" dt="2021-04-05T17:04:15.369" v="3606"/>
          <ac:spMkLst>
            <pc:docMk/>
            <pc:sldMk cId="0" sldId="262"/>
            <ac:spMk id="176" creationId="{9A3F1DEC-A583-43E9-B9B6-AEE76FBBB4A3}"/>
          </ac:spMkLst>
        </pc:spChg>
        <pc:spChg chg="mod">
          <ac:chgData name="Archie Quiambao DOLIT" userId="0acd01b1-4217-4ee4-aac5-d0868cb3a5e4" providerId="ADAL" clId="{66CDD850-DD45-4C70-B3E9-2FC43A1EFCEC}" dt="2021-04-05T17:04:15.369" v="3606"/>
          <ac:spMkLst>
            <pc:docMk/>
            <pc:sldMk cId="0" sldId="262"/>
            <ac:spMk id="177" creationId="{4A3C2A7B-F10C-4BA7-9836-A04994CCE80D}"/>
          </ac:spMkLst>
        </pc:spChg>
        <pc:spChg chg="mod">
          <ac:chgData name="Archie Quiambao DOLIT" userId="0acd01b1-4217-4ee4-aac5-d0868cb3a5e4" providerId="ADAL" clId="{66CDD850-DD45-4C70-B3E9-2FC43A1EFCEC}" dt="2021-04-05T17:04:15.369" v="3606"/>
          <ac:spMkLst>
            <pc:docMk/>
            <pc:sldMk cId="0" sldId="262"/>
            <ac:spMk id="178" creationId="{2B3F0D35-B5F7-415A-914B-5E822B20542F}"/>
          </ac:spMkLst>
        </pc:spChg>
        <pc:spChg chg="mod">
          <ac:chgData name="Archie Quiambao DOLIT" userId="0acd01b1-4217-4ee4-aac5-d0868cb3a5e4" providerId="ADAL" clId="{66CDD850-DD45-4C70-B3E9-2FC43A1EFCEC}" dt="2021-04-05T17:04:15.369" v="3606"/>
          <ac:spMkLst>
            <pc:docMk/>
            <pc:sldMk cId="0" sldId="262"/>
            <ac:spMk id="179" creationId="{9B5E87A9-779F-4D95-9C83-9322A10CECF5}"/>
          </ac:spMkLst>
        </pc:spChg>
        <pc:spChg chg="mod">
          <ac:chgData name="Archie Quiambao DOLIT" userId="0acd01b1-4217-4ee4-aac5-d0868cb3a5e4" providerId="ADAL" clId="{66CDD850-DD45-4C70-B3E9-2FC43A1EFCEC}" dt="2021-04-05T17:04:15.369" v="3606"/>
          <ac:spMkLst>
            <pc:docMk/>
            <pc:sldMk cId="0" sldId="262"/>
            <ac:spMk id="180" creationId="{FF01A1AE-1D02-4F9B-83D5-6DF33F487262}"/>
          </ac:spMkLst>
        </pc:spChg>
        <pc:spChg chg="mod">
          <ac:chgData name="Archie Quiambao DOLIT" userId="0acd01b1-4217-4ee4-aac5-d0868cb3a5e4" providerId="ADAL" clId="{66CDD850-DD45-4C70-B3E9-2FC43A1EFCEC}" dt="2021-04-05T17:04:15.369" v="3606"/>
          <ac:spMkLst>
            <pc:docMk/>
            <pc:sldMk cId="0" sldId="262"/>
            <ac:spMk id="181" creationId="{B8A5532E-F7FD-453A-AC0B-55C7ED4842E8}"/>
          </ac:spMkLst>
        </pc:spChg>
        <pc:spChg chg="mod">
          <ac:chgData name="Archie Quiambao DOLIT" userId="0acd01b1-4217-4ee4-aac5-d0868cb3a5e4" providerId="ADAL" clId="{66CDD850-DD45-4C70-B3E9-2FC43A1EFCEC}" dt="2021-04-05T17:04:15.369" v="3606"/>
          <ac:spMkLst>
            <pc:docMk/>
            <pc:sldMk cId="0" sldId="262"/>
            <ac:spMk id="182" creationId="{596AA051-07FD-4C14-B9FD-A5448C39883B}"/>
          </ac:spMkLst>
        </pc:spChg>
        <pc:spChg chg="mod">
          <ac:chgData name="Archie Quiambao DOLIT" userId="0acd01b1-4217-4ee4-aac5-d0868cb3a5e4" providerId="ADAL" clId="{66CDD850-DD45-4C70-B3E9-2FC43A1EFCEC}" dt="2021-04-05T17:04:15.369" v="3606"/>
          <ac:spMkLst>
            <pc:docMk/>
            <pc:sldMk cId="0" sldId="262"/>
            <ac:spMk id="183" creationId="{56EA93C0-96E7-4192-B463-D5394EAF7712}"/>
          </ac:spMkLst>
        </pc:spChg>
        <pc:spChg chg="mod">
          <ac:chgData name="Archie Quiambao DOLIT" userId="0acd01b1-4217-4ee4-aac5-d0868cb3a5e4" providerId="ADAL" clId="{66CDD850-DD45-4C70-B3E9-2FC43A1EFCEC}" dt="2021-04-05T17:04:15.369" v="3606"/>
          <ac:spMkLst>
            <pc:docMk/>
            <pc:sldMk cId="0" sldId="262"/>
            <ac:spMk id="184" creationId="{2B5AF73A-0099-4CD7-8EF5-BB4D86DA42E6}"/>
          </ac:spMkLst>
        </pc:spChg>
        <pc:spChg chg="mod">
          <ac:chgData name="Archie Quiambao DOLIT" userId="0acd01b1-4217-4ee4-aac5-d0868cb3a5e4" providerId="ADAL" clId="{66CDD850-DD45-4C70-B3E9-2FC43A1EFCEC}" dt="2021-04-05T17:04:15.369" v="3606"/>
          <ac:spMkLst>
            <pc:docMk/>
            <pc:sldMk cId="0" sldId="262"/>
            <ac:spMk id="185" creationId="{1B4FF617-8DB9-4A5C-A158-03CD72FE41AC}"/>
          </ac:spMkLst>
        </pc:spChg>
        <pc:spChg chg="mod">
          <ac:chgData name="Archie Quiambao DOLIT" userId="0acd01b1-4217-4ee4-aac5-d0868cb3a5e4" providerId="ADAL" clId="{66CDD850-DD45-4C70-B3E9-2FC43A1EFCEC}" dt="2021-04-05T17:04:15.369" v="3606"/>
          <ac:spMkLst>
            <pc:docMk/>
            <pc:sldMk cId="0" sldId="262"/>
            <ac:spMk id="186" creationId="{D4C90343-64EE-428C-A8C3-78580F9F67C0}"/>
          </ac:spMkLst>
        </pc:spChg>
        <pc:spChg chg="mod">
          <ac:chgData name="Archie Quiambao DOLIT" userId="0acd01b1-4217-4ee4-aac5-d0868cb3a5e4" providerId="ADAL" clId="{66CDD850-DD45-4C70-B3E9-2FC43A1EFCEC}" dt="2021-04-05T17:04:15.369" v="3606"/>
          <ac:spMkLst>
            <pc:docMk/>
            <pc:sldMk cId="0" sldId="262"/>
            <ac:spMk id="187" creationId="{04FB5D74-4F7E-48E5-B317-6AEE40720B56}"/>
          </ac:spMkLst>
        </pc:spChg>
        <pc:spChg chg="add mod topLvl">
          <ac:chgData name="Archie Quiambao DOLIT" userId="0acd01b1-4217-4ee4-aac5-d0868cb3a5e4" providerId="ADAL" clId="{66CDD850-DD45-4C70-B3E9-2FC43A1EFCEC}" dt="2021-04-06T02:31:10.142" v="4541" actId="164"/>
          <ac:spMkLst>
            <pc:docMk/>
            <pc:sldMk cId="0" sldId="262"/>
            <ac:spMk id="188" creationId="{6E815B93-9B15-4FA6-8745-3F16791DD5D6}"/>
          </ac:spMkLst>
        </pc:spChg>
        <pc:spChg chg="mod">
          <ac:chgData name="Archie Quiambao DOLIT" userId="0acd01b1-4217-4ee4-aac5-d0868cb3a5e4" providerId="ADAL" clId="{66CDD850-DD45-4C70-B3E9-2FC43A1EFCEC}" dt="2021-04-05T17:05:44.031" v="3627"/>
          <ac:spMkLst>
            <pc:docMk/>
            <pc:sldMk cId="0" sldId="262"/>
            <ac:spMk id="190" creationId="{43ADFBC3-EEB5-46F8-9C66-4B755531070E}"/>
          </ac:spMkLst>
        </pc:spChg>
        <pc:spChg chg="mod">
          <ac:chgData name="Archie Quiambao DOLIT" userId="0acd01b1-4217-4ee4-aac5-d0868cb3a5e4" providerId="ADAL" clId="{66CDD850-DD45-4C70-B3E9-2FC43A1EFCEC}" dt="2021-04-05T17:05:44.031" v="3627"/>
          <ac:spMkLst>
            <pc:docMk/>
            <pc:sldMk cId="0" sldId="262"/>
            <ac:spMk id="191" creationId="{8FCF7B12-7813-4A62-BAB2-C30736EF0689}"/>
          </ac:spMkLst>
        </pc:spChg>
        <pc:spChg chg="mod">
          <ac:chgData name="Archie Quiambao DOLIT" userId="0acd01b1-4217-4ee4-aac5-d0868cb3a5e4" providerId="ADAL" clId="{66CDD850-DD45-4C70-B3E9-2FC43A1EFCEC}" dt="2021-04-05T17:05:44.031" v="3627"/>
          <ac:spMkLst>
            <pc:docMk/>
            <pc:sldMk cId="0" sldId="262"/>
            <ac:spMk id="192" creationId="{FD7278A0-0047-49A6-B3AC-8CA35948F0F7}"/>
          </ac:spMkLst>
        </pc:spChg>
        <pc:spChg chg="mod">
          <ac:chgData name="Archie Quiambao DOLIT" userId="0acd01b1-4217-4ee4-aac5-d0868cb3a5e4" providerId="ADAL" clId="{66CDD850-DD45-4C70-B3E9-2FC43A1EFCEC}" dt="2021-04-05T17:05:44.031" v="3627"/>
          <ac:spMkLst>
            <pc:docMk/>
            <pc:sldMk cId="0" sldId="262"/>
            <ac:spMk id="193" creationId="{2A04CF83-4B38-48F1-9AAE-9AFC901E7937}"/>
          </ac:spMkLst>
        </pc:spChg>
        <pc:spChg chg="mod">
          <ac:chgData name="Archie Quiambao DOLIT" userId="0acd01b1-4217-4ee4-aac5-d0868cb3a5e4" providerId="ADAL" clId="{66CDD850-DD45-4C70-B3E9-2FC43A1EFCEC}" dt="2021-04-05T17:05:44.031" v="3627"/>
          <ac:spMkLst>
            <pc:docMk/>
            <pc:sldMk cId="0" sldId="262"/>
            <ac:spMk id="194" creationId="{13177722-717A-4C3E-8488-5ECB9FE79773}"/>
          </ac:spMkLst>
        </pc:spChg>
        <pc:spChg chg="mod">
          <ac:chgData name="Archie Quiambao DOLIT" userId="0acd01b1-4217-4ee4-aac5-d0868cb3a5e4" providerId="ADAL" clId="{66CDD850-DD45-4C70-B3E9-2FC43A1EFCEC}" dt="2021-04-05T17:05:44.031" v="3627"/>
          <ac:spMkLst>
            <pc:docMk/>
            <pc:sldMk cId="0" sldId="262"/>
            <ac:spMk id="195" creationId="{CAE7BDB0-8E25-4FA2-BD3B-42D1EF0E00B1}"/>
          </ac:spMkLst>
        </pc:spChg>
        <pc:spChg chg="mod">
          <ac:chgData name="Archie Quiambao DOLIT" userId="0acd01b1-4217-4ee4-aac5-d0868cb3a5e4" providerId="ADAL" clId="{66CDD850-DD45-4C70-B3E9-2FC43A1EFCEC}" dt="2021-04-05T17:05:44.031" v="3627"/>
          <ac:spMkLst>
            <pc:docMk/>
            <pc:sldMk cId="0" sldId="262"/>
            <ac:spMk id="196" creationId="{BF150239-2CF9-4FE9-8EF5-51E7E931B622}"/>
          </ac:spMkLst>
        </pc:spChg>
        <pc:spChg chg="mod">
          <ac:chgData name="Archie Quiambao DOLIT" userId="0acd01b1-4217-4ee4-aac5-d0868cb3a5e4" providerId="ADAL" clId="{66CDD850-DD45-4C70-B3E9-2FC43A1EFCEC}" dt="2021-04-05T17:05:44.031" v="3627"/>
          <ac:spMkLst>
            <pc:docMk/>
            <pc:sldMk cId="0" sldId="262"/>
            <ac:spMk id="197" creationId="{C3840C14-D6D2-4C4A-832B-94E67A273A1C}"/>
          </ac:spMkLst>
        </pc:spChg>
        <pc:spChg chg="mod">
          <ac:chgData name="Archie Quiambao DOLIT" userId="0acd01b1-4217-4ee4-aac5-d0868cb3a5e4" providerId="ADAL" clId="{66CDD850-DD45-4C70-B3E9-2FC43A1EFCEC}" dt="2021-04-05T17:05:44.031" v="3627"/>
          <ac:spMkLst>
            <pc:docMk/>
            <pc:sldMk cId="0" sldId="262"/>
            <ac:spMk id="198" creationId="{60642DCA-B186-4E13-96A2-BED336BA2D35}"/>
          </ac:spMkLst>
        </pc:spChg>
        <pc:spChg chg="mod">
          <ac:chgData name="Archie Quiambao DOLIT" userId="0acd01b1-4217-4ee4-aac5-d0868cb3a5e4" providerId="ADAL" clId="{66CDD850-DD45-4C70-B3E9-2FC43A1EFCEC}" dt="2021-04-05T17:05:44.031" v="3627"/>
          <ac:spMkLst>
            <pc:docMk/>
            <pc:sldMk cId="0" sldId="262"/>
            <ac:spMk id="199" creationId="{A390FA00-C9FD-4017-8A2A-7D5046FF91EB}"/>
          </ac:spMkLst>
        </pc:spChg>
        <pc:spChg chg="mod">
          <ac:chgData name="Archie Quiambao DOLIT" userId="0acd01b1-4217-4ee4-aac5-d0868cb3a5e4" providerId="ADAL" clId="{66CDD850-DD45-4C70-B3E9-2FC43A1EFCEC}" dt="2021-04-05T17:05:44.031" v="3627"/>
          <ac:spMkLst>
            <pc:docMk/>
            <pc:sldMk cId="0" sldId="262"/>
            <ac:spMk id="200" creationId="{380A2C4C-B909-4189-A8C1-1E4E7641874B}"/>
          </ac:spMkLst>
        </pc:spChg>
        <pc:spChg chg="mod">
          <ac:chgData name="Archie Quiambao DOLIT" userId="0acd01b1-4217-4ee4-aac5-d0868cb3a5e4" providerId="ADAL" clId="{66CDD850-DD45-4C70-B3E9-2FC43A1EFCEC}" dt="2021-04-05T17:05:44.031" v="3627"/>
          <ac:spMkLst>
            <pc:docMk/>
            <pc:sldMk cId="0" sldId="262"/>
            <ac:spMk id="201" creationId="{428C6BA2-D4FC-46E1-9453-03CB7331B627}"/>
          </ac:spMkLst>
        </pc:spChg>
        <pc:spChg chg="mod">
          <ac:chgData name="Archie Quiambao DOLIT" userId="0acd01b1-4217-4ee4-aac5-d0868cb3a5e4" providerId="ADAL" clId="{66CDD850-DD45-4C70-B3E9-2FC43A1EFCEC}" dt="2021-04-05T17:05:44.031" v="3627"/>
          <ac:spMkLst>
            <pc:docMk/>
            <pc:sldMk cId="0" sldId="262"/>
            <ac:spMk id="202" creationId="{E6B20129-85D6-4412-A3E7-ED250521E96D}"/>
          </ac:spMkLst>
        </pc:spChg>
        <pc:spChg chg="mod">
          <ac:chgData name="Archie Quiambao DOLIT" userId="0acd01b1-4217-4ee4-aac5-d0868cb3a5e4" providerId="ADAL" clId="{66CDD850-DD45-4C70-B3E9-2FC43A1EFCEC}" dt="2021-04-05T17:05:44.031" v="3627"/>
          <ac:spMkLst>
            <pc:docMk/>
            <pc:sldMk cId="0" sldId="262"/>
            <ac:spMk id="203" creationId="{8B5F8B0E-A42A-4290-9DCE-8AC369A93CBA}"/>
          </ac:spMkLst>
        </pc:spChg>
        <pc:spChg chg="mod">
          <ac:chgData name="Archie Quiambao DOLIT" userId="0acd01b1-4217-4ee4-aac5-d0868cb3a5e4" providerId="ADAL" clId="{66CDD850-DD45-4C70-B3E9-2FC43A1EFCEC}" dt="2021-04-05T17:05:44.031" v="3627"/>
          <ac:spMkLst>
            <pc:docMk/>
            <pc:sldMk cId="0" sldId="262"/>
            <ac:spMk id="204" creationId="{B168293F-A0B0-45F7-9610-7B225226ABBB}"/>
          </ac:spMkLst>
        </pc:spChg>
        <pc:spChg chg="mod">
          <ac:chgData name="Archie Quiambao DOLIT" userId="0acd01b1-4217-4ee4-aac5-d0868cb3a5e4" providerId="ADAL" clId="{66CDD850-DD45-4C70-B3E9-2FC43A1EFCEC}" dt="2021-04-05T17:05:44.031" v="3627"/>
          <ac:spMkLst>
            <pc:docMk/>
            <pc:sldMk cId="0" sldId="262"/>
            <ac:spMk id="205" creationId="{ECE1B825-3005-47C3-9B0D-D414B4DA2871}"/>
          </ac:spMkLst>
        </pc:spChg>
        <pc:spChg chg="mod">
          <ac:chgData name="Archie Quiambao DOLIT" userId="0acd01b1-4217-4ee4-aac5-d0868cb3a5e4" providerId="ADAL" clId="{66CDD850-DD45-4C70-B3E9-2FC43A1EFCEC}" dt="2021-04-05T17:05:44.031" v="3627"/>
          <ac:spMkLst>
            <pc:docMk/>
            <pc:sldMk cId="0" sldId="262"/>
            <ac:spMk id="206" creationId="{BA5A0808-EFF1-44F6-B782-1FFC344B8CC6}"/>
          </ac:spMkLst>
        </pc:spChg>
        <pc:spChg chg="mod">
          <ac:chgData name="Archie Quiambao DOLIT" userId="0acd01b1-4217-4ee4-aac5-d0868cb3a5e4" providerId="ADAL" clId="{66CDD850-DD45-4C70-B3E9-2FC43A1EFCEC}" dt="2021-04-05T17:05:44.031" v="3627"/>
          <ac:spMkLst>
            <pc:docMk/>
            <pc:sldMk cId="0" sldId="262"/>
            <ac:spMk id="207" creationId="{B053C378-BC10-41E8-A442-D1807DA06675}"/>
          </ac:spMkLst>
        </pc:spChg>
        <pc:spChg chg="mod">
          <ac:chgData name="Archie Quiambao DOLIT" userId="0acd01b1-4217-4ee4-aac5-d0868cb3a5e4" providerId="ADAL" clId="{66CDD850-DD45-4C70-B3E9-2FC43A1EFCEC}" dt="2021-04-05T17:05:44.031" v="3627"/>
          <ac:spMkLst>
            <pc:docMk/>
            <pc:sldMk cId="0" sldId="262"/>
            <ac:spMk id="208" creationId="{284DD19E-D00B-4355-BA1A-BD5F0BDC657A}"/>
          </ac:spMkLst>
        </pc:spChg>
        <pc:spChg chg="mod">
          <ac:chgData name="Archie Quiambao DOLIT" userId="0acd01b1-4217-4ee4-aac5-d0868cb3a5e4" providerId="ADAL" clId="{66CDD850-DD45-4C70-B3E9-2FC43A1EFCEC}" dt="2021-04-05T17:05:44.031" v="3627"/>
          <ac:spMkLst>
            <pc:docMk/>
            <pc:sldMk cId="0" sldId="262"/>
            <ac:spMk id="209" creationId="{E2A0B744-2389-4F86-88F1-E91B4E06317C}"/>
          </ac:spMkLst>
        </pc:spChg>
        <pc:spChg chg="mod">
          <ac:chgData name="Archie Quiambao DOLIT" userId="0acd01b1-4217-4ee4-aac5-d0868cb3a5e4" providerId="ADAL" clId="{66CDD850-DD45-4C70-B3E9-2FC43A1EFCEC}" dt="2021-04-05T17:05:44.031" v="3627"/>
          <ac:spMkLst>
            <pc:docMk/>
            <pc:sldMk cId="0" sldId="262"/>
            <ac:spMk id="210" creationId="{02C3995F-92CB-4709-823B-DE9B48ECE9DC}"/>
          </ac:spMkLst>
        </pc:spChg>
        <pc:spChg chg="mod">
          <ac:chgData name="Archie Quiambao DOLIT" userId="0acd01b1-4217-4ee4-aac5-d0868cb3a5e4" providerId="ADAL" clId="{66CDD850-DD45-4C70-B3E9-2FC43A1EFCEC}" dt="2021-04-05T17:05:44.031" v="3627"/>
          <ac:spMkLst>
            <pc:docMk/>
            <pc:sldMk cId="0" sldId="262"/>
            <ac:spMk id="211" creationId="{6F07CA6B-E186-4F9F-95AE-EE8090F6C190}"/>
          </ac:spMkLst>
        </pc:spChg>
        <pc:spChg chg="mod">
          <ac:chgData name="Archie Quiambao DOLIT" userId="0acd01b1-4217-4ee4-aac5-d0868cb3a5e4" providerId="ADAL" clId="{66CDD850-DD45-4C70-B3E9-2FC43A1EFCEC}" dt="2021-04-05T17:05:44.031" v="3627"/>
          <ac:spMkLst>
            <pc:docMk/>
            <pc:sldMk cId="0" sldId="262"/>
            <ac:spMk id="212" creationId="{4E3A0A60-834D-47E8-AE54-3804FA84A1EB}"/>
          </ac:spMkLst>
        </pc:spChg>
        <pc:spChg chg="mod">
          <ac:chgData name="Archie Quiambao DOLIT" userId="0acd01b1-4217-4ee4-aac5-d0868cb3a5e4" providerId="ADAL" clId="{66CDD850-DD45-4C70-B3E9-2FC43A1EFCEC}" dt="2021-04-05T17:05:44.031" v="3627"/>
          <ac:spMkLst>
            <pc:docMk/>
            <pc:sldMk cId="0" sldId="262"/>
            <ac:spMk id="213" creationId="{EB29056F-C063-4040-BF70-969440D623F0}"/>
          </ac:spMkLst>
        </pc:spChg>
        <pc:spChg chg="mod">
          <ac:chgData name="Archie Quiambao DOLIT" userId="0acd01b1-4217-4ee4-aac5-d0868cb3a5e4" providerId="ADAL" clId="{66CDD850-DD45-4C70-B3E9-2FC43A1EFCEC}" dt="2021-04-05T17:05:44.031" v="3627"/>
          <ac:spMkLst>
            <pc:docMk/>
            <pc:sldMk cId="0" sldId="262"/>
            <ac:spMk id="214" creationId="{96FEB27E-CB5F-4D07-9A34-DD5D1F4B310E}"/>
          </ac:spMkLst>
        </pc:spChg>
        <pc:spChg chg="mod">
          <ac:chgData name="Archie Quiambao DOLIT" userId="0acd01b1-4217-4ee4-aac5-d0868cb3a5e4" providerId="ADAL" clId="{66CDD850-DD45-4C70-B3E9-2FC43A1EFCEC}" dt="2021-04-05T17:05:44.031" v="3627"/>
          <ac:spMkLst>
            <pc:docMk/>
            <pc:sldMk cId="0" sldId="262"/>
            <ac:spMk id="215" creationId="{2FAE3516-ACB5-4961-A4BA-0E3D66B6D260}"/>
          </ac:spMkLst>
        </pc:spChg>
        <pc:spChg chg="mod">
          <ac:chgData name="Archie Quiambao DOLIT" userId="0acd01b1-4217-4ee4-aac5-d0868cb3a5e4" providerId="ADAL" clId="{66CDD850-DD45-4C70-B3E9-2FC43A1EFCEC}" dt="2021-04-05T17:05:44.031" v="3627"/>
          <ac:spMkLst>
            <pc:docMk/>
            <pc:sldMk cId="0" sldId="262"/>
            <ac:spMk id="216" creationId="{B4847933-0CFD-4BD3-9661-09D1F2784C44}"/>
          </ac:spMkLst>
        </pc:spChg>
        <pc:spChg chg="mod">
          <ac:chgData name="Archie Quiambao DOLIT" userId="0acd01b1-4217-4ee4-aac5-d0868cb3a5e4" providerId="ADAL" clId="{66CDD850-DD45-4C70-B3E9-2FC43A1EFCEC}" dt="2021-04-05T17:05:44.031" v="3627"/>
          <ac:spMkLst>
            <pc:docMk/>
            <pc:sldMk cId="0" sldId="262"/>
            <ac:spMk id="217" creationId="{0BF9B109-6C81-4ABB-A478-C53A69AA413C}"/>
          </ac:spMkLst>
        </pc:spChg>
        <pc:spChg chg="mod">
          <ac:chgData name="Archie Quiambao DOLIT" userId="0acd01b1-4217-4ee4-aac5-d0868cb3a5e4" providerId="ADAL" clId="{66CDD850-DD45-4C70-B3E9-2FC43A1EFCEC}" dt="2021-04-05T17:05:44.031" v="3627"/>
          <ac:spMkLst>
            <pc:docMk/>
            <pc:sldMk cId="0" sldId="262"/>
            <ac:spMk id="218" creationId="{A25D5E79-2355-4748-8545-A1F5DEB24060}"/>
          </ac:spMkLst>
        </pc:spChg>
        <pc:spChg chg="mod">
          <ac:chgData name="Archie Quiambao DOLIT" userId="0acd01b1-4217-4ee4-aac5-d0868cb3a5e4" providerId="ADAL" clId="{66CDD850-DD45-4C70-B3E9-2FC43A1EFCEC}" dt="2021-04-05T17:05:44.031" v="3627"/>
          <ac:spMkLst>
            <pc:docMk/>
            <pc:sldMk cId="0" sldId="262"/>
            <ac:spMk id="219" creationId="{6A21671E-E756-4193-AA3E-3CEC56F821B1}"/>
          </ac:spMkLst>
        </pc:spChg>
        <pc:spChg chg="mod">
          <ac:chgData name="Archie Quiambao DOLIT" userId="0acd01b1-4217-4ee4-aac5-d0868cb3a5e4" providerId="ADAL" clId="{66CDD850-DD45-4C70-B3E9-2FC43A1EFCEC}" dt="2021-04-05T17:05:44.031" v="3627"/>
          <ac:spMkLst>
            <pc:docMk/>
            <pc:sldMk cId="0" sldId="262"/>
            <ac:spMk id="220" creationId="{25ED3A9F-C1D6-4E41-8F48-83B7D50DA2BF}"/>
          </ac:spMkLst>
        </pc:spChg>
        <pc:spChg chg="mod">
          <ac:chgData name="Archie Quiambao DOLIT" userId="0acd01b1-4217-4ee4-aac5-d0868cb3a5e4" providerId="ADAL" clId="{66CDD850-DD45-4C70-B3E9-2FC43A1EFCEC}" dt="2021-04-05T17:05:44.031" v="3627"/>
          <ac:spMkLst>
            <pc:docMk/>
            <pc:sldMk cId="0" sldId="262"/>
            <ac:spMk id="221" creationId="{0DCA5993-CDD9-4ED2-9DCE-92E93B4BB3A6}"/>
          </ac:spMkLst>
        </pc:spChg>
        <pc:spChg chg="mod">
          <ac:chgData name="Archie Quiambao DOLIT" userId="0acd01b1-4217-4ee4-aac5-d0868cb3a5e4" providerId="ADAL" clId="{66CDD850-DD45-4C70-B3E9-2FC43A1EFCEC}" dt="2021-04-05T17:05:44.031" v="3627"/>
          <ac:spMkLst>
            <pc:docMk/>
            <pc:sldMk cId="0" sldId="262"/>
            <ac:spMk id="222" creationId="{412807B2-F57B-4AF3-A72C-A6403F405B7C}"/>
          </ac:spMkLst>
        </pc:spChg>
        <pc:spChg chg="mod">
          <ac:chgData name="Archie Quiambao DOLIT" userId="0acd01b1-4217-4ee4-aac5-d0868cb3a5e4" providerId="ADAL" clId="{66CDD850-DD45-4C70-B3E9-2FC43A1EFCEC}" dt="2021-04-05T17:05:44.031" v="3627"/>
          <ac:spMkLst>
            <pc:docMk/>
            <pc:sldMk cId="0" sldId="262"/>
            <ac:spMk id="223" creationId="{38283436-EF22-4894-A79A-004AA7C025E5}"/>
          </ac:spMkLst>
        </pc:spChg>
        <pc:spChg chg="mod">
          <ac:chgData name="Archie Quiambao DOLIT" userId="0acd01b1-4217-4ee4-aac5-d0868cb3a5e4" providerId="ADAL" clId="{66CDD850-DD45-4C70-B3E9-2FC43A1EFCEC}" dt="2021-04-05T17:05:44.031" v="3627"/>
          <ac:spMkLst>
            <pc:docMk/>
            <pc:sldMk cId="0" sldId="262"/>
            <ac:spMk id="224" creationId="{F2ABF89A-F73B-44FC-87B3-8BA04543A5E9}"/>
          </ac:spMkLst>
        </pc:spChg>
        <pc:spChg chg="mod">
          <ac:chgData name="Archie Quiambao DOLIT" userId="0acd01b1-4217-4ee4-aac5-d0868cb3a5e4" providerId="ADAL" clId="{66CDD850-DD45-4C70-B3E9-2FC43A1EFCEC}" dt="2021-04-05T17:05:44.031" v="3627"/>
          <ac:spMkLst>
            <pc:docMk/>
            <pc:sldMk cId="0" sldId="262"/>
            <ac:spMk id="225" creationId="{4FAC1095-D468-4C39-BC8E-2E6471F09DDA}"/>
          </ac:spMkLst>
        </pc:spChg>
        <pc:spChg chg="mod">
          <ac:chgData name="Archie Quiambao DOLIT" userId="0acd01b1-4217-4ee4-aac5-d0868cb3a5e4" providerId="ADAL" clId="{66CDD850-DD45-4C70-B3E9-2FC43A1EFCEC}" dt="2021-04-05T17:05:44.031" v="3627"/>
          <ac:spMkLst>
            <pc:docMk/>
            <pc:sldMk cId="0" sldId="262"/>
            <ac:spMk id="226" creationId="{3E113417-C622-41B8-8D51-1828E5D1F614}"/>
          </ac:spMkLst>
        </pc:spChg>
        <pc:spChg chg="mod">
          <ac:chgData name="Archie Quiambao DOLIT" userId="0acd01b1-4217-4ee4-aac5-d0868cb3a5e4" providerId="ADAL" clId="{66CDD850-DD45-4C70-B3E9-2FC43A1EFCEC}" dt="2021-04-05T17:05:44.031" v="3627"/>
          <ac:spMkLst>
            <pc:docMk/>
            <pc:sldMk cId="0" sldId="262"/>
            <ac:spMk id="227" creationId="{0BB55321-6558-488C-A077-737271919849}"/>
          </ac:spMkLst>
        </pc:spChg>
        <pc:spChg chg="mod">
          <ac:chgData name="Archie Quiambao DOLIT" userId="0acd01b1-4217-4ee4-aac5-d0868cb3a5e4" providerId="ADAL" clId="{66CDD850-DD45-4C70-B3E9-2FC43A1EFCEC}" dt="2021-04-05T17:05:44.031" v="3627"/>
          <ac:spMkLst>
            <pc:docMk/>
            <pc:sldMk cId="0" sldId="262"/>
            <ac:spMk id="228" creationId="{15A74DA9-D426-4C82-A74A-73FE4E11CD8B}"/>
          </ac:spMkLst>
        </pc:spChg>
        <pc:spChg chg="mod">
          <ac:chgData name="Archie Quiambao DOLIT" userId="0acd01b1-4217-4ee4-aac5-d0868cb3a5e4" providerId="ADAL" clId="{66CDD850-DD45-4C70-B3E9-2FC43A1EFCEC}" dt="2021-04-05T17:05:44.031" v="3627"/>
          <ac:spMkLst>
            <pc:docMk/>
            <pc:sldMk cId="0" sldId="262"/>
            <ac:spMk id="229" creationId="{49F8C96D-4CB2-44C8-9109-57DFF4B80496}"/>
          </ac:spMkLst>
        </pc:spChg>
        <pc:spChg chg="mod">
          <ac:chgData name="Archie Quiambao DOLIT" userId="0acd01b1-4217-4ee4-aac5-d0868cb3a5e4" providerId="ADAL" clId="{66CDD850-DD45-4C70-B3E9-2FC43A1EFCEC}" dt="2021-04-05T17:05:44.031" v="3627"/>
          <ac:spMkLst>
            <pc:docMk/>
            <pc:sldMk cId="0" sldId="262"/>
            <ac:spMk id="230" creationId="{63B42262-62B1-4713-AF8C-BB2CE60A2C27}"/>
          </ac:spMkLst>
        </pc:spChg>
        <pc:spChg chg="mod">
          <ac:chgData name="Archie Quiambao DOLIT" userId="0acd01b1-4217-4ee4-aac5-d0868cb3a5e4" providerId="ADAL" clId="{66CDD850-DD45-4C70-B3E9-2FC43A1EFCEC}" dt="2021-04-05T17:05:44.031" v="3627"/>
          <ac:spMkLst>
            <pc:docMk/>
            <pc:sldMk cId="0" sldId="262"/>
            <ac:spMk id="231" creationId="{A388C17D-A71A-477B-AECA-17D02BD66E1A}"/>
          </ac:spMkLst>
        </pc:spChg>
        <pc:spChg chg="mod">
          <ac:chgData name="Archie Quiambao DOLIT" userId="0acd01b1-4217-4ee4-aac5-d0868cb3a5e4" providerId="ADAL" clId="{66CDD850-DD45-4C70-B3E9-2FC43A1EFCEC}" dt="2021-04-05T17:05:44.031" v="3627"/>
          <ac:spMkLst>
            <pc:docMk/>
            <pc:sldMk cId="0" sldId="262"/>
            <ac:spMk id="232" creationId="{B6B4CEAB-3E0F-47F3-92C7-81427E817F49}"/>
          </ac:spMkLst>
        </pc:spChg>
        <pc:spChg chg="mod">
          <ac:chgData name="Archie Quiambao DOLIT" userId="0acd01b1-4217-4ee4-aac5-d0868cb3a5e4" providerId="ADAL" clId="{66CDD850-DD45-4C70-B3E9-2FC43A1EFCEC}" dt="2021-04-05T17:05:44.031" v="3627"/>
          <ac:spMkLst>
            <pc:docMk/>
            <pc:sldMk cId="0" sldId="262"/>
            <ac:spMk id="233" creationId="{D1FFC5C7-27F9-4C4E-8D13-7E49AEC27E85}"/>
          </ac:spMkLst>
        </pc:spChg>
        <pc:spChg chg="mod">
          <ac:chgData name="Archie Quiambao DOLIT" userId="0acd01b1-4217-4ee4-aac5-d0868cb3a5e4" providerId="ADAL" clId="{66CDD850-DD45-4C70-B3E9-2FC43A1EFCEC}" dt="2021-04-05T17:05:44.031" v="3627"/>
          <ac:spMkLst>
            <pc:docMk/>
            <pc:sldMk cId="0" sldId="262"/>
            <ac:spMk id="234" creationId="{BF32CD8D-23D0-47A0-B0B8-536265E85437}"/>
          </ac:spMkLst>
        </pc:spChg>
        <pc:spChg chg="mod">
          <ac:chgData name="Archie Quiambao DOLIT" userId="0acd01b1-4217-4ee4-aac5-d0868cb3a5e4" providerId="ADAL" clId="{66CDD850-DD45-4C70-B3E9-2FC43A1EFCEC}" dt="2021-04-05T17:05:44.031" v="3627"/>
          <ac:spMkLst>
            <pc:docMk/>
            <pc:sldMk cId="0" sldId="262"/>
            <ac:spMk id="235" creationId="{72650E16-C29D-48C3-BAA7-D5F74CBAC065}"/>
          </ac:spMkLst>
        </pc:spChg>
        <pc:spChg chg="mod">
          <ac:chgData name="Archie Quiambao DOLIT" userId="0acd01b1-4217-4ee4-aac5-d0868cb3a5e4" providerId="ADAL" clId="{66CDD850-DD45-4C70-B3E9-2FC43A1EFCEC}" dt="2021-04-05T17:05:44.031" v="3627"/>
          <ac:spMkLst>
            <pc:docMk/>
            <pc:sldMk cId="0" sldId="262"/>
            <ac:spMk id="236" creationId="{51527538-AD2E-43E4-8173-E7593705D5C3}"/>
          </ac:spMkLst>
        </pc:spChg>
        <pc:spChg chg="mod">
          <ac:chgData name="Archie Quiambao DOLIT" userId="0acd01b1-4217-4ee4-aac5-d0868cb3a5e4" providerId="ADAL" clId="{66CDD850-DD45-4C70-B3E9-2FC43A1EFCEC}" dt="2021-04-05T17:05:44.031" v="3627"/>
          <ac:spMkLst>
            <pc:docMk/>
            <pc:sldMk cId="0" sldId="262"/>
            <ac:spMk id="237" creationId="{909BA61B-4631-4235-90BE-EF1502037794}"/>
          </ac:spMkLst>
        </pc:spChg>
        <pc:spChg chg="mod">
          <ac:chgData name="Archie Quiambao DOLIT" userId="0acd01b1-4217-4ee4-aac5-d0868cb3a5e4" providerId="ADAL" clId="{66CDD850-DD45-4C70-B3E9-2FC43A1EFCEC}" dt="2021-04-05T17:05:44.031" v="3627"/>
          <ac:spMkLst>
            <pc:docMk/>
            <pc:sldMk cId="0" sldId="262"/>
            <ac:spMk id="238" creationId="{DF696A13-398B-435D-A00D-FBEF3E4B1877}"/>
          </ac:spMkLst>
        </pc:spChg>
        <pc:spChg chg="mod">
          <ac:chgData name="Archie Quiambao DOLIT" userId="0acd01b1-4217-4ee4-aac5-d0868cb3a5e4" providerId="ADAL" clId="{66CDD850-DD45-4C70-B3E9-2FC43A1EFCEC}" dt="2021-04-05T17:05:44.031" v="3627"/>
          <ac:spMkLst>
            <pc:docMk/>
            <pc:sldMk cId="0" sldId="262"/>
            <ac:spMk id="239" creationId="{80D0FCEB-561D-48A8-810A-8006596337CE}"/>
          </ac:spMkLst>
        </pc:spChg>
        <pc:spChg chg="mod">
          <ac:chgData name="Archie Quiambao DOLIT" userId="0acd01b1-4217-4ee4-aac5-d0868cb3a5e4" providerId="ADAL" clId="{66CDD850-DD45-4C70-B3E9-2FC43A1EFCEC}" dt="2021-04-05T17:05:44.031" v="3627"/>
          <ac:spMkLst>
            <pc:docMk/>
            <pc:sldMk cId="0" sldId="262"/>
            <ac:spMk id="240" creationId="{CC1886EE-00D6-4459-A4DF-88E9CD9F6F3A}"/>
          </ac:spMkLst>
        </pc:spChg>
        <pc:spChg chg="mod">
          <ac:chgData name="Archie Quiambao DOLIT" userId="0acd01b1-4217-4ee4-aac5-d0868cb3a5e4" providerId="ADAL" clId="{66CDD850-DD45-4C70-B3E9-2FC43A1EFCEC}" dt="2021-04-05T17:05:44.031" v="3627"/>
          <ac:spMkLst>
            <pc:docMk/>
            <pc:sldMk cId="0" sldId="262"/>
            <ac:spMk id="241" creationId="{BF0DAC3E-AFB1-4F2A-B69C-96A814552BDB}"/>
          </ac:spMkLst>
        </pc:spChg>
        <pc:spChg chg="mod">
          <ac:chgData name="Archie Quiambao DOLIT" userId="0acd01b1-4217-4ee4-aac5-d0868cb3a5e4" providerId="ADAL" clId="{66CDD850-DD45-4C70-B3E9-2FC43A1EFCEC}" dt="2021-04-05T17:05:44.031" v="3627"/>
          <ac:spMkLst>
            <pc:docMk/>
            <pc:sldMk cId="0" sldId="262"/>
            <ac:spMk id="242" creationId="{2A89DDFC-E6C7-4B58-B338-4CD1CE51300A}"/>
          </ac:spMkLst>
        </pc:spChg>
        <pc:spChg chg="mod">
          <ac:chgData name="Archie Quiambao DOLIT" userId="0acd01b1-4217-4ee4-aac5-d0868cb3a5e4" providerId="ADAL" clId="{66CDD850-DD45-4C70-B3E9-2FC43A1EFCEC}" dt="2021-04-05T17:05:44.031" v="3627"/>
          <ac:spMkLst>
            <pc:docMk/>
            <pc:sldMk cId="0" sldId="262"/>
            <ac:spMk id="243" creationId="{BE55E9BF-95F8-4986-BB40-DF02950AA749}"/>
          </ac:spMkLst>
        </pc:spChg>
        <pc:spChg chg="mod">
          <ac:chgData name="Archie Quiambao DOLIT" userId="0acd01b1-4217-4ee4-aac5-d0868cb3a5e4" providerId="ADAL" clId="{66CDD850-DD45-4C70-B3E9-2FC43A1EFCEC}" dt="2021-04-05T17:05:44.031" v="3627"/>
          <ac:spMkLst>
            <pc:docMk/>
            <pc:sldMk cId="0" sldId="262"/>
            <ac:spMk id="244" creationId="{D6F7B39B-4033-425A-ACD4-3226451375C5}"/>
          </ac:spMkLst>
        </pc:spChg>
        <pc:spChg chg="mod">
          <ac:chgData name="Archie Quiambao DOLIT" userId="0acd01b1-4217-4ee4-aac5-d0868cb3a5e4" providerId="ADAL" clId="{66CDD850-DD45-4C70-B3E9-2FC43A1EFCEC}" dt="2021-04-05T17:05:44.031" v="3627"/>
          <ac:spMkLst>
            <pc:docMk/>
            <pc:sldMk cId="0" sldId="262"/>
            <ac:spMk id="245" creationId="{65D73DAE-0D74-4EA9-948C-48138D97133A}"/>
          </ac:spMkLst>
        </pc:spChg>
        <pc:spChg chg="mod">
          <ac:chgData name="Archie Quiambao DOLIT" userId="0acd01b1-4217-4ee4-aac5-d0868cb3a5e4" providerId="ADAL" clId="{66CDD850-DD45-4C70-B3E9-2FC43A1EFCEC}" dt="2021-04-05T17:05:44.031" v="3627"/>
          <ac:spMkLst>
            <pc:docMk/>
            <pc:sldMk cId="0" sldId="262"/>
            <ac:spMk id="246" creationId="{53F5A883-62BB-4242-8D09-4F27569BEBD7}"/>
          </ac:spMkLst>
        </pc:spChg>
        <pc:spChg chg="add mod">
          <ac:chgData name="Archie Quiambao DOLIT" userId="0acd01b1-4217-4ee4-aac5-d0868cb3a5e4" providerId="ADAL" clId="{66CDD850-DD45-4C70-B3E9-2FC43A1EFCEC}" dt="2021-04-06T05:08:17.634" v="5165" actId="14100"/>
          <ac:spMkLst>
            <pc:docMk/>
            <pc:sldMk cId="0" sldId="262"/>
            <ac:spMk id="249" creationId="{6C6519F5-3878-4026-AB60-99440F54EE90}"/>
          </ac:spMkLst>
        </pc:spChg>
        <pc:spChg chg="mod">
          <ac:chgData name="Archie Quiambao DOLIT" userId="0acd01b1-4217-4ee4-aac5-d0868cb3a5e4" providerId="ADAL" clId="{66CDD850-DD45-4C70-B3E9-2FC43A1EFCEC}" dt="2021-04-05T16:58:37.522" v="3580" actId="164"/>
          <ac:spMkLst>
            <pc:docMk/>
            <pc:sldMk cId="0" sldId="262"/>
            <ac:spMk id="729" creationId="{00000000-0000-0000-0000-000000000000}"/>
          </ac:spMkLst>
        </pc:spChg>
        <pc:spChg chg="mod">
          <ac:chgData name="Archie Quiambao DOLIT" userId="0acd01b1-4217-4ee4-aac5-d0868cb3a5e4" providerId="ADAL" clId="{66CDD850-DD45-4C70-B3E9-2FC43A1EFCEC}" dt="2021-04-06T06:44:47.333" v="5928" actId="1076"/>
          <ac:spMkLst>
            <pc:docMk/>
            <pc:sldMk cId="0" sldId="262"/>
            <ac:spMk id="730" creationId="{00000000-0000-0000-0000-000000000000}"/>
          </ac:spMkLst>
        </pc:spChg>
        <pc:spChg chg="del mod">
          <ac:chgData name="Archie Quiambao DOLIT" userId="0acd01b1-4217-4ee4-aac5-d0868cb3a5e4" providerId="ADAL" clId="{66CDD850-DD45-4C70-B3E9-2FC43A1EFCEC}" dt="2021-04-06T02:31:49.332" v="4545" actId="478"/>
          <ac:spMkLst>
            <pc:docMk/>
            <pc:sldMk cId="0" sldId="262"/>
            <ac:spMk id="731"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32"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33"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34"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35"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36"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37"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38"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39"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40"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41"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42"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43"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44"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45"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46"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47"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48"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49"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50"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51"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52"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53"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54"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55"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56"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57"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58"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59"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60"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61"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62"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63"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64"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65"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66"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67"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68"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69"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70"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71"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72"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73"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74"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75"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76"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77"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78"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79"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80"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81"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82"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83"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84"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85"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86"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87"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88"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89"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90"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91"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92"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93" creationId="{00000000-0000-0000-0000-000000000000}"/>
          </ac:spMkLst>
        </pc:spChg>
        <pc:spChg chg="mod ord">
          <ac:chgData name="Archie Quiambao DOLIT" userId="0acd01b1-4217-4ee4-aac5-d0868cb3a5e4" providerId="ADAL" clId="{66CDD850-DD45-4C70-B3E9-2FC43A1EFCEC}" dt="2021-04-05T17:04:43.144" v="3614" actId="166"/>
          <ac:spMkLst>
            <pc:docMk/>
            <pc:sldMk cId="0" sldId="262"/>
            <ac:spMk id="794"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95" creationId="{00000000-0000-0000-0000-000000000000}"/>
          </ac:spMkLst>
        </pc:spChg>
        <pc:spChg chg="mod ord">
          <ac:chgData name="Archie Quiambao DOLIT" userId="0acd01b1-4217-4ee4-aac5-d0868cb3a5e4" providerId="ADAL" clId="{66CDD850-DD45-4C70-B3E9-2FC43A1EFCEC}" dt="2021-04-05T17:04:33.664" v="3611" actId="166"/>
          <ac:spMkLst>
            <pc:docMk/>
            <pc:sldMk cId="0" sldId="262"/>
            <ac:spMk id="796"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97"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98"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799"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800"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801"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802"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803"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804"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805"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806"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807"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808"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809"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810"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811"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812"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813"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814"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815"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816"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817"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818"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819" creationId="{00000000-0000-0000-0000-000000000000}"/>
          </ac:spMkLst>
        </pc:spChg>
        <pc:spChg chg="mod">
          <ac:chgData name="Archie Quiambao DOLIT" userId="0acd01b1-4217-4ee4-aac5-d0868cb3a5e4" providerId="ADAL" clId="{66CDD850-DD45-4C70-B3E9-2FC43A1EFCEC}" dt="2021-04-05T16:58:37.522" v="3580" actId="164"/>
          <ac:spMkLst>
            <pc:docMk/>
            <pc:sldMk cId="0" sldId="262"/>
            <ac:spMk id="820" creationId="{00000000-0000-0000-0000-000000000000}"/>
          </ac:spMkLst>
        </pc:spChg>
        <pc:grpChg chg="add del mod">
          <ac:chgData name="Archie Quiambao DOLIT" userId="0acd01b1-4217-4ee4-aac5-d0868cb3a5e4" providerId="ADAL" clId="{66CDD850-DD45-4C70-B3E9-2FC43A1EFCEC}" dt="2021-04-05T17:08:05.459" v="3742" actId="21"/>
          <ac:grpSpMkLst>
            <pc:docMk/>
            <pc:sldMk cId="0" sldId="262"/>
            <ac:grpSpMk id="2" creationId="{5CC6E037-170F-404E-BA84-A9B3EB30047F}"/>
          </ac:grpSpMkLst>
        </pc:grpChg>
        <pc:grpChg chg="add mod">
          <ac:chgData name="Archie Quiambao DOLIT" userId="0acd01b1-4217-4ee4-aac5-d0868cb3a5e4" providerId="ADAL" clId="{66CDD850-DD45-4C70-B3E9-2FC43A1EFCEC}" dt="2021-04-06T02:31:14.217" v="4542" actId="1076"/>
          <ac:grpSpMkLst>
            <pc:docMk/>
            <pc:sldMk cId="0" sldId="262"/>
            <ac:grpSpMk id="2" creationId="{EF710526-8EDE-4A27-88B5-56BCE7978FF3}"/>
          </ac:grpSpMkLst>
        </pc:grpChg>
        <pc:grpChg chg="add del mod">
          <ac:chgData name="Archie Quiambao DOLIT" userId="0acd01b1-4217-4ee4-aac5-d0868cb3a5e4" providerId="ADAL" clId="{66CDD850-DD45-4C70-B3E9-2FC43A1EFCEC}" dt="2021-04-05T17:38:32.387" v="4360" actId="165"/>
          <ac:grpSpMkLst>
            <pc:docMk/>
            <pc:sldMk cId="0" sldId="262"/>
            <ac:grpSpMk id="5" creationId="{3FC5FAB9-3190-4B48-9022-68A1661B7885}"/>
          </ac:grpSpMkLst>
        </pc:grpChg>
        <pc:grpChg chg="add del mod">
          <ac:chgData name="Archie Quiambao DOLIT" userId="0acd01b1-4217-4ee4-aac5-d0868cb3a5e4" providerId="ADAL" clId="{66CDD850-DD45-4C70-B3E9-2FC43A1EFCEC}" dt="2021-04-05T17:04:17.128" v="3607"/>
          <ac:grpSpMkLst>
            <pc:docMk/>
            <pc:sldMk cId="0" sldId="262"/>
            <ac:grpSpMk id="97" creationId="{87934252-AA08-4FAC-A118-5945F8008DE8}"/>
          </ac:grpSpMkLst>
        </pc:grpChg>
        <pc:grpChg chg="add mod">
          <ac:chgData name="Archie Quiambao DOLIT" userId="0acd01b1-4217-4ee4-aac5-d0868cb3a5e4" providerId="ADAL" clId="{66CDD850-DD45-4C70-B3E9-2FC43A1EFCEC}" dt="2021-04-06T05:09:27.085" v="5173" actId="12788"/>
          <ac:grpSpMkLst>
            <pc:docMk/>
            <pc:sldMk cId="0" sldId="262"/>
            <ac:grpSpMk id="189" creationId="{5D9444CB-8A5F-4BAD-87FE-4FC076FAFA43}"/>
          </ac:grpSpMkLst>
        </pc:grpChg>
        <pc:picChg chg="add mod topLvl">
          <ac:chgData name="Archie Quiambao DOLIT" userId="0acd01b1-4217-4ee4-aac5-d0868cb3a5e4" providerId="ADAL" clId="{66CDD850-DD45-4C70-B3E9-2FC43A1EFCEC}" dt="2021-04-06T02:31:10.142" v="4541" actId="164"/>
          <ac:picMkLst>
            <pc:docMk/>
            <pc:sldMk cId="0" sldId="262"/>
            <ac:picMk id="4" creationId="{1F69D723-D83A-47DF-A0FF-F8024E37D2AE}"/>
          </ac:picMkLst>
        </pc:picChg>
      </pc:sldChg>
      <pc:sldChg chg="addSp delSp modSp mod ord modNotes modNotesTx">
        <pc:chgData name="Archie Quiambao DOLIT" userId="0acd01b1-4217-4ee4-aac5-d0868cb3a5e4" providerId="ADAL" clId="{66CDD850-DD45-4C70-B3E9-2FC43A1EFCEC}" dt="2021-04-06T07:09:33.222" v="5975" actId="20577"/>
        <pc:sldMkLst>
          <pc:docMk/>
          <pc:sldMk cId="0" sldId="263"/>
        </pc:sldMkLst>
        <pc:spChg chg="mod">
          <ac:chgData name="Archie Quiambao DOLIT" userId="0acd01b1-4217-4ee4-aac5-d0868cb3a5e4" providerId="ADAL" clId="{66CDD850-DD45-4C70-B3E9-2FC43A1EFCEC}" dt="2021-04-06T05:14:43.344" v="5205" actId="403"/>
          <ac:spMkLst>
            <pc:docMk/>
            <pc:sldMk cId="0" sldId="263"/>
            <ac:spMk id="3" creationId="{62D42C22-16FC-49F1-9657-0E3BBE321D4B}"/>
          </ac:spMkLst>
        </pc:spChg>
        <pc:spChg chg="add del mod">
          <ac:chgData name="Archie Quiambao DOLIT" userId="0acd01b1-4217-4ee4-aac5-d0868cb3a5e4" providerId="ADAL" clId="{66CDD850-DD45-4C70-B3E9-2FC43A1EFCEC}" dt="2021-04-05T12:11:12.960" v="1089" actId="478"/>
          <ac:spMkLst>
            <pc:docMk/>
            <pc:sldMk cId="0" sldId="263"/>
            <ac:spMk id="3" creationId="{92EB89D5-FC38-4CC9-A238-CF6C6F7BAD22}"/>
          </ac:spMkLst>
        </pc:spChg>
        <pc:spChg chg="add mod">
          <ac:chgData name="Archie Quiambao DOLIT" userId="0acd01b1-4217-4ee4-aac5-d0868cb3a5e4" providerId="ADAL" clId="{66CDD850-DD45-4C70-B3E9-2FC43A1EFCEC}" dt="2021-04-05T17:10:40.355" v="3760" actId="14100"/>
          <ac:spMkLst>
            <pc:docMk/>
            <pc:sldMk cId="0" sldId="263"/>
            <ac:spMk id="4" creationId="{2AD57578-D35B-45DD-8F93-3335E41E9D60}"/>
          </ac:spMkLst>
        </pc:spChg>
        <pc:spChg chg="mod">
          <ac:chgData name="Archie Quiambao DOLIT" userId="0acd01b1-4217-4ee4-aac5-d0868cb3a5e4" providerId="ADAL" clId="{66CDD850-DD45-4C70-B3E9-2FC43A1EFCEC}" dt="2021-04-06T05:14:51.232" v="5207" actId="403"/>
          <ac:spMkLst>
            <pc:docMk/>
            <pc:sldMk cId="0" sldId="263"/>
            <ac:spMk id="7" creationId="{E170069E-6432-4EB0-9522-9B697648C47B}"/>
          </ac:spMkLst>
        </pc:spChg>
        <pc:spChg chg="del">
          <ac:chgData name="Archie Quiambao DOLIT" userId="0acd01b1-4217-4ee4-aac5-d0868cb3a5e4" providerId="ADAL" clId="{66CDD850-DD45-4C70-B3E9-2FC43A1EFCEC}" dt="2021-04-05T12:11:09.425" v="1088" actId="478"/>
          <ac:spMkLst>
            <pc:docMk/>
            <pc:sldMk cId="0" sldId="263"/>
            <ac:spMk id="825" creationId="{00000000-0000-0000-0000-000000000000}"/>
          </ac:spMkLst>
        </pc:spChg>
        <pc:spChg chg="mod">
          <ac:chgData name="Archie Quiambao DOLIT" userId="0acd01b1-4217-4ee4-aac5-d0868cb3a5e4" providerId="ADAL" clId="{66CDD850-DD45-4C70-B3E9-2FC43A1EFCEC}" dt="2021-04-06T06:38:00.122" v="5815" actId="207"/>
          <ac:spMkLst>
            <pc:docMk/>
            <pc:sldMk cId="0" sldId="263"/>
            <ac:spMk id="826" creationId="{00000000-0000-0000-0000-000000000000}"/>
          </ac:spMkLst>
        </pc:spChg>
        <pc:grpChg chg="mod ord">
          <ac:chgData name="Archie Quiambao DOLIT" userId="0acd01b1-4217-4ee4-aac5-d0868cb3a5e4" providerId="ADAL" clId="{66CDD850-DD45-4C70-B3E9-2FC43A1EFCEC}" dt="2021-04-06T07:03:08.281" v="5971" actId="1076"/>
          <ac:grpSpMkLst>
            <pc:docMk/>
            <pc:sldMk cId="0" sldId="263"/>
            <ac:grpSpMk id="827" creationId="{00000000-0000-0000-0000-000000000000}"/>
          </ac:grpSpMkLst>
        </pc:grpChg>
      </pc:sldChg>
      <pc:sldChg chg="addSp delSp modSp mod ord modNotes modNotesTx">
        <pc:chgData name="Archie Quiambao DOLIT" userId="0acd01b1-4217-4ee4-aac5-d0868cb3a5e4" providerId="ADAL" clId="{66CDD850-DD45-4C70-B3E9-2FC43A1EFCEC}" dt="2021-04-06T02:22:42.969" v="4451"/>
        <pc:sldMkLst>
          <pc:docMk/>
          <pc:sldMk cId="0" sldId="264"/>
        </pc:sldMkLst>
        <pc:spChg chg="mod">
          <ac:chgData name="Archie Quiambao DOLIT" userId="0acd01b1-4217-4ee4-aac5-d0868cb3a5e4" providerId="ADAL" clId="{66CDD850-DD45-4C70-B3E9-2FC43A1EFCEC}" dt="2021-04-05T12:02:58.300" v="867"/>
          <ac:spMkLst>
            <pc:docMk/>
            <pc:sldMk cId="0" sldId="264"/>
            <ac:spMk id="199" creationId="{8D9A809B-82B6-4E70-B183-3855B1EE4B01}"/>
          </ac:spMkLst>
        </pc:spChg>
        <pc:spChg chg="mod">
          <ac:chgData name="Archie Quiambao DOLIT" userId="0acd01b1-4217-4ee4-aac5-d0868cb3a5e4" providerId="ADAL" clId="{66CDD850-DD45-4C70-B3E9-2FC43A1EFCEC}" dt="2021-04-05T12:02:58.300" v="867"/>
          <ac:spMkLst>
            <pc:docMk/>
            <pc:sldMk cId="0" sldId="264"/>
            <ac:spMk id="200" creationId="{BE2900B0-52B2-4E9B-87D7-18F89F2E0D2A}"/>
          </ac:spMkLst>
        </pc:spChg>
        <pc:spChg chg="mod">
          <ac:chgData name="Archie Quiambao DOLIT" userId="0acd01b1-4217-4ee4-aac5-d0868cb3a5e4" providerId="ADAL" clId="{66CDD850-DD45-4C70-B3E9-2FC43A1EFCEC}" dt="2021-04-05T12:02:58.300" v="867"/>
          <ac:spMkLst>
            <pc:docMk/>
            <pc:sldMk cId="0" sldId="264"/>
            <ac:spMk id="201" creationId="{2CFD4616-4279-45FB-8BDB-1B944961491E}"/>
          </ac:spMkLst>
        </pc:spChg>
        <pc:spChg chg="mod">
          <ac:chgData name="Archie Quiambao DOLIT" userId="0acd01b1-4217-4ee4-aac5-d0868cb3a5e4" providerId="ADAL" clId="{66CDD850-DD45-4C70-B3E9-2FC43A1EFCEC}" dt="2021-04-05T12:02:58.300" v="867"/>
          <ac:spMkLst>
            <pc:docMk/>
            <pc:sldMk cId="0" sldId="264"/>
            <ac:spMk id="202" creationId="{555C75AD-3E9F-4BDD-AAF9-437A9D5F2A46}"/>
          </ac:spMkLst>
        </pc:spChg>
        <pc:spChg chg="mod">
          <ac:chgData name="Archie Quiambao DOLIT" userId="0acd01b1-4217-4ee4-aac5-d0868cb3a5e4" providerId="ADAL" clId="{66CDD850-DD45-4C70-B3E9-2FC43A1EFCEC}" dt="2021-04-05T12:02:58.300" v="867"/>
          <ac:spMkLst>
            <pc:docMk/>
            <pc:sldMk cId="0" sldId="264"/>
            <ac:spMk id="203" creationId="{B1F84FF7-B51A-49DD-A0CA-C8800827CE7E}"/>
          </ac:spMkLst>
        </pc:spChg>
        <pc:spChg chg="mod">
          <ac:chgData name="Archie Quiambao DOLIT" userId="0acd01b1-4217-4ee4-aac5-d0868cb3a5e4" providerId="ADAL" clId="{66CDD850-DD45-4C70-B3E9-2FC43A1EFCEC}" dt="2021-04-05T12:02:58.300" v="867"/>
          <ac:spMkLst>
            <pc:docMk/>
            <pc:sldMk cId="0" sldId="264"/>
            <ac:spMk id="204" creationId="{57B5451A-D356-4F23-9C6E-3EADE1239DF8}"/>
          </ac:spMkLst>
        </pc:spChg>
        <pc:spChg chg="mod">
          <ac:chgData name="Archie Quiambao DOLIT" userId="0acd01b1-4217-4ee4-aac5-d0868cb3a5e4" providerId="ADAL" clId="{66CDD850-DD45-4C70-B3E9-2FC43A1EFCEC}" dt="2021-04-05T12:02:58.300" v="867"/>
          <ac:spMkLst>
            <pc:docMk/>
            <pc:sldMk cId="0" sldId="264"/>
            <ac:spMk id="205" creationId="{C0037643-13D6-4CB5-B37C-0657CC6CC0A8}"/>
          </ac:spMkLst>
        </pc:spChg>
        <pc:spChg chg="mod">
          <ac:chgData name="Archie Quiambao DOLIT" userId="0acd01b1-4217-4ee4-aac5-d0868cb3a5e4" providerId="ADAL" clId="{66CDD850-DD45-4C70-B3E9-2FC43A1EFCEC}" dt="2021-04-05T12:02:58.300" v="867"/>
          <ac:spMkLst>
            <pc:docMk/>
            <pc:sldMk cId="0" sldId="264"/>
            <ac:spMk id="206" creationId="{69B57DB1-E39B-458A-822E-361D91835BDC}"/>
          </ac:spMkLst>
        </pc:spChg>
        <pc:spChg chg="mod">
          <ac:chgData name="Archie Quiambao DOLIT" userId="0acd01b1-4217-4ee4-aac5-d0868cb3a5e4" providerId="ADAL" clId="{66CDD850-DD45-4C70-B3E9-2FC43A1EFCEC}" dt="2021-04-05T12:02:58.300" v="867"/>
          <ac:spMkLst>
            <pc:docMk/>
            <pc:sldMk cId="0" sldId="264"/>
            <ac:spMk id="207" creationId="{4B090924-7512-4C8F-B07E-30216B473301}"/>
          </ac:spMkLst>
        </pc:spChg>
        <pc:spChg chg="mod">
          <ac:chgData name="Archie Quiambao DOLIT" userId="0acd01b1-4217-4ee4-aac5-d0868cb3a5e4" providerId="ADAL" clId="{66CDD850-DD45-4C70-B3E9-2FC43A1EFCEC}" dt="2021-04-05T12:02:58.300" v="867"/>
          <ac:spMkLst>
            <pc:docMk/>
            <pc:sldMk cId="0" sldId="264"/>
            <ac:spMk id="208" creationId="{387EDC87-3FB9-4F5A-8702-5B4D9728C6E6}"/>
          </ac:spMkLst>
        </pc:spChg>
        <pc:spChg chg="mod">
          <ac:chgData name="Archie Quiambao DOLIT" userId="0acd01b1-4217-4ee4-aac5-d0868cb3a5e4" providerId="ADAL" clId="{66CDD850-DD45-4C70-B3E9-2FC43A1EFCEC}" dt="2021-04-05T12:02:58.300" v="867"/>
          <ac:spMkLst>
            <pc:docMk/>
            <pc:sldMk cId="0" sldId="264"/>
            <ac:spMk id="209" creationId="{7857C937-887B-42E5-80C5-FD023E109486}"/>
          </ac:spMkLst>
        </pc:spChg>
        <pc:spChg chg="mod">
          <ac:chgData name="Archie Quiambao DOLIT" userId="0acd01b1-4217-4ee4-aac5-d0868cb3a5e4" providerId="ADAL" clId="{66CDD850-DD45-4C70-B3E9-2FC43A1EFCEC}" dt="2021-04-05T12:02:58.300" v="867"/>
          <ac:spMkLst>
            <pc:docMk/>
            <pc:sldMk cId="0" sldId="264"/>
            <ac:spMk id="210" creationId="{3E336E66-D9A6-4EF7-9076-BDEE5BF40E3F}"/>
          </ac:spMkLst>
        </pc:spChg>
        <pc:spChg chg="mod">
          <ac:chgData name="Archie Quiambao DOLIT" userId="0acd01b1-4217-4ee4-aac5-d0868cb3a5e4" providerId="ADAL" clId="{66CDD850-DD45-4C70-B3E9-2FC43A1EFCEC}" dt="2021-04-05T12:02:58.300" v="867"/>
          <ac:spMkLst>
            <pc:docMk/>
            <pc:sldMk cId="0" sldId="264"/>
            <ac:spMk id="211" creationId="{8F67D6E9-2B4B-4208-879A-A2390E3ED879}"/>
          </ac:spMkLst>
        </pc:spChg>
        <pc:spChg chg="mod">
          <ac:chgData name="Archie Quiambao DOLIT" userId="0acd01b1-4217-4ee4-aac5-d0868cb3a5e4" providerId="ADAL" clId="{66CDD850-DD45-4C70-B3E9-2FC43A1EFCEC}" dt="2021-04-05T12:02:58.300" v="867"/>
          <ac:spMkLst>
            <pc:docMk/>
            <pc:sldMk cId="0" sldId="264"/>
            <ac:spMk id="212" creationId="{2CA45809-7CCA-4E2C-AFB9-E65B5149A775}"/>
          </ac:spMkLst>
        </pc:spChg>
        <pc:spChg chg="mod">
          <ac:chgData name="Archie Quiambao DOLIT" userId="0acd01b1-4217-4ee4-aac5-d0868cb3a5e4" providerId="ADAL" clId="{66CDD850-DD45-4C70-B3E9-2FC43A1EFCEC}" dt="2021-04-05T12:02:58.300" v="867"/>
          <ac:spMkLst>
            <pc:docMk/>
            <pc:sldMk cId="0" sldId="264"/>
            <ac:spMk id="213" creationId="{586557F6-A6F6-482B-843E-3284C3EB9DDB}"/>
          </ac:spMkLst>
        </pc:spChg>
        <pc:spChg chg="mod">
          <ac:chgData name="Archie Quiambao DOLIT" userId="0acd01b1-4217-4ee4-aac5-d0868cb3a5e4" providerId="ADAL" clId="{66CDD850-DD45-4C70-B3E9-2FC43A1EFCEC}" dt="2021-04-05T12:02:58.300" v="867"/>
          <ac:spMkLst>
            <pc:docMk/>
            <pc:sldMk cId="0" sldId="264"/>
            <ac:spMk id="214" creationId="{E006EA3A-5364-4DF6-B31D-F7ABD0EE4FD7}"/>
          </ac:spMkLst>
        </pc:spChg>
        <pc:spChg chg="mod">
          <ac:chgData name="Archie Quiambao DOLIT" userId="0acd01b1-4217-4ee4-aac5-d0868cb3a5e4" providerId="ADAL" clId="{66CDD850-DD45-4C70-B3E9-2FC43A1EFCEC}" dt="2021-04-05T12:02:58.300" v="867"/>
          <ac:spMkLst>
            <pc:docMk/>
            <pc:sldMk cId="0" sldId="264"/>
            <ac:spMk id="215" creationId="{E5F35483-65A5-420C-9FF7-00F6485F3CE1}"/>
          </ac:spMkLst>
        </pc:spChg>
        <pc:spChg chg="mod">
          <ac:chgData name="Archie Quiambao DOLIT" userId="0acd01b1-4217-4ee4-aac5-d0868cb3a5e4" providerId="ADAL" clId="{66CDD850-DD45-4C70-B3E9-2FC43A1EFCEC}" dt="2021-04-05T12:02:58.300" v="867"/>
          <ac:spMkLst>
            <pc:docMk/>
            <pc:sldMk cId="0" sldId="264"/>
            <ac:spMk id="216" creationId="{CEFFA8B6-9494-45E4-9951-CBD36E480BFB}"/>
          </ac:spMkLst>
        </pc:spChg>
        <pc:spChg chg="mod">
          <ac:chgData name="Archie Quiambao DOLIT" userId="0acd01b1-4217-4ee4-aac5-d0868cb3a5e4" providerId="ADAL" clId="{66CDD850-DD45-4C70-B3E9-2FC43A1EFCEC}" dt="2021-04-05T12:02:58.300" v="867"/>
          <ac:spMkLst>
            <pc:docMk/>
            <pc:sldMk cId="0" sldId="264"/>
            <ac:spMk id="217" creationId="{B418B0D8-4FE7-46B1-8E3B-D96B55BABE92}"/>
          </ac:spMkLst>
        </pc:spChg>
        <pc:spChg chg="mod">
          <ac:chgData name="Archie Quiambao DOLIT" userId="0acd01b1-4217-4ee4-aac5-d0868cb3a5e4" providerId="ADAL" clId="{66CDD850-DD45-4C70-B3E9-2FC43A1EFCEC}" dt="2021-04-05T12:02:58.300" v="867"/>
          <ac:spMkLst>
            <pc:docMk/>
            <pc:sldMk cId="0" sldId="264"/>
            <ac:spMk id="218" creationId="{D9BF6239-D044-468B-8726-A36B9A6B9DB7}"/>
          </ac:spMkLst>
        </pc:spChg>
        <pc:spChg chg="mod">
          <ac:chgData name="Archie Quiambao DOLIT" userId="0acd01b1-4217-4ee4-aac5-d0868cb3a5e4" providerId="ADAL" clId="{66CDD850-DD45-4C70-B3E9-2FC43A1EFCEC}" dt="2021-04-05T12:02:58.300" v="867"/>
          <ac:spMkLst>
            <pc:docMk/>
            <pc:sldMk cId="0" sldId="264"/>
            <ac:spMk id="219" creationId="{55F371B1-1C98-4A0C-972E-3ABE3761356D}"/>
          </ac:spMkLst>
        </pc:spChg>
        <pc:spChg chg="mod">
          <ac:chgData name="Archie Quiambao DOLIT" userId="0acd01b1-4217-4ee4-aac5-d0868cb3a5e4" providerId="ADAL" clId="{66CDD850-DD45-4C70-B3E9-2FC43A1EFCEC}" dt="2021-04-05T12:02:58.300" v="867"/>
          <ac:spMkLst>
            <pc:docMk/>
            <pc:sldMk cId="0" sldId="264"/>
            <ac:spMk id="220" creationId="{EC5A7129-ADFF-4C08-AFF5-61D61D12CD51}"/>
          </ac:spMkLst>
        </pc:spChg>
        <pc:spChg chg="mod">
          <ac:chgData name="Archie Quiambao DOLIT" userId="0acd01b1-4217-4ee4-aac5-d0868cb3a5e4" providerId="ADAL" clId="{66CDD850-DD45-4C70-B3E9-2FC43A1EFCEC}" dt="2021-04-05T12:02:58.300" v="867"/>
          <ac:spMkLst>
            <pc:docMk/>
            <pc:sldMk cId="0" sldId="264"/>
            <ac:spMk id="221" creationId="{743B6760-CF77-4760-8F6F-4AE8CFB03A57}"/>
          </ac:spMkLst>
        </pc:spChg>
        <pc:spChg chg="mod">
          <ac:chgData name="Archie Quiambao DOLIT" userId="0acd01b1-4217-4ee4-aac5-d0868cb3a5e4" providerId="ADAL" clId="{66CDD850-DD45-4C70-B3E9-2FC43A1EFCEC}" dt="2021-04-05T12:02:58.300" v="867"/>
          <ac:spMkLst>
            <pc:docMk/>
            <pc:sldMk cId="0" sldId="264"/>
            <ac:spMk id="222" creationId="{0798DEF0-1BAD-473E-9E3C-A182653144F3}"/>
          </ac:spMkLst>
        </pc:spChg>
        <pc:spChg chg="mod">
          <ac:chgData name="Archie Quiambao DOLIT" userId="0acd01b1-4217-4ee4-aac5-d0868cb3a5e4" providerId="ADAL" clId="{66CDD850-DD45-4C70-B3E9-2FC43A1EFCEC}" dt="2021-04-05T12:02:58.300" v="867"/>
          <ac:spMkLst>
            <pc:docMk/>
            <pc:sldMk cId="0" sldId="264"/>
            <ac:spMk id="223" creationId="{2C498D9A-5B92-407D-8DFD-6C9F887567AA}"/>
          </ac:spMkLst>
        </pc:spChg>
        <pc:spChg chg="mod">
          <ac:chgData name="Archie Quiambao DOLIT" userId="0acd01b1-4217-4ee4-aac5-d0868cb3a5e4" providerId="ADAL" clId="{66CDD850-DD45-4C70-B3E9-2FC43A1EFCEC}" dt="2021-04-05T12:02:58.300" v="867"/>
          <ac:spMkLst>
            <pc:docMk/>
            <pc:sldMk cId="0" sldId="264"/>
            <ac:spMk id="224" creationId="{11FC3B69-43D0-4390-B6AA-063B8AC6A8BF}"/>
          </ac:spMkLst>
        </pc:spChg>
        <pc:spChg chg="mod">
          <ac:chgData name="Archie Quiambao DOLIT" userId="0acd01b1-4217-4ee4-aac5-d0868cb3a5e4" providerId="ADAL" clId="{66CDD850-DD45-4C70-B3E9-2FC43A1EFCEC}" dt="2021-04-05T12:02:58.300" v="867"/>
          <ac:spMkLst>
            <pc:docMk/>
            <pc:sldMk cId="0" sldId="264"/>
            <ac:spMk id="225" creationId="{5DC84E07-9F32-4872-83F3-4353E5A737B5}"/>
          </ac:spMkLst>
        </pc:spChg>
        <pc:spChg chg="mod">
          <ac:chgData name="Archie Quiambao DOLIT" userId="0acd01b1-4217-4ee4-aac5-d0868cb3a5e4" providerId="ADAL" clId="{66CDD850-DD45-4C70-B3E9-2FC43A1EFCEC}" dt="2021-04-05T12:02:58.300" v="867"/>
          <ac:spMkLst>
            <pc:docMk/>
            <pc:sldMk cId="0" sldId="264"/>
            <ac:spMk id="226" creationId="{051F6D1D-FA3A-43E2-BEE4-1A57C7DF2CC7}"/>
          </ac:spMkLst>
        </pc:spChg>
        <pc:spChg chg="mod">
          <ac:chgData name="Archie Quiambao DOLIT" userId="0acd01b1-4217-4ee4-aac5-d0868cb3a5e4" providerId="ADAL" clId="{66CDD850-DD45-4C70-B3E9-2FC43A1EFCEC}" dt="2021-04-05T12:02:58.300" v="867"/>
          <ac:spMkLst>
            <pc:docMk/>
            <pc:sldMk cId="0" sldId="264"/>
            <ac:spMk id="227" creationId="{DEB0E4E3-DB47-4D1F-82B6-4D283D074A92}"/>
          </ac:spMkLst>
        </pc:spChg>
        <pc:spChg chg="mod">
          <ac:chgData name="Archie Quiambao DOLIT" userId="0acd01b1-4217-4ee4-aac5-d0868cb3a5e4" providerId="ADAL" clId="{66CDD850-DD45-4C70-B3E9-2FC43A1EFCEC}" dt="2021-04-05T12:02:58.300" v="867"/>
          <ac:spMkLst>
            <pc:docMk/>
            <pc:sldMk cId="0" sldId="264"/>
            <ac:spMk id="228" creationId="{3CF8E1D9-28C3-45B2-94DF-335101219AFD}"/>
          </ac:spMkLst>
        </pc:spChg>
        <pc:spChg chg="mod">
          <ac:chgData name="Archie Quiambao DOLIT" userId="0acd01b1-4217-4ee4-aac5-d0868cb3a5e4" providerId="ADAL" clId="{66CDD850-DD45-4C70-B3E9-2FC43A1EFCEC}" dt="2021-04-05T12:02:58.300" v="867"/>
          <ac:spMkLst>
            <pc:docMk/>
            <pc:sldMk cId="0" sldId="264"/>
            <ac:spMk id="229" creationId="{4C1435A5-5B98-4ED4-A4AB-79D7E900364D}"/>
          </ac:spMkLst>
        </pc:spChg>
        <pc:spChg chg="mod">
          <ac:chgData name="Archie Quiambao DOLIT" userId="0acd01b1-4217-4ee4-aac5-d0868cb3a5e4" providerId="ADAL" clId="{66CDD850-DD45-4C70-B3E9-2FC43A1EFCEC}" dt="2021-04-05T12:02:58.300" v="867"/>
          <ac:spMkLst>
            <pc:docMk/>
            <pc:sldMk cId="0" sldId="264"/>
            <ac:spMk id="230" creationId="{791603E7-7BC8-4D63-A7F7-379D32DCB0DE}"/>
          </ac:spMkLst>
        </pc:spChg>
        <pc:spChg chg="mod">
          <ac:chgData name="Archie Quiambao DOLIT" userId="0acd01b1-4217-4ee4-aac5-d0868cb3a5e4" providerId="ADAL" clId="{66CDD850-DD45-4C70-B3E9-2FC43A1EFCEC}" dt="2021-04-05T12:02:58.300" v="867"/>
          <ac:spMkLst>
            <pc:docMk/>
            <pc:sldMk cId="0" sldId="264"/>
            <ac:spMk id="231" creationId="{842F57B9-C0FE-4DAE-BA93-84A27F466F12}"/>
          </ac:spMkLst>
        </pc:spChg>
        <pc:spChg chg="mod">
          <ac:chgData name="Archie Quiambao DOLIT" userId="0acd01b1-4217-4ee4-aac5-d0868cb3a5e4" providerId="ADAL" clId="{66CDD850-DD45-4C70-B3E9-2FC43A1EFCEC}" dt="2021-04-05T12:02:58.300" v="867"/>
          <ac:spMkLst>
            <pc:docMk/>
            <pc:sldMk cId="0" sldId="264"/>
            <ac:spMk id="232" creationId="{47E9691E-1E38-4A7C-8B79-5272D4FC57B5}"/>
          </ac:spMkLst>
        </pc:spChg>
        <pc:spChg chg="mod">
          <ac:chgData name="Archie Quiambao DOLIT" userId="0acd01b1-4217-4ee4-aac5-d0868cb3a5e4" providerId="ADAL" clId="{66CDD850-DD45-4C70-B3E9-2FC43A1EFCEC}" dt="2021-04-05T12:02:58.300" v="867"/>
          <ac:spMkLst>
            <pc:docMk/>
            <pc:sldMk cId="0" sldId="264"/>
            <ac:spMk id="233" creationId="{88E5B95A-8E39-4CAE-A371-3DC3BCD7BD72}"/>
          </ac:spMkLst>
        </pc:spChg>
        <pc:spChg chg="mod">
          <ac:chgData name="Archie Quiambao DOLIT" userId="0acd01b1-4217-4ee4-aac5-d0868cb3a5e4" providerId="ADAL" clId="{66CDD850-DD45-4C70-B3E9-2FC43A1EFCEC}" dt="2021-04-05T12:02:58.300" v="867"/>
          <ac:spMkLst>
            <pc:docMk/>
            <pc:sldMk cId="0" sldId="264"/>
            <ac:spMk id="234" creationId="{A09A0976-B9DF-4259-B06F-CC0E908D7360}"/>
          </ac:spMkLst>
        </pc:spChg>
        <pc:spChg chg="mod">
          <ac:chgData name="Archie Quiambao DOLIT" userId="0acd01b1-4217-4ee4-aac5-d0868cb3a5e4" providerId="ADAL" clId="{66CDD850-DD45-4C70-B3E9-2FC43A1EFCEC}" dt="2021-04-05T12:02:58.300" v="867"/>
          <ac:spMkLst>
            <pc:docMk/>
            <pc:sldMk cId="0" sldId="264"/>
            <ac:spMk id="235" creationId="{974371F6-51CF-4A5C-9FDA-455C008ABB43}"/>
          </ac:spMkLst>
        </pc:spChg>
        <pc:spChg chg="mod">
          <ac:chgData name="Archie Quiambao DOLIT" userId="0acd01b1-4217-4ee4-aac5-d0868cb3a5e4" providerId="ADAL" clId="{66CDD850-DD45-4C70-B3E9-2FC43A1EFCEC}" dt="2021-04-05T12:02:58.300" v="867"/>
          <ac:spMkLst>
            <pc:docMk/>
            <pc:sldMk cId="0" sldId="264"/>
            <ac:spMk id="236" creationId="{00B0DD1C-8FCF-454A-9D25-906F3E508A3B}"/>
          </ac:spMkLst>
        </pc:spChg>
        <pc:spChg chg="mod">
          <ac:chgData name="Archie Quiambao DOLIT" userId="0acd01b1-4217-4ee4-aac5-d0868cb3a5e4" providerId="ADAL" clId="{66CDD850-DD45-4C70-B3E9-2FC43A1EFCEC}" dt="2021-04-05T12:02:58.300" v="867"/>
          <ac:spMkLst>
            <pc:docMk/>
            <pc:sldMk cId="0" sldId="264"/>
            <ac:spMk id="237" creationId="{7BF0C1D7-65C4-4464-91D7-A465F7A0ED5E}"/>
          </ac:spMkLst>
        </pc:spChg>
        <pc:spChg chg="mod">
          <ac:chgData name="Archie Quiambao DOLIT" userId="0acd01b1-4217-4ee4-aac5-d0868cb3a5e4" providerId="ADAL" clId="{66CDD850-DD45-4C70-B3E9-2FC43A1EFCEC}" dt="2021-04-05T12:02:58.300" v="867"/>
          <ac:spMkLst>
            <pc:docMk/>
            <pc:sldMk cId="0" sldId="264"/>
            <ac:spMk id="238" creationId="{F1CAB923-8113-414A-8C92-99A57F69D878}"/>
          </ac:spMkLst>
        </pc:spChg>
        <pc:spChg chg="mod">
          <ac:chgData name="Archie Quiambao DOLIT" userId="0acd01b1-4217-4ee4-aac5-d0868cb3a5e4" providerId="ADAL" clId="{66CDD850-DD45-4C70-B3E9-2FC43A1EFCEC}" dt="2021-04-05T12:02:58.300" v="867"/>
          <ac:spMkLst>
            <pc:docMk/>
            <pc:sldMk cId="0" sldId="264"/>
            <ac:spMk id="239" creationId="{0B1D7528-0DB1-47A1-862F-10F881451148}"/>
          </ac:spMkLst>
        </pc:spChg>
        <pc:spChg chg="mod">
          <ac:chgData name="Archie Quiambao DOLIT" userId="0acd01b1-4217-4ee4-aac5-d0868cb3a5e4" providerId="ADAL" clId="{66CDD850-DD45-4C70-B3E9-2FC43A1EFCEC}" dt="2021-04-05T12:02:58.300" v="867"/>
          <ac:spMkLst>
            <pc:docMk/>
            <pc:sldMk cId="0" sldId="264"/>
            <ac:spMk id="240" creationId="{38B019CB-93C4-4C24-A68A-34CE0ACDFA29}"/>
          </ac:spMkLst>
        </pc:spChg>
        <pc:spChg chg="mod">
          <ac:chgData name="Archie Quiambao DOLIT" userId="0acd01b1-4217-4ee4-aac5-d0868cb3a5e4" providerId="ADAL" clId="{66CDD850-DD45-4C70-B3E9-2FC43A1EFCEC}" dt="2021-04-05T12:02:58.300" v="867"/>
          <ac:spMkLst>
            <pc:docMk/>
            <pc:sldMk cId="0" sldId="264"/>
            <ac:spMk id="241" creationId="{188821A4-DA02-4362-A0CD-FC5780584135}"/>
          </ac:spMkLst>
        </pc:spChg>
        <pc:spChg chg="mod">
          <ac:chgData name="Archie Quiambao DOLIT" userId="0acd01b1-4217-4ee4-aac5-d0868cb3a5e4" providerId="ADAL" clId="{66CDD850-DD45-4C70-B3E9-2FC43A1EFCEC}" dt="2021-04-05T12:02:58.300" v="867"/>
          <ac:spMkLst>
            <pc:docMk/>
            <pc:sldMk cId="0" sldId="264"/>
            <ac:spMk id="242" creationId="{E07AFD70-614E-4390-B1DA-F6B81F365E25}"/>
          </ac:spMkLst>
        </pc:spChg>
        <pc:spChg chg="mod">
          <ac:chgData name="Archie Quiambao DOLIT" userId="0acd01b1-4217-4ee4-aac5-d0868cb3a5e4" providerId="ADAL" clId="{66CDD850-DD45-4C70-B3E9-2FC43A1EFCEC}" dt="2021-04-05T12:02:58.300" v="867"/>
          <ac:spMkLst>
            <pc:docMk/>
            <pc:sldMk cId="0" sldId="264"/>
            <ac:spMk id="243" creationId="{8C690E8A-B911-4B1C-A4CE-B064B8D4DEF9}"/>
          </ac:spMkLst>
        </pc:spChg>
        <pc:spChg chg="mod">
          <ac:chgData name="Archie Quiambao DOLIT" userId="0acd01b1-4217-4ee4-aac5-d0868cb3a5e4" providerId="ADAL" clId="{66CDD850-DD45-4C70-B3E9-2FC43A1EFCEC}" dt="2021-04-05T12:02:58.300" v="867"/>
          <ac:spMkLst>
            <pc:docMk/>
            <pc:sldMk cId="0" sldId="264"/>
            <ac:spMk id="244" creationId="{7748B860-AB86-45BB-BF0A-2B23742F8CE7}"/>
          </ac:spMkLst>
        </pc:spChg>
        <pc:spChg chg="mod">
          <ac:chgData name="Archie Quiambao DOLIT" userId="0acd01b1-4217-4ee4-aac5-d0868cb3a5e4" providerId="ADAL" clId="{66CDD850-DD45-4C70-B3E9-2FC43A1EFCEC}" dt="2021-04-05T12:02:58.300" v="867"/>
          <ac:spMkLst>
            <pc:docMk/>
            <pc:sldMk cId="0" sldId="264"/>
            <ac:spMk id="245" creationId="{7590866B-2370-4346-A18A-1E97368844CC}"/>
          </ac:spMkLst>
        </pc:spChg>
        <pc:spChg chg="mod">
          <ac:chgData name="Archie Quiambao DOLIT" userId="0acd01b1-4217-4ee4-aac5-d0868cb3a5e4" providerId="ADAL" clId="{66CDD850-DD45-4C70-B3E9-2FC43A1EFCEC}" dt="2021-04-05T12:02:58.300" v="867"/>
          <ac:spMkLst>
            <pc:docMk/>
            <pc:sldMk cId="0" sldId="264"/>
            <ac:spMk id="246" creationId="{A695FCA2-06F7-4EF8-A280-8BE72016B6F9}"/>
          </ac:spMkLst>
        </pc:spChg>
        <pc:spChg chg="mod">
          <ac:chgData name="Archie Quiambao DOLIT" userId="0acd01b1-4217-4ee4-aac5-d0868cb3a5e4" providerId="ADAL" clId="{66CDD850-DD45-4C70-B3E9-2FC43A1EFCEC}" dt="2021-04-05T12:02:58.300" v="867"/>
          <ac:spMkLst>
            <pc:docMk/>
            <pc:sldMk cId="0" sldId="264"/>
            <ac:spMk id="247" creationId="{E7B07A92-4DAD-4FDB-9882-1533AFD6991F}"/>
          </ac:spMkLst>
        </pc:spChg>
        <pc:spChg chg="mod">
          <ac:chgData name="Archie Quiambao DOLIT" userId="0acd01b1-4217-4ee4-aac5-d0868cb3a5e4" providerId="ADAL" clId="{66CDD850-DD45-4C70-B3E9-2FC43A1EFCEC}" dt="2021-04-05T12:02:58.300" v="867"/>
          <ac:spMkLst>
            <pc:docMk/>
            <pc:sldMk cId="0" sldId="264"/>
            <ac:spMk id="248" creationId="{09D390B9-714B-4959-88FC-E8EEC530304F}"/>
          </ac:spMkLst>
        </pc:spChg>
        <pc:spChg chg="mod">
          <ac:chgData name="Archie Quiambao DOLIT" userId="0acd01b1-4217-4ee4-aac5-d0868cb3a5e4" providerId="ADAL" clId="{66CDD850-DD45-4C70-B3E9-2FC43A1EFCEC}" dt="2021-04-05T12:02:58.300" v="867"/>
          <ac:spMkLst>
            <pc:docMk/>
            <pc:sldMk cId="0" sldId="264"/>
            <ac:spMk id="249" creationId="{8B1E11F0-150A-44BB-B79C-E8A6E0484E29}"/>
          </ac:spMkLst>
        </pc:spChg>
        <pc:spChg chg="mod">
          <ac:chgData name="Archie Quiambao DOLIT" userId="0acd01b1-4217-4ee4-aac5-d0868cb3a5e4" providerId="ADAL" clId="{66CDD850-DD45-4C70-B3E9-2FC43A1EFCEC}" dt="2021-04-05T12:02:58.300" v="867"/>
          <ac:spMkLst>
            <pc:docMk/>
            <pc:sldMk cId="0" sldId="264"/>
            <ac:spMk id="250" creationId="{9AFED8C9-6029-4487-9023-1CD7694E861C}"/>
          </ac:spMkLst>
        </pc:spChg>
        <pc:spChg chg="mod">
          <ac:chgData name="Archie Quiambao DOLIT" userId="0acd01b1-4217-4ee4-aac5-d0868cb3a5e4" providerId="ADAL" clId="{66CDD850-DD45-4C70-B3E9-2FC43A1EFCEC}" dt="2021-04-05T12:02:58.300" v="867"/>
          <ac:spMkLst>
            <pc:docMk/>
            <pc:sldMk cId="0" sldId="264"/>
            <ac:spMk id="251" creationId="{0188473F-71A9-4B04-B5DC-62DED91B2490}"/>
          </ac:spMkLst>
        </pc:spChg>
        <pc:spChg chg="mod">
          <ac:chgData name="Archie Quiambao DOLIT" userId="0acd01b1-4217-4ee4-aac5-d0868cb3a5e4" providerId="ADAL" clId="{66CDD850-DD45-4C70-B3E9-2FC43A1EFCEC}" dt="2021-04-05T12:02:58.300" v="867"/>
          <ac:spMkLst>
            <pc:docMk/>
            <pc:sldMk cId="0" sldId="264"/>
            <ac:spMk id="252" creationId="{877D2053-5E63-47B4-AC5D-C8E5A463F8BA}"/>
          </ac:spMkLst>
        </pc:spChg>
        <pc:spChg chg="mod">
          <ac:chgData name="Archie Quiambao DOLIT" userId="0acd01b1-4217-4ee4-aac5-d0868cb3a5e4" providerId="ADAL" clId="{66CDD850-DD45-4C70-B3E9-2FC43A1EFCEC}" dt="2021-04-05T12:02:58.300" v="867"/>
          <ac:spMkLst>
            <pc:docMk/>
            <pc:sldMk cId="0" sldId="264"/>
            <ac:spMk id="253" creationId="{EA59A4D2-D138-400F-B360-05B39BDCD1FB}"/>
          </ac:spMkLst>
        </pc:spChg>
        <pc:spChg chg="mod">
          <ac:chgData name="Archie Quiambao DOLIT" userId="0acd01b1-4217-4ee4-aac5-d0868cb3a5e4" providerId="ADAL" clId="{66CDD850-DD45-4C70-B3E9-2FC43A1EFCEC}" dt="2021-04-05T12:02:58.300" v="867"/>
          <ac:spMkLst>
            <pc:docMk/>
            <pc:sldMk cId="0" sldId="264"/>
            <ac:spMk id="254" creationId="{22C2A132-E8C3-4BBD-A3B3-FCB6C589CA75}"/>
          </ac:spMkLst>
        </pc:spChg>
        <pc:spChg chg="mod">
          <ac:chgData name="Archie Quiambao DOLIT" userId="0acd01b1-4217-4ee4-aac5-d0868cb3a5e4" providerId="ADAL" clId="{66CDD850-DD45-4C70-B3E9-2FC43A1EFCEC}" dt="2021-04-05T12:02:58.300" v="867"/>
          <ac:spMkLst>
            <pc:docMk/>
            <pc:sldMk cId="0" sldId="264"/>
            <ac:spMk id="255" creationId="{DA1CD1A1-8E02-4CCC-8213-FA0CEE2FF732}"/>
          </ac:spMkLst>
        </pc:spChg>
        <pc:spChg chg="mod">
          <ac:chgData name="Archie Quiambao DOLIT" userId="0acd01b1-4217-4ee4-aac5-d0868cb3a5e4" providerId="ADAL" clId="{66CDD850-DD45-4C70-B3E9-2FC43A1EFCEC}" dt="2021-04-05T12:02:58.300" v="867"/>
          <ac:spMkLst>
            <pc:docMk/>
            <pc:sldMk cId="0" sldId="264"/>
            <ac:spMk id="256" creationId="{F796694C-48EB-4DB5-8523-9A34FA3DAB38}"/>
          </ac:spMkLst>
        </pc:spChg>
        <pc:spChg chg="mod">
          <ac:chgData name="Archie Quiambao DOLIT" userId="0acd01b1-4217-4ee4-aac5-d0868cb3a5e4" providerId="ADAL" clId="{66CDD850-DD45-4C70-B3E9-2FC43A1EFCEC}" dt="2021-04-05T12:02:58.300" v="867"/>
          <ac:spMkLst>
            <pc:docMk/>
            <pc:sldMk cId="0" sldId="264"/>
            <ac:spMk id="257" creationId="{A32196E8-E48F-49A9-AEFA-C05997CA8746}"/>
          </ac:spMkLst>
        </pc:spChg>
        <pc:spChg chg="mod">
          <ac:chgData name="Archie Quiambao DOLIT" userId="0acd01b1-4217-4ee4-aac5-d0868cb3a5e4" providerId="ADAL" clId="{66CDD850-DD45-4C70-B3E9-2FC43A1EFCEC}" dt="2021-04-05T12:02:58.300" v="867"/>
          <ac:spMkLst>
            <pc:docMk/>
            <pc:sldMk cId="0" sldId="264"/>
            <ac:spMk id="258" creationId="{7F7E93FC-F3FC-49DC-BFA3-D455F974C4BD}"/>
          </ac:spMkLst>
        </pc:spChg>
        <pc:spChg chg="mod">
          <ac:chgData name="Archie Quiambao DOLIT" userId="0acd01b1-4217-4ee4-aac5-d0868cb3a5e4" providerId="ADAL" clId="{66CDD850-DD45-4C70-B3E9-2FC43A1EFCEC}" dt="2021-04-05T12:02:58.300" v="867"/>
          <ac:spMkLst>
            <pc:docMk/>
            <pc:sldMk cId="0" sldId="264"/>
            <ac:spMk id="259" creationId="{8B1502CA-B809-47AC-A2A0-49A3C6D94D84}"/>
          </ac:spMkLst>
        </pc:spChg>
        <pc:spChg chg="mod">
          <ac:chgData name="Archie Quiambao DOLIT" userId="0acd01b1-4217-4ee4-aac5-d0868cb3a5e4" providerId="ADAL" clId="{66CDD850-DD45-4C70-B3E9-2FC43A1EFCEC}" dt="2021-04-05T12:02:58.300" v="867"/>
          <ac:spMkLst>
            <pc:docMk/>
            <pc:sldMk cId="0" sldId="264"/>
            <ac:spMk id="260" creationId="{304C53FC-1B50-4156-B742-2DD9FDDE2B44}"/>
          </ac:spMkLst>
        </pc:spChg>
        <pc:spChg chg="mod">
          <ac:chgData name="Archie Quiambao DOLIT" userId="0acd01b1-4217-4ee4-aac5-d0868cb3a5e4" providerId="ADAL" clId="{66CDD850-DD45-4C70-B3E9-2FC43A1EFCEC}" dt="2021-04-05T12:02:58.300" v="867"/>
          <ac:spMkLst>
            <pc:docMk/>
            <pc:sldMk cId="0" sldId="264"/>
            <ac:spMk id="261" creationId="{FF2F6873-1755-455D-B201-C258971C63F9}"/>
          </ac:spMkLst>
        </pc:spChg>
        <pc:spChg chg="mod">
          <ac:chgData name="Archie Quiambao DOLIT" userId="0acd01b1-4217-4ee4-aac5-d0868cb3a5e4" providerId="ADAL" clId="{66CDD850-DD45-4C70-B3E9-2FC43A1EFCEC}" dt="2021-04-05T12:02:58.300" v="867"/>
          <ac:spMkLst>
            <pc:docMk/>
            <pc:sldMk cId="0" sldId="264"/>
            <ac:spMk id="262" creationId="{B38EB537-219A-41CA-9E3D-330B99C3CBCE}"/>
          </ac:spMkLst>
        </pc:spChg>
        <pc:spChg chg="mod">
          <ac:chgData name="Archie Quiambao DOLIT" userId="0acd01b1-4217-4ee4-aac5-d0868cb3a5e4" providerId="ADAL" clId="{66CDD850-DD45-4C70-B3E9-2FC43A1EFCEC}" dt="2021-04-05T12:02:58.300" v="867"/>
          <ac:spMkLst>
            <pc:docMk/>
            <pc:sldMk cId="0" sldId="264"/>
            <ac:spMk id="263" creationId="{CD8E393F-4C8A-4C6A-A59A-27FD9D42416D}"/>
          </ac:spMkLst>
        </pc:spChg>
        <pc:spChg chg="mod">
          <ac:chgData name="Archie Quiambao DOLIT" userId="0acd01b1-4217-4ee4-aac5-d0868cb3a5e4" providerId="ADAL" clId="{66CDD850-DD45-4C70-B3E9-2FC43A1EFCEC}" dt="2021-04-05T12:02:58.300" v="867"/>
          <ac:spMkLst>
            <pc:docMk/>
            <pc:sldMk cId="0" sldId="264"/>
            <ac:spMk id="264" creationId="{D8D9FF97-EA70-4BB9-9B51-C0DF12DD75F6}"/>
          </ac:spMkLst>
        </pc:spChg>
        <pc:spChg chg="mod">
          <ac:chgData name="Archie Quiambao DOLIT" userId="0acd01b1-4217-4ee4-aac5-d0868cb3a5e4" providerId="ADAL" clId="{66CDD850-DD45-4C70-B3E9-2FC43A1EFCEC}" dt="2021-04-05T12:02:58.300" v="867"/>
          <ac:spMkLst>
            <pc:docMk/>
            <pc:sldMk cId="0" sldId="264"/>
            <ac:spMk id="265" creationId="{60B8F594-FB06-40A8-AB28-1BA8BFE8B878}"/>
          </ac:spMkLst>
        </pc:spChg>
        <pc:spChg chg="mod">
          <ac:chgData name="Archie Quiambao DOLIT" userId="0acd01b1-4217-4ee4-aac5-d0868cb3a5e4" providerId="ADAL" clId="{66CDD850-DD45-4C70-B3E9-2FC43A1EFCEC}" dt="2021-04-05T12:02:58.300" v="867"/>
          <ac:spMkLst>
            <pc:docMk/>
            <pc:sldMk cId="0" sldId="264"/>
            <ac:spMk id="266" creationId="{194FFCB6-81CE-4B8D-98A6-1E3FD2EA3154}"/>
          </ac:spMkLst>
        </pc:spChg>
        <pc:spChg chg="mod">
          <ac:chgData name="Archie Quiambao DOLIT" userId="0acd01b1-4217-4ee4-aac5-d0868cb3a5e4" providerId="ADAL" clId="{66CDD850-DD45-4C70-B3E9-2FC43A1EFCEC}" dt="2021-04-05T12:02:58.300" v="867"/>
          <ac:spMkLst>
            <pc:docMk/>
            <pc:sldMk cId="0" sldId="264"/>
            <ac:spMk id="267" creationId="{0C321D4B-8014-4F19-B29F-F20C8F30EEEB}"/>
          </ac:spMkLst>
        </pc:spChg>
        <pc:spChg chg="mod">
          <ac:chgData name="Archie Quiambao DOLIT" userId="0acd01b1-4217-4ee4-aac5-d0868cb3a5e4" providerId="ADAL" clId="{66CDD850-DD45-4C70-B3E9-2FC43A1EFCEC}" dt="2021-04-05T12:02:58.300" v="867"/>
          <ac:spMkLst>
            <pc:docMk/>
            <pc:sldMk cId="0" sldId="264"/>
            <ac:spMk id="268" creationId="{E0B0E617-90B5-46CC-8785-9B08695921FE}"/>
          </ac:spMkLst>
        </pc:spChg>
        <pc:spChg chg="mod">
          <ac:chgData name="Archie Quiambao DOLIT" userId="0acd01b1-4217-4ee4-aac5-d0868cb3a5e4" providerId="ADAL" clId="{66CDD850-DD45-4C70-B3E9-2FC43A1EFCEC}" dt="2021-04-05T12:02:58.300" v="867"/>
          <ac:spMkLst>
            <pc:docMk/>
            <pc:sldMk cId="0" sldId="264"/>
            <ac:spMk id="269" creationId="{73B09C88-2D04-4D84-A314-29D344470698}"/>
          </ac:spMkLst>
        </pc:spChg>
        <pc:spChg chg="mod">
          <ac:chgData name="Archie Quiambao DOLIT" userId="0acd01b1-4217-4ee4-aac5-d0868cb3a5e4" providerId="ADAL" clId="{66CDD850-DD45-4C70-B3E9-2FC43A1EFCEC}" dt="2021-04-05T12:02:58.300" v="867"/>
          <ac:spMkLst>
            <pc:docMk/>
            <pc:sldMk cId="0" sldId="264"/>
            <ac:spMk id="270" creationId="{3016F8D0-055B-4CAA-95F4-034ED32C190B}"/>
          </ac:spMkLst>
        </pc:spChg>
        <pc:spChg chg="mod">
          <ac:chgData name="Archie Quiambao DOLIT" userId="0acd01b1-4217-4ee4-aac5-d0868cb3a5e4" providerId="ADAL" clId="{66CDD850-DD45-4C70-B3E9-2FC43A1EFCEC}" dt="2021-04-05T12:02:58.300" v="867"/>
          <ac:spMkLst>
            <pc:docMk/>
            <pc:sldMk cId="0" sldId="264"/>
            <ac:spMk id="271" creationId="{C937FEE9-F037-4EB7-82A9-B6BCE5677E23}"/>
          </ac:spMkLst>
        </pc:spChg>
        <pc:spChg chg="mod">
          <ac:chgData name="Archie Quiambao DOLIT" userId="0acd01b1-4217-4ee4-aac5-d0868cb3a5e4" providerId="ADAL" clId="{66CDD850-DD45-4C70-B3E9-2FC43A1EFCEC}" dt="2021-04-05T12:02:58.300" v="867"/>
          <ac:spMkLst>
            <pc:docMk/>
            <pc:sldMk cId="0" sldId="264"/>
            <ac:spMk id="272" creationId="{09131880-E420-44C6-93EA-0D9EAB994B1F}"/>
          </ac:spMkLst>
        </pc:spChg>
        <pc:spChg chg="mod">
          <ac:chgData name="Archie Quiambao DOLIT" userId="0acd01b1-4217-4ee4-aac5-d0868cb3a5e4" providerId="ADAL" clId="{66CDD850-DD45-4C70-B3E9-2FC43A1EFCEC}" dt="2021-04-05T12:02:58.300" v="867"/>
          <ac:spMkLst>
            <pc:docMk/>
            <pc:sldMk cId="0" sldId="264"/>
            <ac:spMk id="273" creationId="{8943DF22-2C61-45BC-80F2-D08C99BA437A}"/>
          </ac:spMkLst>
        </pc:spChg>
        <pc:spChg chg="mod">
          <ac:chgData name="Archie Quiambao DOLIT" userId="0acd01b1-4217-4ee4-aac5-d0868cb3a5e4" providerId="ADAL" clId="{66CDD850-DD45-4C70-B3E9-2FC43A1EFCEC}" dt="2021-04-05T12:02:58.300" v="867"/>
          <ac:spMkLst>
            <pc:docMk/>
            <pc:sldMk cId="0" sldId="264"/>
            <ac:spMk id="274" creationId="{ECFB9373-A631-4993-BDC8-25D50B333AFF}"/>
          </ac:spMkLst>
        </pc:spChg>
        <pc:spChg chg="mod">
          <ac:chgData name="Archie Quiambao DOLIT" userId="0acd01b1-4217-4ee4-aac5-d0868cb3a5e4" providerId="ADAL" clId="{66CDD850-DD45-4C70-B3E9-2FC43A1EFCEC}" dt="2021-04-05T12:02:58.300" v="867"/>
          <ac:spMkLst>
            <pc:docMk/>
            <pc:sldMk cId="0" sldId="264"/>
            <ac:spMk id="275" creationId="{AF850DC3-AD63-476B-B0F8-7C6CD749A3DA}"/>
          </ac:spMkLst>
        </pc:spChg>
        <pc:spChg chg="mod">
          <ac:chgData name="Archie Quiambao DOLIT" userId="0acd01b1-4217-4ee4-aac5-d0868cb3a5e4" providerId="ADAL" clId="{66CDD850-DD45-4C70-B3E9-2FC43A1EFCEC}" dt="2021-04-05T12:02:58.300" v="867"/>
          <ac:spMkLst>
            <pc:docMk/>
            <pc:sldMk cId="0" sldId="264"/>
            <ac:spMk id="276" creationId="{EDA3EE7D-40F2-4285-A81D-FF9BC9366E79}"/>
          </ac:spMkLst>
        </pc:spChg>
        <pc:spChg chg="mod">
          <ac:chgData name="Archie Quiambao DOLIT" userId="0acd01b1-4217-4ee4-aac5-d0868cb3a5e4" providerId="ADAL" clId="{66CDD850-DD45-4C70-B3E9-2FC43A1EFCEC}" dt="2021-04-05T12:02:58.300" v="867"/>
          <ac:spMkLst>
            <pc:docMk/>
            <pc:sldMk cId="0" sldId="264"/>
            <ac:spMk id="277" creationId="{820CA539-9D13-4C51-9F7C-0208997FD262}"/>
          </ac:spMkLst>
        </pc:spChg>
        <pc:spChg chg="mod">
          <ac:chgData name="Archie Quiambao DOLIT" userId="0acd01b1-4217-4ee4-aac5-d0868cb3a5e4" providerId="ADAL" clId="{66CDD850-DD45-4C70-B3E9-2FC43A1EFCEC}" dt="2021-04-05T12:02:58.300" v="867"/>
          <ac:spMkLst>
            <pc:docMk/>
            <pc:sldMk cId="0" sldId="264"/>
            <ac:spMk id="278" creationId="{E2B647A8-2F59-4665-AA50-630257E8CC12}"/>
          </ac:spMkLst>
        </pc:spChg>
        <pc:spChg chg="mod">
          <ac:chgData name="Archie Quiambao DOLIT" userId="0acd01b1-4217-4ee4-aac5-d0868cb3a5e4" providerId="ADAL" clId="{66CDD850-DD45-4C70-B3E9-2FC43A1EFCEC}" dt="2021-04-05T12:02:58.300" v="867"/>
          <ac:spMkLst>
            <pc:docMk/>
            <pc:sldMk cId="0" sldId="264"/>
            <ac:spMk id="279" creationId="{A110AA1B-C52D-4ABA-8F7D-97076991B603}"/>
          </ac:spMkLst>
        </pc:spChg>
        <pc:spChg chg="mod">
          <ac:chgData name="Archie Quiambao DOLIT" userId="0acd01b1-4217-4ee4-aac5-d0868cb3a5e4" providerId="ADAL" clId="{66CDD850-DD45-4C70-B3E9-2FC43A1EFCEC}" dt="2021-04-05T12:02:58.300" v="867"/>
          <ac:spMkLst>
            <pc:docMk/>
            <pc:sldMk cId="0" sldId="264"/>
            <ac:spMk id="280" creationId="{D8B7C4D3-0B1F-47FC-A390-FF22DCE859B0}"/>
          </ac:spMkLst>
        </pc:spChg>
        <pc:spChg chg="mod">
          <ac:chgData name="Archie Quiambao DOLIT" userId="0acd01b1-4217-4ee4-aac5-d0868cb3a5e4" providerId="ADAL" clId="{66CDD850-DD45-4C70-B3E9-2FC43A1EFCEC}" dt="2021-04-05T12:02:58.300" v="867"/>
          <ac:spMkLst>
            <pc:docMk/>
            <pc:sldMk cId="0" sldId="264"/>
            <ac:spMk id="281" creationId="{D1E45592-7885-4BB2-AECA-AFDEFD67125B}"/>
          </ac:spMkLst>
        </pc:spChg>
        <pc:spChg chg="mod">
          <ac:chgData name="Archie Quiambao DOLIT" userId="0acd01b1-4217-4ee4-aac5-d0868cb3a5e4" providerId="ADAL" clId="{66CDD850-DD45-4C70-B3E9-2FC43A1EFCEC}" dt="2021-04-05T12:02:58.300" v="867"/>
          <ac:spMkLst>
            <pc:docMk/>
            <pc:sldMk cId="0" sldId="264"/>
            <ac:spMk id="282" creationId="{2B97F9C8-E803-4D92-A040-3C11FF1C3346}"/>
          </ac:spMkLst>
        </pc:spChg>
        <pc:spChg chg="mod">
          <ac:chgData name="Archie Quiambao DOLIT" userId="0acd01b1-4217-4ee4-aac5-d0868cb3a5e4" providerId="ADAL" clId="{66CDD850-DD45-4C70-B3E9-2FC43A1EFCEC}" dt="2021-04-05T12:02:58.300" v="867"/>
          <ac:spMkLst>
            <pc:docMk/>
            <pc:sldMk cId="0" sldId="264"/>
            <ac:spMk id="283" creationId="{8417CE19-322C-4B57-8DB4-2876398511AE}"/>
          </ac:spMkLst>
        </pc:spChg>
        <pc:spChg chg="mod">
          <ac:chgData name="Archie Quiambao DOLIT" userId="0acd01b1-4217-4ee4-aac5-d0868cb3a5e4" providerId="ADAL" clId="{66CDD850-DD45-4C70-B3E9-2FC43A1EFCEC}" dt="2021-04-05T12:02:58.300" v="867"/>
          <ac:spMkLst>
            <pc:docMk/>
            <pc:sldMk cId="0" sldId="264"/>
            <ac:spMk id="284" creationId="{F340F463-4A5B-4416-9EC1-A687800B82AE}"/>
          </ac:spMkLst>
        </pc:spChg>
        <pc:spChg chg="mod">
          <ac:chgData name="Archie Quiambao DOLIT" userId="0acd01b1-4217-4ee4-aac5-d0868cb3a5e4" providerId="ADAL" clId="{66CDD850-DD45-4C70-B3E9-2FC43A1EFCEC}" dt="2021-04-05T12:02:58.300" v="867"/>
          <ac:spMkLst>
            <pc:docMk/>
            <pc:sldMk cId="0" sldId="264"/>
            <ac:spMk id="285" creationId="{266D79CA-7A7D-4E89-A57B-89C80EEF5F5F}"/>
          </ac:spMkLst>
        </pc:spChg>
        <pc:spChg chg="mod">
          <ac:chgData name="Archie Quiambao DOLIT" userId="0acd01b1-4217-4ee4-aac5-d0868cb3a5e4" providerId="ADAL" clId="{66CDD850-DD45-4C70-B3E9-2FC43A1EFCEC}" dt="2021-04-05T12:02:58.300" v="867"/>
          <ac:spMkLst>
            <pc:docMk/>
            <pc:sldMk cId="0" sldId="264"/>
            <ac:spMk id="286" creationId="{62FC5B9D-0428-4F2F-9C51-34D8CF8B6760}"/>
          </ac:spMkLst>
        </pc:spChg>
        <pc:spChg chg="mod">
          <ac:chgData name="Archie Quiambao DOLIT" userId="0acd01b1-4217-4ee4-aac5-d0868cb3a5e4" providerId="ADAL" clId="{66CDD850-DD45-4C70-B3E9-2FC43A1EFCEC}" dt="2021-04-05T12:02:58.300" v="867"/>
          <ac:spMkLst>
            <pc:docMk/>
            <pc:sldMk cId="0" sldId="264"/>
            <ac:spMk id="287" creationId="{CE1FB310-FC55-4726-8579-76C6AD194827}"/>
          </ac:spMkLst>
        </pc:spChg>
        <pc:spChg chg="mod">
          <ac:chgData name="Archie Quiambao DOLIT" userId="0acd01b1-4217-4ee4-aac5-d0868cb3a5e4" providerId="ADAL" clId="{66CDD850-DD45-4C70-B3E9-2FC43A1EFCEC}" dt="2021-04-05T12:02:58.300" v="867"/>
          <ac:spMkLst>
            <pc:docMk/>
            <pc:sldMk cId="0" sldId="264"/>
            <ac:spMk id="288" creationId="{29B00717-630E-4CED-A623-CC703677ECB3}"/>
          </ac:spMkLst>
        </pc:spChg>
        <pc:spChg chg="mod">
          <ac:chgData name="Archie Quiambao DOLIT" userId="0acd01b1-4217-4ee4-aac5-d0868cb3a5e4" providerId="ADAL" clId="{66CDD850-DD45-4C70-B3E9-2FC43A1EFCEC}" dt="2021-04-05T12:02:58.300" v="867"/>
          <ac:spMkLst>
            <pc:docMk/>
            <pc:sldMk cId="0" sldId="264"/>
            <ac:spMk id="289" creationId="{EC06F41C-89B8-4816-A2A1-CB7DA0A57C9B}"/>
          </ac:spMkLst>
        </pc:spChg>
        <pc:spChg chg="mod">
          <ac:chgData name="Archie Quiambao DOLIT" userId="0acd01b1-4217-4ee4-aac5-d0868cb3a5e4" providerId="ADAL" clId="{66CDD850-DD45-4C70-B3E9-2FC43A1EFCEC}" dt="2021-04-05T12:02:58.300" v="867"/>
          <ac:spMkLst>
            <pc:docMk/>
            <pc:sldMk cId="0" sldId="264"/>
            <ac:spMk id="290" creationId="{3DC9B993-68A9-42EB-87C7-0AC49C0F28F0}"/>
          </ac:spMkLst>
        </pc:spChg>
        <pc:spChg chg="mod">
          <ac:chgData name="Archie Quiambao DOLIT" userId="0acd01b1-4217-4ee4-aac5-d0868cb3a5e4" providerId="ADAL" clId="{66CDD850-DD45-4C70-B3E9-2FC43A1EFCEC}" dt="2021-04-05T12:02:58.300" v="867"/>
          <ac:spMkLst>
            <pc:docMk/>
            <pc:sldMk cId="0" sldId="264"/>
            <ac:spMk id="291" creationId="{EF152662-7D06-4FA4-AB7B-E69A7382ACE2}"/>
          </ac:spMkLst>
        </pc:spChg>
        <pc:spChg chg="mod">
          <ac:chgData name="Archie Quiambao DOLIT" userId="0acd01b1-4217-4ee4-aac5-d0868cb3a5e4" providerId="ADAL" clId="{66CDD850-DD45-4C70-B3E9-2FC43A1EFCEC}" dt="2021-04-05T12:02:58.300" v="867"/>
          <ac:spMkLst>
            <pc:docMk/>
            <pc:sldMk cId="0" sldId="264"/>
            <ac:spMk id="292" creationId="{C948979B-A4EA-4D8B-8B14-AB78DE41533E}"/>
          </ac:spMkLst>
        </pc:spChg>
        <pc:spChg chg="mod">
          <ac:chgData name="Archie Quiambao DOLIT" userId="0acd01b1-4217-4ee4-aac5-d0868cb3a5e4" providerId="ADAL" clId="{66CDD850-DD45-4C70-B3E9-2FC43A1EFCEC}" dt="2021-04-05T12:02:58.300" v="867"/>
          <ac:spMkLst>
            <pc:docMk/>
            <pc:sldMk cId="0" sldId="264"/>
            <ac:spMk id="293" creationId="{8155DF79-88EB-4BFC-8E4C-A635AF9CE7EE}"/>
          </ac:spMkLst>
        </pc:spChg>
        <pc:spChg chg="mod">
          <ac:chgData name="Archie Quiambao DOLIT" userId="0acd01b1-4217-4ee4-aac5-d0868cb3a5e4" providerId="ADAL" clId="{66CDD850-DD45-4C70-B3E9-2FC43A1EFCEC}" dt="2021-04-05T12:02:58.300" v="867"/>
          <ac:spMkLst>
            <pc:docMk/>
            <pc:sldMk cId="0" sldId="264"/>
            <ac:spMk id="294" creationId="{9E891DDC-E807-4B12-86C4-11CDB77964B4}"/>
          </ac:spMkLst>
        </pc:spChg>
        <pc:spChg chg="mod">
          <ac:chgData name="Archie Quiambao DOLIT" userId="0acd01b1-4217-4ee4-aac5-d0868cb3a5e4" providerId="ADAL" clId="{66CDD850-DD45-4C70-B3E9-2FC43A1EFCEC}" dt="2021-04-05T12:02:58.300" v="867"/>
          <ac:spMkLst>
            <pc:docMk/>
            <pc:sldMk cId="0" sldId="264"/>
            <ac:spMk id="295" creationId="{0522FF9B-1670-4B08-B19F-03EB512A10BE}"/>
          </ac:spMkLst>
        </pc:spChg>
        <pc:spChg chg="mod">
          <ac:chgData name="Archie Quiambao DOLIT" userId="0acd01b1-4217-4ee4-aac5-d0868cb3a5e4" providerId="ADAL" clId="{66CDD850-DD45-4C70-B3E9-2FC43A1EFCEC}" dt="2021-04-05T12:02:58.300" v="867"/>
          <ac:spMkLst>
            <pc:docMk/>
            <pc:sldMk cId="0" sldId="264"/>
            <ac:spMk id="296" creationId="{836E2055-CA80-4CBE-856F-97498F4828CC}"/>
          </ac:spMkLst>
        </pc:spChg>
        <pc:spChg chg="mod">
          <ac:chgData name="Archie Quiambao DOLIT" userId="0acd01b1-4217-4ee4-aac5-d0868cb3a5e4" providerId="ADAL" clId="{66CDD850-DD45-4C70-B3E9-2FC43A1EFCEC}" dt="2021-04-05T12:02:58.300" v="867"/>
          <ac:spMkLst>
            <pc:docMk/>
            <pc:sldMk cId="0" sldId="264"/>
            <ac:spMk id="297" creationId="{ABF3EEA9-B341-4615-8312-E150E517B0B8}"/>
          </ac:spMkLst>
        </pc:spChg>
        <pc:spChg chg="mod">
          <ac:chgData name="Archie Quiambao DOLIT" userId="0acd01b1-4217-4ee4-aac5-d0868cb3a5e4" providerId="ADAL" clId="{66CDD850-DD45-4C70-B3E9-2FC43A1EFCEC}" dt="2021-04-05T12:02:58.300" v="867"/>
          <ac:spMkLst>
            <pc:docMk/>
            <pc:sldMk cId="0" sldId="264"/>
            <ac:spMk id="298" creationId="{049B37F8-0A72-4616-B993-5796FEC2993F}"/>
          </ac:spMkLst>
        </pc:spChg>
        <pc:spChg chg="mod">
          <ac:chgData name="Archie Quiambao DOLIT" userId="0acd01b1-4217-4ee4-aac5-d0868cb3a5e4" providerId="ADAL" clId="{66CDD850-DD45-4C70-B3E9-2FC43A1EFCEC}" dt="2021-04-05T12:02:58.300" v="867"/>
          <ac:spMkLst>
            <pc:docMk/>
            <pc:sldMk cId="0" sldId="264"/>
            <ac:spMk id="299" creationId="{B83A1FAB-4988-413B-BE9A-EF4ED1681B09}"/>
          </ac:spMkLst>
        </pc:spChg>
        <pc:spChg chg="mod">
          <ac:chgData name="Archie Quiambao DOLIT" userId="0acd01b1-4217-4ee4-aac5-d0868cb3a5e4" providerId="ADAL" clId="{66CDD850-DD45-4C70-B3E9-2FC43A1EFCEC}" dt="2021-04-05T12:02:58.300" v="867"/>
          <ac:spMkLst>
            <pc:docMk/>
            <pc:sldMk cId="0" sldId="264"/>
            <ac:spMk id="300" creationId="{274E7F59-442E-4CE9-85D4-C892555B3E99}"/>
          </ac:spMkLst>
        </pc:spChg>
        <pc:spChg chg="mod">
          <ac:chgData name="Archie Quiambao DOLIT" userId="0acd01b1-4217-4ee4-aac5-d0868cb3a5e4" providerId="ADAL" clId="{66CDD850-DD45-4C70-B3E9-2FC43A1EFCEC}" dt="2021-04-05T12:02:58.300" v="867"/>
          <ac:spMkLst>
            <pc:docMk/>
            <pc:sldMk cId="0" sldId="264"/>
            <ac:spMk id="301" creationId="{360C2084-FFA2-4451-9F67-384DCAC0A8F6}"/>
          </ac:spMkLst>
        </pc:spChg>
        <pc:spChg chg="mod">
          <ac:chgData name="Archie Quiambao DOLIT" userId="0acd01b1-4217-4ee4-aac5-d0868cb3a5e4" providerId="ADAL" clId="{66CDD850-DD45-4C70-B3E9-2FC43A1EFCEC}" dt="2021-04-05T12:02:58.300" v="867"/>
          <ac:spMkLst>
            <pc:docMk/>
            <pc:sldMk cId="0" sldId="264"/>
            <ac:spMk id="302" creationId="{DE7F3AF8-D4AD-4AFE-AD53-A63E4F7BF172}"/>
          </ac:spMkLst>
        </pc:spChg>
        <pc:spChg chg="mod">
          <ac:chgData name="Archie Quiambao DOLIT" userId="0acd01b1-4217-4ee4-aac5-d0868cb3a5e4" providerId="ADAL" clId="{66CDD850-DD45-4C70-B3E9-2FC43A1EFCEC}" dt="2021-04-05T12:02:58.300" v="867"/>
          <ac:spMkLst>
            <pc:docMk/>
            <pc:sldMk cId="0" sldId="264"/>
            <ac:spMk id="303" creationId="{3A1FC453-4B26-412E-B623-AB4B05D54780}"/>
          </ac:spMkLst>
        </pc:spChg>
        <pc:spChg chg="mod">
          <ac:chgData name="Archie Quiambao DOLIT" userId="0acd01b1-4217-4ee4-aac5-d0868cb3a5e4" providerId="ADAL" clId="{66CDD850-DD45-4C70-B3E9-2FC43A1EFCEC}" dt="2021-04-05T12:02:58.300" v="867"/>
          <ac:spMkLst>
            <pc:docMk/>
            <pc:sldMk cId="0" sldId="264"/>
            <ac:spMk id="304" creationId="{4205FA1B-5B04-4A72-A91C-035B4BBCDC69}"/>
          </ac:spMkLst>
        </pc:spChg>
        <pc:spChg chg="mod">
          <ac:chgData name="Archie Quiambao DOLIT" userId="0acd01b1-4217-4ee4-aac5-d0868cb3a5e4" providerId="ADAL" clId="{66CDD850-DD45-4C70-B3E9-2FC43A1EFCEC}" dt="2021-04-05T12:02:58.300" v="867"/>
          <ac:spMkLst>
            <pc:docMk/>
            <pc:sldMk cId="0" sldId="264"/>
            <ac:spMk id="305" creationId="{05FEED9B-759D-4B5F-AAEC-39AF8881606B}"/>
          </ac:spMkLst>
        </pc:spChg>
        <pc:spChg chg="mod">
          <ac:chgData name="Archie Quiambao DOLIT" userId="0acd01b1-4217-4ee4-aac5-d0868cb3a5e4" providerId="ADAL" clId="{66CDD850-DD45-4C70-B3E9-2FC43A1EFCEC}" dt="2021-04-05T12:02:58.300" v="867"/>
          <ac:spMkLst>
            <pc:docMk/>
            <pc:sldMk cId="0" sldId="264"/>
            <ac:spMk id="306" creationId="{68765AD5-107A-41BE-84DB-7364208F8500}"/>
          </ac:spMkLst>
        </pc:spChg>
        <pc:spChg chg="mod">
          <ac:chgData name="Archie Quiambao DOLIT" userId="0acd01b1-4217-4ee4-aac5-d0868cb3a5e4" providerId="ADAL" clId="{66CDD850-DD45-4C70-B3E9-2FC43A1EFCEC}" dt="2021-04-05T12:02:58.300" v="867"/>
          <ac:spMkLst>
            <pc:docMk/>
            <pc:sldMk cId="0" sldId="264"/>
            <ac:spMk id="307" creationId="{8644E457-C4F1-40E0-BAF9-A490314BFE80}"/>
          </ac:spMkLst>
        </pc:spChg>
        <pc:spChg chg="mod">
          <ac:chgData name="Archie Quiambao DOLIT" userId="0acd01b1-4217-4ee4-aac5-d0868cb3a5e4" providerId="ADAL" clId="{66CDD850-DD45-4C70-B3E9-2FC43A1EFCEC}" dt="2021-04-05T12:02:58.300" v="867"/>
          <ac:spMkLst>
            <pc:docMk/>
            <pc:sldMk cId="0" sldId="264"/>
            <ac:spMk id="308" creationId="{0026CF00-E63B-43FB-9F28-86DE6785A06B}"/>
          </ac:spMkLst>
        </pc:spChg>
        <pc:spChg chg="mod">
          <ac:chgData name="Archie Quiambao DOLIT" userId="0acd01b1-4217-4ee4-aac5-d0868cb3a5e4" providerId="ADAL" clId="{66CDD850-DD45-4C70-B3E9-2FC43A1EFCEC}" dt="2021-04-05T12:02:58.300" v="867"/>
          <ac:spMkLst>
            <pc:docMk/>
            <pc:sldMk cId="0" sldId="264"/>
            <ac:spMk id="309" creationId="{520C6E31-87BB-4C34-9638-4DFB0BF2E857}"/>
          </ac:spMkLst>
        </pc:spChg>
        <pc:spChg chg="mod">
          <ac:chgData name="Archie Quiambao DOLIT" userId="0acd01b1-4217-4ee4-aac5-d0868cb3a5e4" providerId="ADAL" clId="{66CDD850-DD45-4C70-B3E9-2FC43A1EFCEC}" dt="2021-04-05T12:02:58.300" v="867"/>
          <ac:spMkLst>
            <pc:docMk/>
            <pc:sldMk cId="0" sldId="264"/>
            <ac:spMk id="310" creationId="{B61CB441-D5F6-4A10-8E3A-97AE2A517248}"/>
          </ac:spMkLst>
        </pc:spChg>
        <pc:spChg chg="mod">
          <ac:chgData name="Archie Quiambao DOLIT" userId="0acd01b1-4217-4ee4-aac5-d0868cb3a5e4" providerId="ADAL" clId="{66CDD850-DD45-4C70-B3E9-2FC43A1EFCEC}" dt="2021-04-05T12:02:58.300" v="867"/>
          <ac:spMkLst>
            <pc:docMk/>
            <pc:sldMk cId="0" sldId="264"/>
            <ac:spMk id="311" creationId="{96CDE3A4-5FBA-4C5C-BCD2-3BFABB9A6FDF}"/>
          </ac:spMkLst>
        </pc:spChg>
        <pc:spChg chg="mod">
          <ac:chgData name="Archie Quiambao DOLIT" userId="0acd01b1-4217-4ee4-aac5-d0868cb3a5e4" providerId="ADAL" clId="{66CDD850-DD45-4C70-B3E9-2FC43A1EFCEC}" dt="2021-04-05T12:02:58.300" v="867"/>
          <ac:spMkLst>
            <pc:docMk/>
            <pc:sldMk cId="0" sldId="264"/>
            <ac:spMk id="312" creationId="{C3BA52FD-0AC2-4593-9491-F2389F7A85D3}"/>
          </ac:spMkLst>
        </pc:spChg>
        <pc:spChg chg="mod">
          <ac:chgData name="Archie Quiambao DOLIT" userId="0acd01b1-4217-4ee4-aac5-d0868cb3a5e4" providerId="ADAL" clId="{66CDD850-DD45-4C70-B3E9-2FC43A1EFCEC}" dt="2021-04-05T12:02:58.300" v="867"/>
          <ac:spMkLst>
            <pc:docMk/>
            <pc:sldMk cId="0" sldId="264"/>
            <ac:spMk id="313" creationId="{7CA02E71-8419-41B7-BAD7-E16979FF8C3A}"/>
          </ac:spMkLst>
        </pc:spChg>
        <pc:spChg chg="mod">
          <ac:chgData name="Archie Quiambao DOLIT" userId="0acd01b1-4217-4ee4-aac5-d0868cb3a5e4" providerId="ADAL" clId="{66CDD850-DD45-4C70-B3E9-2FC43A1EFCEC}" dt="2021-04-05T12:02:58.300" v="867"/>
          <ac:spMkLst>
            <pc:docMk/>
            <pc:sldMk cId="0" sldId="264"/>
            <ac:spMk id="314" creationId="{D63058CD-ACE7-4459-8493-968FFB9B439B}"/>
          </ac:spMkLst>
        </pc:spChg>
        <pc:spChg chg="mod">
          <ac:chgData name="Archie Quiambao DOLIT" userId="0acd01b1-4217-4ee4-aac5-d0868cb3a5e4" providerId="ADAL" clId="{66CDD850-DD45-4C70-B3E9-2FC43A1EFCEC}" dt="2021-04-05T12:02:58.300" v="867"/>
          <ac:spMkLst>
            <pc:docMk/>
            <pc:sldMk cId="0" sldId="264"/>
            <ac:spMk id="315" creationId="{54696791-A241-41A2-BF9D-695C3DDCF416}"/>
          </ac:spMkLst>
        </pc:spChg>
        <pc:spChg chg="mod">
          <ac:chgData name="Archie Quiambao DOLIT" userId="0acd01b1-4217-4ee4-aac5-d0868cb3a5e4" providerId="ADAL" clId="{66CDD850-DD45-4C70-B3E9-2FC43A1EFCEC}" dt="2021-04-05T12:02:58.300" v="867"/>
          <ac:spMkLst>
            <pc:docMk/>
            <pc:sldMk cId="0" sldId="264"/>
            <ac:spMk id="316" creationId="{E8B5BDBE-BBE6-467D-A569-AFC1FBB73695}"/>
          </ac:spMkLst>
        </pc:spChg>
        <pc:spChg chg="mod">
          <ac:chgData name="Archie Quiambao DOLIT" userId="0acd01b1-4217-4ee4-aac5-d0868cb3a5e4" providerId="ADAL" clId="{66CDD850-DD45-4C70-B3E9-2FC43A1EFCEC}" dt="2021-04-05T12:02:58.300" v="867"/>
          <ac:spMkLst>
            <pc:docMk/>
            <pc:sldMk cId="0" sldId="264"/>
            <ac:spMk id="317" creationId="{FFC8CB0A-632F-47E0-814A-3EFE361CFD39}"/>
          </ac:spMkLst>
        </pc:spChg>
        <pc:spChg chg="mod">
          <ac:chgData name="Archie Quiambao DOLIT" userId="0acd01b1-4217-4ee4-aac5-d0868cb3a5e4" providerId="ADAL" clId="{66CDD850-DD45-4C70-B3E9-2FC43A1EFCEC}" dt="2021-04-05T12:02:58.300" v="867"/>
          <ac:spMkLst>
            <pc:docMk/>
            <pc:sldMk cId="0" sldId="264"/>
            <ac:spMk id="318" creationId="{D5B91FD6-6599-4A92-BB8F-33889D3CAB29}"/>
          </ac:spMkLst>
        </pc:spChg>
        <pc:spChg chg="mod">
          <ac:chgData name="Archie Quiambao DOLIT" userId="0acd01b1-4217-4ee4-aac5-d0868cb3a5e4" providerId="ADAL" clId="{66CDD850-DD45-4C70-B3E9-2FC43A1EFCEC}" dt="2021-04-05T12:02:58.300" v="867"/>
          <ac:spMkLst>
            <pc:docMk/>
            <pc:sldMk cId="0" sldId="264"/>
            <ac:spMk id="319" creationId="{6E8F6876-AB28-4633-9393-E4293F6F8D1B}"/>
          </ac:spMkLst>
        </pc:spChg>
        <pc:spChg chg="mod">
          <ac:chgData name="Archie Quiambao DOLIT" userId="0acd01b1-4217-4ee4-aac5-d0868cb3a5e4" providerId="ADAL" clId="{66CDD850-DD45-4C70-B3E9-2FC43A1EFCEC}" dt="2021-04-05T12:02:58.300" v="867"/>
          <ac:spMkLst>
            <pc:docMk/>
            <pc:sldMk cId="0" sldId="264"/>
            <ac:spMk id="320" creationId="{3AFF1C09-BE63-4C6B-92F8-920319413C8B}"/>
          </ac:spMkLst>
        </pc:spChg>
        <pc:spChg chg="mod">
          <ac:chgData name="Archie Quiambao DOLIT" userId="0acd01b1-4217-4ee4-aac5-d0868cb3a5e4" providerId="ADAL" clId="{66CDD850-DD45-4C70-B3E9-2FC43A1EFCEC}" dt="2021-04-05T12:02:58.300" v="867"/>
          <ac:spMkLst>
            <pc:docMk/>
            <pc:sldMk cId="0" sldId="264"/>
            <ac:spMk id="321" creationId="{5E1116B5-2FCA-433B-8EBB-8C4F98061A1D}"/>
          </ac:spMkLst>
        </pc:spChg>
        <pc:spChg chg="mod">
          <ac:chgData name="Archie Quiambao DOLIT" userId="0acd01b1-4217-4ee4-aac5-d0868cb3a5e4" providerId="ADAL" clId="{66CDD850-DD45-4C70-B3E9-2FC43A1EFCEC}" dt="2021-04-05T12:02:58.300" v="867"/>
          <ac:spMkLst>
            <pc:docMk/>
            <pc:sldMk cId="0" sldId="264"/>
            <ac:spMk id="322" creationId="{B2A4BE0C-1AC4-4093-AE07-370691195E05}"/>
          </ac:spMkLst>
        </pc:spChg>
        <pc:spChg chg="mod">
          <ac:chgData name="Archie Quiambao DOLIT" userId="0acd01b1-4217-4ee4-aac5-d0868cb3a5e4" providerId="ADAL" clId="{66CDD850-DD45-4C70-B3E9-2FC43A1EFCEC}" dt="2021-04-05T12:02:58.300" v="867"/>
          <ac:spMkLst>
            <pc:docMk/>
            <pc:sldMk cId="0" sldId="264"/>
            <ac:spMk id="323" creationId="{A7FA080F-B99A-4408-9643-C857F19BCB71}"/>
          </ac:spMkLst>
        </pc:spChg>
        <pc:spChg chg="mod">
          <ac:chgData name="Archie Quiambao DOLIT" userId="0acd01b1-4217-4ee4-aac5-d0868cb3a5e4" providerId="ADAL" clId="{66CDD850-DD45-4C70-B3E9-2FC43A1EFCEC}" dt="2021-04-05T12:02:58.300" v="867"/>
          <ac:spMkLst>
            <pc:docMk/>
            <pc:sldMk cId="0" sldId="264"/>
            <ac:spMk id="324" creationId="{382CA6AE-C53D-41FB-868B-7377667AF4B4}"/>
          </ac:spMkLst>
        </pc:spChg>
        <pc:spChg chg="mod">
          <ac:chgData name="Archie Quiambao DOLIT" userId="0acd01b1-4217-4ee4-aac5-d0868cb3a5e4" providerId="ADAL" clId="{66CDD850-DD45-4C70-B3E9-2FC43A1EFCEC}" dt="2021-04-05T12:02:58.300" v="867"/>
          <ac:spMkLst>
            <pc:docMk/>
            <pc:sldMk cId="0" sldId="264"/>
            <ac:spMk id="325" creationId="{8CB74B2B-31AB-4623-8FAD-25BB38955DA7}"/>
          </ac:spMkLst>
        </pc:spChg>
        <pc:spChg chg="mod">
          <ac:chgData name="Archie Quiambao DOLIT" userId="0acd01b1-4217-4ee4-aac5-d0868cb3a5e4" providerId="ADAL" clId="{66CDD850-DD45-4C70-B3E9-2FC43A1EFCEC}" dt="2021-04-05T12:02:58.300" v="867"/>
          <ac:spMkLst>
            <pc:docMk/>
            <pc:sldMk cId="0" sldId="264"/>
            <ac:spMk id="326" creationId="{36B3BD3E-9EC2-499D-BE7D-0155B48FE260}"/>
          </ac:spMkLst>
        </pc:spChg>
        <pc:spChg chg="mod">
          <ac:chgData name="Archie Quiambao DOLIT" userId="0acd01b1-4217-4ee4-aac5-d0868cb3a5e4" providerId="ADAL" clId="{66CDD850-DD45-4C70-B3E9-2FC43A1EFCEC}" dt="2021-04-05T12:02:58.300" v="867"/>
          <ac:spMkLst>
            <pc:docMk/>
            <pc:sldMk cId="0" sldId="264"/>
            <ac:spMk id="327" creationId="{0651DE84-BB76-4D86-9EBC-21273B8E8F93}"/>
          </ac:spMkLst>
        </pc:spChg>
        <pc:spChg chg="mod">
          <ac:chgData name="Archie Quiambao DOLIT" userId="0acd01b1-4217-4ee4-aac5-d0868cb3a5e4" providerId="ADAL" clId="{66CDD850-DD45-4C70-B3E9-2FC43A1EFCEC}" dt="2021-04-05T12:02:58.300" v="867"/>
          <ac:spMkLst>
            <pc:docMk/>
            <pc:sldMk cId="0" sldId="264"/>
            <ac:spMk id="328" creationId="{FC34EA0A-7329-4B52-A8C4-CD7EF5406230}"/>
          </ac:spMkLst>
        </pc:spChg>
        <pc:spChg chg="mod">
          <ac:chgData name="Archie Quiambao DOLIT" userId="0acd01b1-4217-4ee4-aac5-d0868cb3a5e4" providerId="ADAL" clId="{66CDD850-DD45-4C70-B3E9-2FC43A1EFCEC}" dt="2021-04-05T12:02:58.300" v="867"/>
          <ac:spMkLst>
            <pc:docMk/>
            <pc:sldMk cId="0" sldId="264"/>
            <ac:spMk id="329" creationId="{B0A2A880-8385-489E-BADA-D8F628868CBB}"/>
          </ac:spMkLst>
        </pc:spChg>
        <pc:spChg chg="mod">
          <ac:chgData name="Archie Quiambao DOLIT" userId="0acd01b1-4217-4ee4-aac5-d0868cb3a5e4" providerId="ADAL" clId="{66CDD850-DD45-4C70-B3E9-2FC43A1EFCEC}" dt="2021-04-05T12:02:58.300" v="867"/>
          <ac:spMkLst>
            <pc:docMk/>
            <pc:sldMk cId="0" sldId="264"/>
            <ac:spMk id="330" creationId="{CDCEEDC4-F6AB-4918-AFBA-EEFD7F676AB9}"/>
          </ac:spMkLst>
        </pc:spChg>
        <pc:spChg chg="mod">
          <ac:chgData name="Archie Quiambao DOLIT" userId="0acd01b1-4217-4ee4-aac5-d0868cb3a5e4" providerId="ADAL" clId="{66CDD850-DD45-4C70-B3E9-2FC43A1EFCEC}" dt="2021-04-05T12:02:58.300" v="867"/>
          <ac:spMkLst>
            <pc:docMk/>
            <pc:sldMk cId="0" sldId="264"/>
            <ac:spMk id="331" creationId="{2DADFAA6-C34C-49E4-B37F-11C7D82A957D}"/>
          </ac:spMkLst>
        </pc:spChg>
        <pc:spChg chg="mod">
          <ac:chgData name="Archie Quiambao DOLIT" userId="0acd01b1-4217-4ee4-aac5-d0868cb3a5e4" providerId="ADAL" clId="{66CDD850-DD45-4C70-B3E9-2FC43A1EFCEC}" dt="2021-04-05T12:02:58.300" v="867"/>
          <ac:spMkLst>
            <pc:docMk/>
            <pc:sldMk cId="0" sldId="264"/>
            <ac:spMk id="332" creationId="{10D8E44F-25CD-4CA8-AFB7-04BF3CC2FAAF}"/>
          </ac:spMkLst>
        </pc:spChg>
        <pc:spChg chg="mod">
          <ac:chgData name="Archie Quiambao DOLIT" userId="0acd01b1-4217-4ee4-aac5-d0868cb3a5e4" providerId="ADAL" clId="{66CDD850-DD45-4C70-B3E9-2FC43A1EFCEC}" dt="2021-04-05T12:02:58.300" v="867"/>
          <ac:spMkLst>
            <pc:docMk/>
            <pc:sldMk cId="0" sldId="264"/>
            <ac:spMk id="333" creationId="{4FBC79C6-2249-41EF-82D2-674AB91AC5E9}"/>
          </ac:spMkLst>
        </pc:spChg>
        <pc:spChg chg="mod">
          <ac:chgData name="Archie Quiambao DOLIT" userId="0acd01b1-4217-4ee4-aac5-d0868cb3a5e4" providerId="ADAL" clId="{66CDD850-DD45-4C70-B3E9-2FC43A1EFCEC}" dt="2021-04-05T12:02:58.300" v="867"/>
          <ac:spMkLst>
            <pc:docMk/>
            <pc:sldMk cId="0" sldId="264"/>
            <ac:spMk id="334" creationId="{CAE5D22B-BAD8-4A09-8787-DC30E7D3E3EB}"/>
          </ac:spMkLst>
        </pc:spChg>
        <pc:spChg chg="mod">
          <ac:chgData name="Archie Quiambao DOLIT" userId="0acd01b1-4217-4ee4-aac5-d0868cb3a5e4" providerId="ADAL" clId="{66CDD850-DD45-4C70-B3E9-2FC43A1EFCEC}" dt="2021-04-05T12:02:58.300" v="867"/>
          <ac:spMkLst>
            <pc:docMk/>
            <pc:sldMk cId="0" sldId="264"/>
            <ac:spMk id="335" creationId="{F95CBA1F-4618-4C43-AD35-AE8A0A3AF4BD}"/>
          </ac:spMkLst>
        </pc:spChg>
        <pc:spChg chg="mod">
          <ac:chgData name="Archie Quiambao DOLIT" userId="0acd01b1-4217-4ee4-aac5-d0868cb3a5e4" providerId="ADAL" clId="{66CDD850-DD45-4C70-B3E9-2FC43A1EFCEC}" dt="2021-04-05T12:02:58.300" v="867"/>
          <ac:spMkLst>
            <pc:docMk/>
            <pc:sldMk cId="0" sldId="264"/>
            <ac:spMk id="336" creationId="{0DE8DBD4-0592-4D00-BB64-9ABACA771916}"/>
          </ac:spMkLst>
        </pc:spChg>
        <pc:spChg chg="mod">
          <ac:chgData name="Archie Quiambao DOLIT" userId="0acd01b1-4217-4ee4-aac5-d0868cb3a5e4" providerId="ADAL" clId="{66CDD850-DD45-4C70-B3E9-2FC43A1EFCEC}" dt="2021-04-05T12:02:58.300" v="867"/>
          <ac:spMkLst>
            <pc:docMk/>
            <pc:sldMk cId="0" sldId="264"/>
            <ac:spMk id="337" creationId="{651B0F90-4088-40C3-AE84-114CE16ABB79}"/>
          </ac:spMkLst>
        </pc:spChg>
        <pc:spChg chg="mod">
          <ac:chgData name="Archie Quiambao DOLIT" userId="0acd01b1-4217-4ee4-aac5-d0868cb3a5e4" providerId="ADAL" clId="{66CDD850-DD45-4C70-B3E9-2FC43A1EFCEC}" dt="2021-04-05T12:02:58.300" v="867"/>
          <ac:spMkLst>
            <pc:docMk/>
            <pc:sldMk cId="0" sldId="264"/>
            <ac:spMk id="338" creationId="{579C29E0-7D0C-409B-A587-18166A9C602C}"/>
          </ac:spMkLst>
        </pc:spChg>
        <pc:spChg chg="mod">
          <ac:chgData name="Archie Quiambao DOLIT" userId="0acd01b1-4217-4ee4-aac5-d0868cb3a5e4" providerId="ADAL" clId="{66CDD850-DD45-4C70-B3E9-2FC43A1EFCEC}" dt="2021-04-05T12:02:58.300" v="867"/>
          <ac:spMkLst>
            <pc:docMk/>
            <pc:sldMk cId="0" sldId="264"/>
            <ac:spMk id="339" creationId="{570AE3FA-0187-4C69-8EFA-78DBC55B90A9}"/>
          </ac:spMkLst>
        </pc:spChg>
        <pc:spChg chg="mod">
          <ac:chgData name="Archie Quiambao DOLIT" userId="0acd01b1-4217-4ee4-aac5-d0868cb3a5e4" providerId="ADAL" clId="{66CDD850-DD45-4C70-B3E9-2FC43A1EFCEC}" dt="2021-04-05T12:02:58.300" v="867"/>
          <ac:spMkLst>
            <pc:docMk/>
            <pc:sldMk cId="0" sldId="264"/>
            <ac:spMk id="340" creationId="{1DE43393-58EB-4092-9E17-C09AB593B895}"/>
          </ac:spMkLst>
        </pc:spChg>
        <pc:spChg chg="mod">
          <ac:chgData name="Archie Quiambao DOLIT" userId="0acd01b1-4217-4ee4-aac5-d0868cb3a5e4" providerId="ADAL" clId="{66CDD850-DD45-4C70-B3E9-2FC43A1EFCEC}" dt="2021-04-05T12:02:58.300" v="867"/>
          <ac:spMkLst>
            <pc:docMk/>
            <pc:sldMk cId="0" sldId="264"/>
            <ac:spMk id="341" creationId="{2DBDA899-5C90-484E-BC09-8EE2E866E2EC}"/>
          </ac:spMkLst>
        </pc:spChg>
        <pc:spChg chg="mod">
          <ac:chgData name="Archie Quiambao DOLIT" userId="0acd01b1-4217-4ee4-aac5-d0868cb3a5e4" providerId="ADAL" clId="{66CDD850-DD45-4C70-B3E9-2FC43A1EFCEC}" dt="2021-04-05T12:02:58.300" v="867"/>
          <ac:spMkLst>
            <pc:docMk/>
            <pc:sldMk cId="0" sldId="264"/>
            <ac:spMk id="342" creationId="{4053900F-16D6-4651-A240-E8E84EBDC925}"/>
          </ac:spMkLst>
        </pc:spChg>
        <pc:spChg chg="mod">
          <ac:chgData name="Archie Quiambao DOLIT" userId="0acd01b1-4217-4ee4-aac5-d0868cb3a5e4" providerId="ADAL" clId="{66CDD850-DD45-4C70-B3E9-2FC43A1EFCEC}" dt="2021-04-05T12:02:58.300" v="867"/>
          <ac:spMkLst>
            <pc:docMk/>
            <pc:sldMk cId="0" sldId="264"/>
            <ac:spMk id="343" creationId="{2E3AD0E1-DB36-44F8-AAC2-624E8AD916D1}"/>
          </ac:spMkLst>
        </pc:spChg>
        <pc:spChg chg="mod">
          <ac:chgData name="Archie Quiambao DOLIT" userId="0acd01b1-4217-4ee4-aac5-d0868cb3a5e4" providerId="ADAL" clId="{66CDD850-DD45-4C70-B3E9-2FC43A1EFCEC}" dt="2021-04-05T12:02:58.300" v="867"/>
          <ac:spMkLst>
            <pc:docMk/>
            <pc:sldMk cId="0" sldId="264"/>
            <ac:spMk id="344" creationId="{EA6245EE-1D12-4BFD-9144-C4CE59B0302C}"/>
          </ac:spMkLst>
        </pc:spChg>
        <pc:spChg chg="mod">
          <ac:chgData name="Archie Quiambao DOLIT" userId="0acd01b1-4217-4ee4-aac5-d0868cb3a5e4" providerId="ADAL" clId="{66CDD850-DD45-4C70-B3E9-2FC43A1EFCEC}" dt="2021-04-05T12:02:58.300" v="867"/>
          <ac:spMkLst>
            <pc:docMk/>
            <pc:sldMk cId="0" sldId="264"/>
            <ac:spMk id="345" creationId="{E9D0228C-B73B-4066-9ED6-D421F3A1603D}"/>
          </ac:spMkLst>
        </pc:spChg>
        <pc:spChg chg="mod">
          <ac:chgData name="Archie Quiambao DOLIT" userId="0acd01b1-4217-4ee4-aac5-d0868cb3a5e4" providerId="ADAL" clId="{66CDD850-DD45-4C70-B3E9-2FC43A1EFCEC}" dt="2021-04-05T12:02:58.300" v="867"/>
          <ac:spMkLst>
            <pc:docMk/>
            <pc:sldMk cId="0" sldId="264"/>
            <ac:spMk id="346" creationId="{511592C2-F6B2-486D-9FB7-06C05EA66963}"/>
          </ac:spMkLst>
        </pc:spChg>
        <pc:spChg chg="mod">
          <ac:chgData name="Archie Quiambao DOLIT" userId="0acd01b1-4217-4ee4-aac5-d0868cb3a5e4" providerId="ADAL" clId="{66CDD850-DD45-4C70-B3E9-2FC43A1EFCEC}" dt="2021-04-05T12:02:58.300" v="867"/>
          <ac:spMkLst>
            <pc:docMk/>
            <pc:sldMk cId="0" sldId="264"/>
            <ac:spMk id="347" creationId="{C7A9AB0F-8955-425F-A74E-183576FE8F73}"/>
          </ac:spMkLst>
        </pc:spChg>
        <pc:spChg chg="mod">
          <ac:chgData name="Archie Quiambao DOLIT" userId="0acd01b1-4217-4ee4-aac5-d0868cb3a5e4" providerId="ADAL" clId="{66CDD850-DD45-4C70-B3E9-2FC43A1EFCEC}" dt="2021-04-05T12:02:58.300" v="867"/>
          <ac:spMkLst>
            <pc:docMk/>
            <pc:sldMk cId="0" sldId="264"/>
            <ac:spMk id="348" creationId="{275BE7E2-EA5D-4D69-BB4C-553C05233FF4}"/>
          </ac:spMkLst>
        </pc:spChg>
        <pc:spChg chg="mod">
          <ac:chgData name="Archie Quiambao DOLIT" userId="0acd01b1-4217-4ee4-aac5-d0868cb3a5e4" providerId="ADAL" clId="{66CDD850-DD45-4C70-B3E9-2FC43A1EFCEC}" dt="2021-04-05T12:02:58.300" v="867"/>
          <ac:spMkLst>
            <pc:docMk/>
            <pc:sldMk cId="0" sldId="264"/>
            <ac:spMk id="349" creationId="{EF71D6E5-25BD-434F-9E29-14F9D4C413B2}"/>
          </ac:spMkLst>
        </pc:spChg>
        <pc:spChg chg="mod">
          <ac:chgData name="Archie Quiambao DOLIT" userId="0acd01b1-4217-4ee4-aac5-d0868cb3a5e4" providerId="ADAL" clId="{66CDD850-DD45-4C70-B3E9-2FC43A1EFCEC}" dt="2021-04-05T12:02:58.300" v="867"/>
          <ac:spMkLst>
            <pc:docMk/>
            <pc:sldMk cId="0" sldId="264"/>
            <ac:spMk id="350" creationId="{FAA0F746-5B68-48CC-9956-13C7E9154C72}"/>
          </ac:spMkLst>
        </pc:spChg>
        <pc:spChg chg="mod">
          <ac:chgData name="Archie Quiambao DOLIT" userId="0acd01b1-4217-4ee4-aac5-d0868cb3a5e4" providerId="ADAL" clId="{66CDD850-DD45-4C70-B3E9-2FC43A1EFCEC}" dt="2021-04-05T12:02:58.300" v="867"/>
          <ac:spMkLst>
            <pc:docMk/>
            <pc:sldMk cId="0" sldId="264"/>
            <ac:spMk id="351" creationId="{0570406E-BB5E-40EB-BA10-F6A22A63E197}"/>
          </ac:spMkLst>
        </pc:spChg>
        <pc:spChg chg="mod">
          <ac:chgData name="Archie Quiambao DOLIT" userId="0acd01b1-4217-4ee4-aac5-d0868cb3a5e4" providerId="ADAL" clId="{66CDD850-DD45-4C70-B3E9-2FC43A1EFCEC}" dt="2021-04-05T12:02:58.300" v="867"/>
          <ac:spMkLst>
            <pc:docMk/>
            <pc:sldMk cId="0" sldId="264"/>
            <ac:spMk id="352" creationId="{C7E384E6-05BF-42C9-9937-01865143602A}"/>
          </ac:spMkLst>
        </pc:spChg>
        <pc:spChg chg="mod">
          <ac:chgData name="Archie Quiambao DOLIT" userId="0acd01b1-4217-4ee4-aac5-d0868cb3a5e4" providerId="ADAL" clId="{66CDD850-DD45-4C70-B3E9-2FC43A1EFCEC}" dt="2021-04-05T12:02:58.300" v="867"/>
          <ac:spMkLst>
            <pc:docMk/>
            <pc:sldMk cId="0" sldId="264"/>
            <ac:spMk id="353" creationId="{4F638FED-5151-4BB6-87D4-91C99146B199}"/>
          </ac:spMkLst>
        </pc:spChg>
        <pc:spChg chg="mod">
          <ac:chgData name="Archie Quiambao DOLIT" userId="0acd01b1-4217-4ee4-aac5-d0868cb3a5e4" providerId="ADAL" clId="{66CDD850-DD45-4C70-B3E9-2FC43A1EFCEC}" dt="2021-04-05T12:02:58.300" v="867"/>
          <ac:spMkLst>
            <pc:docMk/>
            <pc:sldMk cId="0" sldId="264"/>
            <ac:spMk id="354" creationId="{B00D1520-7C6F-4E8E-872D-907ADFC6533B}"/>
          </ac:spMkLst>
        </pc:spChg>
        <pc:spChg chg="mod">
          <ac:chgData name="Archie Quiambao DOLIT" userId="0acd01b1-4217-4ee4-aac5-d0868cb3a5e4" providerId="ADAL" clId="{66CDD850-DD45-4C70-B3E9-2FC43A1EFCEC}" dt="2021-04-05T12:02:58.300" v="867"/>
          <ac:spMkLst>
            <pc:docMk/>
            <pc:sldMk cId="0" sldId="264"/>
            <ac:spMk id="355" creationId="{33D56136-2ABC-450A-81D4-F2C32FD3D74B}"/>
          </ac:spMkLst>
        </pc:spChg>
        <pc:spChg chg="mod">
          <ac:chgData name="Archie Quiambao DOLIT" userId="0acd01b1-4217-4ee4-aac5-d0868cb3a5e4" providerId="ADAL" clId="{66CDD850-DD45-4C70-B3E9-2FC43A1EFCEC}" dt="2021-04-05T12:02:58.300" v="867"/>
          <ac:spMkLst>
            <pc:docMk/>
            <pc:sldMk cId="0" sldId="264"/>
            <ac:spMk id="356" creationId="{A41769EE-8019-4636-8F5B-5E8B629F4FAC}"/>
          </ac:spMkLst>
        </pc:spChg>
        <pc:spChg chg="mod">
          <ac:chgData name="Archie Quiambao DOLIT" userId="0acd01b1-4217-4ee4-aac5-d0868cb3a5e4" providerId="ADAL" clId="{66CDD850-DD45-4C70-B3E9-2FC43A1EFCEC}" dt="2021-04-05T12:02:58.300" v="867"/>
          <ac:spMkLst>
            <pc:docMk/>
            <pc:sldMk cId="0" sldId="264"/>
            <ac:spMk id="357" creationId="{548BD88A-453B-4A7F-828A-454C18DA8175}"/>
          </ac:spMkLst>
        </pc:spChg>
        <pc:spChg chg="mod">
          <ac:chgData name="Archie Quiambao DOLIT" userId="0acd01b1-4217-4ee4-aac5-d0868cb3a5e4" providerId="ADAL" clId="{66CDD850-DD45-4C70-B3E9-2FC43A1EFCEC}" dt="2021-04-05T12:02:58.300" v="867"/>
          <ac:spMkLst>
            <pc:docMk/>
            <pc:sldMk cId="0" sldId="264"/>
            <ac:spMk id="358" creationId="{CA79781B-B1D0-4A08-AC40-5A2061ED05DF}"/>
          </ac:spMkLst>
        </pc:spChg>
        <pc:spChg chg="mod">
          <ac:chgData name="Archie Quiambao DOLIT" userId="0acd01b1-4217-4ee4-aac5-d0868cb3a5e4" providerId="ADAL" clId="{66CDD850-DD45-4C70-B3E9-2FC43A1EFCEC}" dt="2021-04-05T12:02:58.300" v="867"/>
          <ac:spMkLst>
            <pc:docMk/>
            <pc:sldMk cId="0" sldId="264"/>
            <ac:spMk id="359" creationId="{98093F51-259A-4D57-964A-52055E81A6B3}"/>
          </ac:spMkLst>
        </pc:spChg>
        <pc:spChg chg="mod">
          <ac:chgData name="Archie Quiambao DOLIT" userId="0acd01b1-4217-4ee4-aac5-d0868cb3a5e4" providerId="ADAL" clId="{66CDD850-DD45-4C70-B3E9-2FC43A1EFCEC}" dt="2021-04-05T12:02:58.300" v="867"/>
          <ac:spMkLst>
            <pc:docMk/>
            <pc:sldMk cId="0" sldId="264"/>
            <ac:spMk id="360" creationId="{BE9B39C9-03F0-47A3-8241-38D4A5811AD9}"/>
          </ac:spMkLst>
        </pc:spChg>
        <pc:spChg chg="mod">
          <ac:chgData name="Archie Quiambao DOLIT" userId="0acd01b1-4217-4ee4-aac5-d0868cb3a5e4" providerId="ADAL" clId="{66CDD850-DD45-4C70-B3E9-2FC43A1EFCEC}" dt="2021-04-05T12:02:58.300" v="867"/>
          <ac:spMkLst>
            <pc:docMk/>
            <pc:sldMk cId="0" sldId="264"/>
            <ac:spMk id="361" creationId="{853E7F10-3350-4D96-8473-7091EB3BACF7}"/>
          </ac:spMkLst>
        </pc:spChg>
        <pc:spChg chg="mod">
          <ac:chgData name="Archie Quiambao DOLIT" userId="0acd01b1-4217-4ee4-aac5-d0868cb3a5e4" providerId="ADAL" clId="{66CDD850-DD45-4C70-B3E9-2FC43A1EFCEC}" dt="2021-04-05T12:02:58.300" v="867"/>
          <ac:spMkLst>
            <pc:docMk/>
            <pc:sldMk cId="0" sldId="264"/>
            <ac:spMk id="362" creationId="{96CDBAB3-315D-4B2A-ACE8-2CBBEB5545D3}"/>
          </ac:spMkLst>
        </pc:spChg>
        <pc:spChg chg="mod">
          <ac:chgData name="Archie Quiambao DOLIT" userId="0acd01b1-4217-4ee4-aac5-d0868cb3a5e4" providerId="ADAL" clId="{66CDD850-DD45-4C70-B3E9-2FC43A1EFCEC}" dt="2021-04-05T12:02:58.300" v="867"/>
          <ac:spMkLst>
            <pc:docMk/>
            <pc:sldMk cId="0" sldId="264"/>
            <ac:spMk id="363" creationId="{D86E70B6-8D3D-4990-BD9C-B5D0FF583EAA}"/>
          </ac:spMkLst>
        </pc:spChg>
        <pc:spChg chg="mod">
          <ac:chgData name="Archie Quiambao DOLIT" userId="0acd01b1-4217-4ee4-aac5-d0868cb3a5e4" providerId="ADAL" clId="{66CDD850-DD45-4C70-B3E9-2FC43A1EFCEC}" dt="2021-04-05T12:02:58.300" v="867"/>
          <ac:spMkLst>
            <pc:docMk/>
            <pc:sldMk cId="0" sldId="264"/>
            <ac:spMk id="364" creationId="{DBE62E42-F38D-4DED-902D-27D1F22A5897}"/>
          </ac:spMkLst>
        </pc:spChg>
        <pc:spChg chg="mod">
          <ac:chgData name="Archie Quiambao DOLIT" userId="0acd01b1-4217-4ee4-aac5-d0868cb3a5e4" providerId="ADAL" clId="{66CDD850-DD45-4C70-B3E9-2FC43A1EFCEC}" dt="2021-04-05T12:02:58.300" v="867"/>
          <ac:spMkLst>
            <pc:docMk/>
            <pc:sldMk cId="0" sldId="264"/>
            <ac:spMk id="365" creationId="{C29930B5-AD7F-43B0-BCB6-A642CC6191EE}"/>
          </ac:spMkLst>
        </pc:spChg>
        <pc:spChg chg="mod">
          <ac:chgData name="Archie Quiambao DOLIT" userId="0acd01b1-4217-4ee4-aac5-d0868cb3a5e4" providerId="ADAL" clId="{66CDD850-DD45-4C70-B3E9-2FC43A1EFCEC}" dt="2021-04-05T12:02:58.300" v="867"/>
          <ac:spMkLst>
            <pc:docMk/>
            <pc:sldMk cId="0" sldId="264"/>
            <ac:spMk id="366" creationId="{683772E7-A38C-429B-A7EE-C74E6535EE60}"/>
          </ac:spMkLst>
        </pc:spChg>
        <pc:spChg chg="mod">
          <ac:chgData name="Archie Quiambao DOLIT" userId="0acd01b1-4217-4ee4-aac5-d0868cb3a5e4" providerId="ADAL" clId="{66CDD850-DD45-4C70-B3E9-2FC43A1EFCEC}" dt="2021-04-05T12:02:58.300" v="867"/>
          <ac:spMkLst>
            <pc:docMk/>
            <pc:sldMk cId="0" sldId="264"/>
            <ac:spMk id="367" creationId="{F47A5A0A-23AC-40D6-8755-3BEBF7539C97}"/>
          </ac:spMkLst>
        </pc:spChg>
        <pc:spChg chg="mod">
          <ac:chgData name="Archie Quiambao DOLIT" userId="0acd01b1-4217-4ee4-aac5-d0868cb3a5e4" providerId="ADAL" clId="{66CDD850-DD45-4C70-B3E9-2FC43A1EFCEC}" dt="2021-04-05T12:02:58.300" v="867"/>
          <ac:spMkLst>
            <pc:docMk/>
            <pc:sldMk cId="0" sldId="264"/>
            <ac:spMk id="368" creationId="{3CC4DACC-100E-41D1-965E-5900220F9D0B}"/>
          </ac:spMkLst>
        </pc:spChg>
        <pc:spChg chg="mod">
          <ac:chgData name="Archie Quiambao DOLIT" userId="0acd01b1-4217-4ee4-aac5-d0868cb3a5e4" providerId="ADAL" clId="{66CDD850-DD45-4C70-B3E9-2FC43A1EFCEC}" dt="2021-04-05T12:02:58.300" v="867"/>
          <ac:spMkLst>
            <pc:docMk/>
            <pc:sldMk cId="0" sldId="264"/>
            <ac:spMk id="369" creationId="{29D5F880-3444-4D83-81C3-A52FE32506C2}"/>
          </ac:spMkLst>
        </pc:spChg>
        <pc:spChg chg="mod">
          <ac:chgData name="Archie Quiambao DOLIT" userId="0acd01b1-4217-4ee4-aac5-d0868cb3a5e4" providerId="ADAL" clId="{66CDD850-DD45-4C70-B3E9-2FC43A1EFCEC}" dt="2021-04-05T12:02:58.300" v="867"/>
          <ac:spMkLst>
            <pc:docMk/>
            <pc:sldMk cId="0" sldId="264"/>
            <ac:spMk id="370" creationId="{24E9BB14-3486-4474-B705-5ECBA3F6F8E5}"/>
          </ac:spMkLst>
        </pc:spChg>
        <pc:spChg chg="mod">
          <ac:chgData name="Archie Quiambao DOLIT" userId="0acd01b1-4217-4ee4-aac5-d0868cb3a5e4" providerId="ADAL" clId="{66CDD850-DD45-4C70-B3E9-2FC43A1EFCEC}" dt="2021-04-05T12:02:58.300" v="867"/>
          <ac:spMkLst>
            <pc:docMk/>
            <pc:sldMk cId="0" sldId="264"/>
            <ac:spMk id="371" creationId="{6B06B08E-8524-48CB-8754-E0C1DB8E6E1E}"/>
          </ac:spMkLst>
        </pc:spChg>
        <pc:spChg chg="mod">
          <ac:chgData name="Archie Quiambao DOLIT" userId="0acd01b1-4217-4ee4-aac5-d0868cb3a5e4" providerId="ADAL" clId="{66CDD850-DD45-4C70-B3E9-2FC43A1EFCEC}" dt="2021-04-05T12:02:58.300" v="867"/>
          <ac:spMkLst>
            <pc:docMk/>
            <pc:sldMk cId="0" sldId="264"/>
            <ac:spMk id="372" creationId="{688F2179-AA60-4B59-8A7F-CBC9F0CB1513}"/>
          </ac:spMkLst>
        </pc:spChg>
        <pc:spChg chg="mod">
          <ac:chgData name="Archie Quiambao DOLIT" userId="0acd01b1-4217-4ee4-aac5-d0868cb3a5e4" providerId="ADAL" clId="{66CDD850-DD45-4C70-B3E9-2FC43A1EFCEC}" dt="2021-04-05T12:02:58.300" v="867"/>
          <ac:spMkLst>
            <pc:docMk/>
            <pc:sldMk cId="0" sldId="264"/>
            <ac:spMk id="373" creationId="{3B8D4C49-4DD8-4ED0-877C-E13B002FD348}"/>
          </ac:spMkLst>
        </pc:spChg>
        <pc:spChg chg="mod">
          <ac:chgData name="Archie Quiambao DOLIT" userId="0acd01b1-4217-4ee4-aac5-d0868cb3a5e4" providerId="ADAL" clId="{66CDD850-DD45-4C70-B3E9-2FC43A1EFCEC}" dt="2021-04-05T12:02:58.300" v="867"/>
          <ac:spMkLst>
            <pc:docMk/>
            <pc:sldMk cId="0" sldId="264"/>
            <ac:spMk id="374" creationId="{510FEEA1-0235-4219-AC63-1D9E8A9F3F37}"/>
          </ac:spMkLst>
        </pc:spChg>
        <pc:spChg chg="mod">
          <ac:chgData name="Archie Quiambao DOLIT" userId="0acd01b1-4217-4ee4-aac5-d0868cb3a5e4" providerId="ADAL" clId="{66CDD850-DD45-4C70-B3E9-2FC43A1EFCEC}" dt="2021-04-05T12:02:58.300" v="867"/>
          <ac:spMkLst>
            <pc:docMk/>
            <pc:sldMk cId="0" sldId="264"/>
            <ac:spMk id="375" creationId="{51E73B65-661B-4DE5-AC3A-CA2DFB83721A}"/>
          </ac:spMkLst>
        </pc:spChg>
        <pc:spChg chg="mod">
          <ac:chgData name="Archie Quiambao DOLIT" userId="0acd01b1-4217-4ee4-aac5-d0868cb3a5e4" providerId="ADAL" clId="{66CDD850-DD45-4C70-B3E9-2FC43A1EFCEC}" dt="2021-04-05T12:02:58.300" v="867"/>
          <ac:spMkLst>
            <pc:docMk/>
            <pc:sldMk cId="0" sldId="264"/>
            <ac:spMk id="376" creationId="{54536CAA-E1C3-4B29-8ED2-70694FF63477}"/>
          </ac:spMkLst>
        </pc:spChg>
        <pc:spChg chg="mod">
          <ac:chgData name="Archie Quiambao DOLIT" userId="0acd01b1-4217-4ee4-aac5-d0868cb3a5e4" providerId="ADAL" clId="{66CDD850-DD45-4C70-B3E9-2FC43A1EFCEC}" dt="2021-04-05T12:02:58.300" v="867"/>
          <ac:spMkLst>
            <pc:docMk/>
            <pc:sldMk cId="0" sldId="264"/>
            <ac:spMk id="377" creationId="{A56553BD-8B67-4641-BCCA-4A9E0C4C6A91}"/>
          </ac:spMkLst>
        </pc:spChg>
        <pc:spChg chg="mod">
          <ac:chgData name="Archie Quiambao DOLIT" userId="0acd01b1-4217-4ee4-aac5-d0868cb3a5e4" providerId="ADAL" clId="{66CDD850-DD45-4C70-B3E9-2FC43A1EFCEC}" dt="2021-04-05T12:02:58.300" v="867"/>
          <ac:spMkLst>
            <pc:docMk/>
            <pc:sldMk cId="0" sldId="264"/>
            <ac:spMk id="378" creationId="{D698EA2C-D1D2-4934-B0B9-50AC64609903}"/>
          </ac:spMkLst>
        </pc:spChg>
        <pc:spChg chg="mod">
          <ac:chgData name="Archie Quiambao DOLIT" userId="0acd01b1-4217-4ee4-aac5-d0868cb3a5e4" providerId="ADAL" clId="{66CDD850-DD45-4C70-B3E9-2FC43A1EFCEC}" dt="2021-04-05T12:02:58.300" v="867"/>
          <ac:spMkLst>
            <pc:docMk/>
            <pc:sldMk cId="0" sldId="264"/>
            <ac:spMk id="379" creationId="{F4007412-57CD-4D58-815A-31B4C6A052DA}"/>
          </ac:spMkLst>
        </pc:spChg>
        <pc:spChg chg="mod">
          <ac:chgData name="Archie Quiambao DOLIT" userId="0acd01b1-4217-4ee4-aac5-d0868cb3a5e4" providerId="ADAL" clId="{66CDD850-DD45-4C70-B3E9-2FC43A1EFCEC}" dt="2021-04-05T12:02:58.300" v="867"/>
          <ac:spMkLst>
            <pc:docMk/>
            <pc:sldMk cId="0" sldId="264"/>
            <ac:spMk id="380" creationId="{11DCE864-9612-420B-A37F-A2099FE93B07}"/>
          </ac:spMkLst>
        </pc:spChg>
        <pc:spChg chg="mod">
          <ac:chgData name="Archie Quiambao DOLIT" userId="0acd01b1-4217-4ee4-aac5-d0868cb3a5e4" providerId="ADAL" clId="{66CDD850-DD45-4C70-B3E9-2FC43A1EFCEC}" dt="2021-04-05T12:02:58.300" v="867"/>
          <ac:spMkLst>
            <pc:docMk/>
            <pc:sldMk cId="0" sldId="264"/>
            <ac:spMk id="381" creationId="{2BBB81D6-CB26-4320-BE6C-C5695500CD75}"/>
          </ac:spMkLst>
        </pc:spChg>
        <pc:spChg chg="mod">
          <ac:chgData name="Archie Quiambao DOLIT" userId="0acd01b1-4217-4ee4-aac5-d0868cb3a5e4" providerId="ADAL" clId="{66CDD850-DD45-4C70-B3E9-2FC43A1EFCEC}" dt="2021-04-05T12:02:58.300" v="867"/>
          <ac:spMkLst>
            <pc:docMk/>
            <pc:sldMk cId="0" sldId="264"/>
            <ac:spMk id="382" creationId="{C45DBF76-BAC7-47AB-92AF-302016A24DCF}"/>
          </ac:spMkLst>
        </pc:spChg>
        <pc:spChg chg="mod">
          <ac:chgData name="Archie Quiambao DOLIT" userId="0acd01b1-4217-4ee4-aac5-d0868cb3a5e4" providerId="ADAL" clId="{66CDD850-DD45-4C70-B3E9-2FC43A1EFCEC}" dt="2021-04-05T12:02:58.300" v="867"/>
          <ac:spMkLst>
            <pc:docMk/>
            <pc:sldMk cId="0" sldId="264"/>
            <ac:spMk id="383" creationId="{9841083D-D253-47F3-9E17-5899084E5746}"/>
          </ac:spMkLst>
        </pc:spChg>
        <pc:spChg chg="mod">
          <ac:chgData name="Archie Quiambao DOLIT" userId="0acd01b1-4217-4ee4-aac5-d0868cb3a5e4" providerId="ADAL" clId="{66CDD850-DD45-4C70-B3E9-2FC43A1EFCEC}" dt="2021-04-05T12:02:58.300" v="867"/>
          <ac:spMkLst>
            <pc:docMk/>
            <pc:sldMk cId="0" sldId="264"/>
            <ac:spMk id="384" creationId="{7BC46FE5-FF8D-49C0-8FC3-59FFE34290FE}"/>
          </ac:spMkLst>
        </pc:spChg>
        <pc:spChg chg="mod">
          <ac:chgData name="Archie Quiambao DOLIT" userId="0acd01b1-4217-4ee4-aac5-d0868cb3a5e4" providerId="ADAL" clId="{66CDD850-DD45-4C70-B3E9-2FC43A1EFCEC}" dt="2021-04-05T12:02:58.300" v="867"/>
          <ac:spMkLst>
            <pc:docMk/>
            <pc:sldMk cId="0" sldId="264"/>
            <ac:spMk id="385" creationId="{E8994A44-72FE-40D3-A94A-7D115FDCD12D}"/>
          </ac:spMkLst>
        </pc:spChg>
        <pc:spChg chg="mod">
          <ac:chgData name="Archie Quiambao DOLIT" userId="0acd01b1-4217-4ee4-aac5-d0868cb3a5e4" providerId="ADAL" clId="{66CDD850-DD45-4C70-B3E9-2FC43A1EFCEC}" dt="2021-04-05T12:02:58.300" v="867"/>
          <ac:spMkLst>
            <pc:docMk/>
            <pc:sldMk cId="0" sldId="264"/>
            <ac:spMk id="386" creationId="{BA93F611-355F-4832-B5F3-3D6C5DFF9DF2}"/>
          </ac:spMkLst>
        </pc:spChg>
        <pc:spChg chg="mod">
          <ac:chgData name="Archie Quiambao DOLIT" userId="0acd01b1-4217-4ee4-aac5-d0868cb3a5e4" providerId="ADAL" clId="{66CDD850-DD45-4C70-B3E9-2FC43A1EFCEC}" dt="2021-04-05T12:02:58.300" v="867"/>
          <ac:spMkLst>
            <pc:docMk/>
            <pc:sldMk cId="0" sldId="264"/>
            <ac:spMk id="387" creationId="{D18F5D96-2DF6-40B4-A5A4-E9CB12F66954}"/>
          </ac:spMkLst>
        </pc:spChg>
        <pc:spChg chg="mod">
          <ac:chgData name="Archie Quiambao DOLIT" userId="0acd01b1-4217-4ee4-aac5-d0868cb3a5e4" providerId="ADAL" clId="{66CDD850-DD45-4C70-B3E9-2FC43A1EFCEC}" dt="2021-04-05T12:02:58.300" v="867"/>
          <ac:spMkLst>
            <pc:docMk/>
            <pc:sldMk cId="0" sldId="264"/>
            <ac:spMk id="388" creationId="{C801DB1A-DFF0-496B-BA8E-65F2FC9B38CA}"/>
          </ac:spMkLst>
        </pc:spChg>
        <pc:spChg chg="mod">
          <ac:chgData name="Archie Quiambao DOLIT" userId="0acd01b1-4217-4ee4-aac5-d0868cb3a5e4" providerId="ADAL" clId="{66CDD850-DD45-4C70-B3E9-2FC43A1EFCEC}" dt="2021-04-05T12:02:58.300" v="867"/>
          <ac:spMkLst>
            <pc:docMk/>
            <pc:sldMk cId="0" sldId="264"/>
            <ac:spMk id="389" creationId="{4BFEB054-6AFA-4863-A4F8-F02033D551BD}"/>
          </ac:spMkLst>
        </pc:spChg>
        <pc:spChg chg="mod">
          <ac:chgData name="Archie Quiambao DOLIT" userId="0acd01b1-4217-4ee4-aac5-d0868cb3a5e4" providerId="ADAL" clId="{66CDD850-DD45-4C70-B3E9-2FC43A1EFCEC}" dt="2021-04-05T12:02:58.300" v="867"/>
          <ac:spMkLst>
            <pc:docMk/>
            <pc:sldMk cId="0" sldId="264"/>
            <ac:spMk id="390" creationId="{A4909FA5-60C2-4EA5-B073-E95F2AB85B42}"/>
          </ac:spMkLst>
        </pc:spChg>
        <pc:spChg chg="mod">
          <ac:chgData name="Archie Quiambao DOLIT" userId="0acd01b1-4217-4ee4-aac5-d0868cb3a5e4" providerId="ADAL" clId="{66CDD850-DD45-4C70-B3E9-2FC43A1EFCEC}" dt="2021-04-05T12:02:58.300" v="867"/>
          <ac:spMkLst>
            <pc:docMk/>
            <pc:sldMk cId="0" sldId="264"/>
            <ac:spMk id="391" creationId="{016A0E85-3C48-4A2B-B247-13A16D321D3F}"/>
          </ac:spMkLst>
        </pc:spChg>
        <pc:spChg chg="mod">
          <ac:chgData name="Archie Quiambao DOLIT" userId="0acd01b1-4217-4ee4-aac5-d0868cb3a5e4" providerId="ADAL" clId="{66CDD850-DD45-4C70-B3E9-2FC43A1EFCEC}" dt="2021-04-05T12:02:58.300" v="867"/>
          <ac:spMkLst>
            <pc:docMk/>
            <pc:sldMk cId="0" sldId="264"/>
            <ac:spMk id="392" creationId="{DBB0A903-03DA-4AF4-BF1F-6982648E591A}"/>
          </ac:spMkLst>
        </pc:spChg>
        <pc:spChg chg="mod">
          <ac:chgData name="Archie Quiambao DOLIT" userId="0acd01b1-4217-4ee4-aac5-d0868cb3a5e4" providerId="ADAL" clId="{66CDD850-DD45-4C70-B3E9-2FC43A1EFCEC}" dt="2021-04-05T12:02:58.300" v="867"/>
          <ac:spMkLst>
            <pc:docMk/>
            <pc:sldMk cId="0" sldId="264"/>
            <ac:spMk id="393" creationId="{95E42521-59C9-4763-8FC7-9853875E76A2}"/>
          </ac:spMkLst>
        </pc:spChg>
        <pc:spChg chg="mod">
          <ac:chgData name="Archie Quiambao DOLIT" userId="0acd01b1-4217-4ee4-aac5-d0868cb3a5e4" providerId="ADAL" clId="{66CDD850-DD45-4C70-B3E9-2FC43A1EFCEC}" dt="2021-04-05T12:02:58.300" v="867"/>
          <ac:spMkLst>
            <pc:docMk/>
            <pc:sldMk cId="0" sldId="264"/>
            <ac:spMk id="394" creationId="{FACCEB6B-42C7-4C25-9F68-AF2E3EA58EF7}"/>
          </ac:spMkLst>
        </pc:spChg>
        <pc:spChg chg="mod">
          <ac:chgData name="Archie Quiambao DOLIT" userId="0acd01b1-4217-4ee4-aac5-d0868cb3a5e4" providerId="ADAL" clId="{66CDD850-DD45-4C70-B3E9-2FC43A1EFCEC}" dt="2021-04-05T12:02:58.300" v="867"/>
          <ac:spMkLst>
            <pc:docMk/>
            <pc:sldMk cId="0" sldId="264"/>
            <ac:spMk id="395" creationId="{B049D8E1-244C-4128-BF7E-CEAF108BD6D5}"/>
          </ac:spMkLst>
        </pc:spChg>
        <pc:spChg chg="mod">
          <ac:chgData name="Archie Quiambao DOLIT" userId="0acd01b1-4217-4ee4-aac5-d0868cb3a5e4" providerId="ADAL" clId="{66CDD850-DD45-4C70-B3E9-2FC43A1EFCEC}" dt="2021-04-05T12:02:58.300" v="867"/>
          <ac:spMkLst>
            <pc:docMk/>
            <pc:sldMk cId="0" sldId="264"/>
            <ac:spMk id="396" creationId="{4F55EA5F-0E00-4732-BEB0-D629293EE302}"/>
          </ac:spMkLst>
        </pc:spChg>
        <pc:spChg chg="mod">
          <ac:chgData name="Archie Quiambao DOLIT" userId="0acd01b1-4217-4ee4-aac5-d0868cb3a5e4" providerId="ADAL" clId="{66CDD850-DD45-4C70-B3E9-2FC43A1EFCEC}" dt="2021-04-05T12:02:58.300" v="867"/>
          <ac:spMkLst>
            <pc:docMk/>
            <pc:sldMk cId="0" sldId="264"/>
            <ac:spMk id="397" creationId="{DBF36559-BB44-460F-ABC5-EE9631EFAFEF}"/>
          </ac:spMkLst>
        </pc:spChg>
        <pc:spChg chg="mod">
          <ac:chgData name="Archie Quiambao DOLIT" userId="0acd01b1-4217-4ee4-aac5-d0868cb3a5e4" providerId="ADAL" clId="{66CDD850-DD45-4C70-B3E9-2FC43A1EFCEC}" dt="2021-04-05T12:02:58.300" v="867"/>
          <ac:spMkLst>
            <pc:docMk/>
            <pc:sldMk cId="0" sldId="264"/>
            <ac:spMk id="398" creationId="{E2628B25-F424-44FF-995D-D0130C8BB5B6}"/>
          </ac:spMkLst>
        </pc:spChg>
        <pc:spChg chg="mod">
          <ac:chgData name="Archie Quiambao DOLIT" userId="0acd01b1-4217-4ee4-aac5-d0868cb3a5e4" providerId="ADAL" clId="{66CDD850-DD45-4C70-B3E9-2FC43A1EFCEC}" dt="2021-04-05T12:02:58.300" v="867"/>
          <ac:spMkLst>
            <pc:docMk/>
            <pc:sldMk cId="0" sldId="264"/>
            <ac:spMk id="399" creationId="{87B67795-47F1-4D64-B31C-B43B3017E855}"/>
          </ac:spMkLst>
        </pc:spChg>
        <pc:spChg chg="mod">
          <ac:chgData name="Archie Quiambao DOLIT" userId="0acd01b1-4217-4ee4-aac5-d0868cb3a5e4" providerId="ADAL" clId="{66CDD850-DD45-4C70-B3E9-2FC43A1EFCEC}" dt="2021-04-05T12:02:58.300" v="867"/>
          <ac:spMkLst>
            <pc:docMk/>
            <pc:sldMk cId="0" sldId="264"/>
            <ac:spMk id="400" creationId="{69F36D6D-C788-41FF-8AE6-72166B025704}"/>
          </ac:spMkLst>
        </pc:spChg>
        <pc:spChg chg="mod">
          <ac:chgData name="Archie Quiambao DOLIT" userId="0acd01b1-4217-4ee4-aac5-d0868cb3a5e4" providerId="ADAL" clId="{66CDD850-DD45-4C70-B3E9-2FC43A1EFCEC}" dt="2021-04-05T12:02:58.300" v="867"/>
          <ac:spMkLst>
            <pc:docMk/>
            <pc:sldMk cId="0" sldId="264"/>
            <ac:spMk id="401" creationId="{A2D1C98E-1F78-4EB6-8BB6-1CA61A671CAA}"/>
          </ac:spMkLst>
        </pc:spChg>
        <pc:spChg chg="mod">
          <ac:chgData name="Archie Quiambao DOLIT" userId="0acd01b1-4217-4ee4-aac5-d0868cb3a5e4" providerId="ADAL" clId="{66CDD850-DD45-4C70-B3E9-2FC43A1EFCEC}" dt="2021-04-05T12:02:58.300" v="867"/>
          <ac:spMkLst>
            <pc:docMk/>
            <pc:sldMk cId="0" sldId="264"/>
            <ac:spMk id="402" creationId="{34C2365C-0775-4DEB-91D1-6611D897D310}"/>
          </ac:spMkLst>
        </pc:spChg>
        <pc:spChg chg="mod">
          <ac:chgData name="Archie Quiambao DOLIT" userId="0acd01b1-4217-4ee4-aac5-d0868cb3a5e4" providerId="ADAL" clId="{66CDD850-DD45-4C70-B3E9-2FC43A1EFCEC}" dt="2021-04-05T12:02:58.300" v="867"/>
          <ac:spMkLst>
            <pc:docMk/>
            <pc:sldMk cId="0" sldId="264"/>
            <ac:spMk id="403" creationId="{57869E6D-FE3F-4846-B27C-4E87D27C2E06}"/>
          </ac:spMkLst>
        </pc:spChg>
        <pc:spChg chg="mod">
          <ac:chgData name="Archie Quiambao DOLIT" userId="0acd01b1-4217-4ee4-aac5-d0868cb3a5e4" providerId="ADAL" clId="{66CDD850-DD45-4C70-B3E9-2FC43A1EFCEC}" dt="2021-04-05T12:02:58.300" v="867"/>
          <ac:spMkLst>
            <pc:docMk/>
            <pc:sldMk cId="0" sldId="264"/>
            <ac:spMk id="404" creationId="{1F2A0737-07F1-4690-9028-1EB78C621EE2}"/>
          </ac:spMkLst>
        </pc:spChg>
        <pc:spChg chg="mod">
          <ac:chgData name="Archie Quiambao DOLIT" userId="0acd01b1-4217-4ee4-aac5-d0868cb3a5e4" providerId="ADAL" clId="{66CDD850-DD45-4C70-B3E9-2FC43A1EFCEC}" dt="2021-04-05T12:02:58.300" v="867"/>
          <ac:spMkLst>
            <pc:docMk/>
            <pc:sldMk cId="0" sldId="264"/>
            <ac:spMk id="405" creationId="{62E63AA9-878F-4495-9289-EAA7B7B04745}"/>
          </ac:spMkLst>
        </pc:spChg>
        <pc:spChg chg="mod">
          <ac:chgData name="Archie Quiambao DOLIT" userId="0acd01b1-4217-4ee4-aac5-d0868cb3a5e4" providerId="ADAL" clId="{66CDD850-DD45-4C70-B3E9-2FC43A1EFCEC}" dt="2021-04-05T12:02:58.300" v="867"/>
          <ac:spMkLst>
            <pc:docMk/>
            <pc:sldMk cId="0" sldId="264"/>
            <ac:spMk id="406" creationId="{F13E1905-914F-46F9-9A40-C3CD0D2A61E7}"/>
          </ac:spMkLst>
        </pc:spChg>
        <pc:spChg chg="mod">
          <ac:chgData name="Archie Quiambao DOLIT" userId="0acd01b1-4217-4ee4-aac5-d0868cb3a5e4" providerId="ADAL" clId="{66CDD850-DD45-4C70-B3E9-2FC43A1EFCEC}" dt="2021-04-05T12:02:58.300" v="867"/>
          <ac:spMkLst>
            <pc:docMk/>
            <pc:sldMk cId="0" sldId="264"/>
            <ac:spMk id="407" creationId="{2B3D54D7-5373-4562-AB97-17BFCB55B652}"/>
          </ac:spMkLst>
        </pc:spChg>
        <pc:spChg chg="mod">
          <ac:chgData name="Archie Quiambao DOLIT" userId="0acd01b1-4217-4ee4-aac5-d0868cb3a5e4" providerId="ADAL" clId="{66CDD850-DD45-4C70-B3E9-2FC43A1EFCEC}" dt="2021-04-05T12:02:58.300" v="867"/>
          <ac:spMkLst>
            <pc:docMk/>
            <pc:sldMk cId="0" sldId="264"/>
            <ac:spMk id="408" creationId="{D923FDA7-95BB-421C-A683-93015FF5115F}"/>
          </ac:spMkLst>
        </pc:spChg>
        <pc:spChg chg="mod">
          <ac:chgData name="Archie Quiambao DOLIT" userId="0acd01b1-4217-4ee4-aac5-d0868cb3a5e4" providerId="ADAL" clId="{66CDD850-DD45-4C70-B3E9-2FC43A1EFCEC}" dt="2021-04-05T12:02:58.300" v="867"/>
          <ac:spMkLst>
            <pc:docMk/>
            <pc:sldMk cId="0" sldId="264"/>
            <ac:spMk id="409" creationId="{9DF90B1B-AEDD-4670-B21F-F88D8EF79A9D}"/>
          </ac:spMkLst>
        </pc:spChg>
        <pc:spChg chg="mod">
          <ac:chgData name="Archie Quiambao DOLIT" userId="0acd01b1-4217-4ee4-aac5-d0868cb3a5e4" providerId="ADAL" clId="{66CDD850-DD45-4C70-B3E9-2FC43A1EFCEC}" dt="2021-04-05T12:02:58.300" v="867"/>
          <ac:spMkLst>
            <pc:docMk/>
            <pc:sldMk cId="0" sldId="264"/>
            <ac:spMk id="410" creationId="{FDBEE1AA-097A-4F05-A95B-D0BA6FAA05F1}"/>
          </ac:spMkLst>
        </pc:spChg>
        <pc:spChg chg="mod">
          <ac:chgData name="Archie Quiambao DOLIT" userId="0acd01b1-4217-4ee4-aac5-d0868cb3a5e4" providerId="ADAL" clId="{66CDD850-DD45-4C70-B3E9-2FC43A1EFCEC}" dt="2021-04-05T12:02:58.300" v="867"/>
          <ac:spMkLst>
            <pc:docMk/>
            <pc:sldMk cId="0" sldId="264"/>
            <ac:spMk id="411" creationId="{5872DE7C-8391-4A8B-990F-97121933C885}"/>
          </ac:spMkLst>
        </pc:spChg>
        <pc:spChg chg="mod">
          <ac:chgData name="Archie Quiambao DOLIT" userId="0acd01b1-4217-4ee4-aac5-d0868cb3a5e4" providerId="ADAL" clId="{66CDD850-DD45-4C70-B3E9-2FC43A1EFCEC}" dt="2021-04-05T12:02:58.300" v="867"/>
          <ac:spMkLst>
            <pc:docMk/>
            <pc:sldMk cId="0" sldId="264"/>
            <ac:spMk id="412" creationId="{949108DC-21D4-4427-B4C0-C181069E059D}"/>
          </ac:spMkLst>
        </pc:spChg>
        <pc:spChg chg="mod">
          <ac:chgData name="Archie Quiambao DOLIT" userId="0acd01b1-4217-4ee4-aac5-d0868cb3a5e4" providerId="ADAL" clId="{66CDD850-DD45-4C70-B3E9-2FC43A1EFCEC}" dt="2021-04-05T12:02:58.300" v="867"/>
          <ac:spMkLst>
            <pc:docMk/>
            <pc:sldMk cId="0" sldId="264"/>
            <ac:spMk id="413" creationId="{8EFF6D72-9493-4E61-9065-C9C82DA9ABC7}"/>
          </ac:spMkLst>
        </pc:spChg>
        <pc:spChg chg="mod">
          <ac:chgData name="Archie Quiambao DOLIT" userId="0acd01b1-4217-4ee4-aac5-d0868cb3a5e4" providerId="ADAL" clId="{66CDD850-DD45-4C70-B3E9-2FC43A1EFCEC}" dt="2021-04-05T12:02:58.300" v="867"/>
          <ac:spMkLst>
            <pc:docMk/>
            <pc:sldMk cId="0" sldId="264"/>
            <ac:spMk id="414" creationId="{CE6535E4-8DF4-43EA-8C72-3E2698AFC9A7}"/>
          </ac:spMkLst>
        </pc:spChg>
        <pc:spChg chg="mod">
          <ac:chgData name="Archie Quiambao DOLIT" userId="0acd01b1-4217-4ee4-aac5-d0868cb3a5e4" providerId="ADAL" clId="{66CDD850-DD45-4C70-B3E9-2FC43A1EFCEC}" dt="2021-04-05T12:02:58.300" v="867"/>
          <ac:spMkLst>
            <pc:docMk/>
            <pc:sldMk cId="0" sldId="264"/>
            <ac:spMk id="415" creationId="{A8210089-2485-4A4C-BE96-E067ABE8B6C3}"/>
          </ac:spMkLst>
        </pc:spChg>
        <pc:spChg chg="mod">
          <ac:chgData name="Archie Quiambao DOLIT" userId="0acd01b1-4217-4ee4-aac5-d0868cb3a5e4" providerId="ADAL" clId="{66CDD850-DD45-4C70-B3E9-2FC43A1EFCEC}" dt="2021-04-05T12:02:58.300" v="867"/>
          <ac:spMkLst>
            <pc:docMk/>
            <pc:sldMk cId="0" sldId="264"/>
            <ac:spMk id="416" creationId="{503F8CD3-404E-4F2D-845B-B45271D15FB9}"/>
          </ac:spMkLst>
        </pc:spChg>
        <pc:spChg chg="mod">
          <ac:chgData name="Archie Quiambao DOLIT" userId="0acd01b1-4217-4ee4-aac5-d0868cb3a5e4" providerId="ADAL" clId="{66CDD850-DD45-4C70-B3E9-2FC43A1EFCEC}" dt="2021-04-05T12:02:58.300" v="867"/>
          <ac:spMkLst>
            <pc:docMk/>
            <pc:sldMk cId="0" sldId="264"/>
            <ac:spMk id="417" creationId="{7AE51059-B590-4491-B848-34514E867647}"/>
          </ac:spMkLst>
        </pc:spChg>
        <pc:spChg chg="mod">
          <ac:chgData name="Archie Quiambao DOLIT" userId="0acd01b1-4217-4ee4-aac5-d0868cb3a5e4" providerId="ADAL" clId="{66CDD850-DD45-4C70-B3E9-2FC43A1EFCEC}" dt="2021-04-05T12:02:58.300" v="867"/>
          <ac:spMkLst>
            <pc:docMk/>
            <pc:sldMk cId="0" sldId="264"/>
            <ac:spMk id="418" creationId="{85334EB5-67DC-497B-9EA6-D0AE9333FE94}"/>
          </ac:spMkLst>
        </pc:spChg>
        <pc:spChg chg="mod">
          <ac:chgData name="Archie Quiambao DOLIT" userId="0acd01b1-4217-4ee4-aac5-d0868cb3a5e4" providerId="ADAL" clId="{66CDD850-DD45-4C70-B3E9-2FC43A1EFCEC}" dt="2021-04-05T12:02:58.300" v="867"/>
          <ac:spMkLst>
            <pc:docMk/>
            <pc:sldMk cId="0" sldId="264"/>
            <ac:spMk id="419" creationId="{034282D1-3724-4CBC-9BAB-6909D260F8B1}"/>
          </ac:spMkLst>
        </pc:spChg>
        <pc:spChg chg="mod">
          <ac:chgData name="Archie Quiambao DOLIT" userId="0acd01b1-4217-4ee4-aac5-d0868cb3a5e4" providerId="ADAL" clId="{66CDD850-DD45-4C70-B3E9-2FC43A1EFCEC}" dt="2021-04-05T12:02:58.300" v="867"/>
          <ac:spMkLst>
            <pc:docMk/>
            <pc:sldMk cId="0" sldId="264"/>
            <ac:spMk id="420" creationId="{B21760DF-F8D8-4D30-84B7-12FD69A63E6E}"/>
          </ac:spMkLst>
        </pc:spChg>
        <pc:spChg chg="mod">
          <ac:chgData name="Archie Quiambao DOLIT" userId="0acd01b1-4217-4ee4-aac5-d0868cb3a5e4" providerId="ADAL" clId="{66CDD850-DD45-4C70-B3E9-2FC43A1EFCEC}" dt="2021-04-05T12:02:58.300" v="867"/>
          <ac:spMkLst>
            <pc:docMk/>
            <pc:sldMk cId="0" sldId="264"/>
            <ac:spMk id="421" creationId="{D8451D96-C264-439F-AB10-3D3AA6535370}"/>
          </ac:spMkLst>
        </pc:spChg>
        <pc:spChg chg="mod">
          <ac:chgData name="Archie Quiambao DOLIT" userId="0acd01b1-4217-4ee4-aac5-d0868cb3a5e4" providerId="ADAL" clId="{66CDD850-DD45-4C70-B3E9-2FC43A1EFCEC}" dt="2021-04-05T12:02:58.300" v="867"/>
          <ac:spMkLst>
            <pc:docMk/>
            <pc:sldMk cId="0" sldId="264"/>
            <ac:spMk id="422" creationId="{A7F94AB1-CAFB-435C-895C-28EC8A335BAA}"/>
          </ac:spMkLst>
        </pc:spChg>
        <pc:spChg chg="mod">
          <ac:chgData name="Archie Quiambao DOLIT" userId="0acd01b1-4217-4ee4-aac5-d0868cb3a5e4" providerId="ADAL" clId="{66CDD850-DD45-4C70-B3E9-2FC43A1EFCEC}" dt="2021-04-05T12:02:58.300" v="867"/>
          <ac:spMkLst>
            <pc:docMk/>
            <pc:sldMk cId="0" sldId="264"/>
            <ac:spMk id="423" creationId="{1FE72229-05CE-4B93-AA90-36167C2CC006}"/>
          </ac:spMkLst>
        </pc:spChg>
        <pc:spChg chg="mod">
          <ac:chgData name="Archie Quiambao DOLIT" userId="0acd01b1-4217-4ee4-aac5-d0868cb3a5e4" providerId="ADAL" clId="{66CDD850-DD45-4C70-B3E9-2FC43A1EFCEC}" dt="2021-04-05T12:02:58.300" v="867"/>
          <ac:spMkLst>
            <pc:docMk/>
            <pc:sldMk cId="0" sldId="264"/>
            <ac:spMk id="424" creationId="{D3C01DDB-1BB0-4272-99C6-B5CCC4E63081}"/>
          </ac:spMkLst>
        </pc:spChg>
        <pc:spChg chg="mod">
          <ac:chgData name="Archie Quiambao DOLIT" userId="0acd01b1-4217-4ee4-aac5-d0868cb3a5e4" providerId="ADAL" clId="{66CDD850-DD45-4C70-B3E9-2FC43A1EFCEC}" dt="2021-04-05T12:02:58.300" v="867"/>
          <ac:spMkLst>
            <pc:docMk/>
            <pc:sldMk cId="0" sldId="264"/>
            <ac:spMk id="425" creationId="{1986733B-1D8B-434B-B40A-B100BA7D7C69}"/>
          </ac:spMkLst>
        </pc:spChg>
        <pc:spChg chg="mod">
          <ac:chgData name="Archie Quiambao DOLIT" userId="0acd01b1-4217-4ee4-aac5-d0868cb3a5e4" providerId="ADAL" clId="{66CDD850-DD45-4C70-B3E9-2FC43A1EFCEC}" dt="2021-04-05T12:02:58.300" v="867"/>
          <ac:spMkLst>
            <pc:docMk/>
            <pc:sldMk cId="0" sldId="264"/>
            <ac:spMk id="426" creationId="{5E7F6E76-EDAE-4F4F-8CFE-8CD7A4EEA636}"/>
          </ac:spMkLst>
        </pc:spChg>
        <pc:spChg chg="mod">
          <ac:chgData name="Archie Quiambao DOLIT" userId="0acd01b1-4217-4ee4-aac5-d0868cb3a5e4" providerId="ADAL" clId="{66CDD850-DD45-4C70-B3E9-2FC43A1EFCEC}" dt="2021-04-05T12:02:58.300" v="867"/>
          <ac:spMkLst>
            <pc:docMk/>
            <pc:sldMk cId="0" sldId="264"/>
            <ac:spMk id="427" creationId="{A253457D-BB2B-4A95-8150-68EDA9741A23}"/>
          </ac:spMkLst>
        </pc:spChg>
        <pc:spChg chg="mod">
          <ac:chgData name="Archie Quiambao DOLIT" userId="0acd01b1-4217-4ee4-aac5-d0868cb3a5e4" providerId="ADAL" clId="{66CDD850-DD45-4C70-B3E9-2FC43A1EFCEC}" dt="2021-04-05T12:02:58.300" v="867"/>
          <ac:spMkLst>
            <pc:docMk/>
            <pc:sldMk cId="0" sldId="264"/>
            <ac:spMk id="428" creationId="{4551105C-0C0F-4CC6-A951-A907B5F32F66}"/>
          </ac:spMkLst>
        </pc:spChg>
        <pc:spChg chg="mod">
          <ac:chgData name="Archie Quiambao DOLIT" userId="0acd01b1-4217-4ee4-aac5-d0868cb3a5e4" providerId="ADAL" clId="{66CDD850-DD45-4C70-B3E9-2FC43A1EFCEC}" dt="2021-04-05T12:02:58.300" v="867"/>
          <ac:spMkLst>
            <pc:docMk/>
            <pc:sldMk cId="0" sldId="264"/>
            <ac:spMk id="429" creationId="{82AC0926-1BDF-48AD-9D4C-5552491B4563}"/>
          </ac:spMkLst>
        </pc:spChg>
        <pc:spChg chg="mod">
          <ac:chgData name="Archie Quiambao DOLIT" userId="0acd01b1-4217-4ee4-aac5-d0868cb3a5e4" providerId="ADAL" clId="{66CDD850-DD45-4C70-B3E9-2FC43A1EFCEC}" dt="2021-04-05T12:02:58.300" v="867"/>
          <ac:spMkLst>
            <pc:docMk/>
            <pc:sldMk cId="0" sldId="264"/>
            <ac:spMk id="430" creationId="{111CB27E-AE87-48CD-9486-9A0CE49A9BFE}"/>
          </ac:spMkLst>
        </pc:spChg>
        <pc:spChg chg="mod">
          <ac:chgData name="Archie Quiambao DOLIT" userId="0acd01b1-4217-4ee4-aac5-d0868cb3a5e4" providerId="ADAL" clId="{66CDD850-DD45-4C70-B3E9-2FC43A1EFCEC}" dt="2021-04-05T12:02:58.300" v="867"/>
          <ac:spMkLst>
            <pc:docMk/>
            <pc:sldMk cId="0" sldId="264"/>
            <ac:spMk id="431" creationId="{BD3FC043-4372-414A-BC64-CCF0EE7CBD5A}"/>
          </ac:spMkLst>
        </pc:spChg>
        <pc:spChg chg="mod">
          <ac:chgData name="Archie Quiambao DOLIT" userId="0acd01b1-4217-4ee4-aac5-d0868cb3a5e4" providerId="ADAL" clId="{66CDD850-DD45-4C70-B3E9-2FC43A1EFCEC}" dt="2021-04-05T12:02:58.300" v="867"/>
          <ac:spMkLst>
            <pc:docMk/>
            <pc:sldMk cId="0" sldId="264"/>
            <ac:spMk id="432" creationId="{1F694BB2-A7ED-4B89-8858-6DE94B8F2EA5}"/>
          </ac:spMkLst>
        </pc:spChg>
        <pc:spChg chg="mod">
          <ac:chgData name="Archie Quiambao DOLIT" userId="0acd01b1-4217-4ee4-aac5-d0868cb3a5e4" providerId="ADAL" clId="{66CDD850-DD45-4C70-B3E9-2FC43A1EFCEC}" dt="2021-04-05T12:02:58.300" v="867"/>
          <ac:spMkLst>
            <pc:docMk/>
            <pc:sldMk cId="0" sldId="264"/>
            <ac:spMk id="433" creationId="{8AE4E811-7A6F-4D6D-99EF-B1887E72D018}"/>
          </ac:spMkLst>
        </pc:spChg>
        <pc:spChg chg="mod">
          <ac:chgData name="Archie Quiambao DOLIT" userId="0acd01b1-4217-4ee4-aac5-d0868cb3a5e4" providerId="ADAL" clId="{66CDD850-DD45-4C70-B3E9-2FC43A1EFCEC}" dt="2021-04-05T12:02:58.300" v="867"/>
          <ac:spMkLst>
            <pc:docMk/>
            <pc:sldMk cId="0" sldId="264"/>
            <ac:spMk id="434" creationId="{0F4BAB7A-C7F7-4C02-9FFB-853BA51C0996}"/>
          </ac:spMkLst>
        </pc:spChg>
        <pc:spChg chg="mod">
          <ac:chgData name="Archie Quiambao DOLIT" userId="0acd01b1-4217-4ee4-aac5-d0868cb3a5e4" providerId="ADAL" clId="{66CDD850-DD45-4C70-B3E9-2FC43A1EFCEC}" dt="2021-04-05T12:02:58.300" v="867"/>
          <ac:spMkLst>
            <pc:docMk/>
            <pc:sldMk cId="0" sldId="264"/>
            <ac:spMk id="435" creationId="{A0FE9BC7-31CE-4895-B487-8D2E6FC3F426}"/>
          </ac:spMkLst>
        </pc:spChg>
        <pc:spChg chg="mod">
          <ac:chgData name="Archie Quiambao DOLIT" userId="0acd01b1-4217-4ee4-aac5-d0868cb3a5e4" providerId="ADAL" clId="{66CDD850-DD45-4C70-B3E9-2FC43A1EFCEC}" dt="2021-04-05T12:02:58.300" v="867"/>
          <ac:spMkLst>
            <pc:docMk/>
            <pc:sldMk cId="0" sldId="264"/>
            <ac:spMk id="436" creationId="{C405504A-933D-41A7-9667-665A47636248}"/>
          </ac:spMkLst>
        </pc:spChg>
        <pc:spChg chg="mod">
          <ac:chgData name="Archie Quiambao DOLIT" userId="0acd01b1-4217-4ee4-aac5-d0868cb3a5e4" providerId="ADAL" clId="{66CDD850-DD45-4C70-B3E9-2FC43A1EFCEC}" dt="2021-04-05T12:02:58.300" v="867"/>
          <ac:spMkLst>
            <pc:docMk/>
            <pc:sldMk cId="0" sldId="264"/>
            <ac:spMk id="437" creationId="{5DECC5AE-8967-407C-82AC-7A911569771B}"/>
          </ac:spMkLst>
        </pc:spChg>
        <pc:spChg chg="mod">
          <ac:chgData name="Archie Quiambao DOLIT" userId="0acd01b1-4217-4ee4-aac5-d0868cb3a5e4" providerId="ADAL" clId="{66CDD850-DD45-4C70-B3E9-2FC43A1EFCEC}" dt="2021-04-05T12:02:58.300" v="867"/>
          <ac:spMkLst>
            <pc:docMk/>
            <pc:sldMk cId="0" sldId="264"/>
            <ac:spMk id="438" creationId="{125EE101-BAC0-48F5-AB37-6428FF722CD8}"/>
          </ac:spMkLst>
        </pc:spChg>
        <pc:spChg chg="mod">
          <ac:chgData name="Archie Quiambao DOLIT" userId="0acd01b1-4217-4ee4-aac5-d0868cb3a5e4" providerId="ADAL" clId="{66CDD850-DD45-4C70-B3E9-2FC43A1EFCEC}" dt="2021-04-05T12:02:58.300" v="867"/>
          <ac:spMkLst>
            <pc:docMk/>
            <pc:sldMk cId="0" sldId="264"/>
            <ac:spMk id="439" creationId="{D902A7AB-2D8A-4BF5-B983-345B7CE41CBE}"/>
          </ac:spMkLst>
        </pc:spChg>
        <pc:spChg chg="mod">
          <ac:chgData name="Archie Quiambao DOLIT" userId="0acd01b1-4217-4ee4-aac5-d0868cb3a5e4" providerId="ADAL" clId="{66CDD850-DD45-4C70-B3E9-2FC43A1EFCEC}" dt="2021-04-05T12:02:58.300" v="867"/>
          <ac:spMkLst>
            <pc:docMk/>
            <pc:sldMk cId="0" sldId="264"/>
            <ac:spMk id="440" creationId="{451D5D5A-EE24-4849-89E9-49069E60E713}"/>
          </ac:spMkLst>
        </pc:spChg>
        <pc:spChg chg="mod">
          <ac:chgData name="Archie Quiambao DOLIT" userId="0acd01b1-4217-4ee4-aac5-d0868cb3a5e4" providerId="ADAL" clId="{66CDD850-DD45-4C70-B3E9-2FC43A1EFCEC}" dt="2021-04-05T12:02:58.300" v="867"/>
          <ac:spMkLst>
            <pc:docMk/>
            <pc:sldMk cId="0" sldId="264"/>
            <ac:spMk id="441" creationId="{2D91480A-C58F-4242-8704-E8B5A67DAF85}"/>
          </ac:spMkLst>
        </pc:spChg>
        <pc:spChg chg="mod">
          <ac:chgData name="Archie Quiambao DOLIT" userId="0acd01b1-4217-4ee4-aac5-d0868cb3a5e4" providerId="ADAL" clId="{66CDD850-DD45-4C70-B3E9-2FC43A1EFCEC}" dt="2021-04-05T12:02:58.300" v="867"/>
          <ac:spMkLst>
            <pc:docMk/>
            <pc:sldMk cId="0" sldId="264"/>
            <ac:spMk id="442" creationId="{8731C87F-AAB4-4520-8E32-C9BA774CD1F6}"/>
          </ac:spMkLst>
        </pc:spChg>
        <pc:spChg chg="mod">
          <ac:chgData name="Archie Quiambao DOLIT" userId="0acd01b1-4217-4ee4-aac5-d0868cb3a5e4" providerId="ADAL" clId="{66CDD850-DD45-4C70-B3E9-2FC43A1EFCEC}" dt="2021-04-05T12:02:58.300" v="867"/>
          <ac:spMkLst>
            <pc:docMk/>
            <pc:sldMk cId="0" sldId="264"/>
            <ac:spMk id="443" creationId="{EB7ED1E8-7AAE-4CDA-AA89-45206B114700}"/>
          </ac:spMkLst>
        </pc:spChg>
        <pc:spChg chg="mod">
          <ac:chgData name="Archie Quiambao DOLIT" userId="0acd01b1-4217-4ee4-aac5-d0868cb3a5e4" providerId="ADAL" clId="{66CDD850-DD45-4C70-B3E9-2FC43A1EFCEC}" dt="2021-04-05T12:02:58.300" v="867"/>
          <ac:spMkLst>
            <pc:docMk/>
            <pc:sldMk cId="0" sldId="264"/>
            <ac:spMk id="444" creationId="{0E6059EE-9FDA-4B3B-9C86-CD6822F27507}"/>
          </ac:spMkLst>
        </pc:spChg>
        <pc:spChg chg="mod">
          <ac:chgData name="Archie Quiambao DOLIT" userId="0acd01b1-4217-4ee4-aac5-d0868cb3a5e4" providerId="ADAL" clId="{66CDD850-DD45-4C70-B3E9-2FC43A1EFCEC}" dt="2021-04-05T12:02:58.300" v="867"/>
          <ac:spMkLst>
            <pc:docMk/>
            <pc:sldMk cId="0" sldId="264"/>
            <ac:spMk id="445" creationId="{B24EE5AA-9C38-4AD8-B3AD-EDC002800E01}"/>
          </ac:spMkLst>
        </pc:spChg>
        <pc:spChg chg="mod">
          <ac:chgData name="Archie Quiambao DOLIT" userId="0acd01b1-4217-4ee4-aac5-d0868cb3a5e4" providerId="ADAL" clId="{66CDD850-DD45-4C70-B3E9-2FC43A1EFCEC}" dt="2021-04-05T12:02:58.300" v="867"/>
          <ac:spMkLst>
            <pc:docMk/>
            <pc:sldMk cId="0" sldId="264"/>
            <ac:spMk id="446" creationId="{86643ADC-D8C7-4A85-8CE8-C54F464A025E}"/>
          </ac:spMkLst>
        </pc:spChg>
        <pc:spChg chg="mod">
          <ac:chgData name="Archie Quiambao DOLIT" userId="0acd01b1-4217-4ee4-aac5-d0868cb3a5e4" providerId="ADAL" clId="{66CDD850-DD45-4C70-B3E9-2FC43A1EFCEC}" dt="2021-04-05T12:02:58.300" v="867"/>
          <ac:spMkLst>
            <pc:docMk/>
            <pc:sldMk cId="0" sldId="264"/>
            <ac:spMk id="447" creationId="{57E68633-685D-4A8F-9D1B-C7EF730D8768}"/>
          </ac:spMkLst>
        </pc:spChg>
        <pc:spChg chg="mod">
          <ac:chgData name="Archie Quiambao DOLIT" userId="0acd01b1-4217-4ee4-aac5-d0868cb3a5e4" providerId="ADAL" clId="{66CDD850-DD45-4C70-B3E9-2FC43A1EFCEC}" dt="2021-04-05T12:02:58.300" v="867"/>
          <ac:spMkLst>
            <pc:docMk/>
            <pc:sldMk cId="0" sldId="264"/>
            <ac:spMk id="448" creationId="{2D35231D-6368-48BE-8F70-B830DDCD50E1}"/>
          </ac:spMkLst>
        </pc:spChg>
        <pc:spChg chg="mod">
          <ac:chgData name="Archie Quiambao DOLIT" userId="0acd01b1-4217-4ee4-aac5-d0868cb3a5e4" providerId="ADAL" clId="{66CDD850-DD45-4C70-B3E9-2FC43A1EFCEC}" dt="2021-04-05T12:02:58.300" v="867"/>
          <ac:spMkLst>
            <pc:docMk/>
            <pc:sldMk cId="0" sldId="264"/>
            <ac:spMk id="449" creationId="{9127298F-92EF-440B-A853-B181FE90292C}"/>
          </ac:spMkLst>
        </pc:spChg>
        <pc:spChg chg="mod">
          <ac:chgData name="Archie Quiambao DOLIT" userId="0acd01b1-4217-4ee4-aac5-d0868cb3a5e4" providerId="ADAL" clId="{66CDD850-DD45-4C70-B3E9-2FC43A1EFCEC}" dt="2021-04-05T12:02:58.300" v="867"/>
          <ac:spMkLst>
            <pc:docMk/>
            <pc:sldMk cId="0" sldId="264"/>
            <ac:spMk id="450" creationId="{71119620-9A02-49C0-BCBA-0852389E3FF5}"/>
          </ac:spMkLst>
        </pc:spChg>
        <pc:spChg chg="mod">
          <ac:chgData name="Archie Quiambao DOLIT" userId="0acd01b1-4217-4ee4-aac5-d0868cb3a5e4" providerId="ADAL" clId="{66CDD850-DD45-4C70-B3E9-2FC43A1EFCEC}" dt="2021-04-05T12:02:58.300" v="867"/>
          <ac:spMkLst>
            <pc:docMk/>
            <pc:sldMk cId="0" sldId="264"/>
            <ac:spMk id="451" creationId="{CB8BD450-5ADB-4111-8986-1BCC23DFFA3B}"/>
          </ac:spMkLst>
        </pc:spChg>
        <pc:spChg chg="mod">
          <ac:chgData name="Archie Quiambao DOLIT" userId="0acd01b1-4217-4ee4-aac5-d0868cb3a5e4" providerId="ADAL" clId="{66CDD850-DD45-4C70-B3E9-2FC43A1EFCEC}" dt="2021-04-05T12:02:58.300" v="867"/>
          <ac:spMkLst>
            <pc:docMk/>
            <pc:sldMk cId="0" sldId="264"/>
            <ac:spMk id="452" creationId="{6E0A178D-1C14-4A06-844C-495548D163EB}"/>
          </ac:spMkLst>
        </pc:spChg>
        <pc:spChg chg="mod">
          <ac:chgData name="Archie Quiambao DOLIT" userId="0acd01b1-4217-4ee4-aac5-d0868cb3a5e4" providerId="ADAL" clId="{66CDD850-DD45-4C70-B3E9-2FC43A1EFCEC}" dt="2021-04-05T12:02:58.300" v="867"/>
          <ac:spMkLst>
            <pc:docMk/>
            <pc:sldMk cId="0" sldId="264"/>
            <ac:spMk id="453" creationId="{D1E6D0B9-2D0E-49B4-B4DC-7DCC618687BE}"/>
          </ac:spMkLst>
        </pc:spChg>
        <pc:spChg chg="mod">
          <ac:chgData name="Archie Quiambao DOLIT" userId="0acd01b1-4217-4ee4-aac5-d0868cb3a5e4" providerId="ADAL" clId="{66CDD850-DD45-4C70-B3E9-2FC43A1EFCEC}" dt="2021-04-05T12:02:58.300" v="867"/>
          <ac:spMkLst>
            <pc:docMk/>
            <pc:sldMk cId="0" sldId="264"/>
            <ac:spMk id="454" creationId="{875230FB-D872-4A10-ADE7-85CA927F783B}"/>
          </ac:spMkLst>
        </pc:spChg>
        <pc:spChg chg="mod">
          <ac:chgData name="Archie Quiambao DOLIT" userId="0acd01b1-4217-4ee4-aac5-d0868cb3a5e4" providerId="ADAL" clId="{66CDD850-DD45-4C70-B3E9-2FC43A1EFCEC}" dt="2021-04-05T12:02:58.300" v="867"/>
          <ac:spMkLst>
            <pc:docMk/>
            <pc:sldMk cId="0" sldId="264"/>
            <ac:spMk id="455" creationId="{72001F84-9F71-49A2-8C6F-EF01EAB61D2A}"/>
          </ac:spMkLst>
        </pc:spChg>
        <pc:spChg chg="mod">
          <ac:chgData name="Archie Quiambao DOLIT" userId="0acd01b1-4217-4ee4-aac5-d0868cb3a5e4" providerId="ADAL" clId="{66CDD850-DD45-4C70-B3E9-2FC43A1EFCEC}" dt="2021-04-05T12:02:58.300" v="867"/>
          <ac:spMkLst>
            <pc:docMk/>
            <pc:sldMk cId="0" sldId="264"/>
            <ac:spMk id="456" creationId="{331D88A5-E92E-4EAF-84D7-33DBA8FD53CC}"/>
          </ac:spMkLst>
        </pc:spChg>
        <pc:spChg chg="mod">
          <ac:chgData name="Archie Quiambao DOLIT" userId="0acd01b1-4217-4ee4-aac5-d0868cb3a5e4" providerId="ADAL" clId="{66CDD850-DD45-4C70-B3E9-2FC43A1EFCEC}" dt="2021-04-05T12:02:58.300" v="867"/>
          <ac:spMkLst>
            <pc:docMk/>
            <pc:sldMk cId="0" sldId="264"/>
            <ac:spMk id="457" creationId="{B8B7DC51-4F8C-4EA9-8AF6-9AF9912B6000}"/>
          </ac:spMkLst>
        </pc:spChg>
        <pc:spChg chg="mod">
          <ac:chgData name="Archie Quiambao DOLIT" userId="0acd01b1-4217-4ee4-aac5-d0868cb3a5e4" providerId="ADAL" clId="{66CDD850-DD45-4C70-B3E9-2FC43A1EFCEC}" dt="2021-04-05T12:02:58.300" v="867"/>
          <ac:spMkLst>
            <pc:docMk/>
            <pc:sldMk cId="0" sldId="264"/>
            <ac:spMk id="458" creationId="{4E712B3A-BA24-4AC2-92E2-E4E6A51A0511}"/>
          </ac:spMkLst>
        </pc:spChg>
        <pc:spChg chg="mod">
          <ac:chgData name="Archie Quiambao DOLIT" userId="0acd01b1-4217-4ee4-aac5-d0868cb3a5e4" providerId="ADAL" clId="{66CDD850-DD45-4C70-B3E9-2FC43A1EFCEC}" dt="2021-04-05T12:02:58.300" v="867"/>
          <ac:spMkLst>
            <pc:docMk/>
            <pc:sldMk cId="0" sldId="264"/>
            <ac:spMk id="459" creationId="{901786D1-A63D-4C4C-9779-E8F80BD45012}"/>
          </ac:spMkLst>
        </pc:spChg>
        <pc:spChg chg="mod">
          <ac:chgData name="Archie Quiambao DOLIT" userId="0acd01b1-4217-4ee4-aac5-d0868cb3a5e4" providerId="ADAL" clId="{66CDD850-DD45-4C70-B3E9-2FC43A1EFCEC}" dt="2021-04-05T12:02:58.300" v="867"/>
          <ac:spMkLst>
            <pc:docMk/>
            <pc:sldMk cId="0" sldId="264"/>
            <ac:spMk id="460" creationId="{02B1DC52-CA13-45FF-B6F9-02803F2F8B9A}"/>
          </ac:spMkLst>
        </pc:spChg>
        <pc:spChg chg="mod">
          <ac:chgData name="Archie Quiambao DOLIT" userId="0acd01b1-4217-4ee4-aac5-d0868cb3a5e4" providerId="ADAL" clId="{66CDD850-DD45-4C70-B3E9-2FC43A1EFCEC}" dt="2021-04-05T12:02:58.300" v="867"/>
          <ac:spMkLst>
            <pc:docMk/>
            <pc:sldMk cId="0" sldId="264"/>
            <ac:spMk id="461" creationId="{E515CDF0-6195-49FD-BD32-8E4C9A7EFAF4}"/>
          </ac:spMkLst>
        </pc:spChg>
        <pc:spChg chg="mod">
          <ac:chgData name="Archie Quiambao DOLIT" userId="0acd01b1-4217-4ee4-aac5-d0868cb3a5e4" providerId="ADAL" clId="{66CDD850-DD45-4C70-B3E9-2FC43A1EFCEC}" dt="2021-04-05T12:02:58.300" v="867"/>
          <ac:spMkLst>
            <pc:docMk/>
            <pc:sldMk cId="0" sldId="264"/>
            <ac:spMk id="462" creationId="{4F992EFF-667A-4E6D-8971-9E6901586A2A}"/>
          </ac:spMkLst>
        </pc:spChg>
        <pc:spChg chg="mod">
          <ac:chgData name="Archie Quiambao DOLIT" userId="0acd01b1-4217-4ee4-aac5-d0868cb3a5e4" providerId="ADAL" clId="{66CDD850-DD45-4C70-B3E9-2FC43A1EFCEC}" dt="2021-04-05T12:02:58.300" v="867"/>
          <ac:spMkLst>
            <pc:docMk/>
            <pc:sldMk cId="0" sldId="264"/>
            <ac:spMk id="463" creationId="{01D5E460-A754-408C-BB20-16455554BCEB}"/>
          </ac:spMkLst>
        </pc:spChg>
        <pc:spChg chg="mod">
          <ac:chgData name="Archie Quiambao DOLIT" userId="0acd01b1-4217-4ee4-aac5-d0868cb3a5e4" providerId="ADAL" clId="{66CDD850-DD45-4C70-B3E9-2FC43A1EFCEC}" dt="2021-04-05T12:02:58.300" v="867"/>
          <ac:spMkLst>
            <pc:docMk/>
            <pc:sldMk cId="0" sldId="264"/>
            <ac:spMk id="464" creationId="{EA85EBD2-ADCF-4C5B-838B-183CF8FABD1C}"/>
          </ac:spMkLst>
        </pc:spChg>
        <pc:spChg chg="mod">
          <ac:chgData name="Archie Quiambao DOLIT" userId="0acd01b1-4217-4ee4-aac5-d0868cb3a5e4" providerId="ADAL" clId="{66CDD850-DD45-4C70-B3E9-2FC43A1EFCEC}" dt="2021-04-05T12:02:58.300" v="867"/>
          <ac:spMkLst>
            <pc:docMk/>
            <pc:sldMk cId="0" sldId="264"/>
            <ac:spMk id="465" creationId="{E0C29E3E-9ADE-4D5D-B5BD-FD14D8B0A083}"/>
          </ac:spMkLst>
        </pc:spChg>
        <pc:spChg chg="mod">
          <ac:chgData name="Archie Quiambao DOLIT" userId="0acd01b1-4217-4ee4-aac5-d0868cb3a5e4" providerId="ADAL" clId="{66CDD850-DD45-4C70-B3E9-2FC43A1EFCEC}" dt="2021-04-05T12:02:58.300" v="867"/>
          <ac:spMkLst>
            <pc:docMk/>
            <pc:sldMk cId="0" sldId="264"/>
            <ac:spMk id="466" creationId="{03E3C138-CCE8-496F-828F-0B547029721B}"/>
          </ac:spMkLst>
        </pc:spChg>
        <pc:spChg chg="mod">
          <ac:chgData name="Archie Quiambao DOLIT" userId="0acd01b1-4217-4ee4-aac5-d0868cb3a5e4" providerId="ADAL" clId="{66CDD850-DD45-4C70-B3E9-2FC43A1EFCEC}" dt="2021-04-05T12:02:58.300" v="867"/>
          <ac:spMkLst>
            <pc:docMk/>
            <pc:sldMk cId="0" sldId="264"/>
            <ac:spMk id="467" creationId="{F67E416A-F9AD-4C0D-BD61-7211DB598203}"/>
          </ac:spMkLst>
        </pc:spChg>
        <pc:spChg chg="mod">
          <ac:chgData name="Archie Quiambao DOLIT" userId="0acd01b1-4217-4ee4-aac5-d0868cb3a5e4" providerId="ADAL" clId="{66CDD850-DD45-4C70-B3E9-2FC43A1EFCEC}" dt="2021-04-05T12:02:58.300" v="867"/>
          <ac:spMkLst>
            <pc:docMk/>
            <pc:sldMk cId="0" sldId="264"/>
            <ac:spMk id="468" creationId="{A9183DA2-CEF6-4DA8-B4A7-38CE43EBD890}"/>
          </ac:spMkLst>
        </pc:spChg>
        <pc:spChg chg="mod">
          <ac:chgData name="Archie Quiambao DOLIT" userId="0acd01b1-4217-4ee4-aac5-d0868cb3a5e4" providerId="ADAL" clId="{66CDD850-DD45-4C70-B3E9-2FC43A1EFCEC}" dt="2021-04-05T12:02:58.300" v="867"/>
          <ac:spMkLst>
            <pc:docMk/>
            <pc:sldMk cId="0" sldId="264"/>
            <ac:spMk id="469" creationId="{EC0759FF-C71C-4C88-A49D-FFD5CA6EDFCD}"/>
          </ac:spMkLst>
        </pc:spChg>
        <pc:spChg chg="mod">
          <ac:chgData name="Archie Quiambao DOLIT" userId="0acd01b1-4217-4ee4-aac5-d0868cb3a5e4" providerId="ADAL" clId="{66CDD850-DD45-4C70-B3E9-2FC43A1EFCEC}" dt="2021-04-05T12:02:58.300" v="867"/>
          <ac:spMkLst>
            <pc:docMk/>
            <pc:sldMk cId="0" sldId="264"/>
            <ac:spMk id="470" creationId="{8EA4D3A6-E322-482A-ACCF-1C2FB9CDFB88}"/>
          </ac:spMkLst>
        </pc:spChg>
        <pc:spChg chg="mod">
          <ac:chgData name="Archie Quiambao DOLIT" userId="0acd01b1-4217-4ee4-aac5-d0868cb3a5e4" providerId="ADAL" clId="{66CDD850-DD45-4C70-B3E9-2FC43A1EFCEC}" dt="2021-04-05T12:02:58.300" v="867"/>
          <ac:spMkLst>
            <pc:docMk/>
            <pc:sldMk cId="0" sldId="264"/>
            <ac:spMk id="471" creationId="{F02FB864-50EC-4B30-A547-F619CD188D11}"/>
          </ac:spMkLst>
        </pc:spChg>
        <pc:spChg chg="mod">
          <ac:chgData name="Archie Quiambao DOLIT" userId="0acd01b1-4217-4ee4-aac5-d0868cb3a5e4" providerId="ADAL" clId="{66CDD850-DD45-4C70-B3E9-2FC43A1EFCEC}" dt="2021-04-05T12:02:58.300" v="867"/>
          <ac:spMkLst>
            <pc:docMk/>
            <pc:sldMk cId="0" sldId="264"/>
            <ac:spMk id="472" creationId="{0D270258-45AC-408C-952E-3318CBDDA45C}"/>
          </ac:spMkLst>
        </pc:spChg>
        <pc:spChg chg="mod">
          <ac:chgData name="Archie Quiambao DOLIT" userId="0acd01b1-4217-4ee4-aac5-d0868cb3a5e4" providerId="ADAL" clId="{66CDD850-DD45-4C70-B3E9-2FC43A1EFCEC}" dt="2021-04-05T12:02:58.300" v="867"/>
          <ac:spMkLst>
            <pc:docMk/>
            <pc:sldMk cId="0" sldId="264"/>
            <ac:spMk id="473" creationId="{B9A5C40B-7FCB-4CF4-A8C3-0EAA49A00BF6}"/>
          </ac:spMkLst>
        </pc:spChg>
        <pc:spChg chg="mod">
          <ac:chgData name="Archie Quiambao DOLIT" userId="0acd01b1-4217-4ee4-aac5-d0868cb3a5e4" providerId="ADAL" clId="{66CDD850-DD45-4C70-B3E9-2FC43A1EFCEC}" dt="2021-04-05T12:02:58.300" v="867"/>
          <ac:spMkLst>
            <pc:docMk/>
            <pc:sldMk cId="0" sldId="264"/>
            <ac:spMk id="474" creationId="{D209667D-FEE6-43B4-A8FE-2C731387DBB5}"/>
          </ac:spMkLst>
        </pc:spChg>
        <pc:spChg chg="mod">
          <ac:chgData name="Archie Quiambao DOLIT" userId="0acd01b1-4217-4ee4-aac5-d0868cb3a5e4" providerId="ADAL" clId="{66CDD850-DD45-4C70-B3E9-2FC43A1EFCEC}" dt="2021-04-05T12:02:58.300" v="867"/>
          <ac:spMkLst>
            <pc:docMk/>
            <pc:sldMk cId="0" sldId="264"/>
            <ac:spMk id="475" creationId="{4F1D5875-BA2B-4CD0-AB3D-54F539F6ACE3}"/>
          </ac:spMkLst>
        </pc:spChg>
        <pc:spChg chg="mod">
          <ac:chgData name="Archie Quiambao DOLIT" userId="0acd01b1-4217-4ee4-aac5-d0868cb3a5e4" providerId="ADAL" clId="{66CDD850-DD45-4C70-B3E9-2FC43A1EFCEC}" dt="2021-04-05T12:02:58.300" v="867"/>
          <ac:spMkLst>
            <pc:docMk/>
            <pc:sldMk cId="0" sldId="264"/>
            <ac:spMk id="476" creationId="{96F79878-6A07-4CAD-A449-ECBE08D1D79B}"/>
          </ac:spMkLst>
        </pc:spChg>
        <pc:spChg chg="mod">
          <ac:chgData name="Archie Quiambao DOLIT" userId="0acd01b1-4217-4ee4-aac5-d0868cb3a5e4" providerId="ADAL" clId="{66CDD850-DD45-4C70-B3E9-2FC43A1EFCEC}" dt="2021-04-05T12:02:58.300" v="867"/>
          <ac:spMkLst>
            <pc:docMk/>
            <pc:sldMk cId="0" sldId="264"/>
            <ac:spMk id="477" creationId="{63C00F16-12B4-4F9F-B7E7-2AD2BF60D658}"/>
          </ac:spMkLst>
        </pc:spChg>
        <pc:spChg chg="mod">
          <ac:chgData name="Archie Quiambao DOLIT" userId="0acd01b1-4217-4ee4-aac5-d0868cb3a5e4" providerId="ADAL" clId="{66CDD850-DD45-4C70-B3E9-2FC43A1EFCEC}" dt="2021-04-05T12:02:58.300" v="867"/>
          <ac:spMkLst>
            <pc:docMk/>
            <pc:sldMk cId="0" sldId="264"/>
            <ac:spMk id="478" creationId="{0B4477EC-197A-46DF-B663-510EA5A2532F}"/>
          </ac:spMkLst>
        </pc:spChg>
        <pc:spChg chg="mod">
          <ac:chgData name="Archie Quiambao DOLIT" userId="0acd01b1-4217-4ee4-aac5-d0868cb3a5e4" providerId="ADAL" clId="{66CDD850-DD45-4C70-B3E9-2FC43A1EFCEC}" dt="2021-04-05T12:02:58.300" v="867"/>
          <ac:spMkLst>
            <pc:docMk/>
            <pc:sldMk cId="0" sldId="264"/>
            <ac:spMk id="479" creationId="{D4425EFF-FDC1-40EC-BE86-8BF0B6E55469}"/>
          </ac:spMkLst>
        </pc:spChg>
        <pc:spChg chg="mod">
          <ac:chgData name="Archie Quiambao DOLIT" userId="0acd01b1-4217-4ee4-aac5-d0868cb3a5e4" providerId="ADAL" clId="{66CDD850-DD45-4C70-B3E9-2FC43A1EFCEC}" dt="2021-04-05T12:02:58.300" v="867"/>
          <ac:spMkLst>
            <pc:docMk/>
            <pc:sldMk cId="0" sldId="264"/>
            <ac:spMk id="480" creationId="{69CE8AE2-9979-4285-8CC8-27FA619E1BF0}"/>
          </ac:spMkLst>
        </pc:spChg>
        <pc:spChg chg="mod">
          <ac:chgData name="Archie Quiambao DOLIT" userId="0acd01b1-4217-4ee4-aac5-d0868cb3a5e4" providerId="ADAL" clId="{66CDD850-DD45-4C70-B3E9-2FC43A1EFCEC}" dt="2021-04-05T12:02:58.300" v="867"/>
          <ac:spMkLst>
            <pc:docMk/>
            <pc:sldMk cId="0" sldId="264"/>
            <ac:spMk id="481" creationId="{4B0F69D3-63C9-4AE1-A99A-07C58496FE59}"/>
          </ac:spMkLst>
        </pc:spChg>
        <pc:spChg chg="mod">
          <ac:chgData name="Archie Quiambao DOLIT" userId="0acd01b1-4217-4ee4-aac5-d0868cb3a5e4" providerId="ADAL" clId="{66CDD850-DD45-4C70-B3E9-2FC43A1EFCEC}" dt="2021-04-05T12:02:17.336" v="855" actId="20577"/>
          <ac:spMkLst>
            <pc:docMk/>
            <pc:sldMk cId="0" sldId="264"/>
            <ac:spMk id="971" creationId="{00000000-0000-0000-0000-000000000000}"/>
          </ac:spMkLst>
        </pc:spChg>
        <pc:spChg chg="mod">
          <ac:chgData name="Archie Quiambao DOLIT" userId="0acd01b1-4217-4ee4-aac5-d0868cb3a5e4" providerId="ADAL" clId="{66CDD850-DD45-4C70-B3E9-2FC43A1EFCEC}" dt="2021-04-05T15:03:31.401" v="1124" actId="113"/>
          <ac:spMkLst>
            <pc:docMk/>
            <pc:sldMk cId="0" sldId="264"/>
            <ac:spMk id="972" creationId="{00000000-0000-0000-0000-000000000000}"/>
          </ac:spMkLst>
        </pc:spChg>
        <pc:grpChg chg="add mod">
          <ac:chgData name="Archie Quiambao DOLIT" userId="0acd01b1-4217-4ee4-aac5-d0868cb3a5e4" providerId="ADAL" clId="{66CDD850-DD45-4C70-B3E9-2FC43A1EFCEC}" dt="2021-04-05T12:03:19.396" v="873" actId="1076"/>
          <ac:grpSpMkLst>
            <pc:docMk/>
            <pc:sldMk cId="0" sldId="264"/>
            <ac:grpSpMk id="198" creationId="{2DD41244-07F8-4430-8FC3-B6FFA89605C1}"/>
          </ac:grpSpMkLst>
        </pc:grpChg>
        <pc:grpChg chg="del">
          <ac:chgData name="Archie Quiambao DOLIT" userId="0acd01b1-4217-4ee4-aac5-d0868cb3a5e4" providerId="ADAL" clId="{66CDD850-DD45-4C70-B3E9-2FC43A1EFCEC}" dt="2021-04-05T12:02:57.898" v="866" actId="478"/>
          <ac:grpSpMkLst>
            <pc:docMk/>
            <pc:sldMk cId="0" sldId="264"/>
            <ac:grpSpMk id="973" creationId="{00000000-0000-0000-0000-000000000000}"/>
          </ac:grpSpMkLst>
        </pc:grpChg>
      </pc:sldChg>
      <pc:sldChg chg="del modNotes">
        <pc:chgData name="Archie Quiambao DOLIT" userId="0acd01b1-4217-4ee4-aac5-d0868cb3a5e4" providerId="ADAL" clId="{66CDD850-DD45-4C70-B3E9-2FC43A1EFCEC}" dt="2021-04-06T06:44:17.994" v="5909" actId="47"/>
        <pc:sldMkLst>
          <pc:docMk/>
          <pc:sldMk cId="0" sldId="265"/>
        </pc:sldMkLst>
      </pc:sldChg>
      <pc:sldChg chg="del modNotes">
        <pc:chgData name="Archie Quiambao DOLIT" userId="0acd01b1-4217-4ee4-aac5-d0868cb3a5e4" providerId="ADAL" clId="{66CDD850-DD45-4C70-B3E9-2FC43A1EFCEC}" dt="2021-04-06T06:44:17.994" v="5909" actId="47"/>
        <pc:sldMkLst>
          <pc:docMk/>
          <pc:sldMk cId="0" sldId="266"/>
        </pc:sldMkLst>
      </pc:sldChg>
      <pc:sldChg chg="del">
        <pc:chgData name="Archie Quiambao DOLIT" userId="0acd01b1-4217-4ee4-aac5-d0868cb3a5e4" providerId="ADAL" clId="{66CDD850-DD45-4C70-B3E9-2FC43A1EFCEC}" dt="2021-04-06T06:44:08.670" v="5908" actId="47"/>
        <pc:sldMkLst>
          <pc:docMk/>
          <pc:sldMk cId="0" sldId="267"/>
        </pc:sldMkLst>
      </pc:sldChg>
      <pc:sldChg chg="del modNotes">
        <pc:chgData name="Archie Quiambao DOLIT" userId="0acd01b1-4217-4ee4-aac5-d0868cb3a5e4" providerId="ADAL" clId="{66CDD850-DD45-4C70-B3E9-2FC43A1EFCEC}" dt="2021-04-06T06:44:08.670" v="5908" actId="47"/>
        <pc:sldMkLst>
          <pc:docMk/>
          <pc:sldMk cId="0" sldId="268"/>
        </pc:sldMkLst>
      </pc:sldChg>
      <pc:sldChg chg="del">
        <pc:chgData name="Archie Quiambao DOLIT" userId="0acd01b1-4217-4ee4-aac5-d0868cb3a5e4" providerId="ADAL" clId="{66CDD850-DD45-4C70-B3E9-2FC43A1EFCEC}" dt="2021-04-06T06:44:08.670" v="5908" actId="47"/>
        <pc:sldMkLst>
          <pc:docMk/>
          <pc:sldMk cId="0" sldId="269"/>
        </pc:sldMkLst>
      </pc:sldChg>
      <pc:sldChg chg="addSp modSp mod ord modNotes modNotesTx">
        <pc:chgData name="Archie Quiambao DOLIT" userId="0acd01b1-4217-4ee4-aac5-d0868cb3a5e4" providerId="ADAL" clId="{66CDD850-DD45-4C70-B3E9-2FC43A1EFCEC}" dt="2021-04-06T14:10:49.941" v="6646"/>
        <pc:sldMkLst>
          <pc:docMk/>
          <pc:sldMk cId="0" sldId="270"/>
        </pc:sldMkLst>
        <pc:spChg chg="add mod ord">
          <ac:chgData name="Archie Quiambao DOLIT" userId="0acd01b1-4217-4ee4-aac5-d0868cb3a5e4" providerId="ADAL" clId="{66CDD850-DD45-4C70-B3E9-2FC43A1EFCEC}" dt="2021-04-05T17:13:21.217" v="3838" actId="167"/>
          <ac:spMkLst>
            <pc:docMk/>
            <pc:sldMk cId="0" sldId="270"/>
            <ac:spMk id="113" creationId="{52B2DCB1-B734-4CBE-BA8B-A6321D02F777}"/>
          </ac:spMkLst>
        </pc:spChg>
        <pc:spChg chg="add mod">
          <ac:chgData name="Archie Quiambao DOLIT" userId="0acd01b1-4217-4ee4-aac5-d0868cb3a5e4" providerId="ADAL" clId="{66CDD850-DD45-4C70-B3E9-2FC43A1EFCEC}" dt="2021-04-06T06:42:08.925" v="5904" actId="1076"/>
          <ac:spMkLst>
            <pc:docMk/>
            <pc:sldMk cId="0" sldId="270"/>
            <ac:spMk id="116" creationId="{F51382BE-7EF2-4954-AFBE-D0A5E7806B45}"/>
          </ac:spMkLst>
        </pc:spChg>
        <pc:spChg chg="mod">
          <ac:chgData name="Archie Quiambao DOLIT" userId="0acd01b1-4217-4ee4-aac5-d0868cb3a5e4" providerId="ADAL" clId="{66CDD850-DD45-4C70-B3E9-2FC43A1EFCEC}" dt="2021-04-05T17:12:51.250" v="3833" actId="164"/>
          <ac:spMkLst>
            <pc:docMk/>
            <pc:sldMk cId="0" sldId="270"/>
            <ac:spMk id="5050"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51"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52"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53"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54"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55"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56"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57"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58"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59"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60"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61"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62"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63"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64"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65"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66"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67"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68"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69"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70"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71"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72"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73"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74"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75"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76"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77"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78"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79"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80"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81"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82"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83"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84"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85" creationId="{00000000-0000-0000-0000-000000000000}"/>
          </ac:spMkLst>
        </pc:spChg>
        <pc:spChg chg="mod">
          <ac:chgData name="Archie Quiambao DOLIT" userId="0acd01b1-4217-4ee4-aac5-d0868cb3a5e4" providerId="ADAL" clId="{66CDD850-DD45-4C70-B3E9-2FC43A1EFCEC}" dt="2021-04-06T05:02:01.177" v="5061" actId="164"/>
          <ac:spMkLst>
            <pc:docMk/>
            <pc:sldMk cId="0" sldId="270"/>
            <ac:spMk id="5086"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87"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88"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89"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90"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91"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92"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93"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94"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95"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96"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97"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98"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099"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00"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01"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02"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03"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04"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05"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06"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07"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08"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09"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10"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11"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12"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13"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14"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15"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16"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17"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18"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19"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20"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21"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22"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23"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24"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25"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26"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27"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28"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29"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30"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31"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32"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33"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34"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35"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36"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37"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38"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39"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40"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41"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42"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43"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44"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45"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46"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47"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48"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49"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50"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51"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52"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53" creationId="{00000000-0000-0000-0000-000000000000}"/>
          </ac:spMkLst>
        </pc:spChg>
        <pc:spChg chg="mod">
          <ac:chgData name="Archie Quiambao DOLIT" userId="0acd01b1-4217-4ee4-aac5-d0868cb3a5e4" providerId="ADAL" clId="{66CDD850-DD45-4C70-B3E9-2FC43A1EFCEC}" dt="2021-04-05T17:12:51.250" v="3833" actId="164"/>
          <ac:spMkLst>
            <pc:docMk/>
            <pc:sldMk cId="0" sldId="270"/>
            <ac:spMk id="5154" creationId="{00000000-0000-0000-0000-000000000000}"/>
          </ac:spMkLst>
        </pc:spChg>
        <pc:spChg chg="mod">
          <ac:chgData name="Archie Quiambao DOLIT" userId="0acd01b1-4217-4ee4-aac5-d0868cb3a5e4" providerId="ADAL" clId="{66CDD850-DD45-4C70-B3E9-2FC43A1EFCEC}" dt="2021-04-05T17:13:02.647" v="3835" actId="14100"/>
          <ac:spMkLst>
            <pc:docMk/>
            <pc:sldMk cId="0" sldId="270"/>
            <ac:spMk id="5155" creationId="{00000000-0000-0000-0000-000000000000}"/>
          </ac:spMkLst>
        </pc:spChg>
        <pc:spChg chg="mod">
          <ac:chgData name="Archie Quiambao DOLIT" userId="0acd01b1-4217-4ee4-aac5-d0868cb3a5e4" providerId="ADAL" clId="{66CDD850-DD45-4C70-B3E9-2FC43A1EFCEC}" dt="2021-04-06T06:59:04.999" v="5958" actId="115"/>
          <ac:spMkLst>
            <pc:docMk/>
            <pc:sldMk cId="0" sldId="270"/>
            <ac:spMk id="5156" creationId="{00000000-0000-0000-0000-000000000000}"/>
          </ac:spMkLst>
        </pc:spChg>
        <pc:spChg chg="mod">
          <ac:chgData name="Archie Quiambao DOLIT" userId="0acd01b1-4217-4ee4-aac5-d0868cb3a5e4" providerId="ADAL" clId="{66CDD850-DD45-4C70-B3E9-2FC43A1EFCEC}" dt="2021-04-06T06:38:24.892" v="5816" actId="403"/>
          <ac:spMkLst>
            <pc:docMk/>
            <pc:sldMk cId="0" sldId="270"/>
            <ac:spMk id="5157" creationId="{00000000-0000-0000-0000-000000000000}"/>
          </ac:spMkLst>
        </pc:spChg>
        <pc:spChg chg="mod">
          <ac:chgData name="Archie Quiambao DOLIT" userId="0acd01b1-4217-4ee4-aac5-d0868cb3a5e4" providerId="ADAL" clId="{66CDD850-DD45-4C70-B3E9-2FC43A1EFCEC}" dt="2021-04-06T06:59:14.215" v="5961" actId="115"/>
          <ac:spMkLst>
            <pc:docMk/>
            <pc:sldMk cId="0" sldId="270"/>
            <ac:spMk id="5160" creationId="{00000000-0000-0000-0000-000000000000}"/>
          </ac:spMkLst>
        </pc:spChg>
        <pc:spChg chg="mod">
          <ac:chgData name="Archie Quiambao DOLIT" userId="0acd01b1-4217-4ee4-aac5-d0868cb3a5e4" providerId="ADAL" clId="{66CDD850-DD45-4C70-B3E9-2FC43A1EFCEC}" dt="2021-04-06T06:38:27.674" v="5817" actId="403"/>
          <ac:spMkLst>
            <pc:docMk/>
            <pc:sldMk cId="0" sldId="270"/>
            <ac:spMk id="5161" creationId="{00000000-0000-0000-0000-000000000000}"/>
          </ac:spMkLst>
        </pc:spChg>
        <pc:grpChg chg="add mod">
          <ac:chgData name="Archie Quiambao DOLIT" userId="0acd01b1-4217-4ee4-aac5-d0868cb3a5e4" providerId="ADAL" clId="{66CDD850-DD45-4C70-B3E9-2FC43A1EFCEC}" dt="2021-04-06T05:02:01.177" v="5061" actId="164"/>
          <ac:grpSpMkLst>
            <pc:docMk/>
            <pc:sldMk cId="0" sldId="270"/>
            <ac:grpSpMk id="2" creationId="{F41E8C10-0AA7-43FD-B3E6-520E773805D4}"/>
          </ac:grpSpMkLst>
        </pc:grpChg>
        <pc:grpChg chg="add mod ord">
          <ac:chgData name="Archie Quiambao DOLIT" userId="0acd01b1-4217-4ee4-aac5-d0868cb3a5e4" providerId="ADAL" clId="{66CDD850-DD45-4C70-B3E9-2FC43A1EFCEC}" dt="2021-04-06T06:42:26.447" v="5907" actId="1076"/>
          <ac:grpSpMkLst>
            <pc:docMk/>
            <pc:sldMk cId="0" sldId="270"/>
            <ac:grpSpMk id="3" creationId="{4A4DE7B2-F5D9-45EC-8E79-A3CA5B86B9E5}"/>
          </ac:grpSpMkLst>
        </pc:grpChg>
      </pc:sldChg>
      <pc:sldChg chg="modSp mod ord modNotes modNotesTx">
        <pc:chgData name="Archie Quiambao DOLIT" userId="0acd01b1-4217-4ee4-aac5-d0868cb3a5e4" providerId="ADAL" clId="{66CDD850-DD45-4C70-B3E9-2FC43A1EFCEC}" dt="2021-04-05T15:29:59.561" v="1615" actId="20577"/>
        <pc:sldMkLst>
          <pc:docMk/>
          <pc:sldMk cId="0" sldId="271"/>
        </pc:sldMkLst>
        <pc:spChg chg="mod">
          <ac:chgData name="Archie Quiambao DOLIT" userId="0acd01b1-4217-4ee4-aac5-d0868cb3a5e4" providerId="ADAL" clId="{66CDD850-DD45-4C70-B3E9-2FC43A1EFCEC}" dt="2021-04-05T15:26:13.402" v="1503" actId="14100"/>
          <ac:spMkLst>
            <pc:docMk/>
            <pc:sldMk cId="0" sldId="271"/>
            <ac:spMk id="5166" creationId="{00000000-0000-0000-0000-000000000000}"/>
          </ac:spMkLst>
        </pc:spChg>
      </pc:sldChg>
      <pc:sldChg chg="addSp delSp modSp mod ord modNotes modNotesTx">
        <pc:chgData name="Archie Quiambao DOLIT" userId="0acd01b1-4217-4ee4-aac5-d0868cb3a5e4" providerId="ADAL" clId="{66CDD850-DD45-4C70-B3E9-2FC43A1EFCEC}" dt="2021-04-06T06:36:37.257" v="5791" actId="21"/>
        <pc:sldMkLst>
          <pc:docMk/>
          <pc:sldMk cId="0" sldId="272"/>
        </pc:sldMkLst>
        <pc:spChg chg="add del mod">
          <ac:chgData name="Archie Quiambao DOLIT" userId="0acd01b1-4217-4ee4-aac5-d0868cb3a5e4" providerId="ADAL" clId="{66CDD850-DD45-4C70-B3E9-2FC43A1EFCEC}" dt="2021-04-05T11:52:03.016" v="701" actId="478"/>
          <ac:spMkLst>
            <pc:docMk/>
            <pc:sldMk cId="0" sldId="272"/>
            <ac:spMk id="3" creationId="{78A2BB77-D613-441A-BE85-BEFB3219ECA5}"/>
          </ac:spMkLst>
        </pc:spChg>
        <pc:spChg chg="mod">
          <ac:chgData name="Archie Quiambao DOLIT" userId="0acd01b1-4217-4ee4-aac5-d0868cb3a5e4" providerId="ADAL" clId="{66CDD850-DD45-4C70-B3E9-2FC43A1EFCEC}" dt="2021-04-05T11:48:17.784" v="617"/>
          <ac:spMkLst>
            <pc:docMk/>
            <pc:sldMk cId="0" sldId="272"/>
            <ac:spMk id="102" creationId="{AEA28B31-431F-4451-9A03-885886078CC4}"/>
          </ac:spMkLst>
        </pc:spChg>
        <pc:spChg chg="mod">
          <ac:chgData name="Archie Quiambao DOLIT" userId="0acd01b1-4217-4ee4-aac5-d0868cb3a5e4" providerId="ADAL" clId="{66CDD850-DD45-4C70-B3E9-2FC43A1EFCEC}" dt="2021-04-05T11:48:17.784" v="617"/>
          <ac:spMkLst>
            <pc:docMk/>
            <pc:sldMk cId="0" sldId="272"/>
            <ac:spMk id="103" creationId="{B1F62006-9359-4E96-94B0-91553E1DBC0E}"/>
          </ac:spMkLst>
        </pc:spChg>
        <pc:spChg chg="mod">
          <ac:chgData name="Archie Quiambao DOLIT" userId="0acd01b1-4217-4ee4-aac5-d0868cb3a5e4" providerId="ADAL" clId="{66CDD850-DD45-4C70-B3E9-2FC43A1EFCEC}" dt="2021-04-05T11:48:17.784" v="617"/>
          <ac:spMkLst>
            <pc:docMk/>
            <pc:sldMk cId="0" sldId="272"/>
            <ac:spMk id="104" creationId="{04CBDA01-2249-44AD-8668-8049EE95B6B6}"/>
          </ac:spMkLst>
        </pc:spChg>
        <pc:spChg chg="mod">
          <ac:chgData name="Archie Quiambao DOLIT" userId="0acd01b1-4217-4ee4-aac5-d0868cb3a5e4" providerId="ADAL" clId="{66CDD850-DD45-4C70-B3E9-2FC43A1EFCEC}" dt="2021-04-05T11:48:17.784" v="617"/>
          <ac:spMkLst>
            <pc:docMk/>
            <pc:sldMk cId="0" sldId="272"/>
            <ac:spMk id="105" creationId="{22CA587A-9DB6-4A5E-9521-DBF52324606D}"/>
          </ac:spMkLst>
        </pc:spChg>
        <pc:spChg chg="mod">
          <ac:chgData name="Archie Quiambao DOLIT" userId="0acd01b1-4217-4ee4-aac5-d0868cb3a5e4" providerId="ADAL" clId="{66CDD850-DD45-4C70-B3E9-2FC43A1EFCEC}" dt="2021-04-05T11:48:17.784" v="617"/>
          <ac:spMkLst>
            <pc:docMk/>
            <pc:sldMk cId="0" sldId="272"/>
            <ac:spMk id="106" creationId="{86161797-662C-4802-919B-82D52D4B2AFA}"/>
          </ac:spMkLst>
        </pc:spChg>
        <pc:spChg chg="mod">
          <ac:chgData name="Archie Quiambao DOLIT" userId="0acd01b1-4217-4ee4-aac5-d0868cb3a5e4" providerId="ADAL" clId="{66CDD850-DD45-4C70-B3E9-2FC43A1EFCEC}" dt="2021-04-05T11:48:17.784" v="617"/>
          <ac:spMkLst>
            <pc:docMk/>
            <pc:sldMk cId="0" sldId="272"/>
            <ac:spMk id="107" creationId="{9DCFD8BC-4AB6-4AD3-949B-5B32F40E4357}"/>
          </ac:spMkLst>
        </pc:spChg>
        <pc:spChg chg="mod">
          <ac:chgData name="Archie Quiambao DOLIT" userId="0acd01b1-4217-4ee4-aac5-d0868cb3a5e4" providerId="ADAL" clId="{66CDD850-DD45-4C70-B3E9-2FC43A1EFCEC}" dt="2021-04-05T11:48:17.784" v="617"/>
          <ac:spMkLst>
            <pc:docMk/>
            <pc:sldMk cId="0" sldId="272"/>
            <ac:spMk id="108" creationId="{909AC5CA-E5C9-4895-987D-46D4970A4A4F}"/>
          </ac:spMkLst>
        </pc:spChg>
        <pc:spChg chg="mod">
          <ac:chgData name="Archie Quiambao DOLIT" userId="0acd01b1-4217-4ee4-aac5-d0868cb3a5e4" providerId="ADAL" clId="{66CDD850-DD45-4C70-B3E9-2FC43A1EFCEC}" dt="2021-04-05T11:48:17.784" v="617"/>
          <ac:spMkLst>
            <pc:docMk/>
            <pc:sldMk cId="0" sldId="272"/>
            <ac:spMk id="109" creationId="{E201CA4A-B07E-4C9B-A064-1E1CCE019C4E}"/>
          </ac:spMkLst>
        </pc:spChg>
        <pc:spChg chg="mod">
          <ac:chgData name="Archie Quiambao DOLIT" userId="0acd01b1-4217-4ee4-aac5-d0868cb3a5e4" providerId="ADAL" clId="{66CDD850-DD45-4C70-B3E9-2FC43A1EFCEC}" dt="2021-04-05T11:48:17.784" v="617"/>
          <ac:spMkLst>
            <pc:docMk/>
            <pc:sldMk cId="0" sldId="272"/>
            <ac:spMk id="110" creationId="{50DE6EC9-7C2B-475B-9A1A-A08CC9B19C61}"/>
          </ac:spMkLst>
        </pc:spChg>
        <pc:spChg chg="mod">
          <ac:chgData name="Archie Quiambao DOLIT" userId="0acd01b1-4217-4ee4-aac5-d0868cb3a5e4" providerId="ADAL" clId="{66CDD850-DD45-4C70-B3E9-2FC43A1EFCEC}" dt="2021-04-05T11:48:17.784" v="617"/>
          <ac:spMkLst>
            <pc:docMk/>
            <pc:sldMk cId="0" sldId="272"/>
            <ac:spMk id="111" creationId="{EA160E62-2598-4A28-B098-C7F94D8AD139}"/>
          </ac:spMkLst>
        </pc:spChg>
        <pc:spChg chg="mod">
          <ac:chgData name="Archie Quiambao DOLIT" userId="0acd01b1-4217-4ee4-aac5-d0868cb3a5e4" providerId="ADAL" clId="{66CDD850-DD45-4C70-B3E9-2FC43A1EFCEC}" dt="2021-04-05T11:48:17.784" v="617"/>
          <ac:spMkLst>
            <pc:docMk/>
            <pc:sldMk cId="0" sldId="272"/>
            <ac:spMk id="112" creationId="{3B29E88A-9BFE-4EE3-9F12-846F72CF0BB9}"/>
          </ac:spMkLst>
        </pc:spChg>
        <pc:spChg chg="mod">
          <ac:chgData name="Archie Quiambao DOLIT" userId="0acd01b1-4217-4ee4-aac5-d0868cb3a5e4" providerId="ADAL" clId="{66CDD850-DD45-4C70-B3E9-2FC43A1EFCEC}" dt="2021-04-05T11:48:17.784" v="617"/>
          <ac:spMkLst>
            <pc:docMk/>
            <pc:sldMk cId="0" sldId="272"/>
            <ac:spMk id="113" creationId="{8FDB0564-0DAF-440F-B14D-D1011C349F40}"/>
          </ac:spMkLst>
        </pc:spChg>
        <pc:spChg chg="mod">
          <ac:chgData name="Archie Quiambao DOLIT" userId="0acd01b1-4217-4ee4-aac5-d0868cb3a5e4" providerId="ADAL" clId="{66CDD850-DD45-4C70-B3E9-2FC43A1EFCEC}" dt="2021-04-05T11:48:17.784" v="617"/>
          <ac:spMkLst>
            <pc:docMk/>
            <pc:sldMk cId="0" sldId="272"/>
            <ac:spMk id="114" creationId="{34CAE9CD-E242-40CF-83E0-BB142FF1C3C8}"/>
          </ac:spMkLst>
        </pc:spChg>
        <pc:spChg chg="mod">
          <ac:chgData name="Archie Quiambao DOLIT" userId="0acd01b1-4217-4ee4-aac5-d0868cb3a5e4" providerId="ADAL" clId="{66CDD850-DD45-4C70-B3E9-2FC43A1EFCEC}" dt="2021-04-05T11:48:17.784" v="617"/>
          <ac:spMkLst>
            <pc:docMk/>
            <pc:sldMk cId="0" sldId="272"/>
            <ac:spMk id="115" creationId="{0484DD23-5410-4356-8695-11D488D7FDB5}"/>
          </ac:spMkLst>
        </pc:spChg>
        <pc:spChg chg="mod">
          <ac:chgData name="Archie Quiambao DOLIT" userId="0acd01b1-4217-4ee4-aac5-d0868cb3a5e4" providerId="ADAL" clId="{66CDD850-DD45-4C70-B3E9-2FC43A1EFCEC}" dt="2021-04-05T11:48:17.784" v="617"/>
          <ac:spMkLst>
            <pc:docMk/>
            <pc:sldMk cId="0" sldId="272"/>
            <ac:spMk id="116" creationId="{E350AE16-15AF-4874-A9C2-13108EF671A6}"/>
          </ac:spMkLst>
        </pc:spChg>
        <pc:spChg chg="mod">
          <ac:chgData name="Archie Quiambao DOLIT" userId="0acd01b1-4217-4ee4-aac5-d0868cb3a5e4" providerId="ADAL" clId="{66CDD850-DD45-4C70-B3E9-2FC43A1EFCEC}" dt="2021-04-05T11:48:17.784" v="617"/>
          <ac:spMkLst>
            <pc:docMk/>
            <pc:sldMk cId="0" sldId="272"/>
            <ac:spMk id="117" creationId="{7A9133B2-317B-43F8-9885-2EFF51A2E647}"/>
          </ac:spMkLst>
        </pc:spChg>
        <pc:spChg chg="mod">
          <ac:chgData name="Archie Quiambao DOLIT" userId="0acd01b1-4217-4ee4-aac5-d0868cb3a5e4" providerId="ADAL" clId="{66CDD850-DD45-4C70-B3E9-2FC43A1EFCEC}" dt="2021-04-05T11:48:17.784" v="617"/>
          <ac:spMkLst>
            <pc:docMk/>
            <pc:sldMk cId="0" sldId="272"/>
            <ac:spMk id="118" creationId="{772EDFA6-763E-425C-8B72-CA82C9518CC0}"/>
          </ac:spMkLst>
        </pc:spChg>
        <pc:spChg chg="mod">
          <ac:chgData name="Archie Quiambao DOLIT" userId="0acd01b1-4217-4ee4-aac5-d0868cb3a5e4" providerId="ADAL" clId="{66CDD850-DD45-4C70-B3E9-2FC43A1EFCEC}" dt="2021-04-05T11:48:17.784" v="617"/>
          <ac:spMkLst>
            <pc:docMk/>
            <pc:sldMk cId="0" sldId="272"/>
            <ac:spMk id="119" creationId="{8BF7A74F-AC8E-4B0F-BD9C-D0289241E541}"/>
          </ac:spMkLst>
        </pc:spChg>
        <pc:spChg chg="mod">
          <ac:chgData name="Archie Quiambao DOLIT" userId="0acd01b1-4217-4ee4-aac5-d0868cb3a5e4" providerId="ADAL" clId="{66CDD850-DD45-4C70-B3E9-2FC43A1EFCEC}" dt="2021-04-05T11:48:17.784" v="617"/>
          <ac:spMkLst>
            <pc:docMk/>
            <pc:sldMk cId="0" sldId="272"/>
            <ac:spMk id="120" creationId="{37D52736-1F4F-443A-82C8-1850A860A094}"/>
          </ac:spMkLst>
        </pc:spChg>
        <pc:spChg chg="mod">
          <ac:chgData name="Archie Quiambao DOLIT" userId="0acd01b1-4217-4ee4-aac5-d0868cb3a5e4" providerId="ADAL" clId="{66CDD850-DD45-4C70-B3E9-2FC43A1EFCEC}" dt="2021-04-05T11:48:17.784" v="617"/>
          <ac:spMkLst>
            <pc:docMk/>
            <pc:sldMk cId="0" sldId="272"/>
            <ac:spMk id="121" creationId="{999224B3-96B7-4E2E-A3D3-D68C7EA74938}"/>
          </ac:spMkLst>
        </pc:spChg>
        <pc:spChg chg="mod">
          <ac:chgData name="Archie Quiambao DOLIT" userId="0acd01b1-4217-4ee4-aac5-d0868cb3a5e4" providerId="ADAL" clId="{66CDD850-DD45-4C70-B3E9-2FC43A1EFCEC}" dt="2021-04-05T11:48:17.784" v="617"/>
          <ac:spMkLst>
            <pc:docMk/>
            <pc:sldMk cId="0" sldId="272"/>
            <ac:spMk id="122" creationId="{E7603845-8A4D-46E7-BD10-510BE53EFC31}"/>
          </ac:spMkLst>
        </pc:spChg>
        <pc:spChg chg="mod">
          <ac:chgData name="Archie Quiambao DOLIT" userId="0acd01b1-4217-4ee4-aac5-d0868cb3a5e4" providerId="ADAL" clId="{66CDD850-DD45-4C70-B3E9-2FC43A1EFCEC}" dt="2021-04-05T11:48:17.784" v="617"/>
          <ac:spMkLst>
            <pc:docMk/>
            <pc:sldMk cId="0" sldId="272"/>
            <ac:spMk id="123" creationId="{0CFEE9B7-C7B6-4944-AF5D-B4D94821781C}"/>
          </ac:spMkLst>
        </pc:spChg>
        <pc:spChg chg="mod">
          <ac:chgData name="Archie Quiambao DOLIT" userId="0acd01b1-4217-4ee4-aac5-d0868cb3a5e4" providerId="ADAL" clId="{66CDD850-DD45-4C70-B3E9-2FC43A1EFCEC}" dt="2021-04-05T11:48:17.784" v="617"/>
          <ac:spMkLst>
            <pc:docMk/>
            <pc:sldMk cId="0" sldId="272"/>
            <ac:spMk id="124" creationId="{CCED019A-440E-4193-AFE8-95E37ECBB3B0}"/>
          </ac:spMkLst>
        </pc:spChg>
        <pc:spChg chg="mod">
          <ac:chgData name="Archie Quiambao DOLIT" userId="0acd01b1-4217-4ee4-aac5-d0868cb3a5e4" providerId="ADAL" clId="{66CDD850-DD45-4C70-B3E9-2FC43A1EFCEC}" dt="2021-04-05T11:48:17.784" v="617"/>
          <ac:spMkLst>
            <pc:docMk/>
            <pc:sldMk cId="0" sldId="272"/>
            <ac:spMk id="125" creationId="{8352F1BF-E0FB-4AC3-87B2-D721C333D60E}"/>
          </ac:spMkLst>
        </pc:spChg>
        <pc:spChg chg="mod">
          <ac:chgData name="Archie Quiambao DOLIT" userId="0acd01b1-4217-4ee4-aac5-d0868cb3a5e4" providerId="ADAL" clId="{66CDD850-DD45-4C70-B3E9-2FC43A1EFCEC}" dt="2021-04-05T11:48:17.784" v="617"/>
          <ac:spMkLst>
            <pc:docMk/>
            <pc:sldMk cId="0" sldId="272"/>
            <ac:spMk id="126" creationId="{8FFD686E-9DE3-48FD-8E9F-7844C855AA4E}"/>
          </ac:spMkLst>
        </pc:spChg>
        <pc:spChg chg="mod">
          <ac:chgData name="Archie Quiambao DOLIT" userId="0acd01b1-4217-4ee4-aac5-d0868cb3a5e4" providerId="ADAL" clId="{66CDD850-DD45-4C70-B3E9-2FC43A1EFCEC}" dt="2021-04-05T11:48:17.784" v="617"/>
          <ac:spMkLst>
            <pc:docMk/>
            <pc:sldMk cId="0" sldId="272"/>
            <ac:spMk id="127" creationId="{E71B71C0-3ADF-45CA-9D94-087ABAEA1660}"/>
          </ac:spMkLst>
        </pc:spChg>
        <pc:spChg chg="mod">
          <ac:chgData name="Archie Quiambao DOLIT" userId="0acd01b1-4217-4ee4-aac5-d0868cb3a5e4" providerId="ADAL" clId="{66CDD850-DD45-4C70-B3E9-2FC43A1EFCEC}" dt="2021-04-05T11:48:17.784" v="617"/>
          <ac:spMkLst>
            <pc:docMk/>
            <pc:sldMk cId="0" sldId="272"/>
            <ac:spMk id="128" creationId="{77FB3310-1B09-41BC-B1CD-2BA30AE8D191}"/>
          </ac:spMkLst>
        </pc:spChg>
        <pc:spChg chg="mod">
          <ac:chgData name="Archie Quiambao DOLIT" userId="0acd01b1-4217-4ee4-aac5-d0868cb3a5e4" providerId="ADAL" clId="{66CDD850-DD45-4C70-B3E9-2FC43A1EFCEC}" dt="2021-04-05T11:48:17.784" v="617"/>
          <ac:spMkLst>
            <pc:docMk/>
            <pc:sldMk cId="0" sldId="272"/>
            <ac:spMk id="129" creationId="{B5772FF3-67F6-492F-B4B8-41D017EE0985}"/>
          </ac:spMkLst>
        </pc:spChg>
        <pc:spChg chg="mod">
          <ac:chgData name="Archie Quiambao DOLIT" userId="0acd01b1-4217-4ee4-aac5-d0868cb3a5e4" providerId="ADAL" clId="{66CDD850-DD45-4C70-B3E9-2FC43A1EFCEC}" dt="2021-04-05T11:48:17.784" v="617"/>
          <ac:spMkLst>
            <pc:docMk/>
            <pc:sldMk cId="0" sldId="272"/>
            <ac:spMk id="130" creationId="{7D51A4C6-7F88-4553-90F8-6761332268AD}"/>
          </ac:spMkLst>
        </pc:spChg>
        <pc:spChg chg="mod">
          <ac:chgData name="Archie Quiambao DOLIT" userId="0acd01b1-4217-4ee4-aac5-d0868cb3a5e4" providerId="ADAL" clId="{66CDD850-DD45-4C70-B3E9-2FC43A1EFCEC}" dt="2021-04-05T11:48:17.784" v="617"/>
          <ac:spMkLst>
            <pc:docMk/>
            <pc:sldMk cId="0" sldId="272"/>
            <ac:spMk id="131" creationId="{297108C4-01FB-46DF-BC6E-9AE13D98A83E}"/>
          </ac:spMkLst>
        </pc:spChg>
        <pc:spChg chg="mod">
          <ac:chgData name="Archie Quiambao DOLIT" userId="0acd01b1-4217-4ee4-aac5-d0868cb3a5e4" providerId="ADAL" clId="{66CDD850-DD45-4C70-B3E9-2FC43A1EFCEC}" dt="2021-04-05T11:48:17.784" v="617"/>
          <ac:spMkLst>
            <pc:docMk/>
            <pc:sldMk cId="0" sldId="272"/>
            <ac:spMk id="132" creationId="{68F6E8E5-A20B-40F4-B69F-B3D903A52E03}"/>
          </ac:spMkLst>
        </pc:spChg>
        <pc:spChg chg="mod">
          <ac:chgData name="Archie Quiambao DOLIT" userId="0acd01b1-4217-4ee4-aac5-d0868cb3a5e4" providerId="ADAL" clId="{66CDD850-DD45-4C70-B3E9-2FC43A1EFCEC}" dt="2021-04-05T11:48:17.784" v="617"/>
          <ac:spMkLst>
            <pc:docMk/>
            <pc:sldMk cId="0" sldId="272"/>
            <ac:spMk id="133" creationId="{C2FEFBF8-3577-4375-86A3-86D809B3F586}"/>
          </ac:spMkLst>
        </pc:spChg>
        <pc:spChg chg="mod">
          <ac:chgData name="Archie Quiambao DOLIT" userId="0acd01b1-4217-4ee4-aac5-d0868cb3a5e4" providerId="ADAL" clId="{66CDD850-DD45-4C70-B3E9-2FC43A1EFCEC}" dt="2021-04-05T11:48:17.784" v="617"/>
          <ac:spMkLst>
            <pc:docMk/>
            <pc:sldMk cId="0" sldId="272"/>
            <ac:spMk id="134" creationId="{17EA7987-72CB-4160-A56D-2F67660EF810}"/>
          </ac:spMkLst>
        </pc:spChg>
        <pc:spChg chg="mod">
          <ac:chgData name="Archie Quiambao DOLIT" userId="0acd01b1-4217-4ee4-aac5-d0868cb3a5e4" providerId="ADAL" clId="{66CDD850-DD45-4C70-B3E9-2FC43A1EFCEC}" dt="2021-04-05T11:48:17.784" v="617"/>
          <ac:spMkLst>
            <pc:docMk/>
            <pc:sldMk cId="0" sldId="272"/>
            <ac:spMk id="135" creationId="{B5055FA3-96C8-4FE3-A68B-34B04B32099D}"/>
          </ac:spMkLst>
        </pc:spChg>
        <pc:spChg chg="mod">
          <ac:chgData name="Archie Quiambao DOLIT" userId="0acd01b1-4217-4ee4-aac5-d0868cb3a5e4" providerId="ADAL" clId="{66CDD850-DD45-4C70-B3E9-2FC43A1EFCEC}" dt="2021-04-05T11:48:17.784" v="617"/>
          <ac:spMkLst>
            <pc:docMk/>
            <pc:sldMk cId="0" sldId="272"/>
            <ac:spMk id="136" creationId="{31E543AC-DE9C-4CD7-A7A9-7DBA34EEFAB9}"/>
          </ac:spMkLst>
        </pc:spChg>
        <pc:spChg chg="mod">
          <ac:chgData name="Archie Quiambao DOLIT" userId="0acd01b1-4217-4ee4-aac5-d0868cb3a5e4" providerId="ADAL" clId="{66CDD850-DD45-4C70-B3E9-2FC43A1EFCEC}" dt="2021-04-05T11:48:17.784" v="617"/>
          <ac:spMkLst>
            <pc:docMk/>
            <pc:sldMk cId="0" sldId="272"/>
            <ac:spMk id="137" creationId="{0F7581A9-E2FF-454D-9C6F-FFDA91CF40D5}"/>
          </ac:spMkLst>
        </pc:spChg>
        <pc:spChg chg="mod">
          <ac:chgData name="Archie Quiambao DOLIT" userId="0acd01b1-4217-4ee4-aac5-d0868cb3a5e4" providerId="ADAL" clId="{66CDD850-DD45-4C70-B3E9-2FC43A1EFCEC}" dt="2021-04-05T11:48:17.784" v="617"/>
          <ac:spMkLst>
            <pc:docMk/>
            <pc:sldMk cId="0" sldId="272"/>
            <ac:spMk id="138" creationId="{B3DEACAB-6937-41D5-9556-EEC6BCCCB98C}"/>
          </ac:spMkLst>
        </pc:spChg>
        <pc:spChg chg="mod">
          <ac:chgData name="Archie Quiambao DOLIT" userId="0acd01b1-4217-4ee4-aac5-d0868cb3a5e4" providerId="ADAL" clId="{66CDD850-DD45-4C70-B3E9-2FC43A1EFCEC}" dt="2021-04-05T11:48:17.784" v="617"/>
          <ac:spMkLst>
            <pc:docMk/>
            <pc:sldMk cId="0" sldId="272"/>
            <ac:spMk id="139" creationId="{DCB50AB2-E1E7-48F6-AF59-AC131012BB97}"/>
          </ac:spMkLst>
        </pc:spChg>
        <pc:spChg chg="mod">
          <ac:chgData name="Archie Quiambao DOLIT" userId="0acd01b1-4217-4ee4-aac5-d0868cb3a5e4" providerId="ADAL" clId="{66CDD850-DD45-4C70-B3E9-2FC43A1EFCEC}" dt="2021-04-05T11:48:17.784" v="617"/>
          <ac:spMkLst>
            <pc:docMk/>
            <pc:sldMk cId="0" sldId="272"/>
            <ac:spMk id="140" creationId="{4AF9CE47-9017-45C3-A1A9-98F0EF16D56D}"/>
          </ac:spMkLst>
        </pc:spChg>
        <pc:spChg chg="mod">
          <ac:chgData name="Archie Quiambao DOLIT" userId="0acd01b1-4217-4ee4-aac5-d0868cb3a5e4" providerId="ADAL" clId="{66CDD850-DD45-4C70-B3E9-2FC43A1EFCEC}" dt="2021-04-05T11:48:17.784" v="617"/>
          <ac:spMkLst>
            <pc:docMk/>
            <pc:sldMk cId="0" sldId="272"/>
            <ac:spMk id="141" creationId="{9779A4D6-C9CC-454A-BB80-6F0407EBFCBE}"/>
          </ac:spMkLst>
        </pc:spChg>
        <pc:spChg chg="mod">
          <ac:chgData name="Archie Quiambao DOLIT" userId="0acd01b1-4217-4ee4-aac5-d0868cb3a5e4" providerId="ADAL" clId="{66CDD850-DD45-4C70-B3E9-2FC43A1EFCEC}" dt="2021-04-05T11:48:17.784" v="617"/>
          <ac:spMkLst>
            <pc:docMk/>
            <pc:sldMk cId="0" sldId="272"/>
            <ac:spMk id="142" creationId="{01CE6BE5-2669-4AEA-9ACF-800F050DDC60}"/>
          </ac:spMkLst>
        </pc:spChg>
        <pc:spChg chg="mod">
          <ac:chgData name="Archie Quiambao DOLIT" userId="0acd01b1-4217-4ee4-aac5-d0868cb3a5e4" providerId="ADAL" clId="{66CDD850-DD45-4C70-B3E9-2FC43A1EFCEC}" dt="2021-04-05T11:48:17.784" v="617"/>
          <ac:spMkLst>
            <pc:docMk/>
            <pc:sldMk cId="0" sldId="272"/>
            <ac:spMk id="143" creationId="{8668E3DC-E21C-4F6C-AF3D-2AE5CE65E81D}"/>
          </ac:spMkLst>
        </pc:spChg>
        <pc:spChg chg="mod">
          <ac:chgData name="Archie Quiambao DOLIT" userId="0acd01b1-4217-4ee4-aac5-d0868cb3a5e4" providerId="ADAL" clId="{66CDD850-DD45-4C70-B3E9-2FC43A1EFCEC}" dt="2021-04-05T11:48:17.784" v="617"/>
          <ac:spMkLst>
            <pc:docMk/>
            <pc:sldMk cId="0" sldId="272"/>
            <ac:spMk id="144" creationId="{411D54E4-45BA-42A0-B245-1A12B76FA9A0}"/>
          </ac:spMkLst>
        </pc:spChg>
        <pc:spChg chg="mod">
          <ac:chgData name="Archie Quiambao DOLIT" userId="0acd01b1-4217-4ee4-aac5-d0868cb3a5e4" providerId="ADAL" clId="{66CDD850-DD45-4C70-B3E9-2FC43A1EFCEC}" dt="2021-04-05T11:48:17.784" v="617"/>
          <ac:spMkLst>
            <pc:docMk/>
            <pc:sldMk cId="0" sldId="272"/>
            <ac:spMk id="145" creationId="{F32E2F06-9FAE-444A-8AE4-6607BC69B076}"/>
          </ac:spMkLst>
        </pc:spChg>
        <pc:spChg chg="mod">
          <ac:chgData name="Archie Quiambao DOLIT" userId="0acd01b1-4217-4ee4-aac5-d0868cb3a5e4" providerId="ADAL" clId="{66CDD850-DD45-4C70-B3E9-2FC43A1EFCEC}" dt="2021-04-05T11:48:17.784" v="617"/>
          <ac:spMkLst>
            <pc:docMk/>
            <pc:sldMk cId="0" sldId="272"/>
            <ac:spMk id="146" creationId="{D5DE28C7-DAD1-4490-9AB7-CC727B6449A6}"/>
          </ac:spMkLst>
        </pc:spChg>
        <pc:spChg chg="mod">
          <ac:chgData name="Archie Quiambao DOLIT" userId="0acd01b1-4217-4ee4-aac5-d0868cb3a5e4" providerId="ADAL" clId="{66CDD850-DD45-4C70-B3E9-2FC43A1EFCEC}" dt="2021-04-05T11:48:17.784" v="617"/>
          <ac:spMkLst>
            <pc:docMk/>
            <pc:sldMk cId="0" sldId="272"/>
            <ac:spMk id="147" creationId="{8CFE0C77-416B-40C2-8E3D-C9172B68D30D}"/>
          </ac:spMkLst>
        </pc:spChg>
        <pc:spChg chg="mod">
          <ac:chgData name="Archie Quiambao DOLIT" userId="0acd01b1-4217-4ee4-aac5-d0868cb3a5e4" providerId="ADAL" clId="{66CDD850-DD45-4C70-B3E9-2FC43A1EFCEC}" dt="2021-04-05T11:48:17.784" v="617"/>
          <ac:spMkLst>
            <pc:docMk/>
            <pc:sldMk cId="0" sldId="272"/>
            <ac:spMk id="148" creationId="{E32D7FC5-5FC3-4DEE-BA8A-E468D3487AA8}"/>
          </ac:spMkLst>
        </pc:spChg>
        <pc:spChg chg="mod">
          <ac:chgData name="Archie Quiambao DOLIT" userId="0acd01b1-4217-4ee4-aac5-d0868cb3a5e4" providerId="ADAL" clId="{66CDD850-DD45-4C70-B3E9-2FC43A1EFCEC}" dt="2021-04-05T11:48:17.784" v="617"/>
          <ac:spMkLst>
            <pc:docMk/>
            <pc:sldMk cId="0" sldId="272"/>
            <ac:spMk id="149" creationId="{87050A8F-AB4C-4D63-BAA0-99ABAD736E3B}"/>
          </ac:spMkLst>
        </pc:spChg>
        <pc:spChg chg="mod">
          <ac:chgData name="Archie Quiambao DOLIT" userId="0acd01b1-4217-4ee4-aac5-d0868cb3a5e4" providerId="ADAL" clId="{66CDD850-DD45-4C70-B3E9-2FC43A1EFCEC}" dt="2021-04-05T11:48:17.784" v="617"/>
          <ac:spMkLst>
            <pc:docMk/>
            <pc:sldMk cId="0" sldId="272"/>
            <ac:spMk id="150" creationId="{611CE3B7-118A-4026-A148-DCC5337127E0}"/>
          </ac:spMkLst>
        </pc:spChg>
        <pc:spChg chg="mod">
          <ac:chgData name="Archie Quiambao DOLIT" userId="0acd01b1-4217-4ee4-aac5-d0868cb3a5e4" providerId="ADAL" clId="{66CDD850-DD45-4C70-B3E9-2FC43A1EFCEC}" dt="2021-04-05T11:48:17.784" v="617"/>
          <ac:spMkLst>
            <pc:docMk/>
            <pc:sldMk cId="0" sldId="272"/>
            <ac:spMk id="151" creationId="{E3AA3487-9CA9-49FC-ADC5-D0B35FB2F28E}"/>
          </ac:spMkLst>
        </pc:spChg>
        <pc:spChg chg="mod">
          <ac:chgData name="Archie Quiambao DOLIT" userId="0acd01b1-4217-4ee4-aac5-d0868cb3a5e4" providerId="ADAL" clId="{66CDD850-DD45-4C70-B3E9-2FC43A1EFCEC}" dt="2021-04-05T11:48:17.784" v="617"/>
          <ac:spMkLst>
            <pc:docMk/>
            <pc:sldMk cId="0" sldId="272"/>
            <ac:spMk id="152" creationId="{4A8EBDCC-046B-4B60-831C-AD90C684A89C}"/>
          </ac:spMkLst>
        </pc:spChg>
        <pc:spChg chg="mod">
          <ac:chgData name="Archie Quiambao DOLIT" userId="0acd01b1-4217-4ee4-aac5-d0868cb3a5e4" providerId="ADAL" clId="{66CDD850-DD45-4C70-B3E9-2FC43A1EFCEC}" dt="2021-04-05T11:48:17.784" v="617"/>
          <ac:spMkLst>
            <pc:docMk/>
            <pc:sldMk cId="0" sldId="272"/>
            <ac:spMk id="153" creationId="{E10FFB81-0DC2-4DCF-969E-BBA74E4385C2}"/>
          </ac:spMkLst>
        </pc:spChg>
        <pc:spChg chg="mod">
          <ac:chgData name="Archie Quiambao DOLIT" userId="0acd01b1-4217-4ee4-aac5-d0868cb3a5e4" providerId="ADAL" clId="{66CDD850-DD45-4C70-B3E9-2FC43A1EFCEC}" dt="2021-04-05T11:48:17.784" v="617"/>
          <ac:spMkLst>
            <pc:docMk/>
            <pc:sldMk cId="0" sldId="272"/>
            <ac:spMk id="154" creationId="{D0080B16-5A4B-4DA2-B9C9-F5A216B859FF}"/>
          </ac:spMkLst>
        </pc:spChg>
        <pc:spChg chg="mod">
          <ac:chgData name="Archie Quiambao DOLIT" userId="0acd01b1-4217-4ee4-aac5-d0868cb3a5e4" providerId="ADAL" clId="{66CDD850-DD45-4C70-B3E9-2FC43A1EFCEC}" dt="2021-04-05T11:48:17.784" v="617"/>
          <ac:spMkLst>
            <pc:docMk/>
            <pc:sldMk cId="0" sldId="272"/>
            <ac:spMk id="155" creationId="{E89FAC1C-0862-4BF3-9043-49FF481C38A7}"/>
          </ac:spMkLst>
        </pc:spChg>
        <pc:spChg chg="mod">
          <ac:chgData name="Archie Quiambao DOLIT" userId="0acd01b1-4217-4ee4-aac5-d0868cb3a5e4" providerId="ADAL" clId="{66CDD850-DD45-4C70-B3E9-2FC43A1EFCEC}" dt="2021-04-05T11:48:17.784" v="617"/>
          <ac:spMkLst>
            <pc:docMk/>
            <pc:sldMk cId="0" sldId="272"/>
            <ac:spMk id="156" creationId="{BB9B9CDA-0C0A-4939-B703-11E4EBE18B67}"/>
          </ac:spMkLst>
        </pc:spChg>
        <pc:spChg chg="mod">
          <ac:chgData name="Archie Quiambao DOLIT" userId="0acd01b1-4217-4ee4-aac5-d0868cb3a5e4" providerId="ADAL" clId="{66CDD850-DD45-4C70-B3E9-2FC43A1EFCEC}" dt="2021-04-05T11:48:17.784" v="617"/>
          <ac:spMkLst>
            <pc:docMk/>
            <pc:sldMk cId="0" sldId="272"/>
            <ac:spMk id="157" creationId="{32BE24E4-DB57-4B39-A425-96649956EA5D}"/>
          </ac:spMkLst>
        </pc:spChg>
        <pc:spChg chg="mod">
          <ac:chgData name="Archie Quiambao DOLIT" userId="0acd01b1-4217-4ee4-aac5-d0868cb3a5e4" providerId="ADAL" clId="{66CDD850-DD45-4C70-B3E9-2FC43A1EFCEC}" dt="2021-04-05T11:48:17.784" v="617"/>
          <ac:spMkLst>
            <pc:docMk/>
            <pc:sldMk cId="0" sldId="272"/>
            <ac:spMk id="158" creationId="{469E7896-F570-47DF-9915-32F3BDAEDB35}"/>
          </ac:spMkLst>
        </pc:spChg>
        <pc:spChg chg="add mod">
          <ac:chgData name="Archie Quiambao DOLIT" userId="0acd01b1-4217-4ee4-aac5-d0868cb3a5e4" providerId="ADAL" clId="{66CDD850-DD45-4C70-B3E9-2FC43A1EFCEC}" dt="2021-04-05T17:40:17.153" v="4390" actId="1076"/>
          <ac:spMkLst>
            <pc:docMk/>
            <pc:sldMk cId="0" sldId="272"/>
            <ac:spMk id="159" creationId="{4AAA8E92-A4E7-4FA9-8EBF-7080C954436C}"/>
          </ac:spMkLst>
        </pc:spChg>
        <pc:spChg chg="mod">
          <ac:chgData name="Archie Quiambao DOLIT" userId="0acd01b1-4217-4ee4-aac5-d0868cb3a5e4" providerId="ADAL" clId="{66CDD850-DD45-4C70-B3E9-2FC43A1EFCEC}" dt="2021-04-05T11:49:01.163" v="630"/>
          <ac:spMkLst>
            <pc:docMk/>
            <pc:sldMk cId="0" sldId="272"/>
            <ac:spMk id="161" creationId="{C290399B-F7E8-4F7D-82C6-9549E15B2A86}"/>
          </ac:spMkLst>
        </pc:spChg>
        <pc:spChg chg="mod">
          <ac:chgData name="Archie Quiambao DOLIT" userId="0acd01b1-4217-4ee4-aac5-d0868cb3a5e4" providerId="ADAL" clId="{66CDD850-DD45-4C70-B3E9-2FC43A1EFCEC}" dt="2021-04-05T11:49:01.163" v="630"/>
          <ac:spMkLst>
            <pc:docMk/>
            <pc:sldMk cId="0" sldId="272"/>
            <ac:spMk id="162" creationId="{993E59A1-94F4-45BF-BC43-1EC72154671D}"/>
          </ac:spMkLst>
        </pc:spChg>
        <pc:spChg chg="mod">
          <ac:chgData name="Archie Quiambao DOLIT" userId="0acd01b1-4217-4ee4-aac5-d0868cb3a5e4" providerId="ADAL" clId="{66CDD850-DD45-4C70-B3E9-2FC43A1EFCEC}" dt="2021-04-05T11:49:01.163" v="630"/>
          <ac:spMkLst>
            <pc:docMk/>
            <pc:sldMk cId="0" sldId="272"/>
            <ac:spMk id="163" creationId="{9DA7802D-1127-411B-91DC-5DE20F3AD4FA}"/>
          </ac:spMkLst>
        </pc:spChg>
        <pc:spChg chg="mod">
          <ac:chgData name="Archie Quiambao DOLIT" userId="0acd01b1-4217-4ee4-aac5-d0868cb3a5e4" providerId="ADAL" clId="{66CDD850-DD45-4C70-B3E9-2FC43A1EFCEC}" dt="2021-04-05T11:49:01.163" v="630"/>
          <ac:spMkLst>
            <pc:docMk/>
            <pc:sldMk cId="0" sldId="272"/>
            <ac:spMk id="164" creationId="{525E1156-946E-488B-A960-9945DC462D0E}"/>
          </ac:spMkLst>
        </pc:spChg>
        <pc:spChg chg="mod">
          <ac:chgData name="Archie Quiambao DOLIT" userId="0acd01b1-4217-4ee4-aac5-d0868cb3a5e4" providerId="ADAL" clId="{66CDD850-DD45-4C70-B3E9-2FC43A1EFCEC}" dt="2021-04-05T11:49:01.163" v="630"/>
          <ac:spMkLst>
            <pc:docMk/>
            <pc:sldMk cId="0" sldId="272"/>
            <ac:spMk id="165" creationId="{17676EC0-6D51-4AE9-A19D-B8F5DBAB4FC6}"/>
          </ac:spMkLst>
        </pc:spChg>
        <pc:spChg chg="mod">
          <ac:chgData name="Archie Quiambao DOLIT" userId="0acd01b1-4217-4ee4-aac5-d0868cb3a5e4" providerId="ADAL" clId="{66CDD850-DD45-4C70-B3E9-2FC43A1EFCEC}" dt="2021-04-05T11:49:01.163" v="630"/>
          <ac:spMkLst>
            <pc:docMk/>
            <pc:sldMk cId="0" sldId="272"/>
            <ac:spMk id="166" creationId="{A8194274-4B65-4683-9728-35C76B1083C6}"/>
          </ac:spMkLst>
        </pc:spChg>
        <pc:spChg chg="mod">
          <ac:chgData name="Archie Quiambao DOLIT" userId="0acd01b1-4217-4ee4-aac5-d0868cb3a5e4" providerId="ADAL" clId="{66CDD850-DD45-4C70-B3E9-2FC43A1EFCEC}" dt="2021-04-05T11:49:01.163" v="630"/>
          <ac:spMkLst>
            <pc:docMk/>
            <pc:sldMk cId="0" sldId="272"/>
            <ac:spMk id="167" creationId="{E0B30FB7-ECB2-4B23-B638-101144452FC2}"/>
          </ac:spMkLst>
        </pc:spChg>
        <pc:spChg chg="mod">
          <ac:chgData name="Archie Quiambao DOLIT" userId="0acd01b1-4217-4ee4-aac5-d0868cb3a5e4" providerId="ADAL" clId="{66CDD850-DD45-4C70-B3E9-2FC43A1EFCEC}" dt="2021-04-05T11:49:01.163" v="630"/>
          <ac:spMkLst>
            <pc:docMk/>
            <pc:sldMk cId="0" sldId="272"/>
            <ac:spMk id="168" creationId="{30BDC3CC-43F5-4D9B-B306-367291C7E6AA}"/>
          </ac:spMkLst>
        </pc:spChg>
        <pc:spChg chg="mod">
          <ac:chgData name="Archie Quiambao DOLIT" userId="0acd01b1-4217-4ee4-aac5-d0868cb3a5e4" providerId="ADAL" clId="{66CDD850-DD45-4C70-B3E9-2FC43A1EFCEC}" dt="2021-04-05T11:49:01.163" v="630"/>
          <ac:spMkLst>
            <pc:docMk/>
            <pc:sldMk cId="0" sldId="272"/>
            <ac:spMk id="169" creationId="{7E55C4F1-C5FC-4030-AD70-A1E684A25994}"/>
          </ac:spMkLst>
        </pc:spChg>
        <pc:spChg chg="mod">
          <ac:chgData name="Archie Quiambao DOLIT" userId="0acd01b1-4217-4ee4-aac5-d0868cb3a5e4" providerId="ADAL" clId="{66CDD850-DD45-4C70-B3E9-2FC43A1EFCEC}" dt="2021-04-05T11:49:01.163" v="630"/>
          <ac:spMkLst>
            <pc:docMk/>
            <pc:sldMk cId="0" sldId="272"/>
            <ac:spMk id="170" creationId="{B42FD7A6-ECEB-4345-97CA-3596C89F5FC8}"/>
          </ac:spMkLst>
        </pc:spChg>
        <pc:spChg chg="mod">
          <ac:chgData name="Archie Quiambao DOLIT" userId="0acd01b1-4217-4ee4-aac5-d0868cb3a5e4" providerId="ADAL" clId="{66CDD850-DD45-4C70-B3E9-2FC43A1EFCEC}" dt="2021-04-05T11:49:01.163" v="630"/>
          <ac:spMkLst>
            <pc:docMk/>
            <pc:sldMk cId="0" sldId="272"/>
            <ac:spMk id="171" creationId="{6817C00C-C582-4331-AC5C-6C6FA0F3935C}"/>
          </ac:spMkLst>
        </pc:spChg>
        <pc:spChg chg="mod">
          <ac:chgData name="Archie Quiambao DOLIT" userId="0acd01b1-4217-4ee4-aac5-d0868cb3a5e4" providerId="ADAL" clId="{66CDD850-DD45-4C70-B3E9-2FC43A1EFCEC}" dt="2021-04-05T11:49:01.163" v="630"/>
          <ac:spMkLst>
            <pc:docMk/>
            <pc:sldMk cId="0" sldId="272"/>
            <ac:spMk id="172" creationId="{BEAA4E18-18D2-4DC3-B7BA-2879468D0AD4}"/>
          </ac:spMkLst>
        </pc:spChg>
        <pc:spChg chg="mod">
          <ac:chgData name="Archie Quiambao DOLIT" userId="0acd01b1-4217-4ee4-aac5-d0868cb3a5e4" providerId="ADAL" clId="{66CDD850-DD45-4C70-B3E9-2FC43A1EFCEC}" dt="2021-04-05T11:49:01.163" v="630"/>
          <ac:spMkLst>
            <pc:docMk/>
            <pc:sldMk cId="0" sldId="272"/>
            <ac:spMk id="173" creationId="{36C1150C-F151-448B-8BC7-6E307F9DE259}"/>
          </ac:spMkLst>
        </pc:spChg>
        <pc:spChg chg="mod">
          <ac:chgData name="Archie Quiambao DOLIT" userId="0acd01b1-4217-4ee4-aac5-d0868cb3a5e4" providerId="ADAL" clId="{66CDD850-DD45-4C70-B3E9-2FC43A1EFCEC}" dt="2021-04-05T11:49:01.163" v="630"/>
          <ac:spMkLst>
            <pc:docMk/>
            <pc:sldMk cId="0" sldId="272"/>
            <ac:spMk id="174" creationId="{5936DD48-AC41-4724-8B39-60DC341A07C5}"/>
          </ac:spMkLst>
        </pc:spChg>
        <pc:spChg chg="mod">
          <ac:chgData name="Archie Quiambao DOLIT" userId="0acd01b1-4217-4ee4-aac5-d0868cb3a5e4" providerId="ADAL" clId="{66CDD850-DD45-4C70-B3E9-2FC43A1EFCEC}" dt="2021-04-05T11:49:01.163" v="630"/>
          <ac:spMkLst>
            <pc:docMk/>
            <pc:sldMk cId="0" sldId="272"/>
            <ac:spMk id="175" creationId="{4D6F7590-5A4A-4C41-9A41-53E7C1078B38}"/>
          </ac:spMkLst>
        </pc:spChg>
        <pc:spChg chg="mod">
          <ac:chgData name="Archie Quiambao DOLIT" userId="0acd01b1-4217-4ee4-aac5-d0868cb3a5e4" providerId="ADAL" clId="{66CDD850-DD45-4C70-B3E9-2FC43A1EFCEC}" dt="2021-04-05T11:49:01.163" v="630"/>
          <ac:spMkLst>
            <pc:docMk/>
            <pc:sldMk cId="0" sldId="272"/>
            <ac:spMk id="176" creationId="{78225766-B253-4298-AD35-C1E90B91487A}"/>
          </ac:spMkLst>
        </pc:spChg>
        <pc:spChg chg="mod">
          <ac:chgData name="Archie Quiambao DOLIT" userId="0acd01b1-4217-4ee4-aac5-d0868cb3a5e4" providerId="ADAL" clId="{66CDD850-DD45-4C70-B3E9-2FC43A1EFCEC}" dt="2021-04-05T11:49:01.163" v="630"/>
          <ac:spMkLst>
            <pc:docMk/>
            <pc:sldMk cId="0" sldId="272"/>
            <ac:spMk id="177" creationId="{24683B18-8BB9-4A5E-AB30-8948C90D8D7B}"/>
          </ac:spMkLst>
        </pc:spChg>
        <pc:spChg chg="mod">
          <ac:chgData name="Archie Quiambao DOLIT" userId="0acd01b1-4217-4ee4-aac5-d0868cb3a5e4" providerId="ADAL" clId="{66CDD850-DD45-4C70-B3E9-2FC43A1EFCEC}" dt="2021-04-05T11:49:01.163" v="630"/>
          <ac:spMkLst>
            <pc:docMk/>
            <pc:sldMk cId="0" sldId="272"/>
            <ac:spMk id="178" creationId="{88F9725C-1259-4BF4-A560-C0EA95067C60}"/>
          </ac:spMkLst>
        </pc:spChg>
        <pc:spChg chg="add mod">
          <ac:chgData name="Archie Quiambao DOLIT" userId="0acd01b1-4217-4ee4-aac5-d0868cb3a5e4" providerId="ADAL" clId="{66CDD850-DD45-4C70-B3E9-2FC43A1EFCEC}" dt="2021-04-05T17:40:10.659" v="4388" actId="1076"/>
          <ac:spMkLst>
            <pc:docMk/>
            <pc:sldMk cId="0" sldId="272"/>
            <ac:spMk id="179" creationId="{3D8E8F73-7FDA-4D9A-93E1-66F832EF3B63}"/>
          </ac:spMkLst>
        </pc:spChg>
        <pc:spChg chg="add mod">
          <ac:chgData name="Archie Quiambao DOLIT" userId="0acd01b1-4217-4ee4-aac5-d0868cb3a5e4" providerId="ADAL" clId="{66CDD850-DD45-4C70-B3E9-2FC43A1EFCEC}" dt="2021-04-05T17:40:10.659" v="4388" actId="1076"/>
          <ac:spMkLst>
            <pc:docMk/>
            <pc:sldMk cId="0" sldId="272"/>
            <ac:spMk id="180" creationId="{26D8318C-7AF8-4EE8-9A89-31C08C8BF568}"/>
          </ac:spMkLst>
        </pc:spChg>
        <pc:spChg chg="add del mod">
          <ac:chgData name="Archie Quiambao DOLIT" userId="0acd01b1-4217-4ee4-aac5-d0868cb3a5e4" providerId="ADAL" clId="{66CDD850-DD45-4C70-B3E9-2FC43A1EFCEC}" dt="2021-04-05T11:51:26.032" v="665" actId="478"/>
          <ac:spMkLst>
            <pc:docMk/>
            <pc:sldMk cId="0" sldId="272"/>
            <ac:spMk id="181" creationId="{88E2AEBD-6296-475C-8617-3A518E1E67D6}"/>
          </ac:spMkLst>
        </pc:spChg>
        <pc:spChg chg="add del mod">
          <ac:chgData name="Archie Quiambao DOLIT" userId="0acd01b1-4217-4ee4-aac5-d0868cb3a5e4" providerId="ADAL" clId="{66CDD850-DD45-4C70-B3E9-2FC43A1EFCEC}" dt="2021-04-06T06:36:37.257" v="5791" actId="21"/>
          <ac:spMkLst>
            <pc:docMk/>
            <pc:sldMk cId="0" sldId="272"/>
            <ac:spMk id="182" creationId="{3BD23A46-59D5-4439-836A-4A646753F06C}"/>
          </ac:spMkLst>
        </pc:spChg>
        <pc:spChg chg="add mod">
          <ac:chgData name="Archie Quiambao DOLIT" userId="0acd01b1-4217-4ee4-aac5-d0868cb3a5e4" providerId="ADAL" clId="{66CDD850-DD45-4C70-B3E9-2FC43A1EFCEC}" dt="2021-04-06T06:31:58.613" v="5736" actId="1076"/>
          <ac:spMkLst>
            <pc:docMk/>
            <pc:sldMk cId="0" sldId="272"/>
            <ac:spMk id="183" creationId="{64706ACE-8123-48ED-9CDC-81712B717BAC}"/>
          </ac:spMkLst>
        </pc:spChg>
        <pc:spChg chg="mod">
          <ac:chgData name="Archie Quiambao DOLIT" userId="0acd01b1-4217-4ee4-aac5-d0868cb3a5e4" providerId="ADAL" clId="{66CDD850-DD45-4C70-B3E9-2FC43A1EFCEC}" dt="2021-04-05T15:56:46.842" v="2656"/>
          <ac:spMkLst>
            <pc:docMk/>
            <pc:sldMk cId="0" sldId="272"/>
            <ac:spMk id="187" creationId="{C713DD66-7307-4A55-9BF8-546081D1E075}"/>
          </ac:spMkLst>
        </pc:spChg>
        <pc:spChg chg="mod">
          <ac:chgData name="Archie Quiambao DOLIT" userId="0acd01b1-4217-4ee4-aac5-d0868cb3a5e4" providerId="ADAL" clId="{66CDD850-DD45-4C70-B3E9-2FC43A1EFCEC}" dt="2021-04-05T15:56:46.842" v="2656"/>
          <ac:spMkLst>
            <pc:docMk/>
            <pc:sldMk cId="0" sldId="272"/>
            <ac:spMk id="188" creationId="{4CFEA9DA-5910-4CDF-9673-93EAF91F2399}"/>
          </ac:spMkLst>
        </pc:spChg>
        <pc:spChg chg="mod">
          <ac:chgData name="Archie Quiambao DOLIT" userId="0acd01b1-4217-4ee4-aac5-d0868cb3a5e4" providerId="ADAL" clId="{66CDD850-DD45-4C70-B3E9-2FC43A1EFCEC}" dt="2021-04-05T15:56:46.842" v="2656"/>
          <ac:spMkLst>
            <pc:docMk/>
            <pc:sldMk cId="0" sldId="272"/>
            <ac:spMk id="189" creationId="{9E94603F-DE8D-4281-BCC3-00FD3C03CE1B}"/>
          </ac:spMkLst>
        </pc:spChg>
        <pc:spChg chg="mod">
          <ac:chgData name="Archie Quiambao DOLIT" userId="0acd01b1-4217-4ee4-aac5-d0868cb3a5e4" providerId="ADAL" clId="{66CDD850-DD45-4C70-B3E9-2FC43A1EFCEC}" dt="2021-04-05T15:56:46.842" v="2656"/>
          <ac:spMkLst>
            <pc:docMk/>
            <pc:sldMk cId="0" sldId="272"/>
            <ac:spMk id="190" creationId="{49C27EC2-3031-4B3A-AA85-8D577C522BFD}"/>
          </ac:spMkLst>
        </pc:spChg>
        <pc:spChg chg="mod">
          <ac:chgData name="Archie Quiambao DOLIT" userId="0acd01b1-4217-4ee4-aac5-d0868cb3a5e4" providerId="ADAL" clId="{66CDD850-DD45-4C70-B3E9-2FC43A1EFCEC}" dt="2021-04-05T15:56:46.842" v="2656"/>
          <ac:spMkLst>
            <pc:docMk/>
            <pc:sldMk cId="0" sldId="272"/>
            <ac:spMk id="191" creationId="{9AB01290-E6E5-4871-98E5-26EEF24AE2C1}"/>
          </ac:spMkLst>
        </pc:spChg>
        <pc:spChg chg="mod">
          <ac:chgData name="Archie Quiambao DOLIT" userId="0acd01b1-4217-4ee4-aac5-d0868cb3a5e4" providerId="ADAL" clId="{66CDD850-DD45-4C70-B3E9-2FC43A1EFCEC}" dt="2021-04-05T15:56:46.842" v="2656"/>
          <ac:spMkLst>
            <pc:docMk/>
            <pc:sldMk cId="0" sldId="272"/>
            <ac:spMk id="192" creationId="{7EDB5A93-E58A-4754-8690-FDDCD578988A}"/>
          </ac:spMkLst>
        </pc:spChg>
        <pc:spChg chg="mod">
          <ac:chgData name="Archie Quiambao DOLIT" userId="0acd01b1-4217-4ee4-aac5-d0868cb3a5e4" providerId="ADAL" clId="{66CDD850-DD45-4C70-B3E9-2FC43A1EFCEC}" dt="2021-04-05T15:56:46.842" v="2656"/>
          <ac:spMkLst>
            <pc:docMk/>
            <pc:sldMk cId="0" sldId="272"/>
            <ac:spMk id="193" creationId="{7B89BB2A-6EE2-4316-BBA3-0A573D7420ED}"/>
          </ac:spMkLst>
        </pc:spChg>
        <pc:spChg chg="mod">
          <ac:chgData name="Archie Quiambao DOLIT" userId="0acd01b1-4217-4ee4-aac5-d0868cb3a5e4" providerId="ADAL" clId="{66CDD850-DD45-4C70-B3E9-2FC43A1EFCEC}" dt="2021-04-05T15:56:46.842" v="2656"/>
          <ac:spMkLst>
            <pc:docMk/>
            <pc:sldMk cId="0" sldId="272"/>
            <ac:spMk id="194" creationId="{1C57AC03-4BD8-4542-A930-737F62D1A643}"/>
          </ac:spMkLst>
        </pc:spChg>
        <pc:spChg chg="mod">
          <ac:chgData name="Archie Quiambao DOLIT" userId="0acd01b1-4217-4ee4-aac5-d0868cb3a5e4" providerId="ADAL" clId="{66CDD850-DD45-4C70-B3E9-2FC43A1EFCEC}" dt="2021-04-05T15:56:46.842" v="2656"/>
          <ac:spMkLst>
            <pc:docMk/>
            <pc:sldMk cId="0" sldId="272"/>
            <ac:spMk id="195" creationId="{3294551C-3AFB-4CD3-89DA-ABEE4FB474DC}"/>
          </ac:spMkLst>
        </pc:spChg>
        <pc:spChg chg="mod">
          <ac:chgData name="Archie Quiambao DOLIT" userId="0acd01b1-4217-4ee4-aac5-d0868cb3a5e4" providerId="ADAL" clId="{66CDD850-DD45-4C70-B3E9-2FC43A1EFCEC}" dt="2021-04-05T15:56:46.842" v="2656"/>
          <ac:spMkLst>
            <pc:docMk/>
            <pc:sldMk cId="0" sldId="272"/>
            <ac:spMk id="196" creationId="{53352181-C481-4E4D-87D6-02618D2DC519}"/>
          </ac:spMkLst>
        </pc:spChg>
        <pc:spChg chg="mod">
          <ac:chgData name="Archie Quiambao DOLIT" userId="0acd01b1-4217-4ee4-aac5-d0868cb3a5e4" providerId="ADAL" clId="{66CDD850-DD45-4C70-B3E9-2FC43A1EFCEC}" dt="2021-04-05T15:56:46.842" v="2656"/>
          <ac:spMkLst>
            <pc:docMk/>
            <pc:sldMk cId="0" sldId="272"/>
            <ac:spMk id="197" creationId="{E3D272E7-4D64-4654-852D-186F48DAE092}"/>
          </ac:spMkLst>
        </pc:spChg>
        <pc:spChg chg="mod">
          <ac:chgData name="Archie Quiambao DOLIT" userId="0acd01b1-4217-4ee4-aac5-d0868cb3a5e4" providerId="ADAL" clId="{66CDD850-DD45-4C70-B3E9-2FC43A1EFCEC}" dt="2021-04-05T15:56:46.842" v="2656"/>
          <ac:spMkLst>
            <pc:docMk/>
            <pc:sldMk cId="0" sldId="272"/>
            <ac:spMk id="198" creationId="{5A9A75B3-10D0-4989-A106-19D19E933933}"/>
          </ac:spMkLst>
        </pc:spChg>
        <pc:spChg chg="mod">
          <ac:chgData name="Archie Quiambao DOLIT" userId="0acd01b1-4217-4ee4-aac5-d0868cb3a5e4" providerId="ADAL" clId="{66CDD850-DD45-4C70-B3E9-2FC43A1EFCEC}" dt="2021-04-05T15:56:46.842" v="2656"/>
          <ac:spMkLst>
            <pc:docMk/>
            <pc:sldMk cId="0" sldId="272"/>
            <ac:spMk id="199" creationId="{FE153E74-F653-4094-AF76-46BE97A217D2}"/>
          </ac:spMkLst>
        </pc:spChg>
        <pc:spChg chg="mod">
          <ac:chgData name="Archie Quiambao DOLIT" userId="0acd01b1-4217-4ee4-aac5-d0868cb3a5e4" providerId="ADAL" clId="{66CDD850-DD45-4C70-B3E9-2FC43A1EFCEC}" dt="2021-04-05T15:56:46.842" v="2656"/>
          <ac:spMkLst>
            <pc:docMk/>
            <pc:sldMk cId="0" sldId="272"/>
            <ac:spMk id="200" creationId="{9F2F1C12-8F89-47EA-82CE-960E85A97194}"/>
          </ac:spMkLst>
        </pc:spChg>
        <pc:spChg chg="mod">
          <ac:chgData name="Archie Quiambao DOLIT" userId="0acd01b1-4217-4ee4-aac5-d0868cb3a5e4" providerId="ADAL" clId="{66CDD850-DD45-4C70-B3E9-2FC43A1EFCEC}" dt="2021-04-05T15:56:46.842" v="2656"/>
          <ac:spMkLst>
            <pc:docMk/>
            <pc:sldMk cId="0" sldId="272"/>
            <ac:spMk id="201" creationId="{BEE0364A-1B0F-4213-8A22-29D56CCFDBE2}"/>
          </ac:spMkLst>
        </pc:spChg>
        <pc:spChg chg="mod">
          <ac:chgData name="Archie Quiambao DOLIT" userId="0acd01b1-4217-4ee4-aac5-d0868cb3a5e4" providerId="ADAL" clId="{66CDD850-DD45-4C70-B3E9-2FC43A1EFCEC}" dt="2021-04-05T15:56:46.842" v="2656"/>
          <ac:spMkLst>
            <pc:docMk/>
            <pc:sldMk cId="0" sldId="272"/>
            <ac:spMk id="202" creationId="{37AD92DE-71D5-41C6-8E82-E4685D5FA3CB}"/>
          </ac:spMkLst>
        </pc:spChg>
        <pc:spChg chg="mod">
          <ac:chgData name="Archie Quiambao DOLIT" userId="0acd01b1-4217-4ee4-aac5-d0868cb3a5e4" providerId="ADAL" clId="{66CDD850-DD45-4C70-B3E9-2FC43A1EFCEC}" dt="2021-04-05T15:56:46.842" v="2656"/>
          <ac:spMkLst>
            <pc:docMk/>
            <pc:sldMk cId="0" sldId="272"/>
            <ac:spMk id="203" creationId="{0FC19839-FF6F-465F-97AB-406B4EE1480E}"/>
          </ac:spMkLst>
        </pc:spChg>
        <pc:spChg chg="mod">
          <ac:chgData name="Archie Quiambao DOLIT" userId="0acd01b1-4217-4ee4-aac5-d0868cb3a5e4" providerId="ADAL" clId="{66CDD850-DD45-4C70-B3E9-2FC43A1EFCEC}" dt="2021-04-05T15:56:46.842" v="2656"/>
          <ac:spMkLst>
            <pc:docMk/>
            <pc:sldMk cId="0" sldId="272"/>
            <ac:spMk id="204" creationId="{D1E4D269-7ABB-4468-9E75-F882862B0AF6}"/>
          </ac:spMkLst>
        </pc:spChg>
        <pc:spChg chg="mod">
          <ac:chgData name="Archie Quiambao DOLIT" userId="0acd01b1-4217-4ee4-aac5-d0868cb3a5e4" providerId="ADAL" clId="{66CDD850-DD45-4C70-B3E9-2FC43A1EFCEC}" dt="2021-04-05T15:56:46.842" v="2656"/>
          <ac:spMkLst>
            <pc:docMk/>
            <pc:sldMk cId="0" sldId="272"/>
            <ac:spMk id="205" creationId="{855B8C69-7406-4A21-8852-CE1ED8411A62}"/>
          </ac:spMkLst>
        </pc:spChg>
        <pc:spChg chg="mod">
          <ac:chgData name="Archie Quiambao DOLIT" userId="0acd01b1-4217-4ee4-aac5-d0868cb3a5e4" providerId="ADAL" clId="{66CDD850-DD45-4C70-B3E9-2FC43A1EFCEC}" dt="2021-04-05T15:56:46.842" v="2656"/>
          <ac:spMkLst>
            <pc:docMk/>
            <pc:sldMk cId="0" sldId="272"/>
            <ac:spMk id="206" creationId="{E54FB056-11ED-42E8-A60B-92A759698AA7}"/>
          </ac:spMkLst>
        </pc:spChg>
        <pc:spChg chg="mod">
          <ac:chgData name="Archie Quiambao DOLIT" userId="0acd01b1-4217-4ee4-aac5-d0868cb3a5e4" providerId="ADAL" clId="{66CDD850-DD45-4C70-B3E9-2FC43A1EFCEC}" dt="2021-04-05T15:56:46.842" v="2656"/>
          <ac:spMkLst>
            <pc:docMk/>
            <pc:sldMk cId="0" sldId="272"/>
            <ac:spMk id="207" creationId="{269F9916-9B33-42C7-BBB5-9F1D1A612CC4}"/>
          </ac:spMkLst>
        </pc:spChg>
        <pc:spChg chg="mod">
          <ac:chgData name="Archie Quiambao DOLIT" userId="0acd01b1-4217-4ee4-aac5-d0868cb3a5e4" providerId="ADAL" clId="{66CDD850-DD45-4C70-B3E9-2FC43A1EFCEC}" dt="2021-04-05T15:56:46.842" v="2656"/>
          <ac:spMkLst>
            <pc:docMk/>
            <pc:sldMk cId="0" sldId="272"/>
            <ac:spMk id="208" creationId="{27C3D198-3692-433E-BD1D-8E151F3B2A52}"/>
          </ac:spMkLst>
        </pc:spChg>
        <pc:spChg chg="mod">
          <ac:chgData name="Archie Quiambao DOLIT" userId="0acd01b1-4217-4ee4-aac5-d0868cb3a5e4" providerId="ADAL" clId="{66CDD850-DD45-4C70-B3E9-2FC43A1EFCEC}" dt="2021-04-05T15:56:46.842" v="2656"/>
          <ac:spMkLst>
            <pc:docMk/>
            <pc:sldMk cId="0" sldId="272"/>
            <ac:spMk id="209" creationId="{85D7CCE0-CE50-47DC-9FFE-C70B8DA9B6C1}"/>
          </ac:spMkLst>
        </pc:spChg>
        <pc:spChg chg="mod">
          <ac:chgData name="Archie Quiambao DOLIT" userId="0acd01b1-4217-4ee4-aac5-d0868cb3a5e4" providerId="ADAL" clId="{66CDD850-DD45-4C70-B3E9-2FC43A1EFCEC}" dt="2021-04-05T15:56:46.842" v="2656"/>
          <ac:spMkLst>
            <pc:docMk/>
            <pc:sldMk cId="0" sldId="272"/>
            <ac:spMk id="210" creationId="{BA091BA3-100D-44E7-BF29-FFA55E982E27}"/>
          </ac:spMkLst>
        </pc:spChg>
        <pc:spChg chg="mod">
          <ac:chgData name="Archie Quiambao DOLIT" userId="0acd01b1-4217-4ee4-aac5-d0868cb3a5e4" providerId="ADAL" clId="{66CDD850-DD45-4C70-B3E9-2FC43A1EFCEC}" dt="2021-04-05T15:56:46.842" v="2656"/>
          <ac:spMkLst>
            <pc:docMk/>
            <pc:sldMk cId="0" sldId="272"/>
            <ac:spMk id="211" creationId="{4150A65C-F28D-4009-BDCD-5F2B8BDE663B}"/>
          </ac:spMkLst>
        </pc:spChg>
        <pc:spChg chg="mod">
          <ac:chgData name="Archie Quiambao DOLIT" userId="0acd01b1-4217-4ee4-aac5-d0868cb3a5e4" providerId="ADAL" clId="{66CDD850-DD45-4C70-B3E9-2FC43A1EFCEC}" dt="2021-04-05T15:56:46.842" v="2656"/>
          <ac:spMkLst>
            <pc:docMk/>
            <pc:sldMk cId="0" sldId="272"/>
            <ac:spMk id="212" creationId="{97319465-AE81-4917-ACD7-591441ED7BBA}"/>
          </ac:spMkLst>
        </pc:spChg>
        <pc:spChg chg="mod">
          <ac:chgData name="Archie Quiambao DOLIT" userId="0acd01b1-4217-4ee4-aac5-d0868cb3a5e4" providerId="ADAL" clId="{66CDD850-DD45-4C70-B3E9-2FC43A1EFCEC}" dt="2021-04-05T15:56:46.842" v="2656"/>
          <ac:spMkLst>
            <pc:docMk/>
            <pc:sldMk cId="0" sldId="272"/>
            <ac:spMk id="213" creationId="{BBB14380-EBD3-4133-81EC-BC8CC07A17CB}"/>
          </ac:spMkLst>
        </pc:spChg>
        <pc:spChg chg="mod">
          <ac:chgData name="Archie Quiambao DOLIT" userId="0acd01b1-4217-4ee4-aac5-d0868cb3a5e4" providerId="ADAL" clId="{66CDD850-DD45-4C70-B3E9-2FC43A1EFCEC}" dt="2021-04-05T15:56:46.842" v="2656"/>
          <ac:spMkLst>
            <pc:docMk/>
            <pc:sldMk cId="0" sldId="272"/>
            <ac:spMk id="214" creationId="{AF7C23E8-7AD0-4C58-9887-847880A26BCC}"/>
          </ac:spMkLst>
        </pc:spChg>
        <pc:spChg chg="mod">
          <ac:chgData name="Archie Quiambao DOLIT" userId="0acd01b1-4217-4ee4-aac5-d0868cb3a5e4" providerId="ADAL" clId="{66CDD850-DD45-4C70-B3E9-2FC43A1EFCEC}" dt="2021-04-05T15:56:46.842" v="2656"/>
          <ac:spMkLst>
            <pc:docMk/>
            <pc:sldMk cId="0" sldId="272"/>
            <ac:spMk id="215" creationId="{E2DA0B9C-C3CF-4E72-A721-75406AB3FE14}"/>
          </ac:spMkLst>
        </pc:spChg>
        <pc:spChg chg="mod">
          <ac:chgData name="Archie Quiambao DOLIT" userId="0acd01b1-4217-4ee4-aac5-d0868cb3a5e4" providerId="ADAL" clId="{66CDD850-DD45-4C70-B3E9-2FC43A1EFCEC}" dt="2021-04-05T15:56:46.842" v="2656"/>
          <ac:spMkLst>
            <pc:docMk/>
            <pc:sldMk cId="0" sldId="272"/>
            <ac:spMk id="216" creationId="{EE4B3066-13EF-4CDC-8EA6-D1CDFF112698}"/>
          </ac:spMkLst>
        </pc:spChg>
        <pc:spChg chg="mod">
          <ac:chgData name="Archie Quiambao DOLIT" userId="0acd01b1-4217-4ee4-aac5-d0868cb3a5e4" providerId="ADAL" clId="{66CDD850-DD45-4C70-B3E9-2FC43A1EFCEC}" dt="2021-04-05T15:56:46.842" v="2656"/>
          <ac:spMkLst>
            <pc:docMk/>
            <pc:sldMk cId="0" sldId="272"/>
            <ac:spMk id="217" creationId="{44EB21D7-92EE-45A3-BC94-91C886467061}"/>
          </ac:spMkLst>
        </pc:spChg>
        <pc:spChg chg="mod">
          <ac:chgData name="Archie Quiambao DOLIT" userId="0acd01b1-4217-4ee4-aac5-d0868cb3a5e4" providerId="ADAL" clId="{66CDD850-DD45-4C70-B3E9-2FC43A1EFCEC}" dt="2021-04-05T15:56:46.842" v="2656"/>
          <ac:spMkLst>
            <pc:docMk/>
            <pc:sldMk cId="0" sldId="272"/>
            <ac:spMk id="218" creationId="{CB308447-2973-4A87-9243-9B1002AC877E}"/>
          </ac:spMkLst>
        </pc:spChg>
        <pc:spChg chg="mod">
          <ac:chgData name="Archie Quiambao DOLIT" userId="0acd01b1-4217-4ee4-aac5-d0868cb3a5e4" providerId="ADAL" clId="{66CDD850-DD45-4C70-B3E9-2FC43A1EFCEC}" dt="2021-04-05T15:56:46.842" v="2656"/>
          <ac:spMkLst>
            <pc:docMk/>
            <pc:sldMk cId="0" sldId="272"/>
            <ac:spMk id="219" creationId="{BA02989D-A34E-4502-82A5-CEC4398BE12C}"/>
          </ac:spMkLst>
        </pc:spChg>
        <pc:spChg chg="mod">
          <ac:chgData name="Archie Quiambao DOLIT" userId="0acd01b1-4217-4ee4-aac5-d0868cb3a5e4" providerId="ADAL" clId="{66CDD850-DD45-4C70-B3E9-2FC43A1EFCEC}" dt="2021-04-05T15:56:46.842" v="2656"/>
          <ac:spMkLst>
            <pc:docMk/>
            <pc:sldMk cId="0" sldId="272"/>
            <ac:spMk id="220" creationId="{4C62D63C-133D-4BBD-B909-D8381094606D}"/>
          </ac:spMkLst>
        </pc:spChg>
        <pc:spChg chg="mod">
          <ac:chgData name="Archie Quiambao DOLIT" userId="0acd01b1-4217-4ee4-aac5-d0868cb3a5e4" providerId="ADAL" clId="{66CDD850-DD45-4C70-B3E9-2FC43A1EFCEC}" dt="2021-04-05T15:56:46.842" v="2656"/>
          <ac:spMkLst>
            <pc:docMk/>
            <pc:sldMk cId="0" sldId="272"/>
            <ac:spMk id="221" creationId="{22D6B8EC-8CEF-497B-8C00-68F65C06399B}"/>
          </ac:spMkLst>
        </pc:spChg>
        <pc:spChg chg="mod">
          <ac:chgData name="Archie Quiambao DOLIT" userId="0acd01b1-4217-4ee4-aac5-d0868cb3a5e4" providerId="ADAL" clId="{66CDD850-DD45-4C70-B3E9-2FC43A1EFCEC}" dt="2021-04-05T15:56:46.842" v="2656"/>
          <ac:spMkLst>
            <pc:docMk/>
            <pc:sldMk cId="0" sldId="272"/>
            <ac:spMk id="222" creationId="{9B793815-DDD8-48E3-93E7-076C06C0BC1F}"/>
          </ac:spMkLst>
        </pc:spChg>
        <pc:spChg chg="mod">
          <ac:chgData name="Archie Quiambao DOLIT" userId="0acd01b1-4217-4ee4-aac5-d0868cb3a5e4" providerId="ADAL" clId="{66CDD850-DD45-4C70-B3E9-2FC43A1EFCEC}" dt="2021-04-05T15:56:46.842" v="2656"/>
          <ac:spMkLst>
            <pc:docMk/>
            <pc:sldMk cId="0" sldId="272"/>
            <ac:spMk id="223" creationId="{228D3AF4-5556-407E-9952-782A63DE257A}"/>
          </ac:spMkLst>
        </pc:spChg>
        <pc:spChg chg="mod">
          <ac:chgData name="Archie Quiambao DOLIT" userId="0acd01b1-4217-4ee4-aac5-d0868cb3a5e4" providerId="ADAL" clId="{66CDD850-DD45-4C70-B3E9-2FC43A1EFCEC}" dt="2021-04-05T15:56:46.842" v="2656"/>
          <ac:spMkLst>
            <pc:docMk/>
            <pc:sldMk cId="0" sldId="272"/>
            <ac:spMk id="224" creationId="{EE8542E0-7BC0-4136-BBEB-B9DE488E4CAB}"/>
          </ac:spMkLst>
        </pc:spChg>
        <pc:spChg chg="mod">
          <ac:chgData name="Archie Quiambao DOLIT" userId="0acd01b1-4217-4ee4-aac5-d0868cb3a5e4" providerId="ADAL" clId="{66CDD850-DD45-4C70-B3E9-2FC43A1EFCEC}" dt="2021-04-05T15:56:46.842" v="2656"/>
          <ac:spMkLst>
            <pc:docMk/>
            <pc:sldMk cId="0" sldId="272"/>
            <ac:spMk id="225" creationId="{8714810B-45BA-4A4E-BCB7-DD7074A8BF88}"/>
          </ac:spMkLst>
        </pc:spChg>
        <pc:spChg chg="mod">
          <ac:chgData name="Archie Quiambao DOLIT" userId="0acd01b1-4217-4ee4-aac5-d0868cb3a5e4" providerId="ADAL" clId="{66CDD850-DD45-4C70-B3E9-2FC43A1EFCEC}" dt="2021-04-05T15:56:46.842" v="2656"/>
          <ac:spMkLst>
            <pc:docMk/>
            <pc:sldMk cId="0" sldId="272"/>
            <ac:spMk id="226" creationId="{13CC8838-C452-4678-9252-0052E7047C87}"/>
          </ac:spMkLst>
        </pc:spChg>
        <pc:spChg chg="mod">
          <ac:chgData name="Archie Quiambao DOLIT" userId="0acd01b1-4217-4ee4-aac5-d0868cb3a5e4" providerId="ADAL" clId="{66CDD850-DD45-4C70-B3E9-2FC43A1EFCEC}" dt="2021-04-05T15:56:46.842" v="2656"/>
          <ac:spMkLst>
            <pc:docMk/>
            <pc:sldMk cId="0" sldId="272"/>
            <ac:spMk id="227" creationId="{A2B5BC15-B086-4DC7-9530-BDEC8952C5CD}"/>
          </ac:spMkLst>
        </pc:spChg>
        <pc:spChg chg="mod">
          <ac:chgData name="Archie Quiambao DOLIT" userId="0acd01b1-4217-4ee4-aac5-d0868cb3a5e4" providerId="ADAL" clId="{66CDD850-DD45-4C70-B3E9-2FC43A1EFCEC}" dt="2021-04-05T15:56:46.842" v="2656"/>
          <ac:spMkLst>
            <pc:docMk/>
            <pc:sldMk cId="0" sldId="272"/>
            <ac:spMk id="228" creationId="{98C52317-BFC6-4AE0-B170-93288A46942B}"/>
          </ac:spMkLst>
        </pc:spChg>
        <pc:spChg chg="mod">
          <ac:chgData name="Archie Quiambao DOLIT" userId="0acd01b1-4217-4ee4-aac5-d0868cb3a5e4" providerId="ADAL" clId="{66CDD850-DD45-4C70-B3E9-2FC43A1EFCEC}" dt="2021-04-05T15:56:46.842" v="2656"/>
          <ac:spMkLst>
            <pc:docMk/>
            <pc:sldMk cId="0" sldId="272"/>
            <ac:spMk id="229" creationId="{F7A53FC1-CE1F-48DD-A6E6-6E74A8549934}"/>
          </ac:spMkLst>
        </pc:spChg>
        <pc:spChg chg="mod">
          <ac:chgData name="Archie Quiambao DOLIT" userId="0acd01b1-4217-4ee4-aac5-d0868cb3a5e4" providerId="ADAL" clId="{66CDD850-DD45-4C70-B3E9-2FC43A1EFCEC}" dt="2021-04-05T15:56:46.842" v="2656"/>
          <ac:spMkLst>
            <pc:docMk/>
            <pc:sldMk cId="0" sldId="272"/>
            <ac:spMk id="230" creationId="{1D0B0274-75B5-45D0-9D4D-FB29B9B84965}"/>
          </ac:spMkLst>
        </pc:spChg>
        <pc:spChg chg="mod">
          <ac:chgData name="Archie Quiambao DOLIT" userId="0acd01b1-4217-4ee4-aac5-d0868cb3a5e4" providerId="ADAL" clId="{66CDD850-DD45-4C70-B3E9-2FC43A1EFCEC}" dt="2021-04-05T15:56:46.842" v="2656"/>
          <ac:spMkLst>
            <pc:docMk/>
            <pc:sldMk cId="0" sldId="272"/>
            <ac:spMk id="231" creationId="{47AAD211-1947-4B83-8CDD-F2F354681EE7}"/>
          </ac:spMkLst>
        </pc:spChg>
        <pc:spChg chg="mod">
          <ac:chgData name="Archie Quiambao DOLIT" userId="0acd01b1-4217-4ee4-aac5-d0868cb3a5e4" providerId="ADAL" clId="{66CDD850-DD45-4C70-B3E9-2FC43A1EFCEC}" dt="2021-04-05T15:56:46.842" v="2656"/>
          <ac:spMkLst>
            <pc:docMk/>
            <pc:sldMk cId="0" sldId="272"/>
            <ac:spMk id="232" creationId="{FA53EACB-D504-4B37-B458-EDE6CCD18CA1}"/>
          </ac:spMkLst>
        </pc:spChg>
        <pc:spChg chg="mod">
          <ac:chgData name="Archie Quiambao DOLIT" userId="0acd01b1-4217-4ee4-aac5-d0868cb3a5e4" providerId="ADAL" clId="{66CDD850-DD45-4C70-B3E9-2FC43A1EFCEC}" dt="2021-04-05T15:56:46.842" v="2656"/>
          <ac:spMkLst>
            <pc:docMk/>
            <pc:sldMk cId="0" sldId="272"/>
            <ac:spMk id="233" creationId="{B35B8945-C13B-4027-91DB-5A62A432E475}"/>
          </ac:spMkLst>
        </pc:spChg>
        <pc:spChg chg="mod">
          <ac:chgData name="Archie Quiambao DOLIT" userId="0acd01b1-4217-4ee4-aac5-d0868cb3a5e4" providerId="ADAL" clId="{66CDD850-DD45-4C70-B3E9-2FC43A1EFCEC}" dt="2021-04-05T15:56:46.842" v="2656"/>
          <ac:spMkLst>
            <pc:docMk/>
            <pc:sldMk cId="0" sldId="272"/>
            <ac:spMk id="234" creationId="{F85C132C-FC2E-48C9-82FD-0B7503A2DAB0}"/>
          </ac:spMkLst>
        </pc:spChg>
        <pc:spChg chg="mod">
          <ac:chgData name="Archie Quiambao DOLIT" userId="0acd01b1-4217-4ee4-aac5-d0868cb3a5e4" providerId="ADAL" clId="{66CDD850-DD45-4C70-B3E9-2FC43A1EFCEC}" dt="2021-04-05T15:56:46.842" v="2656"/>
          <ac:spMkLst>
            <pc:docMk/>
            <pc:sldMk cId="0" sldId="272"/>
            <ac:spMk id="235" creationId="{CCF4E35D-2208-4528-8485-CB5B6A939A40}"/>
          </ac:spMkLst>
        </pc:spChg>
        <pc:spChg chg="mod">
          <ac:chgData name="Archie Quiambao DOLIT" userId="0acd01b1-4217-4ee4-aac5-d0868cb3a5e4" providerId="ADAL" clId="{66CDD850-DD45-4C70-B3E9-2FC43A1EFCEC}" dt="2021-04-05T15:56:46.842" v="2656"/>
          <ac:spMkLst>
            <pc:docMk/>
            <pc:sldMk cId="0" sldId="272"/>
            <ac:spMk id="236" creationId="{91ACBC13-0C50-4564-8178-D41544CA107C}"/>
          </ac:spMkLst>
        </pc:spChg>
        <pc:spChg chg="mod">
          <ac:chgData name="Archie Quiambao DOLIT" userId="0acd01b1-4217-4ee4-aac5-d0868cb3a5e4" providerId="ADAL" clId="{66CDD850-DD45-4C70-B3E9-2FC43A1EFCEC}" dt="2021-04-05T15:56:46.842" v="2656"/>
          <ac:spMkLst>
            <pc:docMk/>
            <pc:sldMk cId="0" sldId="272"/>
            <ac:spMk id="237" creationId="{C793B40C-95E5-4EA2-A3E0-2A3E2EF4488B}"/>
          </ac:spMkLst>
        </pc:spChg>
        <pc:spChg chg="mod">
          <ac:chgData name="Archie Quiambao DOLIT" userId="0acd01b1-4217-4ee4-aac5-d0868cb3a5e4" providerId="ADAL" clId="{66CDD850-DD45-4C70-B3E9-2FC43A1EFCEC}" dt="2021-04-05T15:56:46.842" v="2656"/>
          <ac:spMkLst>
            <pc:docMk/>
            <pc:sldMk cId="0" sldId="272"/>
            <ac:spMk id="238" creationId="{A6DC2F77-B16C-4170-9A07-C628A36359F0}"/>
          </ac:spMkLst>
        </pc:spChg>
        <pc:spChg chg="mod">
          <ac:chgData name="Archie Quiambao DOLIT" userId="0acd01b1-4217-4ee4-aac5-d0868cb3a5e4" providerId="ADAL" clId="{66CDD850-DD45-4C70-B3E9-2FC43A1EFCEC}" dt="2021-04-05T15:56:46.842" v="2656"/>
          <ac:spMkLst>
            <pc:docMk/>
            <pc:sldMk cId="0" sldId="272"/>
            <ac:spMk id="239" creationId="{C621CD46-4C15-4A97-B76F-E3B5AEDA766D}"/>
          </ac:spMkLst>
        </pc:spChg>
        <pc:spChg chg="mod">
          <ac:chgData name="Archie Quiambao DOLIT" userId="0acd01b1-4217-4ee4-aac5-d0868cb3a5e4" providerId="ADAL" clId="{66CDD850-DD45-4C70-B3E9-2FC43A1EFCEC}" dt="2021-04-05T15:56:46.842" v="2656"/>
          <ac:spMkLst>
            <pc:docMk/>
            <pc:sldMk cId="0" sldId="272"/>
            <ac:spMk id="240" creationId="{8984CC63-5163-4ACC-8239-50977266282B}"/>
          </ac:spMkLst>
        </pc:spChg>
        <pc:spChg chg="mod">
          <ac:chgData name="Archie Quiambao DOLIT" userId="0acd01b1-4217-4ee4-aac5-d0868cb3a5e4" providerId="ADAL" clId="{66CDD850-DD45-4C70-B3E9-2FC43A1EFCEC}" dt="2021-04-05T15:56:46.842" v="2656"/>
          <ac:spMkLst>
            <pc:docMk/>
            <pc:sldMk cId="0" sldId="272"/>
            <ac:spMk id="241" creationId="{AD6F539E-B23C-4CB9-8681-EFBAAA2FE385}"/>
          </ac:spMkLst>
        </pc:spChg>
        <pc:spChg chg="mod">
          <ac:chgData name="Archie Quiambao DOLIT" userId="0acd01b1-4217-4ee4-aac5-d0868cb3a5e4" providerId="ADAL" clId="{66CDD850-DD45-4C70-B3E9-2FC43A1EFCEC}" dt="2021-04-05T15:56:46.842" v="2656"/>
          <ac:spMkLst>
            <pc:docMk/>
            <pc:sldMk cId="0" sldId="272"/>
            <ac:spMk id="242" creationId="{D4153BE0-E246-4FE3-8EE3-700181BCD24D}"/>
          </ac:spMkLst>
        </pc:spChg>
        <pc:spChg chg="mod">
          <ac:chgData name="Archie Quiambao DOLIT" userId="0acd01b1-4217-4ee4-aac5-d0868cb3a5e4" providerId="ADAL" clId="{66CDD850-DD45-4C70-B3E9-2FC43A1EFCEC}" dt="2021-04-05T15:56:46.842" v="2656"/>
          <ac:spMkLst>
            <pc:docMk/>
            <pc:sldMk cId="0" sldId="272"/>
            <ac:spMk id="243" creationId="{263707F2-FEC6-43D4-B75D-56ACBFD44F12}"/>
          </ac:spMkLst>
        </pc:spChg>
        <pc:spChg chg="mod">
          <ac:chgData name="Archie Quiambao DOLIT" userId="0acd01b1-4217-4ee4-aac5-d0868cb3a5e4" providerId="ADAL" clId="{66CDD850-DD45-4C70-B3E9-2FC43A1EFCEC}" dt="2021-04-05T15:56:46.842" v="2656"/>
          <ac:spMkLst>
            <pc:docMk/>
            <pc:sldMk cId="0" sldId="272"/>
            <ac:spMk id="244" creationId="{D88B0D7B-DC0B-49DA-9865-0AB5BB4ABADD}"/>
          </ac:spMkLst>
        </pc:spChg>
        <pc:spChg chg="mod">
          <ac:chgData name="Archie Quiambao DOLIT" userId="0acd01b1-4217-4ee4-aac5-d0868cb3a5e4" providerId="ADAL" clId="{66CDD850-DD45-4C70-B3E9-2FC43A1EFCEC}" dt="2021-04-05T15:56:46.842" v="2656"/>
          <ac:spMkLst>
            <pc:docMk/>
            <pc:sldMk cId="0" sldId="272"/>
            <ac:spMk id="245" creationId="{DC510D3E-40A3-450F-A2EF-A845E9D55514}"/>
          </ac:spMkLst>
        </pc:spChg>
        <pc:spChg chg="mod">
          <ac:chgData name="Archie Quiambao DOLIT" userId="0acd01b1-4217-4ee4-aac5-d0868cb3a5e4" providerId="ADAL" clId="{66CDD850-DD45-4C70-B3E9-2FC43A1EFCEC}" dt="2021-04-05T15:56:46.842" v="2656"/>
          <ac:spMkLst>
            <pc:docMk/>
            <pc:sldMk cId="0" sldId="272"/>
            <ac:spMk id="246" creationId="{C53A7F55-4257-44BD-B5FD-30938BF3EB92}"/>
          </ac:spMkLst>
        </pc:spChg>
        <pc:spChg chg="mod">
          <ac:chgData name="Archie Quiambao DOLIT" userId="0acd01b1-4217-4ee4-aac5-d0868cb3a5e4" providerId="ADAL" clId="{66CDD850-DD45-4C70-B3E9-2FC43A1EFCEC}" dt="2021-04-05T15:56:46.842" v="2656"/>
          <ac:spMkLst>
            <pc:docMk/>
            <pc:sldMk cId="0" sldId="272"/>
            <ac:spMk id="247" creationId="{5A6E8C4B-2D6C-4E5C-8F32-0F3ED950F6C5}"/>
          </ac:spMkLst>
        </pc:spChg>
        <pc:spChg chg="mod">
          <ac:chgData name="Archie Quiambao DOLIT" userId="0acd01b1-4217-4ee4-aac5-d0868cb3a5e4" providerId="ADAL" clId="{66CDD850-DD45-4C70-B3E9-2FC43A1EFCEC}" dt="2021-04-05T15:56:46.842" v="2656"/>
          <ac:spMkLst>
            <pc:docMk/>
            <pc:sldMk cId="0" sldId="272"/>
            <ac:spMk id="248" creationId="{00951735-51F9-4D18-8D81-FB2F12A95354}"/>
          </ac:spMkLst>
        </pc:spChg>
        <pc:spChg chg="mod">
          <ac:chgData name="Archie Quiambao DOLIT" userId="0acd01b1-4217-4ee4-aac5-d0868cb3a5e4" providerId="ADAL" clId="{66CDD850-DD45-4C70-B3E9-2FC43A1EFCEC}" dt="2021-04-05T15:56:46.842" v="2656"/>
          <ac:spMkLst>
            <pc:docMk/>
            <pc:sldMk cId="0" sldId="272"/>
            <ac:spMk id="249" creationId="{61566825-15A4-4BE0-851A-7A81250C2B43}"/>
          </ac:spMkLst>
        </pc:spChg>
        <pc:spChg chg="mod">
          <ac:chgData name="Archie Quiambao DOLIT" userId="0acd01b1-4217-4ee4-aac5-d0868cb3a5e4" providerId="ADAL" clId="{66CDD850-DD45-4C70-B3E9-2FC43A1EFCEC}" dt="2021-04-05T15:56:46.842" v="2656"/>
          <ac:spMkLst>
            <pc:docMk/>
            <pc:sldMk cId="0" sldId="272"/>
            <ac:spMk id="250" creationId="{46ACF95E-22FE-4E0F-B6C5-837393FA60E8}"/>
          </ac:spMkLst>
        </pc:spChg>
        <pc:spChg chg="mod">
          <ac:chgData name="Archie Quiambao DOLIT" userId="0acd01b1-4217-4ee4-aac5-d0868cb3a5e4" providerId="ADAL" clId="{66CDD850-DD45-4C70-B3E9-2FC43A1EFCEC}" dt="2021-04-05T15:56:46.842" v="2656"/>
          <ac:spMkLst>
            <pc:docMk/>
            <pc:sldMk cId="0" sldId="272"/>
            <ac:spMk id="251" creationId="{7356D0BD-CCCE-4E92-8B6D-7CC21332C44D}"/>
          </ac:spMkLst>
        </pc:spChg>
        <pc:spChg chg="mod">
          <ac:chgData name="Archie Quiambao DOLIT" userId="0acd01b1-4217-4ee4-aac5-d0868cb3a5e4" providerId="ADAL" clId="{66CDD850-DD45-4C70-B3E9-2FC43A1EFCEC}" dt="2021-04-05T15:56:46.842" v="2656"/>
          <ac:spMkLst>
            <pc:docMk/>
            <pc:sldMk cId="0" sldId="272"/>
            <ac:spMk id="252" creationId="{01E343A9-B532-4433-8402-36161A21CED3}"/>
          </ac:spMkLst>
        </pc:spChg>
        <pc:spChg chg="mod">
          <ac:chgData name="Archie Quiambao DOLIT" userId="0acd01b1-4217-4ee4-aac5-d0868cb3a5e4" providerId="ADAL" clId="{66CDD850-DD45-4C70-B3E9-2FC43A1EFCEC}" dt="2021-04-05T15:56:46.842" v="2656"/>
          <ac:spMkLst>
            <pc:docMk/>
            <pc:sldMk cId="0" sldId="272"/>
            <ac:spMk id="253" creationId="{A1D5A819-82EF-45A0-B1BF-4DC140533277}"/>
          </ac:spMkLst>
        </pc:spChg>
        <pc:spChg chg="mod">
          <ac:chgData name="Archie Quiambao DOLIT" userId="0acd01b1-4217-4ee4-aac5-d0868cb3a5e4" providerId="ADAL" clId="{66CDD850-DD45-4C70-B3E9-2FC43A1EFCEC}" dt="2021-04-05T15:56:46.842" v="2656"/>
          <ac:spMkLst>
            <pc:docMk/>
            <pc:sldMk cId="0" sldId="272"/>
            <ac:spMk id="254" creationId="{EBC4FC28-94E2-45D4-9A96-F9F75D8C4EED}"/>
          </ac:spMkLst>
        </pc:spChg>
        <pc:spChg chg="mod">
          <ac:chgData name="Archie Quiambao DOLIT" userId="0acd01b1-4217-4ee4-aac5-d0868cb3a5e4" providerId="ADAL" clId="{66CDD850-DD45-4C70-B3E9-2FC43A1EFCEC}" dt="2021-04-05T15:56:46.842" v="2656"/>
          <ac:spMkLst>
            <pc:docMk/>
            <pc:sldMk cId="0" sldId="272"/>
            <ac:spMk id="255" creationId="{D2A78ADC-01B0-47B0-8FE8-E6A142AF856F}"/>
          </ac:spMkLst>
        </pc:spChg>
        <pc:spChg chg="mod">
          <ac:chgData name="Archie Quiambao DOLIT" userId="0acd01b1-4217-4ee4-aac5-d0868cb3a5e4" providerId="ADAL" clId="{66CDD850-DD45-4C70-B3E9-2FC43A1EFCEC}" dt="2021-04-05T15:56:46.842" v="2656"/>
          <ac:spMkLst>
            <pc:docMk/>
            <pc:sldMk cId="0" sldId="272"/>
            <ac:spMk id="256" creationId="{52A50497-28D1-4E03-ACD5-9CC23A0FF75F}"/>
          </ac:spMkLst>
        </pc:spChg>
        <pc:spChg chg="mod">
          <ac:chgData name="Archie Quiambao DOLIT" userId="0acd01b1-4217-4ee4-aac5-d0868cb3a5e4" providerId="ADAL" clId="{66CDD850-DD45-4C70-B3E9-2FC43A1EFCEC}" dt="2021-04-05T15:56:46.842" v="2656"/>
          <ac:spMkLst>
            <pc:docMk/>
            <pc:sldMk cId="0" sldId="272"/>
            <ac:spMk id="257" creationId="{4075DB10-9F41-4119-A490-662B0D648A37}"/>
          </ac:spMkLst>
        </pc:spChg>
        <pc:spChg chg="mod">
          <ac:chgData name="Archie Quiambao DOLIT" userId="0acd01b1-4217-4ee4-aac5-d0868cb3a5e4" providerId="ADAL" clId="{66CDD850-DD45-4C70-B3E9-2FC43A1EFCEC}" dt="2021-04-05T15:56:46.842" v="2656"/>
          <ac:spMkLst>
            <pc:docMk/>
            <pc:sldMk cId="0" sldId="272"/>
            <ac:spMk id="258" creationId="{A74BE3CE-59D6-4091-90F1-E4888CC288E3}"/>
          </ac:spMkLst>
        </pc:spChg>
        <pc:spChg chg="mod">
          <ac:chgData name="Archie Quiambao DOLIT" userId="0acd01b1-4217-4ee4-aac5-d0868cb3a5e4" providerId="ADAL" clId="{66CDD850-DD45-4C70-B3E9-2FC43A1EFCEC}" dt="2021-04-05T15:56:46.842" v="2656"/>
          <ac:spMkLst>
            <pc:docMk/>
            <pc:sldMk cId="0" sldId="272"/>
            <ac:spMk id="259" creationId="{8CA3D9B3-A714-4396-84D6-3B9D55894E39}"/>
          </ac:spMkLst>
        </pc:spChg>
        <pc:spChg chg="mod">
          <ac:chgData name="Archie Quiambao DOLIT" userId="0acd01b1-4217-4ee4-aac5-d0868cb3a5e4" providerId="ADAL" clId="{66CDD850-DD45-4C70-B3E9-2FC43A1EFCEC}" dt="2021-04-05T15:56:46.842" v="2656"/>
          <ac:spMkLst>
            <pc:docMk/>
            <pc:sldMk cId="0" sldId="272"/>
            <ac:spMk id="260" creationId="{AAC483BE-BB10-4DAE-A322-408AC3409EDD}"/>
          </ac:spMkLst>
        </pc:spChg>
        <pc:spChg chg="mod">
          <ac:chgData name="Archie Quiambao DOLIT" userId="0acd01b1-4217-4ee4-aac5-d0868cb3a5e4" providerId="ADAL" clId="{66CDD850-DD45-4C70-B3E9-2FC43A1EFCEC}" dt="2021-04-05T15:56:46.842" v="2656"/>
          <ac:spMkLst>
            <pc:docMk/>
            <pc:sldMk cId="0" sldId="272"/>
            <ac:spMk id="261" creationId="{8C4B5BDC-0C90-4520-A3DB-D64096CC99A7}"/>
          </ac:spMkLst>
        </pc:spChg>
        <pc:spChg chg="mod">
          <ac:chgData name="Archie Quiambao DOLIT" userId="0acd01b1-4217-4ee4-aac5-d0868cb3a5e4" providerId="ADAL" clId="{66CDD850-DD45-4C70-B3E9-2FC43A1EFCEC}" dt="2021-04-05T15:56:46.842" v="2656"/>
          <ac:spMkLst>
            <pc:docMk/>
            <pc:sldMk cId="0" sldId="272"/>
            <ac:spMk id="262" creationId="{B874D9C2-EBB0-4570-B0A1-02873A550258}"/>
          </ac:spMkLst>
        </pc:spChg>
        <pc:spChg chg="mod">
          <ac:chgData name="Archie Quiambao DOLIT" userId="0acd01b1-4217-4ee4-aac5-d0868cb3a5e4" providerId="ADAL" clId="{66CDD850-DD45-4C70-B3E9-2FC43A1EFCEC}" dt="2021-04-05T15:56:46.842" v="2656"/>
          <ac:spMkLst>
            <pc:docMk/>
            <pc:sldMk cId="0" sldId="272"/>
            <ac:spMk id="263" creationId="{95727277-36F4-433A-BB24-7F3514224597}"/>
          </ac:spMkLst>
        </pc:spChg>
        <pc:spChg chg="mod">
          <ac:chgData name="Archie Quiambao DOLIT" userId="0acd01b1-4217-4ee4-aac5-d0868cb3a5e4" providerId="ADAL" clId="{66CDD850-DD45-4C70-B3E9-2FC43A1EFCEC}" dt="2021-04-05T15:56:46.842" v="2656"/>
          <ac:spMkLst>
            <pc:docMk/>
            <pc:sldMk cId="0" sldId="272"/>
            <ac:spMk id="264" creationId="{3598713E-8504-4C2D-A0E8-B82F6F4AF7FE}"/>
          </ac:spMkLst>
        </pc:spChg>
        <pc:spChg chg="mod">
          <ac:chgData name="Archie Quiambao DOLIT" userId="0acd01b1-4217-4ee4-aac5-d0868cb3a5e4" providerId="ADAL" clId="{66CDD850-DD45-4C70-B3E9-2FC43A1EFCEC}" dt="2021-04-05T15:56:46.842" v="2656"/>
          <ac:spMkLst>
            <pc:docMk/>
            <pc:sldMk cId="0" sldId="272"/>
            <ac:spMk id="265" creationId="{3B984CB6-6FE6-4905-8BB7-208C30D71A61}"/>
          </ac:spMkLst>
        </pc:spChg>
        <pc:spChg chg="mod">
          <ac:chgData name="Archie Quiambao DOLIT" userId="0acd01b1-4217-4ee4-aac5-d0868cb3a5e4" providerId="ADAL" clId="{66CDD850-DD45-4C70-B3E9-2FC43A1EFCEC}" dt="2021-04-05T15:56:46.842" v="2656"/>
          <ac:spMkLst>
            <pc:docMk/>
            <pc:sldMk cId="0" sldId="272"/>
            <ac:spMk id="266" creationId="{85C0A4C9-AC9E-4A32-8CE3-F880C0F9CA21}"/>
          </ac:spMkLst>
        </pc:spChg>
        <pc:spChg chg="mod">
          <ac:chgData name="Archie Quiambao DOLIT" userId="0acd01b1-4217-4ee4-aac5-d0868cb3a5e4" providerId="ADAL" clId="{66CDD850-DD45-4C70-B3E9-2FC43A1EFCEC}" dt="2021-04-05T15:56:46.842" v="2656"/>
          <ac:spMkLst>
            <pc:docMk/>
            <pc:sldMk cId="0" sldId="272"/>
            <ac:spMk id="267" creationId="{A4F86D25-5EC8-48C5-9881-C79982B744CF}"/>
          </ac:spMkLst>
        </pc:spChg>
        <pc:spChg chg="mod">
          <ac:chgData name="Archie Quiambao DOLIT" userId="0acd01b1-4217-4ee4-aac5-d0868cb3a5e4" providerId="ADAL" clId="{66CDD850-DD45-4C70-B3E9-2FC43A1EFCEC}" dt="2021-04-05T15:56:46.842" v="2656"/>
          <ac:spMkLst>
            <pc:docMk/>
            <pc:sldMk cId="0" sldId="272"/>
            <ac:spMk id="268" creationId="{5BDD8EE3-8002-4439-8B30-7C19A3E6E653}"/>
          </ac:spMkLst>
        </pc:spChg>
        <pc:spChg chg="mod">
          <ac:chgData name="Archie Quiambao DOLIT" userId="0acd01b1-4217-4ee4-aac5-d0868cb3a5e4" providerId="ADAL" clId="{66CDD850-DD45-4C70-B3E9-2FC43A1EFCEC}" dt="2021-04-05T15:56:46.842" v="2656"/>
          <ac:spMkLst>
            <pc:docMk/>
            <pc:sldMk cId="0" sldId="272"/>
            <ac:spMk id="269" creationId="{6BF5E277-3BD4-4A13-8831-EBD13B367D53}"/>
          </ac:spMkLst>
        </pc:spChg>
        <pc:spChg chg="mod">
          <ac:chgData name="Archie Quiambao DOLIT" userId="0acd01b1-4217-4ee4-aac5-d0868cb3a5e4" providerId="ADAL" clId="{66CDD850-DD45-4C70-B3E9-2FC43A1EFCEC}" dt="2021-04-05T15:56:46.842" v="2656"/>
          <ac:spMkLst>
            <pc:docMk/>
            <pc:sldMk cId="0" sldId="272"/>
            <ac:spMk id="270" creationId="{E4D2C58A-D660-4015-807F-8887508BA6AF}"/>
          </ac:spMkLst>
        </pc:spChg>
        <pc:spChg chg="mod">
          <ac:chgData name="Archie Quiambao DOLIT" userId="0acd01b1-4217-4ee4-aac5-d0868cb3a5e4" providerId="ADAL" clId="{66CDD850-DD45-4C70-B3E9-2FC43A1EFCEC}" dt="2021-04-05T15:56:46.842" v="2656"/>
          <ac:spMkLst>
            <pc:docMk/>
            <pc:sldMk cId="0" sldId="272"/>
            <ac:spMk id="271" creationId="{9E973C55-8AFD-4155-A7A8-462D4128606E}"/>
          </ac:spMkLst>
        </pc:spChg>
        <pc:spChg chg="mod">
          <ac:chgData name="Archie Quiambao DOLIT" userId="0acd01b1-4217-4ee4-aac5-d0868cb3a5e4" providerId="ADAL" clId="{66CDD850-DD45-4C70-B3E9-2FC43A1EFCEC}" dt="2021-04-05T15:56:46.842" v="2656"/>
          <ac:spMkLst>
            <pc:docMk/>
            <pc:sldMk cId="0" sldId="272"/>
            <ac:spMk id="272" creationId="{04BDFF50-5FC0-40F2-82AB-E127DE78D929}"/>
          </ac:spMkLst>
        </pc:spChg>
        <pc:spChg chg="mod">
          <ac:chgData name="Archie Quiambao DOLIT" userId="0acd01b1-4217-4ee4-aac5-d0868cb3a5e4" providerId="ADAL" clId="{66CDD850-DD45-4C70-B3E9-2FC43A1EFCEC}" dt="2021-04-05T15:56:46.842" v="2656"/>
          <ac:spMkLst>
            <pc:docMk/>
            <pc:sldMk cId="0" sldId="272"/>
            <ac:spMk id="273" creationId="{E6AA3091-C6CC-4FD6-88E7-74FC80A2B9B3}"/>
          </ac:spMkLst>
        </pc:spChg>
        <pc:spChg chg="mod">
          <ac:chgData name="Archie Quiambao DOLIT" userId="0acd01b1-4217-4ee4-aac5-d0868cb3a5e4" providerId="ADAL" clId="{66CDD850-DD45-4C70-B3E9-2FC43A1EFCEC}" dt="2021-04-05T15:56:46.842" v="2656"/>
          <ac:spMkLst>
            <pc:docMk/>
            <pc:sldMk cId="0" sldId="272"/>
            <ac:spMk id="274" creationId="{89303C66-6776-423D-9EE8-7EDC5F27A81C}"/>
          </ac:spMkLst>
        </pc:spChg>
        <pc:spChg chg="mod">
          <ac:chgData name="Archie Quiambao DOLIT" userId="0acd01b1-4217-4ee4-aac5-d0868cb3a5e4" providerId="ADAL" clId="{66CDD850-DD45-4C70-B3E9-2FC43A1EFCEC}" dt="2021-04-05T15:56:46.842" v="2656"/>
          <ac:spMkLst>
            <pc:docMk/>
            <pc:sldMk cId="0" sldId="272"/>
            <ac:spMk id="275" creationId="{6CE22EFB-744A-4D3B-9341-E2D43EA59E1D}"/>
          </ac:spMkLst>
        </pc:spChg>
        <pc:spChg chg="mod">
          <ac:chgData name="Archie Quiambao DOLIT" userId="0acd01b1-4217-4ee4-aac5-d0868cb3a5e4" providerId="ADAL" clId="{66CDD850-DD45-4C70-B3E9-2FC43A1EFCEC}" dt="2021-04-05T15:56:46.842" v="2656"/>
          <ac:spMkLst>
            <pc:docMk/>
            <pc:sldMk cId="0" sldId="272"/>
            <ac:spMk id="276" creationId="{C56AC721-F246-4CEC-934A-2B6590870BF8}"/>
          </ac:spMkLst>
        </pc:spChg>
        <pc:spChg chg="mod">
          <ac:chgData name="Archie Quiambao DOLIT" userId="0acd01b1-4217-4ee4-aac5-d0868cb3a5e4" providerId="ADAL" clId="{66CDD850-DD45-4C70-B3E9-2FC43A1EFCEC}" dt="2021-04-05T15:56:46.842" v="2656"/>
          <ac:spMkLst>
            <pc:docMk/>
            <pc:sldMk cId="0" sldId="272"/>
            <ac:spMk id="277" creationId="{D4961903-5235-4409-9015-84600ED00D4B}"/>
          </ac:spMkLst>
        </pc:spChg>
        <pc:spChg chg="mod">
          <ac:chgData name="Archie Quiambao DOLIT" userId="0acd01b1-4217-4ee4-aac5-d0868cb3a5e4" providerId="ADAL" clId="{66CDD850-DD45-4C70-B3E9-2FC43A1EFCEC}" dt="2021-04-05T15:56:46.842" v="2656"/>
          <ac:spMkLst>
            <pc:docMk/>
            <pc:sldMk cId="0" sldId="272"/>
            <ac:spMk id="278" creationId="{53A6A9AF-25AD-4BA9-A9A8-E532FB424BDF}"/>
          </ac:spMkLst>
        </pc:spChg>
        <pc:spChg chg="mod">
          <ac:chgData name="Archie Quiambao DOLIT" userId="0acd01b1-4217-4ee4-aac5-d0868cb3a5e4" providerId="ADAL" clId="{66CDD850-DD45-4C70-B3E9-2FC43A1EFCEC}" dt="2021-04-05T15:56:46.842" v="2656"/>
          <ac:spMkLst>
            <pc:docMk/>
            <pc:sldMk cId="0" sldId="272"/>
            <ac:spMk id="279" creationId="{A2F152E1-9882-49F2-87D0-FE513782FE4C}"/>
          </ac:spMkLst>
        </pc:spChg>
        <pc:spChg chg="mod">
          <ac:chgData name="Archie Quiambao DOLIT" userId="0acd01b1-4217-4ee4-aac5-d0868cb3a5e4" providerId="ADAL" clId="{66CDD850-DD45-4C70-B3E9-2FC43A1EFCEC}" dt="2021-04-05T15:56:46.842" v="2656"/>
          <ac:spMkLst>
            <pc:docMk/>
            <pc:sldMk cId="0" sldId="272"/>
            <ac:spMk id="280" creationId="{AAE1A096-4C06-4880-84D3-4E0B81821194}"/>
          </ac:spMkLst>
        </pc:spChg>
        <pc:spChg chg="mod">
          <ac:chgData name="Archie Quiambao DOLIT" userId="0acd01b1-4217-4ee4-aac5-d0868cb3a5e4" providerId="ADAL" clId="{66CDD850-DD45-4C70-B3E9-2FC43A1EFCEC}" dt="2021-04-05T15:56:46.842" v="2656"/>
          <ac:spMkLst>
            <pc:docMk/>
            <pc:sldMk cId="0" sldId="272"/>
            <ac:spMk id="281" creationId="{0FF72CDA-D4DC-41B5-9E4C-7B397CE8BB6D}"/>
          </ac:spMkLst>
        </pc:spChg>
        <pc:spChg chg="mod">
          <ac:chgData name="Archie Quiambao DOLIT" userId="0acd01b1-4217-4ee4-aac5-d0868cb3a5e4" providerId="ADAL" clId="{66CDD850-DD45-4C70-B3E9-2FC43A1EFCEC}" dt="2021-04-05T15:56:46.842" v="2656"/>
          <ac:spMkLst>
            <pc:docMk/>
            <pc:sldMk cId="0" sldId="272"/>
            <ac:spMk id="282" creationId="{01260E3D-B520-410A-9EDB-9A65C2AF44F4}"/>
          </ac:spMkLst>
        </pc:spChg>
        <pc:spChg chg="mod">
          <ac:chgData name="Archie Quiambao DOLIT" userId="0acd01b1-4217-4ee4-aac5-d0868cb3a5e4" providerId="ADAL" clId="{66CDD850-DD45-4C70-B3E9-2FC43A1EFCEC}" dt="2021-04-05T15:56:46.842" v="2656"/>
          <ac:spMkLst>
            <pc:docMk/>
            <pc:sldMk cId="0" sldId="272"/>
            <ac:spMk id="283" creationId="{D5D25362-8E10-4880-97F7-D537892B90F1}"/>
          </ac:spMkLst>
        </pc:spChg>
        <pc:spChg chg="mod">
          <ac:chgData name="Archie Quiambao DOLIT" userId="0acd01b1-4217-4ee4-aac5-d0868cb3a5e4" providerId="ADAL" clId="{66CDD850-DD45-4C70-B3E9-2FC43A1EFCEC}" dt="2021-04-05T15:56:46.842" v="2656"/>
          <ac:spMkLst>
            <pc:docMk/>
            <pc:sldMk cId="0" sldId="272"/>
            <ac:spMk id="284" creationId="{819BDD04-B8A0-434D-BE60-E0DD86FB8D04}"/>
          </ac:spMkLst>
        </pc:spChg>
        <pc:spChg chg="mod">
          <ac:chgData name="Archie Quiambao DOLIT" userId="0acd01b1-4217-4ee4-aac5-d0868cb3a5e4" providerId="ADAL" clId="{66CDD850-DD45-4C70-B3E9-2FC43A1EFCEC}" dt="2021-04-05T15:56:46.842" v="2656"/>
          <ac:spMkLst>
            <pc:docMk/>
            <pc:sldMk cId="0" sldId="272"/>
            <ac:spMk id="285" creationId="{C3BA7BB7-DA36-41CB-88A9-4928AC31CF0C}"/>
          </ac:spMkLst>
        </pc:spChg>
        <pc:spChg chg="mod">
          <ac:chgData name="Archie Quiambao DOLIT" userId="0acd01b1-4217-4ee4-aac5-d0868cb3a5e4" providerId="ADAL" clId="{66CDD850-DD45-4C70-B3E9-2FC43A1EFCEC}" dt="2021-04-05T15:56:46.842" v="2656"/>
          <ac:spMkLst>
            <pc:docMk/>
            <pc:sldMk cId="0" sldId="272"/>
            <ac:spMk id="286" creationId="{2056E06F-E01C-451C-A66E-7298AA09583E}"/>
          </ac:spMkLst>
        </pc:spChg>
        <pc:spChg chg="mod">
          <ac:chgData name="Archie Quiambao DOLIT" userId="0acd01b1-4217-4ee4-aac5-d0868cb3a5e4" providerId="ADAL" clId="{66CDD850-DD45-4C70-B3E9-2FC43A1EFCEC}" dt="2021-04-05T15:56:46.842" v="2656"/>
          <ac:spMkLst>
            <pc:docMk/>
            <pc:sldMk cId="0" sldId="272"/>
            <ac:spMk id="287" creationId="{F07CA6E8-8E90-4D94-805F-91856A742A24}"/>
          </ac:spMkLst>
        </pc:spChg>
        <pc:spChg chg="mod">
          <ac:chgData name="Archie Quiambao DOLIT" userId="0acd01b1-4217-4ee4-aac5-d0868cb3a5e4" providerId="ADAL" clId="{66CDD850-DD45-4C70-B3E9-2FC43A1EFCEC}" dt="2021-04-05T15:56:46.842" v="2656"/>
          <ac:spMkLst>
            <pc:docMk/>
            <pc:sldMk cId="0" sldId="272"/>
            <ac:spMk id="288" creationId="{DF62CB26-1A89-4A93-BC17-7555AD61E267}"/>
          </ac:spMkLst>
        </pc:spChg>
        <pc:spChg chg="mod">
          <ac:chgData name="Archie Quiambao DOLIT" userId="0acd01b1-4217-4ee4-aac5-d0868cb3a5e4" providerId="ADAL" clId="{66CDD850-DD45-4C70-B3E9-2FC43A1EFCEC}" dt="2021-04-05T15:56:46.842" v="2656"/>
          <ac:spMkLst>
            <pc:docMk/>
            <pc:sldMk cId="0" sldId="272"/>
            <ac:spMk id="289" creationId="{9A071832-F2F5-4C79-849F-DD932171DACF}"/>
          </ac:spMkLst>
        </pc:spChg>
        <pc:spChg chg="mod">
          <ac:chgData name="Archie Quiambao DOLIT" userId="0acd01b1-4217-4ee4-aac5-d0868cb3a5e4" providerId="ADAL" clId="{66CDD850-DD45-4C70-B3E9-2FC43A1EFCEC}" dt="2021-04-05T15:56:46.842" v="2656"/>
          <ac:spMkLst>
            <pc:docMk/>
            <pc:sldMk cId="0" sldId="272"/>
            <ac:spMk id="290" creationId="{42F4D0B6-6523-4322-97BF-D035FC369485}"/>
          </ac:spMkLst>
        </pc:spChg>
        <pc:spChg chg="mod">
          <ac:chgData name="Archie Quiambao DOLIT" userId="0acd01b1-4217-4ee4-aac5-d0868cb3a5e4" providerId="ADAL" clId="{66CDD850-DD45-4C70-B3E9-2FC43A1EFCEC}" dt="2021-04-05T15:56:46.842" v="2656"/>
          <ac:spMkLst>
            <pc:docMk/>
            <pc:sldMk cId="0" sldId="272"/>
            <ac:spMk id="291" creationId="{652023E2-4635-48B2-B23A-535E33D36B31}"/>
          </ac:spMkLst>
        </pc:spChg>
        <pc:spChg chg="mod">
          <ac:chgData name="Archie Quiambao DOLIT" userId="0acd01b1-4217-4ee4-aac5-d0868cb3a5e4" providerId="ADAL" clId="{66CDD850-DD45-4C70-B3E9-2FC43A1EFCEC}" dt="2021-04-05T15:56:46.842" v="2656"/>
          <ac:spMkLst>
            <pc:docMk/>
            <pc:sldMk cId="0" sldId="272"/>
            <ac:spMk id="292" creationId="{501A6536-4C68-455A-A734-070908601AE2}"/>
          </ac:spMkLst>
        </pc:spChg>
        <pc:spChg chg="mod">
          <ac:chgData name="Archie Quiambao DOLIT" userId="0acd01b1-4217-4ee4-aac5-d0868cb3a5e4" providerId="ADAL" clId="{66CDD850-DD45-4C70-B3E9-2FC43A1EFCEC}" dt="2021-04-05T15:56:46.842" v="2656"/>
          <ac:spMkLst>
            <pc:docMk/>
            <pc:sldMk cId="0" sldId="272"/>
            <ac:spMk id="293" creationId="{CAAA396F-6C13-46D9-9803-30F7BE6CECC5}"/>
          </ac:spMkLst>
        </pc:spChg>
        <pc:spChg chg="mod">
          <ac:chgData name="Archie Quiambao DOLIT" userId="0acd01b1-4217-4ee4-aac5-d0868cb3a5e4" providerId="ADAL" clId="{66CDD850-DD45-4C70-B3E9-2FC43A1EFCEC}" dt="2021-04-05T15:56:46.842" v="2656"/>
          <ac:spMkLst>
            <pc:docMk/>
            <pc:sldMk cId="0" sldId="272"/>
            <ac:spMk id="294" creationId="{FD4E8679-95BA-445D-BA43-63AFAD2FA02B}"/>
          </ac:spMkLst>
        </pc:spChg>
        <pc:spChg chg="mod">
          <ac:chgData name="Archie Quiambao DOLIT" userId="0acd01b1-4217-4ee4-aac5-d0868cb3a5e4" providerId="ADAL" clId="{66CDD850-DD45-4C70-B3E9-2FC43A1EFCEC}" dt="2021-04-05T15:56:46.842" v="2656"/>
          <ac:spMkLst>
            <pc:docMk/>
            <pc:sldMk cId="0" sldId="272"/>
            <ac:spMk id="295" creationId="{4F08AD48-BC1B-4A77-AD5D-85309F54C44D}"/>
          </ac:spMkLst>
        </pc:spChg>
        <pc:spChg chg="mod">
          <ac:chgData name="Archie Quiambao DOLIT" userId="0acd01b1-4217-4ee4-aac5-d0868cb3a5e4" providerId="ADAL" clId="{66CDD850-DD45-4C70-B3E9-2FC43A1EFCEC}" dt="2021-04-05T15:56:46.842" v="2656"/>
          <ac:spMkLst>
            <pc:docMk/>
            <pc:sldMk cId="0" sldId="272"/>
            <ac:spMk id="296" creationId="{830CED44-EE40-4891-ADD7-8DCDB695C1F5}"/>
          </ac:spMkLst>
        </pc:spChg>
        <pc:spChg chg="mod">
          <ac:chgData name="Archie Quiambao DOLIT" userId="0acd01b1-4217-4ee4-aac5-d0868cb3a5e4" providerId="ADAL" clId="{66CDD850-DD45-4C70-B3E9-2FC43A1EFCEC}" dt="2021-04-05T15:56:46.842" v="2656"/>
          <ac:spMkLst>
            <pc:docMk/>
            <pc:sldMk cId="0" sldId="272"/>
            <ac:spMk id="297" creationId="{EC95C151-5EE3-43A8-93EE-D947AD1522C5}"/>
          </ac:spMkLst>
        </pc:spChg>
        <pc:spChg chg="mod">
          <ac:chgData name="Archie Quiambao DOLIT" userId="0acd01b1-4217-4ee4-aac5-d0868cb3a5e4" providerId="ADAL" clId="{66CDD850-DD45-4C70-B3E9-2FC43A1EFCEC}" dt="2021-04-05T15:56:46.842" v="2656"/>
          <ac:spMkLst>
            <pc:docMk/>
            <pc:sldMk cId="0" sldId="272"/>
            <ac:spMk id="298" creationId="{2C5BDF99-2228-4D8B-B869-B5193C41BA47}"/>
          </ac:spMkLst>
        </pc:spChg>
        <pc:spChg chg="mod">
          <ac:chgData name="Archie Quiambao DOLIT" userId="0acd01b1-4217-4ee4-aac5-d0868cb3a5e4" providerId="ADAL" clId="{66CDD850-DD45-4C70-B3E9-2FC43A1EFCEC}" dt="2021-04-05T15:56:46.842" v="2656"/>
          <ac:spMkLst>
            <pc:docMk/>
            <pc:sldMk cId="0" sldId="272"/>
            <ac:spMk id="299" creationId="{39C04CB7-00B4-423C-B4D4-FC61A68B720A}"/>
          </ac:spMkLst>
        </pc:spChg>
        <pc:spChg chg="del mod">
          <ac:chgData name="Archie Quiambao DOLIT" userId="0acd01b1-4217-4ee4-aac5-d0868cb3a5e4" providerId="ADAL" clId="{66CDD850-DD45-4C70-B3E9-2FC43A1EFCEC}" dt="2021-04-05T11:49:18.527" v="635" actId="478"/>
          <ac:spMkLst>
            <pc:docMk/>
            <pc:sldMk cId="0" sldId="272"/>
            <ac:spMk id="5226" creationId="{00000000-0000-0000-0000-000000000000}"/>
          </ac:spMkLst>
        </pc:spChg>
        <pc:spChg chg="del mod">
          <ac:chgData name="Archie Quiambao DOLIT" userId="0acd01b1-4217-4ee4-aac5-d0868cb3a5e4" providerId="ADAL" clId="{66CDD850-DD45-4C70-B3E9-2FC43A1EFCEC}" dt="2021-04-05T11:49:15.758" v="634" actId="478"/>
          <ac:spMkLst>
            <pc:docMk/>
            <pc:sldMk cId="0" sldId="272"/>
            <ac:spMk id="5227" creationId="{00000000-0000-0000-0000-000000000000}"/>
          </ac:spMkLst>
        </pc:spChg>
        <pc:spChg chg="del">
          <ac:chgData name="Archie Quiambao DOLIT" userId="0acd01b1-4217-4ee4-aac5-d0868cb3a5e4" providerId="ADAL" clId="{66CDD850-DD45-4C70-B3E9-2FC43A1EFCEC}" dt="2021-04-05T11:48:43.383" v="628" actId="478"/>
          <ac:spMkLst>
            <pc:docMk/>
            <pc:sldMk cId="0" sldId="272"/>
            <ac:spMk id="5228" creationId="{00000000-0000-0000-0000-000000000000}"/>
          </ac:spMkLst>
        </pc:spChg>
        <pc:spChg chg="del">
          <ac:chgData name="Archie Quiambao DOLIT" userId="0acd01b1-4217-4ee4-aac5-d0868cb3a5e4" providerId="ADAL" clId="{66CDD850-DD45-4C70-B3E9-2FC43A1EFCEC}" dt="2021-04-05T11:48:41.063" v="627" actId="478"/>
          <ac:spMkLst>
            <pc:docMk/>
            <pc:sldMk cId="0" sldId="272"/>
            <ac:spMk id="5229" creationId="{00000000-0000-0000-0000-000000000000}"/>
          </ac:spMkLst>
        </pc:spChg>
        <pc:spChg chg="del mod">
          <ac:chgData name="Archie Quiambao DOLIT" userId="0acd01b1-4217-4ee4-aac5-d0868cb3a5e4" providerId="ADAL" clId="{66CDD850-DD45-4C70-B3E9-2FC43A1EFCEC}" dt="2021-04-05T11:51:59.780" v="700" actId="478"/>
          <ac:spMkLst>
            <pc:docMk/>
            <pc:sldMk cId="0" sldId="272"/>
            <ac:spMk id="5230" creationId="{00000000-0000-0000-0000-000000000000}"/>
          </ac:spMkLst>
        </pc:spChg>
        <pc:grpChg chg="add mod">
          <ac:chgData name="Archie Quiambao DOLIT" userId="0acd01b1-4217-4ee4-aac5-d0868cb3a5e4" providerId="ADAL" clId="{66CDD850-DD45-4C70-B3E9-2FC43A1EFCEC}" dt="2021-04-05T17:40:32.585" v="4393" actId="14100"/>
          <ac:grpSpMkLst>
            <pc:docMk/>
            <pc:sldMk cId="0" sldId="272"/>
            <ac:grpSpMk id="101" creationId="{833DECB8-A9FE-4983-87F8-2F36B634F660}"/>
          </ac:grpSpMkLst>
        </pc:grpChg>
        <pc:grpChg chg="add del mod">
          <ac:chgData name="Archie Quiambao DOLIT" userId="0acd01b1-4217-4ee4-aac5-d0868cb3a5e4" providerId="ADAL" clId="{66CDD850-DD45-4C70-B3E9-2FC43A1EFCEC}" dt="2021-04-05T11:49:06.220" v="632" actId="478"/>
          <ac:grpSpMkLst>
            <pc:docMk/>
            <pc:sldMk cId="0" sldId="272"/>
            <ac:grpSpMk id="160" creationId="{59E2DF64-F17A-425E-B097-61A905BF8AA4}"/>
          </ac:grpSpMkLst>
        </pc:grpChg>
        <pc:grpChg chg="add del mod">
          <ac:chgData name="Archie Quiambao DOLIT" userId="0acd01b1-4217-4ee4-aac5-d0868cb3a5e4" providerId="ADAL" clId="{66CDD850-DD45-4C70-B3E9-2FC43A1EFCEC}" dt="2021-04-05T15:56:48.010" v="2657"/>
          <ac:grpSpMkLst>
            <pc:docMk/>
            <pc:sldMk cId="0" sldId="272"/>
            <ac:grpSpMk id="186" creationId="{3BB596B8-0F7E-41C2-AE24-F9C31B6DA80A}"/>
          </ac:grpSpMkLst>
        </pc:grpChg>
        <pc:grpChg chg="mod">
          <ac:chgData name="Archie Quiambao DOLIT" userId="0acd01b1-4217-4ee4-aac5-d0868cb3a5e4" providerId="ADAL" clId="{66CDD850-DD45-4C70-B3E9-2FC43A1EFCEC}" dt="2021-04-05T17:40:13.001" v="4389" actId="1076"/>
          <ac:grpSpMkLst>
            <pc:docMk/>
            <pc:sldMk cId="0" sldId="272"/>
            <ac:grpSpMk id="5231" creationId="{00000000-0000-0000-0000-000000000000}"/>
          </ac:grpSpMkLst>
        </pc:grpChg>
      </pc:sldChg>
      <pc:sldChg chg="del modNotes">
        <pc:chgData name="Archie Quiambao DOLIT" userId="0acd01b1-4217-4ee4-aac5-d0868cb3a5e4" providerId="ADAL" clId="{66CDD850-DD45-4C70-B3E9-2FC43A1EFCEC}" dt="2021-04-06T06:44:08.670" v="5908" actId="47"/>
        <pc:sldMkLst>
          <pc:docMk/>
          <pc:sldMk cId="0" sldId="273"/>
        </pc:sldMkLst>
      </pc:sldChg>
      <pc:sldChg chg="del modNotes">
        <pc:chgData name="Archie Quiambao DOLIT" userId="0acd01b1-4217-4ee4-aac5-d0868cb3a5e4" providerId="ADAL" clId="{66CDD850-DD45-4C70-B3E9-2FC43A1EFCEC}" dt="2021-04-06T06:44:08.670" v="5908" actId="47"/>
        <pc:sldMkLst>
          <pc:docMk/>
          <pc:sldMk cId="0" sldId="274"/>
        </pc:sldMkLst>
      </pc:sldChg>
      <pc:sldChg chg="del modNotes">
        <pc:chgData name="Archie Quiambao DOLIT" userId="0acd01b1-4217-4ee4-aac5-d0868cb3a5e4" providerId="ADAL" clId="{66CDD850-DD45-4C70-B3E9-2FC43A1EFCEC}" dt="2021-04-06T06:44:08.670" v="5908" actId="47"/>
        <pc:sldMkLst>
          <pc:docMk/>
          <pc:sldMk cId="0" sldId="275"/>
        </pc:sldMkLst>
      </pc:sldChg>
      <pc:sldChg chg="del modNotes">
        <pc:chgData name="Archie Quiambao DOLIT" userId="0acd01b1-4217-4ee4-aac5-d0868cb3a5e4" providerId="ADAL" clId="{66CDD850-DD45-4C70-B3E9-2FC43A1EFCEC}" dt="2021-04-06T06:44:08.670" v="5908" actId="47"/>
        <pc:sldMkLst>
          <pc:docMk/>
          <pc:sldMk cId="0" sldId="276"/>
        </pc:sldMkLst>
      </pc:sldChg>
      <pc:sldChg chg="del modNotes">
        <pc:chgData name="Archie Quiambao DOLIT" userId="0acd01b1-4217-4ee4-aac5-d0868cb3a5e4" providerId="ADAL" clId="{66CDD850-DD45-4C70-B3E9-2FC43A1EFCEC}" dt="2021-04-06T06:44:08.670" v="5908" actId="47"/>
        <pc:sldMkLst>
          <pc:docMk/>
          <pc:sldMk cId="0" sldId="277"/>
        </pc:sldMkLst>
      </pc:sldChg>
      <pc:sldChg chg="del modNotes">
        <pc:chgData name="Archie Quiambao DOLIT" userId="0acd01b1-4217-4ee4-aac5-d0868cb3a5e4" providerId="ADAL" clId="{66CDD850-DD45-4C70-B3E9-2FC43A1EFCEC}" dt="2021-04-06T06:44:08.670" v="5908" actId="47"/>
        <pc:sldMkLst>
          <pc:docMk/>
          <pc:sldMk cId="0" sldId="278"/>
        </pc:sldMkLst>
      </pc:sldChg>
      <pc:sldChg chg="del">
        <pc:chgData name="Archie Quiambao DOLIT" userId="0acd01b1-4217-4ee4-aac5-d0868cb3a5e4" providerId="ADAL" clId="{66CDD850-DD45-4C70-B3E9-2FC43A1EFCEC}" dt="2021-04-06T06:44:08.670" v="5908" actId="47"/>
        <pc:sldMkLst>
          <pc:docMk/>
          <pc:sldMk cId="0" sldId="279"/>
        </pc:sldMkLst>
      </pc:sldChg>
      <pc:sldChg chg="del">
        <pc:chgData name="Archie Quiambao DOLIT" userId="0acd01b1-4217-4ee4-aac5-d0868cb3a5e4" providerId="ADAL" clId="{66CDD850-DD45-4C70-B3E9-2FC43A1EFCEC}" dt="2021-04-06T06:44:08.670" v="5908" actId="47"/>
        <pc:sldMkLst>
          <pc:docMk/>
          <pc:sldMk cId="0" sldId="280"/>
        </pc:sldMkLst>
      </pc:sldChg>
      <pc:sldChg chg="del">
        <pc:chgData name="Archie Quiambao DOLIT" userId="0acd01b1-4217-4ee4-aac5-d0868cb3a5e4" providerId="ADAL" clId="{66CDD850-DD45-4C70-B3E9-2FC43A1EFCEC}" dt="2021-04-06T06:44:08.670" v="5908" actId="47"/>
        <pc:sldMkLst>
          <pc:docMk/>
          <pc:sldMk cId="0" sldId="281"/>
        </pc:sldMkLst>
      </pc:sldChg>
      <pc:sldChg chg="del">
        <pc:chgData name="Archie Quiambao DOLIT" userId="0acd01b1-4217-4ee4-aac5-d0868cb3a5e4" providerId="ADAL" clId="{66CDD850-DD45-4C70-B3E9-2FC43A1EFCEC}" dt="2021-04-06T06:44:08.670" v="5908" actId="47"/>
        <pc:sldMkLst>
          <pc:docMk/>
          <pc:sldMk cId="0" sldId="282"/>
        </pc:sldMkLst>
      </pc:sldChg>
      <pc:sldChg chg="del">
        <pc:chgData name="Archie Quiambao DOLIT" userId="0acd01b1-4217-4ee4-aac5-d0868cb3a5e4" providerId="ADAL" clId="{66CDD850-DD45-4C70-B3E9-2FC43A1EFCEC}" dt="2021-04-06T06:44:08.670" v="5908" actId="47"/>
        <pc:sldMkLst>
          <pc:docMk/>
          <pc:sldMk cId="0" sldId="283"/>
        </pc:sldMkLst>
      </pc:sldChg>
      <pc:sldChg chg="del">
        <pc:chgData name="Archie Quiambao DOLIT" userId="0acd01b1-4217-4ee4-aac5-d0868cb3a5e4" providerId="ADAL" clId="{66CDD850-DD45-4C70-B3E9-2FC43A1EFCEC}" dt="2021-04-06T06:44:08.670" v="5908" actId="47"/>
        <pc:sldMkLst>
          <pc:docMk/>
          <pc:sldMk cId="0" sldId="284"/>
        </pc:sldMkLst>
      </pc:sldChg>
      <pc:sldChg chg="del">
        <pc:chgData name="Archie Quiambao DOLIT" userId="0acd01b1-4217-4ee4-aac5-d0868cb3a5e4" providerId="ADAL" clId="{66CDD850-DD45-4C70-B3E9-2FC43A1EFCEC}" dt="2021-04-06T06:44:08.670" v="5908" actId="47"/>
        <pc:sldMkLst>
          <pc:docMk/>
          <pc:sldMk cId="0" sldId="285"/>
        </pc:sldMkLst>
      </pc:sldChg>
      <pc:sldChg chg="del">
        <pc:chgData name="Archie Quiambao DOLIT" userId="0acd01b1-4217-4ee4-aac5-d0868cb3a5e4" providerId="ADAL" clId="{66CDD850-DD45-4C70-B3E9-2FC43A1EFCEC}" dt="2021-04-06T06:44:08.670" v="5908" actId="47"/>
        <pc:sldMkLst>
          <pc:docMk/>
          <pc:sldMk cId="0" sldId="286"/>
        </pc:sldMkLst>
      </pc:sldChg>
      <pc:sldChg chg="del">
        <pc:chgData name="Archie Quiambao DOLIT" userId="0acd01b1-4217-4ee4-aac5-d0868cb3a5e4" providerId="ADAL" clId="{66CDD850-DD45-4C70-B3E9-2FC43A1EFCEC}" dt="2021-04-06T06:44:08.670" v="5908" actId="47"/>
        <pc:sldMkLst>
          <pc:docMk/>
          <pc:sldMk cId="0" sldId="287"/>
        </pc:sldMkLst>
      </pc:sldChg>
      <pc:sldChg chg="del">
        <pc:chgData name="Archie Quiambao DOLIT" userId="0acd01b1-4217-4ee4-aac5-d0868cb3a5e4" providerId="ADAL" clId="{66CDD850-DD45-4C70-B3E9-2FC43A1EFCEC}" dt="2021-04-06T06:44:08.670" v="5908" actId="47"/>
        <pc:sldMkLst>
          <pc:docMk/>
          <pc:sldMk cId="0" sldId="288"/>
        </pc:sldMkLst>
      </pc:sldChg>
      <pc:sldChg chg="del">
        <pc:chgData name="Archie Quiambao DOLIT" userId="0acd01b1-4217-4ee4-aac5-d0868cb3a5e4" providerId="ADAL" clId="{66CDD850-DD45-4C70-B3E9-2FC43A1EFCEC}" dt="2021-04-06T06:44:08.670" v="5908" actId="47"/>
        <pc:sldMkLst>
          <pc:docMk/>
          <pc:sldMk cId="0" sldId="289"/>
        </pc:sldMkLst>
      </pc:sldChg>
      <pc:sldChg chg="del">
        <pc:chgData name="Archie Quiambao DOLIT" userId="0acd01b1-4217-4ee4-aac5-d0868cb3a5e4" providerId="ADAL" clId="{66CDD850-DD45-4C70-B3E9-2FC43A1EFCEC}" dt="2021-04-06T06:44:08.670" v="5908" actId="47"/>
        <pc:sldMkLst>
          <pc:docMk/>
          <pc:sldMk cId="0" sldId="290"/>
        </pc:sldMkLst>
      </pc:sldChg>
      <pc:sldChg chg="del">
        <pc:chgData name="Archie Quiambao DOLIT" userId="0acd01b1-4217-4ee4-aac5-d0868cb3a5e4" providerId="ADAL" clId="{66CDD850-DD45-4C70-B3E9-2FC43A1EFCEC}" dt="2021-04-06T06:44:08.670" v="5908" actId="47"/>
        <pc:sldMkLst>
          <pc:docMk/>
          <pc:sldMk cId="0" sldId="291"/>
        </pc:sldMkLst>
      </pc:sldChg>
      <pc:sldChg chg="addSp modSp mod modNotesTx">
        <pc:chgData name="Archie Quiambao DOLIT" userId="0acd01b1-4217-4ee4-aac5-d0868cb3a5e4" providerId="ADAL" clId="{66CDD850-DD45-4C70-B3E9-2FC43A1EFCEC}" dt="2021-04-06T06:34:15.941" v="5767" actId="164"/>
        <pc:sldMkLst>
          <pc:docMk/>
          <pc:sldMk cId="3480015181" sldId="292"/>
        </pc:sldMkLst>
        <pc:spChg chg="add mod ord">
          <ac:chgData name="Archie Quiambao DOLIT" userId="0acd01b1-4217-4ee4-aac5-d0868cb3a5e4" providerId="ADAL" clId="{66CDD850-DD45-4C70-B3E9-2FC43A1EFCEC}" dt="2021-04-06T06:32:40.169" v="5746" actId="115"/>
          <ac:spMkLst>
            <pc:docMk/>
            <pc:sldMk cId="3480015181" sldId="292"/>
            <ac:spMk id="2" creationId="{EDD3D18D-0811-48C4-83B4-CEA4ABF3F3CA}"/>
          </ac:spMkLst>
        </pc:spChg>
        <pc:spChg chg="add mod">
          <ac:chgData name="Archie Quiambao DOLIT" userId="0acd01b1-4217-4ee4-aac5-d0868cb3a5e4" providerId="ADAL" clId="{66CDD850-DD45-4C70-B3E9-2FC43A1EFCEC}" dt="2021-04-06T06:34:15.941" v="5767" actId="164"/>
          <ac:spMkLst>
            <pc:docMk/>
            <pc:sldMk cId="3480015181" sldId="292"/>
            <ac:spMk id="148" creationId="{C9574959-64DE-4EA7-9388-68A5E8EA06AE}"/>
          </ac:spMkLst>
        </pc:spChg>
        <pc:spChg chg="add mod">
          <ac:chgData name="Archie Quiambao DOLIT" userId="0acd01b1-4217-4ee4-aac5-d0868cb3a5e4" providerId="ADAL" clId="{66CDD850-DD45-4C70-B3E9-2FC43A1EFCEC}" dt="2021-04-06T06:34:15.941" v="5767" actId="164"/>
          <ac:spMkLst>
            <pc:docMk/>
            <pc:sldMk cId="3480015181" sldId="292"/>
            <ac:spMk id="149" creationId="{77591AE7-29F9-4AD4-9103-61EE9600A8F7}"/>
          </ac:spMkLst>
        </pc:spChg>
        <pc:spChg chg="add mod">
          <ac:chgData name="Archie Quiambao DOLIT" userId="0acd01b1-4217-4ee4-aac5-d0868cb3a5e4" providerId="ADAL" clId="{66CDD850-DD45-4C70-B3E9-2FC43A1EFCEC}" dt="2021-04-06T06:34:15.941" v="5767" actId="164"/>
          <ac:spMkLst>
            <pc:docMk/>
            <pc:sldMk cId="3480015181" sldId="292"/>
            <ac:spMk id="150" creationId="{740E2887-52F5-42EA-8317-ED2C680BF6AF}"/>
          </ac:spMkLst>
        </pc:spChg>
        <pc:spChg chg="mod">
          <ac:chgData name="Archie Quiambao DOLIT" userId="0acd01b1-4217-4ee4-aac5-d0868cb3a5e4" providerId="ADAL" clId="{66CDD850-DD45-4C70-B3E9-2FC43A1EFCEC}" dt="2021-04-06T05:13:35.362" v="5199" actId="403"/>
          <ac:spMkLst>
            <pc:docMk/>
            <pc:sldMk cId="3480015181" sldId="292"/>
            <ac:spMk id="151" creationId="{FAEC8F1F-3858-4479-B314-51D583E7F489}"/>
          </ac:spMkLst>
        </pc:spChg>
        <pc:spChg chg="mod">
          <ac:chgData name="Archie Quiambao DOLIT" userId="0acd01b1-4217-4ee4-aac5-d0868cb3a5e4" providerId="ADAL" clId="{66CDD850-DD45-4C70-B3E9-2FC43A1EFCEC}" dt="2021-04-06T05:39:32.404" v="5715" actId="404"/>
          <ac:spMkLst>
            <pc:docMk/>
            <pc:sldMk cId="3480015181" sldId="292"/>
            <ac:spMk id="152" creationId="{A80CA670-8BCC-4EA4-B025-59CF18896B0F}"/>
          </ac:spMkLst>
        </pc:spChg>
        <pc:spChg chg="mod">
          <ac:chgData name="Archie Quiambao DOLIT" userId="0acd01b1-4217-4ee4-aac5-d0868cb3a5e4" providerId="ADAL" clId="{66CDD850-DD45-4C70-B3E9-2FC43A1EFCEC}" dt="2021-04-06T05:13:46.262" v="5203" actId="1076"/>
          <ac:spMkLst>
            <pc:docMk/>
            <pc:sldMk cId="3480015181" sldId="292"/>
            <ac:spMk id="153" creationId="{C0D5AA62-0B8D-4D7C-8961-666BB87EE6BA}"/>
          </ac:spMkLst>
        </pc:spChg>
        <pc:spChg chg="mod">
          <ac:chgData name="Archie Quiambao DOLIT" userId="0acd01b1-4217-4ee4-aac5-d0868cb3a5e4" providerId="ADAL" clId="{66CDD850-DD45-4C70-B3E9-2FC43A1EFCEC}" dt="2021-04-06T05:39:37.471" v="5720" actId="6549"/>
          <ac:spMkLst>
            <pc:docMk/>
            <pc:sldMk cId="3480015181" sldId="292"/>
            <ac:spMk id="154" creationId="{5A92C2C1-7F0F-4BDE-9CB6-1B4C33904EF8}"/>
          </ac:spMkLst>
        </pc:spChg>
        <pc:spChg chg="mod">
          <ac:chgData name="Archie Quiambao DOLIT" userId="0acd01b1-4217-4ee4-aac5-d0868cb3a5e4" providerId="ADAL" clId="{66CDD850-DD45-4C70-B3E9-2FC43A1EFCEC}" dt="2021-04-05T11:40:38.161" v="514" actId="12"/>
          <ac:spMkLst>
            <pc:docMk/>
            <pc:sldMk cId="3480015181" sldId="292"/>
            <ac:spMk id="229" creationId="{648EB9DB-C802-4E7C-BABA-5A34863D6C55}"/>
          </ac:spMkLst>
        </pc:spChg>
        <pc:spChg chg="mod">
          <ac:chgData name="Archie Quiambao DOLIT" userId="0acd01b1-4217-4ee4-aac5-d0868cb3a5e4" providerId="ADAL" clId="{66CDD850-DD45-4C70-B3E9-2FC43A1EFCEC}" dt="2021-04-05T15:35:16.748" v="1750" actId="6549"/>
          <ac:spMkLst>
            <pc:docMk/>
            <pc:sldMk cId="3480015181" sldId="292"/>
            <ac:spMk id="230" creationId="{66E152C6-F11F-4D0E-AF48-50CFF9F14593}"/>
          </ac:spMkLst>
        </pc:spChg>
        <pc:spChg chg="mod">
          <ac:chgData name="Archie Quiambao DOLIT" userId="0acd01b1-4217-4ee4-aac5-d0868cb3a5e4" providerId="ADAL" clId="{66CDD850-DD45-4C70-B3E9-2FC43A1EFCEC}" dt="2021-04-05T11:40:42.062" v="515" actId="12"/>
          <ac:spMkLst>
            <pc:docMk/>
            <pc:sldMk cId="3480015181" sldId="292"/>
            <ac:spMk id="231" creationId="{8AB4FACB-70EE-4758-AC7D-D051AB0D7FB5}"/>
          </ac:spMkLst>
        </pc:spChg>
        <pc:spChg chg="mod">
          <ac:chgData name="Archie Quiambao DOLIT" userId="0acd01b1-4217-4ee4-aac5-d0868cb3a5e4" providerId="ADAL" clId="{66CDD850-DD45-4C70-B3E9-2FC43A1EFCEC}" dt="2021-04-05T11:06:03.565" v="228" actId="1076"/>
          <ac:spMkLst>
            <pc:docMk/>
            <pc:sldMk cId="3480015181" sldId="292"/>
            <ac:spMk id="232" creationId="{F33D8431-8435-4AC1-98F1-B8AD0CE495C3}"/>
          </ac:spMkLst>
        </pc:spChg>
        <pc:spChg chg="mod">
          <ac:chgData name="Archie Quiambao DOLIT" userId="0acd01b1-4217-4ee4-aac5-d0868cb3a5e4" providerId="ADAL" clId="{66CDD850-DD45-4C70-B3E9-2FC43A1EFCEC}" dt="2021-04-05T11:41:03.699" v="528" actId="1035"/>
          <ac:spMkLst>
            <pc:docMk/>
            <pc:sldMk cId="3480015181" sldId="292"/>
            <ac:spMk id="233" creationId="{F713F7B3-604B-4289-9B67-5D25639BE2C6}"/>
          </ac:spMkLst>
        </pc:spChg>
        <pc:spChg chg="mod">
          <ac:chgData name="Archie Quiambao DOLIT" userId="0acd01b1-4217-4ee4-aac5-d0868cb3a5e4" providerId="ADAL" clId="{66CDD850-DD45-4C70-B3E9-2FC43A1EFCEC}" dt="2021-04-05T11:41:03.699" v="528" actId="1035"/>
          <ac:spMkLst>
            <pc:docMk/>
            <pc:sldMk cId="3480015181" sldId="292"/>
            <ac:spMk id="234" creationId="{4BDEA857-B072-4FFD-9F9E-609D5BA450FD}"/>
          </ac:spMkLst>
        </pc:spChg>
        <pc:spChg chg="mod">
          <ac:chgData name="Archie Quiambao DOLIT" userId="0acd01b1-4217-4ee4-aac5-d0868cb3a5e4" providerId="ADAL" clId="{66CDD850-DD45-4C70-B3E9-2FC43A1EFCEC}" dt="2021-04-06T06:32:52.575" v="5748" actId="1076"/>
          <ac:spMkLst>
            <pc:docMk/>
            <pc:sldMk cId="3480015181" sldId="292"/>
            <ac:spMk id="235" creationId="{C33F8095-E7DC-41CA-B754-A3BDE0A57592}"/>
          </ac:spMkLst>
        </pc:spChg>
        <pc:spChg chg="mod">
          <ac:chgData name="Archie Quiambao DOLIT" userId="0acd01b1-4217-4ee4-aac5-d0868cb3a5e4" providerId="ADAL" clId="{66CDD850-DD45-4C70-B3E9-2FC43A1EFCEC}" dt="2021-04-06T05:13:22.114" v="5195" actId="404"/>
          <ac:spMkLst>
            <pc:docMk/>
            <pc:sldMk cId="3480015181" sldId="292"/>
            <ac:spMk id="236" creationId="{D8835096-54AE-4A70-91B7-A34602DD3F35}"/>
          </ac:spMkLst>
        </pc:spChg>
        <pc:spChg chg="mod">
          <ac:chgData name="Archie Quiambao DOLIT" userId="0acd01b1-4217-4ee4-aac5-d0868cb3a5e4" providerId="ADAL" clId="{66CDD850-DD45-4C70-B3E9-2FC43A1EFCEC}" dt="2021-04-05T11:04:05.406" v="194"/>
          <ac:spMkLst>
            <pc:docMk/>
            <pc:sldMk cId="3480015181" sldId="292"/>
            <ac:spMk id="346" creationId="{2BBF1025-424F-4B14-A550-DA4BB6ADAD15}"/>
          </ac:spMkLst>
        </pc:spChg>
        <pc:spChg chg="mod">
          <ac:chgData name="Archie Quiambao DOLIT" userId="0acd01b1-4217-4ee4-aac5-d0868cb3a5e4" providerId="ADAL" clId="{66CDD850-DD45-4C70-B3E9-2FC43A1EFCEC}" dt="2021-04-05T11:04:05.406" v="194"/>
          <ac:spMkLst>
            <pc:docMk/>
            <pc:sldMk cId="3480015181" sldId="292"/>
            <ac:spMk id="347" creationId="{6AE4F823-C74D-4957-8DD8-DBF00B088D35}"/>
          </ac:spMkLst>
        </pc:spChg>
        <pc:spChg chg="mod">
          <ac:chgData name="Archie Quiambao DOLIT" userId="0acd01b1-4217-4ee4-aac5-d0868cb3a5e4" providerId="ADAL" clId="{66CDD850-DD45-4C70-B3E9-2FC43A1EFCEC}" dt="2021-04-05T11:04:05.406" v="194"/>
          <ac:spMkLst>
            <pc:docMk/>
            <pc:sldMk cId="3480015181" sldId="292"/>
            <ac:spMk id="348" creationId="{37C53111-1559-4026-B3ED-186C1B21DCAE}"/>
          </ac:spMkLst>
        </pc:spChg>
        <pc:spChg chg="mod">
          <ac:chgData name="Archie Quiambao DOLIT" userId="0acd01b1-4217-4ee4-aac5-d0868cb3a5e4" providerId="ADAL" clId="{66CDD850-DD45-4C70-B3E9-2FC43A1EFCEC}" dt="2021-04-05T11:04:05.406" v="194"/>
          <ac:spMkLst>
            <pc:docMk/>
            <pc:sldMk cId="3480015181" sldId="292"/>
            <ac:spMk id="349" creationId="{BC2E0006-3DED-401C-BDF4-254DA86F21DD}"/>
          </ac:spMkLst>
        </pc:spChg>
        <pc:spChg chg="mod">
          <ac:chgData name="Archie Quiambao DOLIT" userId="0acd01b1-4217-4ee4-aac5-d0868cb3a5e4" providerId="ADAL" clId="{66CDD850-DD45-4C70-B3E9-2FC43A1EFCEC}" dt="2021-04-05T11:04:05.406" v="194"/>
          <ac:spMkLst>
            <pc:docMk/>
            <pc:sldMk cId="3480015181" sldId="292"/>
            <ac:spMk id="350" creationId="{F7B2DCAA-6B22-468F-93DF-DF966492FCAD}"/>
          </ac:spMkLst>
        </pc:spChg>
        <pc:spChg chg="mod">
          <ac:chgData name="Archie Quiambao DOLIT" userId="0acd01b1-4217-4ee4-aac5-d0868cb3a5e4" providerId="ADAL" clId="{66CDD850-DD45-4C70-B3E9-2FC43A1EFCEC}" dt="2021-04-05T11:04:05.406" v="194"/>
          <ac:spMkLst>
            <pc:docMk/>
            <pc:sldMk cId="3480015181" sldId="292"/>
            <ac:spMk id="351" creationId="{0907BCFA-8010-44D3-8156-A934F932BAC1}"/>
          </ac:spMkLst>
        </pc:spChg>
        <pc:spChg chg="mod">
          <ac:chgData name="Archie Quiambao DOLIT" userId="0acd01b1-4217-4ee4-aac5-d0868cb3a5e4" providerId="ADAL" clId="{66CDD850-DD45-4C70-B3E9-2FC43A1EFCEC}" dt="2021-04-05T11:04:05.406" v="194"/>
          <ac:spMkLst>
            <pc:docMk/>
            <pc:sldMk cId="3480015181" sldId="292"/>
            <ac:spMk id="352" creationId="{2D456D15-C7C3-4E49-96BC-2BB4AE2F70FC}"/>
          </ac:spMkLst>
        </pc:spChg>
        <pc:spChg chg="mod">
          <ac:chgData name="Archie Quiambao DOLIT" userId="0acd01b1-4217-4ee4-aac5-d0868cb3a5e4" providerId="ADAL" clId="{66CDD850-DD45-4C70-B3E9-2FC43A1EFCEC}" dt="2021-04-05T11:04:05.406" v="194"/>
          <ac:spMkLst>
            <pc:docMk/>
            <pc:sldMk cId="3480015181" sldId="292"/>
            <ac:spMk id="353" creationId="{5461A0A9-237A-44B3-8DFB-A4AAEC3CE675}"/>
          </ac:spMkLst>
        </pc:spChg>
        <pc:spChg chg="mod">
          <ac:chgData name="Archie Quiambao DOLIT" userId="0acd01b1-4217-4ee4-aac5-d0868cb3a5e4" providerId="ADAL" clId="{66CDD850-DD45-4C70-B3E9-2FC43A1EFCEC}" dt="2021-04-05T11:04:05.406" v="194"/>
          <ac:spMkLst>
            <pc:docMk/>
            <pc:sldMk cId="3480015181" sldId="292"/>
            <ac:spMk id="354" creationId="{AB9530C4-273A-4D07-B4D9-CBD12E3BC87D}"/>
          </ac:spMkLst>
        </pc:spChg>
        <pc:spChg chg="mod">
          <ac:chgData name="Archie Quiambao DOLIT" userId="0acd01b1-4217-4ee4-aac5-d0868cb3a5e4" providerId="ADAL" clId="{66CDD850-DD45-4C70-B3E9-2FC43A1EFCEC}" dt="2021-04-05T11:04:05.406" v="194"/>
          <ac:spMkLst>
            <pc:docMk/>
            <pc:sldMk cId="3480015181" sldId="292"/>
            <ac:spMk id="355" creationId="{F24D4273-E5A3-45AB-A8F9-E323203A33F8}"/>
          </ac:spMkLst>
        </pc:spChg>
        <pc:spChg chg="mod">
          <ac:chgData name="Archie Quiambao DOLIT" userId="0acd01b1-4217-4ee4-aac5-d0868cb3a5e4" providerId="ADAL" clId="{66CDD850-DD45-4C70-B3E9-2FC43A1EFCEC}" dt="2021-04-05T11:04:05.406" v="194"/>
          <ac:spMkLst>
            <pc:docMk/>
            <pc:sldMk cId="3480015181" sldId="292"/>
            <ac:spMk id="356" creationId="{61BD115B-0EE1-4B9A-9C62-348375114D3B}"/>
          </ac:spMkLst>
        </pc:spChg>
        <pc:spChg chg="mod">
          <ac:chgData name="Archie Quiambao DOLIT" userId="0acd01b1-4217-4ee4-aac5-d0868cb3a5e4" providerId="ADAL" clId="{66CDD850-DD45-4C70-B3E9-2FC43A1EFCEC}" dt="2021-04-05T11:04:05.406" v="194"/>
          <ac:spMkLst>
            <pc:docMk/>
            <pc:sldMk cId="3480015181" sldId="292"/>
            <ac:spMk id="357" creationId="{83306107-2DAB-427B-8664-FF2F1A276B2E}"/>
          </ac:spMkLst>
        </pc:spChg>
        <pc:spChg chg="mod">
          <ac:chgData name="Archie Quiambao DOLIT" userId="0acd01b1-4217-4ee4-aac5-d0868cb3a5e4" providerId="ADAL" clId="{66CDD850-DD45-4C70-B3E9-2FC43A1EFCEC}" dt="2021-04-05T11:04:05.406" v="194"/>
          <ac:spMkLst>
            <pc:docMk/>
            <pc:sldMk cId="3480015181" sldId="292"/>
            <ac:spMk id="358" creationId="{D2C8AF68-20E6-45DC-8A60-8180065E5E4E}"/>
          </ac:spMkLst>
        </pc:spChg>
        <pc:spChg chg="mod">
          <ac:chgData name="Archie Quiambao DOLIT" userId="0acd01b1-4217-4ee4-aac5-d0868cb3a5e4" providerId="ADAL" clId="{66CDD850-DD45-4C70-B3E9-2FC43A1EFCEC}" dt="2021-04-05T11:04:05.406" v="194"/>
          <ac:spMkLst>
            <pc:docMk/>
            <pc:sldMk cId="3480015181" sldId="292"/>
            <ac:spMk id="359" creationId="{C8B024CE-B048-4992-B4FE-8EDA6797CE0B}"/>
          </ac:spMkLst>
        </pc:spChg>
        <pc:spChg chg="mod">
          <ac:chgData name="Archie Quiambao DOLIT" userId="0acd01b1-4217-4ee4-aac5-d0868cb3a5e4" providerId="ADAL" clId="{66CDD850-DD45-4C70-B3E9-2FC43A1EFCEC}" dt="2021-04-05T11:04:05.406" v="194"/>
          <ac:spMkLst>
            <pc:docMk/>
            <pc:sldMk cId="3480015181" sldId="292"/>
            <ac:spMk id="360" creationId="{55B35340-0C3D-427C-8A95-CE6D6C74789F}"/>
          </ac:spMkLst>
        </pc:spChg>
        <pc:spChg chg="mod">
          <ac:chgData name="Archie Quiambao DOLIT" userId="0acd01b1-4217-4ee4-aac5-d0868cb3a5e4" providerId="ADAL" clId="{66CDD850-DD45-4C70-B3E9-2FC43A1EFCEC}" dt="2021-04-05T11:04:05.406" v="194"/>
          <ac:spMkLst>
            <pc:docMk/>
            <pc:sldMk cId="3480015181" sldId="292"/>
            <ac:spMk id="361" creationId="{A1C0CE6B-B45D-4DB3-AFB2-2A48AD8B8FE3}"/>
          </ac:spMkLst>
        </pc:spChg>
        <pc:spChg chg="mod">
          <ac:chgData name="Archie Quiambao DOLIT" userId="0acd01b1-4217-4ee4-aac5-d0868cb3a5e4" providerId="ADAL" clId="{66CDD850-DD45-4C70-B3E9-2FC43A1EFCEC}" dt="2021-04-05T11:04:05.406" v="194"/>
          <ac:spMkLst>
            <pc:docMk/>
            <pc:sldMk cId="3480015181" sldId="292"/>
            <ac:spMk id="362" creationId="{AE8CD17C-1195-4F9F-B8AC-2429B0498F7B}"/>
          </ac:spMkLst>
        </pc:spChg>
        <pc:spChg chg="mod">
          <ac:chgData name="Archie Quiambao DOLIT" userId="0acd01b1-4217-4ee4-aac5-d0868cb3a5e4" providerId="ADAL" clId="{66CDD850-DD45-4C70-B3E9-2FC43A1EFCEC}" dt="2021-04-05T11:04:05.406" v="194"/>
          <ac:spMkLst>
            <pc:docMk/>
            <pc:sldMk cId="3480015181" sldId="292"/>
            <ac:spMk id="363" creationId="{8D28BCD2-64B3-4D97-8CC3-202D3584E2A4}"/>
          </ac:spMkLst>
        </pc:spChg>
        <pc:spChg chg="mod">
          <ac:chgData name="Archie Quiambao DOLIT" userId="0acd01b1-4217-4ee4-aac5-d0868cb3a5e4" providerId="ADAL" clId="{66CDD850-DD45-4C70-B3E9-2FC43A1EFCEC}" dt="2021-04-05T11:04:05.406" v="194"/>
          <ac:spMkLst>
            <pc:docMk/>
            <pc:sldMk cId="3480015181" sldId="292"/>
            <ac:spMk id="364" creationId="{ABE1EC82-4F5E-4524-AC4C-B1D1D9120966}"/>
          </ac:spMkLst>
        </pc:spChg>
        <pc:spChg chg="mod">
          <ac:chgData name="Archie Quiambao DOLIT" userId="0acd01b1-4217-4ee4-aac5-d0868cb3a5e4" providerId="ADAL" clId="{66CDD850-DD45-4C70-B3E9-2FC43A1EFCEC}" dt="2021-04-05T11:04:05.406" v="194"/>
          <ac:spMkLst>
            <pc:docMk/>
            <pc:sldMk cId="3480015181" sldId="292"/>
            <ac:spMk id="365" creationId="{39685AE9-BF26-430A-9052-208BA524E601}"/>
          </ac:spMkLst>
        </pc:spChg>
        <pc:spChg chg="mod">
          <ac:chgData name="Archie Quiambao DOLIT" userId="0acd01b1-4217-4ee4-aac5-d0868cb3a5e4" providerId="ADAL" clId="{66CDD850-DD45-4C70-B3E9-2FC43A1EFCEC}" dt="2021-04-05T11:04:05.406" v="194"/>
          <ac:spMkLst>
            <pc:docMk/>
            <pc:sldMk cId="3480015181" sldId="292"/>
            <ac:spMk id="366" creationId="{077718A8-0A1F-43B5-8606-F5BFE7B68256}"/>
          </ac:spMkLst>
        </pc:spChg>
        <pc:spChg chg="mod">
          <ac:chgData name="Archie Quiambao DOLIT" userId="0acd01b1-4217-4ee4-aac5-d0868cb3a5e4" providerId="ADAL" clId="{66CDD850-DD45-4C70-B3E9-2FC43A1EFCEC}" dt="2021-04-05T11:04:05.406" v="194"/>
          <ac:spMkLst>
            <pc:docMk/>
            <pc:sldMk cId="3480015181" sldId="292"/>
            <ac:spMk id="367" creationId="{3D7A108C-D3E1-43C4-8923-D17137224C3A}"/>
          </ac:spMkLst>
        </pc:spChg>
        <pc:spChg chg="mod">
          <ac:chgData name="Archie Quiambao DOLIT" userId="0acd01b1-4217-4ee4-aac5-d0868cb3a5e4" providerId="ADAL" clId="{66CDD850-DD45-4C70-B3E9-2FC43A1EFCEC}" dt="2021-04-05T11:04:05.406" v="194"/>
          <ac:spMkLst>
            <pc:docMk/>
            <pc:sldMk cId="3480015181" sldId="292"/>
            <ac:spMk id="368" creationId="{89A9C873-E5E2-43B3-B753-D5E47BBB1064}"/>
          </ac:spMkLst>
        </pc:spChg>
        <pc:spChg chg="mod">
          <ac:chgData name="Archie Quiambao DOLIT" userId="0acd01b1-4217-4ee4-aac5-d0868cb3a5e4" providerId="ADAL" clId="{66CDD850-DD45-4C70-B3E9-2FC43A1EFCEC}" dt="2021-04-05T11:04:05.406" v="194"/>
          <ac:spMkLst>
            <pc:docMk/>
            <pc:sldMk cId="3480015181" sldId="292"/>
            <ac:spMk id="369" creationId="{D527CDFF-20B4-421D-A087-1E7065512F36}"/>
          </ac:spMkLst>
        </pc:spChg>
        <pc:spChg chg="mod">
          <ac:chgData name="Archie Quiambao DOLIT" userId="0acd01b1-4217-4ee4-aac5-d0868cb3a5e4" providerId="ADAL" clId="{66CDD850-DD45-4C70-B3E9-2FC43A1EFCEC}" dt="2021-04-05T11:04:05.406" v="194"/>
          <ac:spMkLst>
            <pc:docMk/>
            <pc:sldMk cId="3480015181" sldId="292"/>
            <ac:spMk id="370" creationId="{65A26EC4-88B5-4C24-86EA-E5241CB48A76}"/>
          </ac:spMkLst>
        </pc:spChg>
        <pc:spChg chg="mod">
          <ac:chgData name="Archie Quiambao DOLIT" userId="0acd01b1-4217-4ee4-aac5-d0868cb3a5e4" providerId="ADAL" clId="{66CDD850-DD45-4C70-B3E9-2FC43A1EFCEC}" dt="2021-04-05T11:04:05.406" v="194"/>
          <ac:spMkLst>
            <pc:docMk/>
            <pc:sldMk cId="3480015181" sldId="292"/>
            <ac:spMk id="371" creationId="{ABF143AE-35C4-4FFB-AA21-1432FDC9D5AE}"/>
          </ac:spMkLst>
        </pc:spChg>
        <pc:spChg chg="mod">
          <ac:chgData name="Archie Quiambao DOLIT" userId="0acd01b1-4217-4ee4-aac5-d0868cb3a5e4" providerId="ADAL" clId="{66CDD850-DD45-4C70-B3E9-2FC43A1EFCEC}" dt="2021-04-05T11:04:05.406" v="194"/>
          <ac:spMkLst>
            <pc:docMk/>
            <pc:sldMk cId="3480015181" sldId="292"/>
            <ac:spMk id="372" creationId="{D7001EC8-FE75-4922-9B46-1628C1A02EFD}"/>
          </ac:spMkLst>
        </pc:spChg>
        <pc:spChg chg="mod">
          <ac:chgData name="Archie Quiambao DOLIT" userId="0acd01b1-4217-4ee4-aac5-d0868cb3a5e4" providerId="ADAL" clId="{66CDD850-DD45-4C70-B3E9-2FC43A1EFCEC}" dt="2021-04-05T11:04:05.406" v="194"/>
          <ac:spMkLst>
            <pc:docMk/>
            <pc:sldMk cId="3480015181" sldId="292"/>
            <ac:spMk id="373" creationId="{694E607F-270D-4ACF-B819-4421F32A6D6D}"/>
          </ac:spMkLst>
        </pc:spChg>
        <pc:spChg chg="mod">
          <ac:chgData name="Archie Quiambao DOLIT" userId="0acd01b1-4217-4ee4-aac5-d0868cb3a5e4" providerId="ADAL" clId="{66CDD850-DD45-4C70-B3E9-2FC43A1EFCEC}" dt="2021-04-05T11:04:05.406" v="194"/>
          <ac:spMkLst>
            <pc:docMk/>
            <pc:sldMk cId="3480015181" sldId="292"/>
            <ac:spMk id="374" creationId="{0F5DCA20-FD96-4A9A-A623-6BDB5E5334D9}"/>
          </ac:spMkLst>
        </pc:spChg>
        <pc:spChg chg="mod">
          <ac:chgData name="Archie Quiambao DOLIT" userId="0acd01b1-4217-4ee4-aac5-d0868cb3a5e4" providerId="ADAL" clId="{66CDD850-DD45-4C70-B3E9-2FC43A1EFCEC}" dt="2021-04-05T11:04:05.406" v="194"/>
          <ac:spMkLst>
            <pc:docMk/>
            <pc:sldMk cId="3480015181" sldId="292"/>
            <ac:spMk id="375" creationId="{DF009AF3-E729-43E0-97DB-28D6F102CC25}"/>
          </ac:spMkLst>
        </pc:spChg>
        <pc:spChg chg="mod">
          <ac:chgData name="Archie Quiambao DOLIT" userId="0acd01b1-4217-4ee4-aac5-d0868cb3a5e4" providerId="ADAL" clId="{66CDD850-DD45-4C70-B3E9-2FC43A1EFCEC}" dt="2021-04-05T11:04:05.406" v="194"/>
          <ac:spMkLst>
            <pc:docMk/>
            <pc:sldMk cId="3480015181" sldId="292"/>
            <ac:spMk id="376" creationId="{57794F92-7C9D-4441-8F1B-16311954330F}"/>
          </ac:spMkLst>
        </pc:spChg>
        <pc:spChg chg="mod">
          <ac:chgData name="Archie Quiambao DOLIT" userId="0acd01b1-4217-4ee4-aac5-d0868cb3a5e4" providerId="ADAL" clId="{66CDD850-DD45-4C70-B3E9-2FC43A1EFCEC}" dt="2021-04-05T11:04:05.406" v="194"/>
          <ac:spMkLst>
            <pc:docMk/>
            <pc:sldMk cId="3480015181" sldId="292"/>
            <ac:spMk id="377" creationId="{4B16462D-8C05-495E-AD8C-FF0B16B2BBB1}"/>
          </ac:spMkLst>
        </pc:spChg>
        <pc:spChg chg="mod">
          <ac:chgData name="Archie Quiambao DOLIT" userId="0acd01b1-4217-4ee4-aac5-d0868cb3a5e4" providerId="ADAL" clId="{66CDD850-DD45-4C70-B3E9-2FC43A1EFCEC}" dt="2021-04-05T11:04:05.406" v="194"/>
          <ac:spMkLst>
            <pc:docMk/>
            <pc:sldMk cId="3480015181" sldId="292"/>
            <ac:spMk id="378" creationId="{C816BA30-4536-41B0-9F91-930A3E465538}"/>
          </ac:spMkLst>
        </pc:spChg>
        <pc:spChg chg="mod">
          <ac:chgData name="Archie Quiambao DOLIT" userId="0acd01b1-4217-4ee4-aac5-d0868cb3a5e4" providerId="ADAL" clId="{66CDD850-DD45-4C70-B3E9-2FC43A1EFCEC}" dt="2021-04-05T11:04:05.406" v="194"/>
          <ac:spMkLst>
            <pc:docMk/>
            <pc:sldMk cId="3480015181" sldId="292"/>
            <ac:spMk id="379" creationId="{FA64CFF5-72E8-43FC-8F31-7774C6305D10}"/>
          </ac:spMkLst>
        </pc:spChg>
        <pc:spChg chg="mod">
          <ac:chgData name="Archie Quiambao DOLIT" userId="0acd01b1-4217-4ee4-aac5-d0868cb3a5e4" providerId="ADAL" clId="{66CDD850-DD45-4C70-B3E9-2FC43A1EFCEC}" dt="2021-04-05T11:04:05.406" v="194"/>
          <ac:spMkLst>
            <pc:docMk/>
            <pc:sldMk cId="3480015181" sldId="292"/>
            <ac:spMk id="380" creationId="{B5F75474-99D0-42DD-8BE0-B65C589F57C9}"/>
          </ac:spMkLst>
        </pc:spChg>
        <pc:spChg chg="mod">
          <ac:chgData name="Archie Quiambao DOLIT" userId="0acd01b1-4217-4ee4-aac5-d0868cb3a5e4" providerId="ADAL" clId="{66CDD850-DD45-4C70-B3E9-2FC43A1EFCEC}" dt="2021-04-05T11:04:05.406" v="194"/>
          <ac:spMkLst>
            <pc:docMk/>
            <pc:sldMk cId="3480015181" sldId="292"/>
            <ac:spMk id="381" creationId="{6FFAFFF7-3033-4E2F-AB76-1D624EE69BFD}"/>
          </ac:spMkLst>
        </pc:spChg>
        <pc:spChg chg="mod">
          <ac:chgData name="Archie Quiambao DOLIT" userId="0acd01b1-4217-4ee4-aac5-d0868cb3a5e4" providerId="ADAL" clId="{66CDD850-DD45-4C70-B3E9-2FC43A1EFCEC}" dt="2021-04-05T11:04:05.406" v="194"/>
          <ac:spMkLst>
            <pc:docMk/>
            <pc:sldMk cId="3480015181" sldId="292"/>
            <ac:spMk id="382" creationId="{73B36DE2-BDDA-4156-A324-619E882DE6CB}"/>
          </ac:spMkLst>
        </pc:spChg>
        <pc:spChg chg="mod">
          <ac:chgData name="Archie Quiambao DOLIT" userId="0acd01b1-4217-4ee4-aac5-d0868cb3a5e4" providerId="ADAL" clId="{66CDD850-DD45-4C70-B3E9-2FC43A1EFCEC}" dt="2021-04-05T11:04:05.406" v="194"/>
          <ac:spMkLst>
            <pc:docMk/>
            <pc:sldMk cId="3480015181" sldId="292"/>
            <ac:spMk id="383" creationId="{13EE4218-E631-4A8E-B3EB-C5EDE4DBB7A5}"/>
          </ac:spMkLst>
        </pc:spChg>
        <pc:spChg chg="mod">
          <ac:chgData name="Archie Quiambao DOLIT" userId="0acd01b1-4217-4ee4-aac5-d0868cb3a5e4" providerId="ADAL" clId="{66CDD850-DD45-4C70-B3E9-2FC43A1EFCEC}" dt="2021-04-05T11:04:05.406" v="194"/>
          <ac:spMkLst>
            <pc:docMk/>
            <pc:sldMk cId="3480015181" sldId="292"/>
            <ac:spMk id="384" creationId="{54446BD6-E18F-424D-A830-C866D7F691FB}"/>
          </ac:spMkLst>
        </pc:spChg>
        <pc:spChg chg="mod">
          <ac:chgData name="Archie Quiambao DOLIT" userId="0acd01b1-4217-4ee4-aac5-d0868cb3a5e4" providerId="ADAL" clId="{66CDD850-DD45-4C70-B3E9-2FC43A1EFCEC}" dt="2021-04-05T11:04:05.406" v="194"/>
          <ac:spMkLst>
            <pc:docMk/>
            <pc:sldMk cId="3480015181" sldId="292"/>
            <ac:spMk id="385" creationId="{2B9EFEC5-6C37-4C9C-9A9F-2E154633E119}"/>
          </ac:spMkLst>
        </pc:spChg>
        <pc:spChg chg="mod">
          <ac:chgData name="Archie Quiambao DOLIT" userId="0acd01b1-4217-4ee4-aac5-d0868cb3a5e4" providerId="ADAL" clId="{66CDD850-DD45-4C70-B3E9-2FC43A1EFCEC}" dt="2021-04-05T11:04:05.406" v="194"/>
          <ac:spMkLst>
            <pc:docMk/>
            <pc:sldMk cId="3480015181" sldId="292"/>
            <ac:spMk id="386" creationId="{3B7E2FC8-7553-445B-81DB-AC4DC92ABB27}"/>
          </ac:spMkLst>
        </pc:spChg>
        <pc:spChg chg="mod">
          <ac:chgData name="Archie Quiambao DOLIT" userId="0acd01b1-4217-4ee4-aac5-d0868cb3a5e4" providerId="ADAL" clId="{66CDD850-DD45-4C70-B3E9-2FC43A1EFCEC}" dt="2021-04-05T11:04:05.406" v="194"/>
          <ac:spMkLst>
            <pc:docMk/>
            <pc:sldMk cId="3480015181" sldId="292"/>
            <ac:spMk id="387" creationId="{53E822F3-D23D-4E83-AAD3-4184D2188875}"/>
          </ac:spMkLst>
        </pc:spChg>
        <pc:spChg chg="mod">
          <ac:chgData name="Archie Quiambao DOLIT" userId="0acd01b1-4217-4ee4-aac5-d0868cb3a5e4" providerId="ADAL" clId="{66CDD850-DD45-4C70-B3E9-2FC43A1EFCEC}" dt="2021-04-05T11:04:05.406" v="194"/>
          <ac:spMkLst>
            <pc:docMk/>
            <pc:sldMk cId="3480015181" sldId="292"/>
            <ac:spMk id="388" creationId="{0245FE22-E099-4968-A7D2-CC1F046CDEB8}"/>
          </ac:spMkLst>
        </pc:spChg>
        <pc:spChg chg="mod">
          <ac:chgData name="Archie Quiambao DOLIT" userId="0acd01b1-4217-4ee4-aac5-d0868cb3a5e4" providerId="ADAL" clId="{66CDD850-DD45-4C70-B3E9-2FC43A1EFCEC}" dt="2021-04-05T11:04:05.406" v="194"/>
          <ac:spMkLst>
            <pc:docMk/>
            <pc:sldMk cId="3480015181" sldId="292"/>
            <ac:spMk id="389" creationId="{FDF67FF6-5BF4-43E9-BE79-FADC06B470D5}"/>
          </ac:spMkLst>
        </pc:spChg>
        <pc:spChg chg="mod">
          <ac:chgData name="Archie Quiambao DOLIT" userId="0acd01b1-4217-4ee4-aac5-d0868cb3a5e4" providerId="ADAL" clId="{66CDD850-DD45-4C70-B3E9-2FC43A1EFCEC}" dt="2021-04-05T11:04:05.406" v="194"/>
          <ac:spMkLst>
            <pc:docMk/>
            <pc:sldMk cId="3480015181" sldId="292"/>
            <ac:spMk id="390" creationId="{84ED2193-4D97-44AB-BCE4-C15958376C82}"/>
          </ac:spMkLst>
        </pc:spChg>
        <pc:spChg chg="mod">
          <ac:chgData name="Archie Quiambao DOLIT" userId="0acd01b1-4217-4ee4-aac5-d0868cb3a5e4" providerId="ADAL" clId="{66CDD850-DD45-4C70-B3E9-2FC43A1EFCEC}" dt="2021-04-05T11:04:05.406" v="194"/>
          <ac:spMkLst>
            <pc:docMk/>
            <pc:sldMk cId="3480015181" sldId="292"/>
            <ac:spMk id="391" creationId="{FE0C8742-D107-4781-867F-6F289D717B66}"/>
          </ac:spMkLst>
        </pc:spChg>
        <pc:spChg chg="mod">
          <ac:chgData name="Archie Quiambao DOLIT" userId="0acd01b1-4217-4ee4-aac5-d0868cb3a5e4" providerId="ADAL" clId="{66CDD850-DD45-4C70-B3E9-2FC43A1EFCEC}" dt="2021-04-05T11:04:05.406" v="194"/>
          <ac:spMkLst>
            <pc:docMk/>
            <pc:sldMk cId="3480015181" sldId="292"/>
            <ac:spMk id="392" creationId="{A1DB31C5-48F3-45E5-A4AE-37AB0E4214D1}"/>
          </ac:spMkLst>
        </pc:spChg>
        <pc:spChg chg="mod">
          <ac:chgData name="Archie Quiambao DOLIT" userId="0acd01b1-4217-4ee4-aac5-d0868cb3a5e4" providerId="ADAL" clId="{66CDD850-DD45-4C70-B3E9-2FC43A1EFCEC}" dt="2021-04-05T11:04:05.406" v="194"/>
          <ac:spMkLst>
            <pc:docMk/>
            <pc:sldMk cId="3480015181" sldId="292"/>
            <ac:spMk id="393" creationId="{2221E380-D844-4DBC-9C23-68A40808814B}"/>
          </ac:spMkLst>
        </pc:spChg>
        <pc:spChg chg="mod">
          <ac:chgData name="Archie Quiambao DOLIT" userId="0acd01b1-4217-4ee4-aac5-d0868cb3a5e4" providerId="ADAL" clId="{66CDD850-DD45-4C70-B3E9-2FC43A1EFCEC}" dt="2021-04-05T11:04:05.406" v="194"/>
          <ac:spMkLst>
            <pc:docMk/>
            <pc:sldMk cId="3480015181" sldId="292"/>
            <ac:spMk id="394" creationId="{D8DDE180-1362-4244-B03C-776570902AD9}"/>
          </ac:spMkLst>
        </pc:spChg>
        <pc:spChg chg="mod">
          <ac:chgData name="Archie Quiambao DOLIT" userId="0acd01b1-4217-4ee4-aac5-d0868cb3a5e4" providerId="ADAL" clId="{66CDD850-DD45-4C70-B3E9-2FC43A1EFCEC}" dt="2021-04-05T11:04:05.406" v="194"/>
          <ac:spMkLst>
            <pc:docMk/>
            <pc:sldMk cId="3480015181" sldId="292"/>
            <ac:spMk id="395" creationId="{F17042E7-4F7F-48C0-9978-157E271BE010}"/>
          </ac:spMkLst>
        </pc:spChg>
        <pc:spChg chg="mod">
          <ac:chgData name="Archie Quiambao DOLIT" userId="0acd01b1-4217-4ee4-aac5-d0868cb3a5e4" providerId="ADAL" clId="{66CDD850-DD45-4C70-B3E9-2FC43A1EFCEC}" dt="2021-04-05T11:04:05.406" v="194"/>
          <ac:spMkLst>
            <pc:docMk/>
            <pc:sldMk cId="3480015181" sldId="292"/>
            <ac:spMk id="396" creationId="{1D8A411A-A27D-42CC-B2C1-F4D7F3682921}"/>
          </ac:spMkLst>
        </pc:spChg>
        <pc:spChg chg="mod">
          <ac:chgData name="Archie Quiambao DOLIT" userId="0acd01b1-4217-4ee4-aac5-d0868cb3a5e4" providerId="ADAL" clId="{66CDD850-DD45-4C70-B3E9-2FC43A1EFCEC}" dt="2021-04-05T11:04:05.406" v="194"/>
          <ac:spMkLst>
            <pc:docMk/>
            <pc:sldMk cId="3480015181" sldId="292"/>
            <ac:spMk id="397" creationId="{CDDFD29E-7F09-44A0-A238-CE882B023020}"/>
          </ac:spMkLst>
        </pc:spChg>
        <pc:spChg chg="mod">
          <ac:chgData name="Archie Quiambao DOLIT" userId="0acd01b1-4217-4ee4-aac5-d0868cb3a5e4" providerId="ADAL" clId="{66CDD850-DD45-4C70-B3E9-2FC43A1EFCEC}" dt="2021-04-05T11:04:05.406" v="194"/>
          <ac:spMkLst>
            <pc:docMk/>
            <pc:sldMk cId="3480015181" sldId="292"/>
            <ac:spMk id="398" creationId="{5015DB19-DED8-4149-B25B-2D140BAE4611}"/>
          </ac:spMkLst>
        </pc:spChg>
        <pc:spChg chg="mod">
          <ac:chgData name="Archie Quiambao DOLIT" userId="0acd01b1-4217-4ee4-aac5-d0868cb3a5e4" providerId="ADAL" clId="{66CDD850-DD45-4C70-B3E9-2FC43A1EFCEC}" dt="2021-04-05T11:04:05.406" v="194"/>
          <ac:spMkLst>
            <pc:docMk/>
            <pc:sldMk cId="3480015181" sldId="292"/>
            <ac:spMk id="399" creationId="{BA0126D2-1EE1-4F21-ABEA-B6FC3C8B266F}"/>
          </ac:spMkLst>
        </pc:spChg>
        <pc:spChg chg="mod">
          <ac:chgData name="Archie Quiambao DOLIT" userId="0acd01b1-4217-4ee4-aac5-d0868cb3a5e4" providerId="ADAL" clId="{66CDD850-DD45-4C70-B3E9-2FC43A1EFCEC}" dt="2021-04-05T11:04:05.406" v="194"/>
          <ac:spMkLst>
            <pc:docMk/>
            <pc:sldMk cId="3480015181" sldId="292"/>
            <ac:spMk id="400" creationId="{0BBC4EFD-E684-4146-A2A7-1F291A5A4A9C}"/>
          </ac:spMkLst>
        </pc:spChg>
        <pc:spChg chg="mod">
          <ac:chgData name="Archie Quiambao DOLIT" userId="0acd01b1-4217-4ee4-aac5-d0868cb3a5e4" providerId="ADAL" clId="{66CDD850-DD45-4C70-B3E9-2FC43A1EFCEC}" dt="2021-04-05T11:04:05.406" v="194"/>
          <ac:spMkLst>
            <pc:docMk/>
            <pc:sldMk cId="3480015181" sldId="292"/>
            <ac:spMk id="401" creationId="{FC4B0A62-CFFA-41E1-BD5B-156C32F6C039}"/>
          </ac:spMkLst>
        </pc:spChg>
        <pc:spChg chg="mod">
          <ac:chgData name="Archie Quiambao DOLIT" userId="0acd01b1-4217-4ee4-aac5-d0868cb3a5e4" providerId="ADAL" clId="{66CDD850-DD45-4C70-B3E9-2FC43A1EFCEC}" dt="2021-04-05T11:04:05.406" v="194"/>
          <ac:spMkLst>
            <pc:docMk/>
            <pc:sldMk cId="3480015181" sldId="292"/>
            <ac:spMk id="402" creationId="{FBB23C67-2B52-49E7-991D-7857464DA005}"/>
          </ac:spMkLst>
        </pc:spChg>
        <pc:spChg chg="mod">
          <ac:chgData name="Archie Quiambao DOLIT" userId="0acd01b1-4217-4ee4-aac5-d0868cb3a5e4" providerId="ADAL" clId="{66CDD850-DD45-4C70-B3E9-2FC43A1EFCEC}" dt="2021-04-05T11:04:05.406" v="194"/>
          <ac:spMkLst>
            <pc:docMk/>
            <pc:sldMk cId="3480015181" sldId="292"/>
            <ac:spMk id="403" creationId="{49D2CBF7-831C-4CA9-B933-9BD69419461F}"/>
          </ac:spMkLst>
        </pc:spChg>
        <pc:spChg chg="mod">
          <ac:chgData name="Archie Quiambao DOLIT" userId="0acd01b1-4217-4ee4-aac5-d0868cb3a5e4" providerId="ADAL" clId="{66CDD850-DD45-4C70-B3E9-2FC43A1EFCEC}" dt="2021-04-05T11:04:05.406" v="194"/>
          <ac:spMkLst>
            <pc:docMk/>
            <pc:sldMk cId="3480015181" sldId="292"/>
            <ac:spMk id="404" creationId="{A32994A0-A626-4AAD-B10E-C563F03637D7}"/>
          </ac:spMkLst>
        </pc:spChg>
        <pc:spChg chg="mod">
          <ac:chgData name="Archie Quiambao DOLIT" userId="0acd01b1-4217-4ee4-aac5-d0868cb3a5e4" providerId="ADAL" clId="{66CDD850-DD45-4C70-B3E9-2FC43A1EFCEC}" dt="2021-04-05T11:04:05.406" v="194"/>
          <ac:spMkLst>
            <pc:docMk/>
            <pc:sldMk cId="3480015181" sldId="292"/>
            <ac:spMk id="405" creationId="{44B76463-1895-465F-A14D-C67BCDFBB9E4}"/>
          </ac:spMkLst>
        </pc:spChg>
        <pc:spChg chg="mod">
          <ac:chgData name="Archie Quiambao DOLIT" userId="0acd01b1-4217-4ee4-aac5-d0868cb3a5e4" providerId="ADAL" clId="{66CDD850-DD45-4C70-B3E9-2FC43A1EFCEC}" dt="2021-04-05T11:04:05.406" v="194"/>
          <ac:spMkLst>
            <pc:docMk/>
            <pc:sldMk cId="3480015181" sldId="292"/>
            <ac:spMk id="406" creationId="{289DDE31-8EF3-40DD-B1CD-0AE9B2304962}"/>
          </ac:spMkLst>
        </pc:spChg>
        <pc:spChg chg="mod">
          <ac:chgData name="Archie Quiambao DOLIT" userId="0acd01b1-4217-4ee4-aac5-d0868cb3a5e4" providerId="ADAL" clId="{66CDD850-DD45-4C70-B3E9-2FC43A1EFCEC}" dt="2021-04-05T11:04:05.406" v="194"/>
          <ac:spMkLst>
            <pc:docMk/>
            <pc:sldMk cId="3480015181" sldId="292"/>
            <ac:spMk id="407" creationId="{E57CFCB6-3AB8-43E2-A64C-BFC425A41860}"/>
          </ac:spMkLst>
        </pc:spChg>
        <pc:spChg chg="mod">
          <ac:chgData name="Archie Quiambao DOLIT" userId="0acd01b1-4217-4ee4-aac5-d0868cb3a5e4" providerId="ADAL" clId="{66CDD850-DD45-4C70-B3E9-2FC43A1EFCEC}" dt="2021-04-05T11:04:05.406" v="194"/>
          <ac:spMkLst>
            <pc:docMk/>
            <pc:sldMk cId="3480015181" sldId="292"/>
            <ac:spMk id="408" creationId="{33D6DFE4-7C21-4770-BF1E-845E173FFA69}"/>
          </ac:spMkLst>
        </pc:spChg>
        <pc:spChg chg="mod">
          <ac:chgData name="Archie Quiambao DOLIT" userId="0acd01b1-4217-4ee4-aac5-d0868cb3a5e4" providerId="ADAL" clId="{66CDD850-DD45-4C70-B3E9-2FC43A1EFCEC}" dt="2021-04-05T11:04:05.406" v="194"/>
          <ac:spMkLst>
            <pc:docMk/>
            <pc:sldMk cId="3480015181" sldId="292"/>
            <ac:spMk id="409" creationId="{D3719444-D7E6-46F3-9B11-F8191F8CE743}"/>
          </ac:spMkLst>
        </pc:spChg>
        <pc:spChg chg="mod">
          <ac:chgData name="Archie Quiambao DOLIT" userId="0acd01b1-4217-4ee4-aac5-d0868cb3a5e4" providerId="ADAL" clId="{66CDD850-DD45-4C70-B3E9-2FC43A1EFCEC}" dt="2021-04-05T11:04:05.406" v="194"/>
          <ac:spMkLst>
            <pc:docMk/>
            <pc:sldMk cId="3480015181" sldId="292"/>
            <ac:spMk id="410" creationId="{991CDA2F-E78F-4022-8B0F-84123DB17C2B}"/>
          </ac:spMkLst>
        </pc:spChg>
        <pc:spChg chg="mod">
          <ac:chgData name="Archie Quiambao DOLIT" userId="0acd01b1-4217-4ee4-aac5-d0868cb3a5e4" providerId="ADAL" clId="{66CDD850-DD45-4C70-B3E9-2FC43A1EFCEC}" dt="2021-04-05T11:04:05.406" v="194"/>
          <ac:spMkLst>
            <pc:docMk/>
            <pc:sldMk cId="3480015181" sldId="292"/>
            <ac:spMk id="411" creationId="{669BEDF5-76B3-46B0-A4A4-BF711828A636}"/>
          </ac:spMkLst>
        </pc:spChg>
        <pc:spChg chg="mod">
          <ac:chgData name="Archie Quiambao DOLIT" userId="0acd01b1-4217-4ee4-aac5-d0868cb3a5e4" providerId="ADAL" clId="{66CDD850-DD45-4C70-B3E9-2FC43A1EFCEC}" dt="2021-04-05T11:04:05.406" v="194"/>
          <ac:spMkLst>
            <pc:docMk/>
            <pc:sldMk cId="3480015181" sldId="292"/>
            <ac:spMk id="412" creationId="{D7E14A4E-ED1C-4E32-9013-4B7D796A7621}"/>
          </ac:spMkLst>
        </pc:spChg>
        <pc:spChg chg="mod">
          <ac:chgData name="Archie Quiambao DOLIT" userId="0acd01b1-4217-4ee4-aac5-d0868cb3a5e4" providerId="ADAL" clId="{66CDD850-DD45-4C70-B3E9-2FC43A1EFCEC}" dt="2021-04-05T11:04:05.406" v="194"/>
          <ac:spMkLst>
            <pc:docMk/>
            <pc:sldMk cId="3480015181" sldId="292"/>
            <ac:spMk id="413" creationId="{B7AF0384-8D59-4B58-B2AF-17FD91DFC191}"/>
          </ac:spMkLst>
        </pc:spChg>
        <pc:spChg chg="mod">
          <ac:chgData name="Archie Quiambao DOLIT" userId="0acd01b1-4217-4ee4-aac5-d0868cb3a5e4" providerId="ADAL" clId="{66CDD850-DD45-4C70-B3E9-2FC43A1EFCEC}" dt="2021-04-05T11:04:05.406" v="194"/>
          <ac:spMkLst>
            <pc:docMk/>
            <pc:sldMk cId="3480015181" sldId="292"/>
            <ac:spMk id="414" creationId="{867241E7-1F02-4A14-A38A-DDE5718CB6FE}"/>
          </ac:spMkLst>
        </pc:spChg>
        <pc:spChg chg="mod">
          <ac:chgData name="Archie Quiambao DOLIT" userId="0acd01b1-4217-4ee4-aac5-d0868cb3a5e4" providerId="ADAL" clId="{66CDD850-DD45-4C70-B3E9-2FC43A1EFCEC}" dt="2021-04-05T11:04:05.406" v="194"/>
          <ac:spMkLst>
            <pc:docMk/>
            <pc:sldMk cId="3480015181" sldId="292"/>
            <ac:spMk id="415" creationId="{F767ECD6-7397-4F7D-9FE7-E103BFAFEBBC}"/>
          </ac:spMkLst>
        </pc:spChg>
        <pc:spChg chg="mod">
          <ac:chgData name="Archie Quiambao DOLIT" userId="0acd01b1-4217-4ee4-aac5-d0868cb3a5e4" providerId="ADAL" clId="{66CDD850-DD45-4C70-B3E9-2FC43A1EFCEC}" dt="2021-04-05T11:04:05.406" v="194"/>
          <ac:spMkLst>
            <pc:docMk/>
            <pc:sldMk cId="3480015181" sldId="292"/>
            <ac:spMk id="416" creationId="{B59AF678-90DA-4F1A-91F0-1CFC8E79055D}"/>
          </ac:spMkLst>
        </pc:spChg>
        <pc:spChg chg="mod">
          <ac:chgData name="Archie Quiambao DOLIT" userId="0acd01b1-4217-4ee4-aac5-d0868cb3a5e4" providerId="ADAL" clId="{66CDD850-DD45-4C70-B3E9-2FC43A1EFCEC}" dt="2021-04-05T11:04:05.406" v="194"/>
          <ac:spMkLst>
            <pc:docMk/>
            <pc:sldMk cId="3480015181" sldId="292"/>
            <ac:spMk id="417" creationId="{2C198C38-4093-4585-95D3-FCA8E5D18250}"/>
          </ac:spMkLst>
        </pc:spChg>
        <pc:spChg chg="mod">
          <ac:chgData name="Archie Quiambao DOLIT" userId="0acd01b1-4217-4ee4-aac5-d0868cb3a5e4" providerId="ADAL" clId="{66CDD850-DD45-4C70-B3E9-2FC43A1EFCEC}" dt="2021-04-05T11:04:05.406" v="194"/>
          <ac:spMkLst>
            <pc:docMk/>
            <pc:sldMk cId="3480015181" sldId="292"/>
            <ac:spMk id="418" creationId="{DBBCD7EA-FEAA-4E1A-96E9-38455E6862AE}"/>
          </ac:spMkLst>
        </pc:spChg>
        <pc:spChg chg="mod">
          <ac:chgData name="Archie Quiambao DOLIT" userId="0acd01b1-4217-4ee4-aac5-d0868cb3a5e4" providerId="ADAL" clId="{66CDD850-DD45-4C70-B3E9-2FC43A1EFCEC}" dt="2021-04-05T11:04:05.406" v="194"/>
          <ac:spMkLst>
            <pc:docMk/>
            <pc:sldMk cId="3480015181" sldId="292"/>
            <ac:spMk id="419" creationId="{E98C53C9-EC0C-45D1-B096-2772B54A3AEC}"/>
          </ac:spMkLst>
        </pc:spChg>
        <pc:spChg chg="mod">
          <ac:chgData name="Archie Quiambao DOLIT" userId="0acd01b1-4217-4ee4-aac5-d0868cb3a5e4" providerId="ADAL" clId="{66CDD850-DD45-4C70-B3E9-2FC43A1EFCEC}" dt="2021-04-05T11:04:05.406" v="194"/>
          <ac:spMkLst>
            <pc:docMk/>
            <pc:sldMk cId="3480015181" sldId="292"/>
            <ac:spMk id="420" creationId="{195617E1-EDBA-446A-B9E0-B6BC0BA58409}"/>
          </ac:spMkLst>
        </pc:spChg>
        <pc:spChg chg="mod">
          <ac:chgData name="Archie Quiambao DOLIT" userId="0acd01b1-4217-4ee4-aac5-d0868cb3a5e4" providerId="ADAL" clId="{66CDD850-DD45-4C70-B3E9-2FC43A1EFCEC}" dt="2021-04-05T11:04:05.406" v="194"/>
          <ac:spMkLst>
            <pc:docMk/>
            <pc:sldMk cId="3480015181" sldId="292"/>
            <ac:spMk id="421" creationId="{3C1D9564-7EF3-47AA-9268-7326448A0A31}"/>
          </ac:spMkLst>
        </pc:spChg>
        <pc:spChg chg="mod">
          <ac:chgData name="Archie Quiambao DOLIT" userId="0acd01b1-4217-4ee4-aac5-d0868cb3a5e4" providerId="ADAL" clId="{66CDD850-DD45-4C70-B3E9-2FC43A1EFCEC}" dt="2021-04-05T11:04:05.406" v="194"/>
          <ac:spMkLst>
            <pc:docMk/>
            <pc:sldMk cId="3480015181" sldId="292"/>
            <ac:spMk id="422" creationId="{1FA984FB-6EF8-4585-AA67-19E47B4DA3E2}"/>
          </ac:spMkLst>
        </pc:spChg>
        <pc:spChg chg="mod">
          <ac:chgData name="Archie Quiambao DOLIT" userId="0acd01b1-4217-4ee4-aac5-d0868cb3a5e4" providerId="ADAL" clId="{66CDD850-DD45-4C70-B3E9-2FC43A1EFCEC}" dt="2021-04-05T11:04:05.406" v="194"/>
          <ac:spMkLst>
            <pc:docMk/>
            <pc:sldMk cId="3480015181" sldId="292"/>
            <ac:spMk id="423" creationId="{2AF0DD91-0578-4E27-8310-317DE170FACF}"/>
          </ac:spMkLst>
        </pc:spChg>
        <pc:spChg chg="mod">
          <ac:chgData name="Archie Quiambao DOLIT" userId="0acd01b1-4217-4ee4-aac5-d0868cb3a5e4" providerId="ADAL" clId="{66CDD850-DD45-4C70-B3E9-2FC43A1EFCEC}" dt="2021-04-05T11:04:05.406" v="194"/>
          <ac:spMkLst>
            <pc:docMk/>
            <pc:sldMk cId="3480015181" sldId="292"/>
            <ac:spMk id="424" creationId="{404D35DE-D68E-467A-9589-47D5C30B74E2}"/>
          </ac:spMkLst>
        </pc:spChg>
        <pc:spChg chg="mod">
          <ac:chgData name="Archie Quiambao DOLIT" userId="0acd01b1-4217-4ee4-aac5-d0868cb3a5e4" providerId="ADAL" clId="{66CDD850-DD45-4C70-B3E9-2FC43A1EFCEC}" dt="2021-04-05T11:04:05.406" v="194"/>
          <ac:spMkLst>
            <pc:docMk/>
            <pc:sldMk cId="3480015181" sldId="292"/>
            <ac:spMk id="425" creationId="{4180EDE3-6F41-496F-A5B5-BACFC5AACD98}"/>
          </ac:spMkLst>
        </pc:spChg>
        <pc:spChg chg="mod">
          <ac:chgData name="Archie Quiambao DOLIT" userId="0acd01b1-4217-4ee4-aac5-d0868cb3a5e4" providerId="ADAL" clId="{66CDD850-DD45-4C70-B3E9-2FC43A1EFCEC}" dt="2021-04-05T11:04:05.406" v="194"/>
          <ac:spMkLst>
            <pc:docMk/>
            <pc:sldMk cId="3480015181" sldId="292"/>
            <ac:spMk id="426" creationId="{6E22BEB8-71BB-4EEF-AAC9-E3619BEE3FC5}"/>
          </ac:spMkLst>
        </pc:spChg>
        <pc:spChg chg="mod">
          <ac:chgData name="Archie Quiambao DOLIT" userId="0acd01b1-4217-4ee4-aac5-d0868cb3a5e4" providerId="ADAL" clId="{66CDD850-DD45-4C70-B3E9-2FC43A1EFCEC}" dt="2021-04-05T11:04:05.406" v="194"/>
          <ac:spMkLst>
            <pc:docMk/>
            <pc:sldMk cId="3480015181" sldId="292"/>
            <ac:spMk id="427" creationId="{BB27BEEF-ED8E-413D-88B0-10FACDA04E64}"/>
          </ac:spMkLst>
        </pc:spChg>
        <pc:spChg chg="mod">
          <ac:chgData name="Archie Quiambao DOLIT" userId="0acd01b1-4217-4ee4-aac5-d0868cb3a5e4" providerId="ADAL" clId="{66CDD850-DD45-4C70-B3E9-2FC43A1EFCEC}" dt="2021-04-05T11:04:05.406" v="194"/>
          <ac:spMkLst>
            <pc:docMk/>
            <pc:sldMk cId="3480015181" sldId="292"/>
            <ac:spMk id="428" creationId="{24E45332-2EA5-403E-946D-8C8EB19F50BE}"/>
          </ac:spMkLst>
        </pc:spChg>
        <pc:spChg chg="mod">
          <ac:chgData name="Archie Quiambao DOLIT" userId="0acd01b1-4217-4ee4-aac5-d0868cb3a5e4" providerId="ADAL" clId="{66CDD850-DD45-4C70-B3E9-2FC43A1EFCEC}" dt="2021-04-05T11:04:05.406" v="194"/>
          <ac:spMkLst>
            <pc:docMk/>
            <pc:sldMk cId="3480015181" sldId="292"/>
            <ac:spMk id="429" creationId="{75842B00-CB5B-4D91-AF5E-C7BB05B8F715}"/>
          </ac:spMkLst>
        </pc:spChg>
        <pc:spChg chg="mod">
          <ac:chgData name="Archie Quiambao DOLIT" userId="0acd01b1-4217-4ee4-aac5-d0868cb3a5e4" providerId="ADAL" clId="{66CDD850-DD45-4C70-B3E9-2FC43A1EFCEC}" dt="2021-04-05T11:04:05.406" v="194"/>
          <ac:spMkLst>
            <pc:docMk/>
            <pc:sldMk cId="3480015181" sldId="292"/>
            <ac:spMk id="430" creationId="{01493483-BC57-42D7-9DB4-AC98F955527F}"/>
          </ac:spMkLst>
        </pc:spChg>
        <pc:spChg chg="mod">
          <ac:chgData name="Archie Quiambao DOLIT" userId="0acd01b1-4217-4ee4-aac5-d0868cb3a5e4" providerId="ADAL" clId="{66CDD850-DD45-4C70-B3E9-2FC43A1EFCEC}" dt="2021-04-05T11:04:05.406" v="194"/>
          <ac:spMkLst>
            <pc:docMk/>
            <pc:sldMk cId="3480015181" sldId="292"/>
            <ac:spMk id="431" creationId="{C2F3CD2A-E631-400A-92B4-1C3EB62A6389}"/>
          </ac:spMkLst>
        </pc:spChg>
        <pc:spChg chg="mod">
          <ac:chgData name="Archie Quiambao DOLIT" userId="0acd01b1-4217-4ee4-aac5-d0868cb3a5e4" providerId="ADAL" clId="{66CDD850-DD45-4C70-B3E9-2FC43A1EFCEC}" dt="2021-04-05T11:04:05.406" v="194"/>
          <ac:spMkLst>
            <pc:docMk/>
            <pc:sldMk cId="3480015181" sldId="292"/>
            <ac:spMk id="432" creationId="{F6DA0F62-8E0E-4D66-A3DE-D70BE181D6B1}"/>
          </ac:spMkLst>
        </pc:spChg>
        <pc:spChg chg="mod">
          <ac:chgData name="Archie Quiambao DOLIT" userId="0acd01b1-4217-4ee4-aac5-d0868cb3a5e4" providerId="ADAL" clId="{66CDD850-DD45-4C70-B3E9-2FC43A1EFCEC}" dt="2021-04-05T11:04:05.406" v="194"/>
          <ac:spMkLst>
            <pc:docMk/>
            <pc:sldMk cId="3480015181" sldId="292"/>
            <ac:spMk id="433" creationId="{BD494888-8AE1-457D-BBD5-7AC6661DCEE5}"/>
          </ac:spMkLst>
        </pc:spChg>
        <pc:spChg chg="mod">
          <ac:chgData name="Archie Quiambao DOLIT" userId="0acd01b1-4217-4ee4-aac5-d0868cb3a5e4" providerId="ADAL" clId="{66CDD850-DD45-4C70-B3E9-2FC43A1EFCEC}" dt="2021-04-05T11:04:05.406" v="194"/>
          <ac:spMkLst>
            <pc:docMk/>
            <pc:sldMk cId="3480015181" sldId="292"/>
            <ac:spMk id="434" creationId="{FBDBD05F-6BAD-472F-838C-03ADB02476F3}"/>
          </ac:spMkLst>
        </pc:spChg>
        <pc:spChg chg="mod">
          <ac:chgData name="Archie Quiambao DOLIT" userId="0acd01b1-4217-4ee4-aac5-d0868cb3a5e4" providerId="ADAL" clId="{66CDD850-DD45-4C70-B3E9-2FC43A1EFCEC}" dt="2021-04-05T11:04:05.406" v="194"/>
          <ac:spMkLst>
            <pc:docMk/>
            <pc:sldMk cId="3480015181" sldId="292"/>
            <ac:spMk id="435" creationId="{4BC4B052-454C-4444-8EF3-DE137BBDA5B3}"/>
          </ac:spMkLst>
        </pc:spChg>
        <pc:spChg chg="mod">
          <ac:chgData name="Archie Quiambao DOLIT" userId="0acd01b1-4217-4ee4-aac5-d0868cb3a5e4" providerId="ADAL" clId="{66CDD850-DD45-4C70-B3E9-2FC43A1EFCEC}" dt="2021-04-05T11:04:05.406" v="194"/>
          <ac:spMkLst>
            <pc:docMk/>
            <pc:sldMk cId="3480015181" sldId="292"/>
            <ac:spMk id="436" creationId="{45AC966D-26CA-4763-8796-4904268944DF}"/>
          </ac:spMkLst>
        </pc:spChg>
        <pc:spChg chg="mod">
          <ac:chgData name="Archie Quiambao DOLIT" userId="0acd01b1-4217-4ee4-aac5-d0868cb3a5e4" providerId="ADAL" clId="{66CDD850-DD45-4C70-B3E9-2FC43A1EFCEC}" dt="2021-04-05T11:04:05.406" v="194"/>
          <ac:spMkLst>
            <pc:docMk/>
            <pc:sldMk cId="3480015181" sldId="292"/>
            <ac:spMk id="437" creationId="{E932FAC7-8154-4ED9-8A57-4D4DEDF3BF11}"/>
          </ac:spMkLst>
        </pc:spChg>
        <pc:spChg chg="mod">
          <ac:chgData name="Archie Quiambao DOLIT" userId="0acd01b1-4217-4ee4-aac5-d0868cb3a5e4" providerId="ADAL" clId="{66CDD850-DD45-4C70-B3E9-2FC43A1EFCEC}" dt="2021-04-05T11:04:05.406" v="194"/>
          <ac:spMkLst>
            <pc:docMk/>
            <pc:sldMk cId="3480015181" sldId="292"/>
            <ac:spMk id="438" creationId="{484943FC-CE31-41C5-88F2-84EB0144F006}"/>
          </ac:spMkLst>
        </pc:spChg>
        <pc:spChg chg="mod">
          <ac:chgData name="Archie Quiambao DOLIT" userId="0acd01b1-4217-4ee4-aac5-d0868cb3a5e4" providerId="ADAL" clId="{66CDD850-DD45-4C70-B3E9-2FC43A1EFCEC}" dt="2021-04-05T11:04:05.406" v="194"/>
          <ac:spMkLst>
            <pc:docMk/>
            <pc:sldMk cId="3480015181" sldId="292"/>
            <ac:spMk id="439" creationId="{25D32C48-43B4-465A-8D25-F56B3181F17C}"/>
          </ac:spMkLst>
        </pc:spChg>
        <pc:spChg chg="mod">
          <ac:chgData name="Archie Quiambao DOLIT" userId="0acd01b1-4217-4ee4-aac5-d0868cb3a5e4" providerId="ADAL" clId="{66CDD850-DD45-4C70-B3E9-2FC43A1EFCEC}" dt="2021-04-05T11:04:05.406" v="194"/>
          <ac:spMkLst>
            <pc:docMk/>
            <pc:sldMk cId="3480015181" sldId="292"/>
            <ac:spMk id="440" creationId="{67DB6937-AB18-4EA8-B33C-BB0FC0C9D939}"/>
          </ac:spMkLst>
        </pc:spChg>
        <pc:spChg chg="mod">
          <ac:chgData name="Archie Quiambao DOLIT" userId="0acd01b1-4217-4ee4-aac5-d0868cb3a5e4" providerId="ADAL" clId="{66CDD850-DD45-4C70-B3E9-2FC43A1EFCEC}" dt="2021-04-05T11:04:05.406" v="194"/>
          <ac:spMkLst>
            <pc:docMk/>
            <pc:sldMk cId="3480015181" sldId="292"/>
            <ac:spMk id="441" creationId="{64E5F314-D4A0-4D81-BDF9-2EFA62D9661C}"/>
          </ac:spMkLst>
        </pc:spChg>
        <pc:spChg chg="mod">
          <ac:chgData name="Archie Quiambao DOLIT" userId="0acd01b1-4217-4ee4-aac5-d0868cb3a5e4" providerId="ADAL" clId="{66CDD850-DD45-4C70-B3E9-2FC43A1EFCEC}" dt="2021-04-05T11:04:05.406" v="194"/>
          <ac:spMkLst>
            <pc:docMk/>
            <pc:sldMk cId="3480015181" sldId="292"/>
            <ac:spMk id="442" creationId="{DA3B8672-5D76-4C0E-BACC-F0C25E003687}"/>
          </ac:spMkLst>
        </pc:spChg>
        <pc:spChg chg="mod">
          <ac:chgData name="Archie Quiambao DOLIT" userId="0acd01b1-4217-4ee4-aac5-d0868cb3a5e4" providerId="ADAL" clId="{66CDD850-DD45-4C70-B3E9-2FC43A1EFCEC}" dt="2021-04-05T11:04:05.406" v="194"/>
          <ac:spMkLst>
            <pc:docMk/>
            <pc:sldMk cId="3480015181" sldId="292"/>
            <ac:spMk id="443" creationId="{E28CE611-7B79-48AF-B6A7-6712DBA4F60B}"/>
          </ac:spMkLst>
        </pc:spChg>
        <pc:spChg chg="mod">
          <ac:chgData name="Archie Quiambao DOLIT" userId="0acd01b1-4217-4ee4-aac5-d0868cb3a5e4" providerId="ADAL" clId="{66CDD850-DD45-4C70-B3E9-2FC43A1EFCEC}" dt="2021-04-05T11:04:05.406" v="194"/>
          <ac:spMkLst>
            <pc:docMk/>
            <pc:sldMk cId="3480015181" sldId="292"/>
            <ac:spMk id="444" creationId="{83B67672-CE1D-4477-B858-66A1A669194C}"/>
          </ac:spMkLst>
        </pc:spChg>
        <pc:spChg chg="mod">
          <ac:chgData name="Archie Quiambao DOLIT" userId="0acd01b1-4217-4ee4-aac5-d0868cb3a5e4" providerId="ADAL" clId="{66CDD850-DD45-4C70-B3E9-2FC43A1EFCEC}" dt="2021-04-05T11:04:05.406" v="194"/>
          <ac:spMkLst>
            <pc:docMk/>
            <pc:sldMk cId="3480015181" sldId="292"/>
            <ac:spMk id="445" creationId="{13114266-732C-4D4A-86E9-E788406702A1}"/>
          </ac:spMkLst>
        </pc:spChg>
        <pc:spChg chg="mod">
          <ac:chgData name="Archie Quiambao DOLIT" userId="0acd01b1-4217-4ee4-aac5-d0868cb3a5e4" providerId="ADAL" clId="{66CDD850-DD45-4C70-B3E9-2FC43A1EFCEC}" dt="2021-04-05T11:04:05.406" v="194"/>
          <ac:spMkLst>
            <pc:docMk/>
            <pc:sldMk cId="3480015181" sldId="292"/>
            <ac:spMk id="446" creationId="{356BA4E0-E3A9-4324-983C-7CA63511FF62}"/>
          </ac:spMkLst>
        </pc:spChg>
        <pc:spChg chg="mod">
          <ac:chgData name="Archie Quiambao DOLIT" userId="0acd01b1-4217-4ee4-aac5-d0868cb3a5e4" providerId="ADAL" clId="{66CDD850-DD45-4C70-B3E9-2FC43A1EFCEC}" dt="2021-04-05T11:04:05.406" v="194"/>
          <ac:spMkLst>
            <pc:docMk/>
            <pc:sldMk cId="3480015181" sldId="292"/>
            <ac:spMk id="447" creationId="{43954EBB-4F03-4F2F-A23A-B2DF49EC2B12}"/>
          </ac:spMkLst>
        </pc:spChg>
        <pc:spChg chg="mod">
          <ac:chgData name="Archie Quiambao DOLIT" userId="0acd01b1-4217-4ee4-aac5-d0868cb3a5e4" providerId="ADAL" clId="{66CDD850-DD45-4C70-B3E9-2FC43A1EFCEC}" dt="2021-04-05T11:04:05.406" v="194"/>
          <ac:spMkLst>
            <pc:docMk/>
            <pc:sldMk cId="3480015181" sldId="292"/>
            <ac:spMk id="448" creationId="{7C042EA7-A61C-4F57-858F-4934D2736E29}"/>
          </ac:spMkLst>
        </pc:spChg>
        <pc:spChg chg="mod">
          <ac:chgData name="Archie Quiambao DOLIT" userId="0acd01b1-4217-4ee4-aac5-d0868cb3a5e4" providerId="ADAL" clId="{66CDD850-DD45-4C70-B3E9-2FC43A1EFCEC}" dt="2021-04-05T11:04:05.406" v="194"/>
          <ac:spMkLst>
            <pc:docMk/>
            <pc:sldMk cId="3480015181" sldId="292"/>
            <ac:spMk id="449" creationId="{BACFB379-E3A9-45BD-B4FE-7D1880552575}"/>
          </ac:spMkLst>
        </pc:spChg>
        <pc:spChg chg="mod">
          <ac:chgData name="Archie Quiambao DOLIT" userId="0acd01b1-4217-4ee4-aac5-d0868cb3a5e4" providerId="ADAL" clId="{66CDD850-DD45-4C70-B3E9-2FC43A1EFCEC}" dt="2021-04-05T11:04:05.406" v="194"/>
          <ac:spMkLst>
            <pc:docMk/>
            <pc:sldMk cId="3480015181" sldId="292"/>
            <ac:spMk id="450" creationId="{CD6EF976-D8BB-4A6E-B895-250020EE92B8}"/>
          </ac:spMkLst>
        </pc:spChg>
        <pc:spChg chg="mod">
          <ac:chgData name="Archie Quiambao DOLIT" userId="0acd01b1-4217-4ee4-aac5-d0868cb3a5e4" providerId="ADAL" clId="{66CDD850-DD45-4C70-B3E9-2FC43A1EFCEC}" dt="2021-04-05T11:04:05.406" v="194"/>
          <ac:spMkLst>
            <pc:docMk/>
            <pc:sldMk cId="3480015181" sldId="292"/>
            <ac:spMk id="451" creationId="{468F7F33-0FC2-4597-86B2-CCB4B587E1D8}"/>
          </ac:spMkLst>
        </pc:spChg>
        <pc:spChg chg="mod">
          <ac:chgData name="Archie Quiambao DOLIT" userId="0acd01b1-4217-4ee4-aac5-d0868cb3a5e4" providerId="ADAL" clId="{66CDD850-DD45-4C70-B3E9-2FC43A1EFCEC}" dt="2021-04-05T11:04:05.406" v="194"/>
          <ac:spMkLst>
            <pc:docMk/>
            <pc:sldMk cId="3480015181" sldId="292"/>
            <ac:spMk id="452" creationId="{470E1262-5D75-4130-96FE-7672E886CD75}"/>
          </ac:spMkLst>
        </pc:spChg>
        <pc:spChg chg="mod">
          <ac:chgData name="Archie Quiambao DOLIT" userId="0acd01b1-4217-4ee4-aac5-d0868cb3a5e4" providerId="ADAL" clId="{66CDD850-DD45-4C70-B3E9-2FC43A1EFCEC}" dt="2021-04-05T11:04:05.406" v="194"/>
          <ac:spMkLst>
            <pc:docMk/>
            <pc:sldMk cId="3480015181" sldId="292"/>
            <ac:spMk id="453" creationId="{E3B3EDF0-2D24-4E99-AD38-9C100A94E93A}"/>
          </ac:spMkLst>
        </pc:spChg>
        <pc:spChg chg="mod">
          <ac:chgData name="Archie Quiambao DOLIT" userId="0acd01b1-4217-4ee4-aac5-d0868cb3a5e4" providerId="ADAL" clId="{66CDD850-DD45-4C70-B3E9-2FC43A1EFCEC}" dt="2021-04-05T11:04:05.406" v="194"/>
          <ac:spMkLst>
            <pc:docMk/>
            <pc:sldMk cId="3480015181" sldId="292"/>
            <ac:spMk id="454" creationId="{58C764C6-C552-4E3D-9822-33797DAFE773}"/>
          </ac:spMkLst>
        </pc:spChg>
        <pc:spChg chg="mod">
          <ac:chgData name="Archie Quiambao DOLIT" userId="0acd01b1-4217-4ee4-aac5-d0868cb3a5e4" providerId="ADAL" clId="{66CDD850-DD45-4C70-B3E9-2FC43A1EFCEC}" dt="2021-04-05T11:04:05.406" v="194"/>
          <ac:spMkLst>
            <pc:docMk/>
            <pc:sldMk cId="3480015181" sldId="292"/>
            <ac:spMk id="455" creationId="{4BB656C5-CA60-40CA-A503-C172202EB0E0}"/>
          </ac:spMkLst>
        </pc:spChg>
        <pc:spChg chg="mod">
          <ac:chgData name="Archie Quiambao DOLIT" userId="0acd01b1-4217-4ee4-aac5-d0868cb3a5e4" providerId="ADAL" clId="{66CDD850-DD45-4C70-B3E9-2FC43A1EFCEC}" dt="2021-04-05T11:04:05.406" v="194"/>
          <ac:spMkLst>
            <pc:docMk/>
            <pc:sldMk cId="3480015181" sldId="292"/>
            <ac:spMk id="456" creationId="{81E473DC-3DF7-455F-A67E-0810DD97E496}"/>
          </ac:spMkLst>
        </pc:spChg>
        <pc:spChg chg="mod">
          <ac:chgData name="Archie Quiambao DOLIT" userId="0acd01b1-4217-4ee4-aac5-d0868cb3a5e4" providerId="ADAL" clId="{66CDD850-DD45-4C70-B3E9-2FC43A1EFCEC}" dt="2021-04-05T11:04:05.406" v="194"/>
          <ac:spMkLst>
            <pc:docMk/>
            <pc:sldMk cId="3480015181" sldId="292"/>
            <ac:spMk id="457" creationId="{9415D8E4-171F-478A-904B-4A6E619393F1}"/>
          </ac:spMkLst>
        </pc:spChg>
        <pc:spChg chg="mod">
          <ac:chgData name="Archie Quiambao DOLIT" userId="0acd01b1-4217-4ee4-aac5-d0868cb3a5e4" providerId="ADAL" clId="{66CDD850-DD45-4C70-B3E9-2FC43A1EFCEC}" dt="2021-04-05T11:04:05.406" v="194"/>
          <ac:spMkLst>
            <pc:docMk/>
            <pc:sldMk cId="3480015181" sldId="292"/>
            <ac:spMk id="458" creationId="{66A09EA8-4766-488D-A25E-F5DA8632308A}"/>
          </ac:spMkLst>
        </pc:spChg>
        <pc:spChg chg="mod">
          <ac:chgData name="Archie Quiambao DOLIT" userId="0acd01b1-4217-4ee4-aac5-d0868cb3a5e4" providerId="ADAL" clId="{66CDD850-DD45-4C70-B3E9-2FC43A1EFCEC}" dt="2021-04-05T11:04:05.406" v="194"/>
          <ac:spMkLst>
            <pc:docMk/>
            <pc:sldMk cId="3480015181" sldId="292"/>
            <ac:spMk id="459" creationId="{406E9A52-8A1C-48D8-B580-AAFDBFDF4FC7}"/>
          </ac:spMkLst>
        </pc:spChg>
        <pc:spChg chg="mod">
          <ac:chgData name="Archie Quiambao DOLIT" userId="0acd01b1-4217-4ee4-aac5-d0868cb3a5e4" providerId="ADAL" clId="{66CDD850-DD45-4C70-B3E9-2FC43A1EFCEC}" dt="2021-04-05T11:04:05.406" v="194"/>
          <ac:spMkLst>
            <pc:docMk/>
            <pc:sldMk cId="3480015181" sldId="292"/>
            <ac:spMk id="460" creationId="{2702DC33-DACD-4567-9195-360D938BEE8E}"/>
          </ac:spMkLst>
        </pc:spChg>
        <pc:spChg chg="mod">
          <ac:chgData name="Archie Quiambao DOLIT" userId="0acd01b1-4217-4ee4-aac5-d0868cb3a5e4" providerId="ADAL" clId="{66CDD850-DD45-4C70-B3E9-2FC43A1EFCEC}" dt="2021-04-05T11:04:05.406" v="194"/>
          <ac:spMkLst>
            <pc:docMk/>
            <pc:sldMk cId="3480015181" sldId="292"/>
            <ac:spMk id="461" creationId="{60BAE955-7D9E-4762-A51C-45AEAF164EB4}"/>
          </ac:spMkLst>
        </pc:spChg>
        <pc:spChg chg="mod">
          <ac:chgData name="Archie Quiambao DOLIT" userId="0acd01b1-4217-4ee4-aac5-d0868cb3a5e4" providerId="ADAL" clId="{66CDD850-DD45-4C70-B3E9-2FC43A1EFCEC}" dt="2021-04-05T11:04:05.406" v="194"/>
          <ac:spMkLst>
            <pc:docMk/>
            <pc:sldMk cId="3480015181" sldId="292"/>
            <ac:spMk id="462" creationId="{522C462F-FC8D-4D7B-AAAD-A6D28A26ED6B}"/>
          </ac:spMkLst>
        </pc:spChg>
        <pc:spChg chg="mod">
          <ac:chgData name="Archie Quiambao DOLIT" userId="0acd01b1-4217-4ee4-aac5-d0868cb3a5e4" providerId="ADAL" clId="{66CDD850-DD45-4C70-B3E9-2FC43A1EFCEC}" dt="2021-04-05T11:04:05.406" v="194"/>
          <ac:spMkLst>
            <pc:docMk/>
            <pc:sldMk cId="3480015181" sldId="292"/>
            <ac:spMk id="463" creationId="{77DFCA65-0728-4F20-9B9B-759BEE6D428F}"/>
          </ac:spMkLst>
        </pc:spChg>
        <pc:spChg chg="mod">
          <ac:chgData name="Archie Quiambao DOLIT" userId="0acd01b1-4217-4ee4-aac5-d0868cb3a5e4" providerId="ADAL" clId="{66CDD850-DD45-4C70-B3E9-2FC43A1EFCEC}" dt="2021-04-05T11:04:05.406" v="194"/>
          <ac:spMkLst>
            <pc:docMk/>
            <pc:sldMk cId="3480015181" sldId="292"/>
            <ac:spMk id="464" creationId="{0641CEFC-730D-4013-8EDA-3966AA44E870}"/>
          </ac:spMkLst>
        </pc:spChg>
        <pc:spChg chg="mod">
          <ac:chgData name="Archie Quiambao DOLIT" userId="0acd01b1-4217-4ee4-aac5-d0868cb3a5e4" providerId="ADAL" clId="{66CDD850-DD45-4C70-B3E9-2FC43A1EFCEC}" dt="2021-04-05T11:04:05.406" v="194"/>
          <ac:spMkLst>
            <pc:docMk/>
            <pc:sldMk cId="3480015181" sldId="292"/>
            <ac:spMk id="465" creationId="{1B8353C7-E2C8-4477-BBE3-EA3186E9789C}"/>
          </ac:spMkLst>
        </pc:spChg>
        <pc:spChg chg="mod">
          <ac:chgData name="Archie Quiambao DOLIT" userId="0acd01b1-4217-4ee4-aac5-d0868cb3a5e4" providerId="ADAL" clId="{66CDD850-DD45-4C70-B3E9-2FC43A1EFCEC}" dt="2021-04-05T11:04:05.406" v="194"/>
          <ac:spMkLst>
            <pc:docMk/>
            <pc:sldMk cId="3480015181" sldId="292"/>
            <ac:spMk id="466" creationId="{479EA058-E7A4-4E73-9296-470D335243A1}"/>
          </ac:spMkLst>
        </pc:spChg>
        <pc:spChg chg="mod">
          <ac:chgData name="Archie Quiambao DOLIT" userId="0acd01b1-4217-4ee4-aac5-d0868cb3a5e4" providerId="ADAL" clId="{66CDD850-DD45-4C70-B3E9-2FC43A1EFCEC}" dt="2021-04-05T11:04:05.406" v="194"/>
          <ac:spMkLst>
            <pc:docMk/>
            <pc:sldMk cId="3480015181" sldId="292"/>
            <ac:spMk id="467" creationId="{3106CA6F-EAC5-49D7-8286-AADDF718CB4A}"/>
          </ac:spMkLst>
        </pc:spChg>
        <pc:spChg chg="mod">
          <ac:chgData name="Archie Quiambao DOLIT" userId="0acd01b1-4217-4ee4-aac5-d0868cb3a5e4" providerId="ADAL" clId="{66CDD850-DD45-4C70-B3E9-2FC43A1EFCEC}" dt="2021-04-05T11:04:05.406" v="194"/>
          <ac:spMkLst>
            <pc:docMk/>
            <pc:sldMk cId="3480015181" sldId="292"/>
            <ac:spMk id="468" creationId="{04F5E223-A5DD-4A82-82B6-3B99A0DD66EF}"/>
          </ac:spMkLst>
        </pc:spChg>
        <pc:spChg chg="mod">
          <ac:chgData name="Archie Quiambao DOLIT" userId="0acd01b1-4217-4ee4-aac5-d0868cb3a5e4" providerId="ADAL" clId="{66CDD850-DD45-4C70-B3E9-2FC43A1EFCEC}" dt="2021-04-05T11:04:05.406" v="194"/>
          <ac:spMkLst>
            <pc:docMk/>
            <pc:sldMk cId="3480015181" sldId="292"/>
            <ac:spMk id="469" creationId="{DF6D2736-8550-4E89-B692-EF31BC7CE0A2}"/>
          </ac:spMkLst>
        </pc:spChg>
        <pc:spChg chg="mod">
          <ac:chgData name="Archie Quiambao DOLIT" userId="0acd01b1-4217-4ee4-aac5-d0868cb3a5e4" providerId="ADAL" clId="{66CDD850-DD45-4C70-B3E9-2FC43A1EFCEC}" dt="2021-04-05T11:04:05.406" v="194"/>
          <ac:spMkLst>
            <pc:docMk/>
            <pc:sldMk cId="3480015181" sldId="292"/>
            <ac:spMk id="470" creationId="{6EAFD14E-B8E8-4AA5-A7BC-A3B09A5EB16A}"/>
          </ac:spMkLst>
        </pc:spChg>
        <pc:spChg chg="mod">
          <ac:chgData name="Archie Quiambao DOLIT" userId="0acd01b1-4217-4ee4-aac5-d0868cb3a5e4" providerId="ADAL" clId="{66CDD850-DD45-4C70-B3E9-2FC43A1EFCEC}" dt="2021-04-05T11:04:05.406" v="194"/>
          <ac:spMkLst>
            <pc:docMk/>
            <pc:sldMk cId="3480015181" sldId="292"/>
            <ac:spMk id="471" creationId="{286D6C11-4959-4EE1-B001-03DABA344344}"/>
          </ac:spMkLst>
        </pc:spChg>
        <pc:spChg chg="mod">
          <ac:chgData name="Archie Quiambao DOLIT" userId="0acd01b1-4217-4ee4-aac5-d0868cb3a5e4" providerId="ADAL" clId="{66CDD850-DD45-4C70-B3E9-2FC43A1EFCEC}" dt="2021-04-05T11:04:05.406" v="194"/>
          <ac:spMkLst>
            <pc:docMk/>
            <pc:sldMk cId="3480015181" sldId="292"/>
            <ac:spMk id="472" creationId="{B823B80A-C00A-4DAB-BCB5-3B892364EB9C}"/>
          </ac:spMkLst>
        </pc:spChg>
        <pc:spChg chg="mod">
          <ac:chgData name="Archie Quiambao DOLIT" userId="0acd01b1-4217-4ee4-aac5-d0868cb3a5e4" providerId="ADAL" clId="{66CDD850-DD45-4C70-B3E9-2FC43A1EFCEC}" dt="2021-04-05T11:04:05.406" v="194"/>
          <ac:spMkLst>
            <pc:docMk/>
            <pc:sldMk cId="3480015181" sldId="292"/>
            <ac:spMk id="473" creationId="{0DE4ACB3-976A-4655-A3C3-AB9EB62AB995}"/>
          </ac:spMkLst>
        </pc:spChg>
        <pc:spChg chg="mod">
          <ac:chgData name="Archie Quiambao DOLIT" userId="0acd01b1-4217-4ee4-aac5-d0868cb3a5e4" providerId="ADAL" clId="{66CDD850-DD45-4C70-B3E9-2FC43A1EFCEC}" dt="2021-04-05T11:04:05.406" v="194"/>
          <ac:spMkLst>
            <pc:docMk/>
            <pc:sldMk cId="3480015181" sldId="292"/>
            <ac:spMk id="474" creationId="{A8C8A1B5-DE67-477A-8E16-55131793A513}"/>
          </ac:spMkLst>
        </pc:spChg>
        <pc:spChg chg="mod">
          <ac:chgData name="Archie Quiambao DOLIT" userId="0acd01b1-4217-4ee4-aac5-d0868cb3a5e4" providerId="ADAL" clId="{66CDD850-DD45-4C70-B3E9-2FC43A1EFCEC}" dt="2021-04-05T11:04:05.406" v="194"/>
          <ac:spMkLst>
            <pc:docMk/>
            <pc:sldMk cId="3480015181" sldId="292"/>
            <ac:spMk id="475" creationId="{81EAD97E-1C71-4448-A784-EED28AD09C0F}"/>
          </ac:spMkLst>
        </pc:spChg>
        <pc:spChg chg="mod">
          <ac:chgData name="Archie Quiambao DOLIT" userId="0acd01b1-4217-4ee4-aac5-d0868cb3a5e4" providerId="ADAL" clId="{66CDD850-DD45-4C70-B3E9-2FC43A1EFCEC}" dt="2021-04-05T11:04:05.406" v="194"/>
          <ac:spMkLst>
            <pc:docMk/>
            <pc:sldMk cId="3480015181" sldId="292"/>
            <ac:spMk id="476" creationId="{0A34E7BD-E18B-46F8-8F78-3437A897C281}"/>
          </ac:spMkLst>
        </pc:spChg>
        <pc:spChg chg="mod">
          <ac:chgData name="Archie Quiambao DOLIT" userId="0acd01b1-4217-4ee4-aac5-d0868cb3a5e4" providerId="ADAL" clId="{66CDD850-DD45-4C70-B3E9-2FC43A1EFCEC}" dt="2021-04-05T11:04:05.406" v="194"/>
          <ac:spMkLst>
            <pc:docMk/>
            <pc:sldMk cId="3480015181" sldId="292"/>
            <ac:spMk id="477" creationId="{3D3916FB-D921-4A8F-8266-EBB07ED49DE9}"/>
          </ac:spMkLst>
        </pc:spChg>
        <pc:spChg chg="mod">
          <ac:chgData name="Archie Quiambao DOLIT" userId="0acd01b1-4217-4ee4-aac5-d0868cb3a5e4" providerId="ADAL" clId="{66CDD850-DD45-4C70-B3E9-2FC43A1EFCEC}" dt="2021-04-05T11:04:05.406" v="194"/>
          <ac:spMkLst>
            <pc:docMk/>
            <pc:sldMk cId="3480015181" sldId="292"/>
            <ac:spMk id="478" creationId="{B00DA0B7-F760-4D5D-905F-E5512476B5F3}"/>
          </ac:spMkLst>
        </pc:spChg>
        <pc:spChg chg="mod">
          <ac:chgData name="Archie Quiambao DOLIT" userId="0acd01b1-4217-4ee4-aac5-d0868cb3a5e4" providerId="ADAL" clId="{66CDD850-DD45-4C70-B3E9-2FC43A1EFCEC}" dt="2021-04-06T06:32:45.373" v="5747" actId="115"/>
          <ac:spMkLst>
            <pc:docMk/>
            <pc:sldMk cId="3480015181" sldId="292"/>
            <ac:spMk id="600" creationId="{00000000-0000-0000-0000-000000000000}"/>
          </ac:spMkLst>
        </pc:spChg>
        <pc:grpChg chg="add mod">
          <ac:chgData name="Archie Quiambao DOLIT" userId="0acd01b1-4217-4ee4-aac5-d0868cb3a5e4" providerId="ADAL" clId="{66CDD850-DD45-4C70-B3E9-2FC43A1EFCEC}" dt="2021-04-06T06:34:15.941" v="5767" actId="164"/>
          <ac:grpSpMkLst>
            <pc:docMk/>
            <pc:sldMk cId="3480015181" sldId="292"/>
            <ac:grpSpMk id="3" creationId="{2869ECC3-EF04-4D68-B40E-C0FBD7F71C15}"/>
          </ac:grpSpMkLst>
        </pc:grpChg>
        <pc:grpChg chg="add mod">
          <ac:chgData name="Archie Quiambao DOLIT" userId="0acd01b1-4217-4ee4-aac5-d0868cb3a5e4" providerId="ADAL" clId="{66CDD850-DD45-4C70-B3E9-2FC43A1EFCEC}" dt="2021-04-06T06:34:15.941" v="5767" actId="164"/>
          <ac:grpSpMkLst>
            <pc:docMk/>
            <pc:sldMk cId="3480015181" sldId="292"/>
            <ac:grpSpMk id="342" creationId="{B015762C-4A0A-4B7E-8CDE-CC436964AC87}"/>
          </ac:grpSpMkLst>
        </pc:grpChg>
        <pc:grpChg chg="mod">
          <ac:chgData name="Archie Quiambao DOLIT" userId="0acd01b1-4217-4ee4-aac5-d0868cb3a5e4" providerId="ADAL" clId="{66CDD850-DD45-4C70-B3E9-2FC43A1EFCEC}" dt="2021-04-05T11:04:05.406" v="194"/>
          <ac:grpSpMkLst>
            <pc:docMk/>
            <pc:sldMk cId="3480015181" sldId="292"/>
            <ac:grpSpMk id="343" creationId="{605BE0D1-60E5-46F9-B260-8158A59D7F78}"/>
          </ac:grpSpMkLst>
        </pc:grpChg>
        <pc:grpChg chg="mod">
          <ac:chgData name="Archie Quiambao DOLIT" userId="0acd01b1-4217-4ee4-aac5-d0868cb3a5e4" providerId="ADAL" clId="{66CDD850-DD45-4C70-B3E9-2FC43A1EFCEC}" dt="2021-04-05T11:04:05.406" v="194"/>
          <ac:grpSpMkLst>
            <pc:docMk/>
            <pc:sldMk cId="3480015181" sldId="292"/>
            <ac:grpSpMk id="344" creationId="{CD992E6B-7C9A-4671-8BA6-E28E66D86522}"/>
          </ac:grpSpMkLst>
        </pc:grpChg>
        <pc:grpChg chg="mod">
          <ac:chgData name="Archie Quiambao DOLIT" userId="0acd01b1-4217-4ee4-aac5-d0868cb3a5e4" providerId="ADAL" clId="{66CDD850-DD45-4C70-B3E9-2FC43A1EFCEC}" dt="2021-04-05T11:04:05.406" v="194"/>
          <ac:grpSpMkLst>
            <pc:docMk/>
            <pc:sldMk cId="3480015181" sldId="292"/>
            <ac:grpSpMk id="345" creationId="{92DFD2BF-9F99-4D1B-B11B-3969EF3ED0AE}"/>
          </ac:grpSpMkLst>
        </pc:grpChg>
      </pc:sldChg>
      <pc:sldChg chg="addSp modSp del mod modNotesTx">
        <pc:chgData name="Archie Quiambao DOLIT" userId="0acd01b1-4217-4ee4-aac5-d0868cb3a5e4" providerId="ADAL" clId="{66CDD850-DD45-4C70-B3E9-2FC43A1EFCEC}" dt="2021-04-06T05:22:17.304" v="5347" actId="47"/>
        <pc:sldMkLst>
          <pc:docMk/>
          <pc:sldMk cId="1858761463" sldId="293"/>
        </pc:sldMkLst>
        <pc:spChg chg="add mod ord">
          <ac:chgData name="Archie Quiambao DOLIT" userId="0acd01b1-4217-4ee4-aac5-d0868cb3a5e4" providerId="ADAL" clId="{66CDD850-DD45-4C70-B3E9-2FC43A1EFCEC}" dt="2021-04-05T11:16:27.718" v="320" actId="14100"/>
          <ac:spMkLst>
            <pc:docMk/>
            <pc:sldMk cId="1858761463" sldId="293"/>
            <ac:spMk id="53" creationId="{298B627D-0395-4896-8E15-E4D607EB6C19}"/>
          </ac:spMkLst>
        </pc:spChg>
        <pc:spChg chg="mod">
          <ac:chgData name="Archie Quiambao DOLIT" userId="0acd01b1-4217-4ee4-aac5-d0868cb3a5e4" providerId="ADAL" clId="{66CDD850-DD45-4C70-B3E9-2FC43A1EFCEC}" dt="2021-04-05T11:07:41.263" v="249" actId="1076"/>
          <ac:spMkLst>
            <pc:docMk/>
            <pc:sldMk cId="1858761463" sldId="293"/>
            <ac:spMk id="495" creationId="{00000000-0000-0000-0000-000000000000}"/>
          </ac:spMkLst>
        </pc:spChg>
        <pc:spChg chg="mod">
          <ac:chgData name="Archie Quiambao DOLIT" userId="0acd01b1-4217-4ee4-aac5-d0868cb3a5e4" providerId="ADAL" clId="{66CDD850-DD45-4C70-B3E9-2FC43A1EFCEC}" dt="2021-04-05T11:57:28.675" v="742" actId="207"/>
          <ac:spMkLst>
            <pc:docMk/>
            <pc:sldMk cId="1858761463" sldId="293"/>
            <ac:spMk id="496" creationId="{00000000-0000-0000-0000-000000000000}"/>
          </ac:spMkLst>
        </pc:spChg>
        <pc:spChg chg="mod">
          <ac:chgData name="Archie Quiambao DOLIT" userId="0acd01b1-4217-4ee4-aac5-d0868cb3a5e4" providerId="ADAL" clId="{66CDD850-DD45-4C70-B3E9-2FC43A1EFCEC}" dt="2021-04-05T11:06:47.316" v="239" actId="1076"/>
          <ac:spMkLst>
            <pc:docMk/>
            <pc:sldMk cId="1858761463" sldId="293"/>
            <ac:spMk id="497" creationId="{00000000-0000-0000-0000-000000000000}"/>
          </ac:spMkLst>
        </pc:spChg>
        <pc:spChg chg="mod">
          <ac:chgData name="Archie Quiambao DOLIT" userId="0acd01b1-4217-4ee4-aac5-d0868cb3a5e4" providerId="ADAL" clId="{66CDD850-DD45-4C70-B3E9-2FC43A1EFCEC}" dt="2021-04-05T11:07:51.727" v="251" actId="1076"/>
          <ac:spMkLst>
            <pc:docMk/>
            <pc:sldMk cId="1858761463" sldId="293"/>
            <ac:spMk id="500" creationId="{00000000-0000-0000-0000-000000000000}"/>
          </ac:spMkLst>
        </pc:spChg>
        <pc:spChg chg="mod">
          <ac:chgData name="Archie Quiambao DOLIT" userId="0acd01b1-4217-4ee4-aac5-d0868cb3a5e4" providerId="ADAL" clId="{66CDD850-DD45-4C70-B3E9-2FC43A1EFCEC}" dt="2021-04-05T11:08:21.656" v="260" actId="1076"/>
          <ac:spMkLst>
            <pc:docMk/>
            <pc:sldMk cId="1858761463" sldId="293"/>
            <ac:spMk id="501" creationId="{00000000-0000-0000-0000-000000000000}"/>
          </ac:spMkLst>
        </pc:spChg>
        <pc:spChg chg="mod">
          <ac:chgData name="Archie Quiambao DOLIT" userId="0acd01b1-4217-4ee4-aac5-d0868cb3a5e4" providerId="ADAL" clId="{66CDD850-DD45-4C70-B3E9-2FC43A1EFCEC}" dt="2021-04-05T11:58:11.710" v="748" actId="207"/>
          <ac:spMkLst>
            <pc:docMk/>
            <pc:sldMk cId="1858761463" sldId="293"/>
            <ac:spMk id="502" creationId="{00000000-0000-0000-0000-000000000000}"/>
          </ac:spMkLst>
        </pc:spChg>
        <pc:spChg chg="mod">
          <ac:chgData name="Archie Quiambao DOLIT" userId="0acd01b1-4217-4ee4-aac5-d0868cb3a5e4" providerId="ADAL" clId="{66CDD850-DD45-4C70-B3E9-2FC43A1EFCEC}" dt="2021-04-05T11:58:06.210" v="747" actId="207"/>
          <ac:spMkLst>
            <pc:docMk/>
            <pc:sldMk cId="1858761463" sldId="293"/>
            <ac:spMk id="503" creationId="{00000000-0000-0000-0000-000000000000}"/>
          </ac:spMkLst>
        </pc:spChg>
        <pc:grpChg chg="mod">
          <ac:chgData name="Archie Quiambao DOLIT" userId="0acd01b1-4217-4ee4-aac5-d0868cb3a5e4" providerId="ADAL" clId="{66CDD850-DD45-4C70-B3E9-2FC43A1EFCEC}" dt="2021-04-05T11:07:41.263" v="249" actId="1076"/>
          <ac:grpSpMkLst>
            <pc:docMk/>
            <pc:sldMk cId="1858761463" sldId="293"/>
            <ac:grpSpMk id="514" creationId="{00000000-0000-0000-0000-000000000000}"/>
          </ac:grpSpMkLst>
        </pc:grpChg>
        <pc:grpChg chg="mod">
          <ac:chgData name="Archie Quiambao DOLIT" userId="0acd01b1-4217-4ee4-aac5-d0868cb3a5e4" providerId="ADAL" clId="{66CDD850-DD45-4C70-B3E9-2FC43A1EFCEC}" dt="2021-04-05T11:07:33.081" v="247" actId="1076"/>
          <ac:grpSpMkLst>
            <pc:docMk/>
            <pc:sldMk cId="1858761463" sldId="293"/>
            <ac:grpSpMk id="532" creationId="{00000000-0000-0000-0000-000000000000}"/>
          </ac:grpSpMkLst>
        </pc:grpChg>
        <pc:grpChg chg="mod">
          <ac:chgData name="Archie Quiambao DOLIT" userId="0acd01b1-4217-4ee4-aac5-d0868cb3a5e4" providerId="ADAL" clId="{66CDD850-DD45-4C70-B3E9-2FC43A1EFCEC}" dt="2021-04-05T11:07:51.727" v="251" actId="1076"/>
          <ac:grpSpMkLst>
            <pc:docMk/>
            <pc:sldMk cId="1858761463" sldId="293"/>
            <ac:grpSpMk id="540" creationId="{00000000-0000-0000-0000-000000000000}"/>
          </ac:grpSpMkLst>
        </pc:grpChg>
      </pc:sldChg>
      <pc:sldChg chg="addSp delSp modSp del mod ord modNotesTx">
        <pc:chgData name="Archie Quiambao DOLIT" userId="0acd01b1-4217-4ee4-aac5-d0868cb3a5e4" providerId="ADAL" clId="{66CDD850-DD45-4C70-B3E9-2FC43A1EFCEC}" dt="2021-04-06T06:44:17.994" v="5909" actId="47"/>
        <pc:sldMkLst>
          <pc:docMk/>
          <pc:sldMk cId="3196894898" sldId="294"/>
        </pc:sldMkLst>
        <pc:spChg chg="add del mod">
          <ac:chgData name="Archie Quiambao DOLIT" userId="0acd01b1-4217-4ee4-aac5-d0868cb3a5e4" providerId="ADAL" clId="{66CDD850-DD45-4C70-B3E9-2FC43A1EFCEC}" dt="2021-04-05T11:51:50.773" v="698" actId="478"/>
          <ac:spMkLst>
            <pc:docMk/>
            <pc:sldMk cId="3196894898" sldId="294"/>
            <ac:spMk id="6" creationId="{FBDAD6B8-A5E5-4714-AE5E-3A206E33B578}"/>
          </ac:spMkLst>
        </pc:spChg>
        <pc:spChg chg="mod">
          <ac:chgData name="Archie Quiambao DOLIT" userId="0acd01b1-4217-4ee4-aac5-d0868cb3a5e4" providerId="ADAL" clId="{66CDD850-DD45-4C70-B3E9-2FC43A1EFCEC}" dt="2021-04-06T04:58:53.161" v="5056" actId="20577"/>
          <ac:spMkLst>
            <pc:docMk/>
            <pc:sldMk cId="3196894898" sldId="294"/>
            <ac:spMk id="8" creationId="{91E2FAEC-1BAB-4007-800C-BE328A6E9124}"/>
          </ac:spMkLst>
        </pc:spChg>
        <pc:spChg chg="mod">
          <ac:chgData name="Archie Quiambao DOLIT" userId="0acd01b1-4217-4ee4-aac5-d0868cb3a5e4" providerId="ADAL" clId="{66CDD850-DD45-4C70-B3E9-2FC43A1EFCEC}" dt="2021-04-06T04:58:48.615" v="5055" actId="1076"/>
          <ac:spMkLst>
            <pc:docMk/>
            <pc:sldMk cId="3196894898" sldId="294"/>
            <ac:spMk id="19" creationId="{FFE73221-6C13-4007-8FE2-81A0D474A59D}"/>
          </ac:spMkLst>
        </pc:spChg>
        <pc:spChg chg="add mod ord">
          <ac:chgData name="Archie Quiambao DOLIT" userId="0acd01b1-4217-4ee4-aac5-d0868cb3a5e4" providerId="ADAL" clId="{66CDD850-DD45-4C70-B3E9-2FC43A1EFCEC}" dt="2021-04-05T11:17:31.372" v="336" actId="1036"/>
          <ac:spMkLst>
            <pc:docMk/>
            <pc:sldMk cId="3196894898" sldId="294"/>
            <ac:spMk id="29" creationId="{D9297586-AFB0-46CC-AD9D-DE54B39E808E}"/>
          </ac:spMkLst>
        </pc:spChg>
        <pc:spChg chg="add del mod">
          <ac:chgData name="Archie Quiambao DOLIT" userId="0acd01b1-4217-4ee4-aac5-d0868cb3a5e4" providerId="ADAL" clId="{66CDD850-DD45-4C70-B3E9-2FC43A1EFCEC}" dt="2021-04-05T11:51:50.773" v="698" actId="478"/>
          <ac:spMkLst>
            <pc:docMk/>
            <pc:sldMk cId="3196894898" sldId="294"/>
            <ac:spMk id="1183" creationId="{00000000-0000-0000-0000-000000000000}"/>
          </ac:spMkLst>
        </pc:spChg>
        <pc:grpChg chg="mod">
          <ac:chgData name="Archie Quiambao DOLIT" userId="0acd01b1-4217-4ee4-aac5-d0868cb3a5e4" providerId="ADAL" clId="{66CDD850-DD45-4C70-B3E9-2FC43A1EFCEC}" dt="2021-04-05T11:45:00.803" v="554" actId="1076"/>
          <ac:grpSpMkLst>
            <pc:docMk/>
            <pc:sldMk cId="3196894898" sldId="294"/>
            <ac:grpSpMk id="21" creationId="{AB74DD38-AC2A-46E1-A028-39E6FD37981F}"/>
          </ac:grpSpMkLst>
        </pc:grpChg>
        <pc:picChg chg="mod">
          <ac:chgData name="Archie Quiambao DOLIT" userId="0acd01b1-4217-4ee4-aac5-d0868cb3a5e4" providerId="ADAL" clId="{66CDD850-DD45-4C70-B3E9-2FC43A1EFCEC}" dt="2021-04-05T11:13:24.717" v="284" actId="1076"/>
          <ac:picMkLst>
            <pc:docMk/>
            <pc:sldMk cId="3196894898" sldId="294"/>
            <ac:picMk id="3" creationId="{10E01F6B-AE5F-490B-9AD3-32AEA859E72C}"/>
          </ac:picMkLst>
        </pc:picChg>
      </pc:sldChg>
      <pc:sldChg chg="addSp delSp modSp del mod ord modClrScheme chgLayout">
        <pc:chgData name="Archie Quiambao DOLIT" userId="0acd01b1-4217-4ee4-aac5-d0868cb3a5e4" providerId="ADAL" clId="{66CDD850-DD45-4C70-B3E9-2FC43A1EFCEC}" dt="2021-04-06T06:44:17.994" v="5909" actId="47"/>
        <pc:sldMkLst>
          <pc:docMk/>
          <pc:sldMk cId="438183885" sldId="295"/>
        </pc:sldMkLst>
        <pc:spChg chg="add del mod ord">
          <ac:chgData name="Archie Quiambao DOLIT" userId="0acd01b1-4217-4ee4-aac5-d0868cb3a5e4" providerId="ADAL" clId="{66CDD850-DD45-4C70-B3E9-2FC43A1EFCEC}" dt="2021-04-05T11:19:52.104" v="358" actId="478"/>
          <ac:spMkLst>
            <pc:docMk/>
            <pc:sldMk cId="438183885" sldId="295"/>
            <ac:spMk id="2" creationId="{48D77D26-7EAF-4F04-BEBF-25BC40F2F4CE}"/>
          </ac:spMkLst>
        </pc:spChg>
        <pc:spChg chg="add del mod ord">
          <ac:chgData name="Archie Quiambao DOLIT" userId="0acd01b1-4217-4ee4-aac5-d0868cb3a5e4" providerId="ADAL" clId="{66CDD850-DD45-4C70-B3E9-2FC43A1EFCEC}" dt="2021-04-05T11:19:53.056" v="359" actId="478"/>
          <ac:spMkLst>
            <pc:docMk/>
            <pc:sldMk cId="438183885" sldId="295"/>
            <ac:spMk id="3" creationId="{F6DB23E1-A952-45B8-9937-89E3139CABBE}"/>
          </ac:spMkLst>
        </pc:spChg>
        <pc:spChg chg="add mod ord">
          <ac:chgData name="Archie Quiambao DOLIT" userId="0acd01b1-4217-4ee4-aac5-d0868cb3a5e4" providerId="ADAL" clId="{66CDD850-DD45-4C70-B3E9-2FC43A1EFCEC}" dt="2021-04-05T11:17:59.151" v="340" actId="1076"/>
          <ac:spMkLst>
            <pc:docMk/>
            <pc:sldMk cId="438183885" sldId="295"/>
            <ac:spMk id="9" creationId="{358A78E5-272A-42E3-B832-6EF577D324FF}"/>
          </ac:spMkLst>
        </pc:spChg>
        <pc:spChg chg="mod">
          <ac:chgData name="Archie Quiambao DOLIT" userId="0acd01b1-4217-4ee4-aac5-d0868cb3a5e4" providerId="ADAL" clId="{66CDD850-DD45-4C70-B3E9-2FC43A1EFCEC}" dt="2021-04-05T11:20:14.579" v="369" actId="1076"/>
          <ac:spMkLst>
            <pc:docMk/>
            <pc:sldMk cId="438183885" sldId="295"/>
            <ac:spMk id="101" creationId="{A35BB613-525B-4FA4-83B3-D9FF913FA983}"/>
          </ac:spMkLst>
        </pc:spChg>
        <pc:spChg chg="del">
          <ac:chgData name="Archie Quiambao DOLIT" userId="0acd01b1-4217-4ee4-aac5-d0868cb3a5e4" providerId="ADAL" clId="{66CDD850-DD45-4C70-B3E9-2FC43A1EFCEC}" dt="2021-04-05T11:19:29.049" v="354" actId="478"/>
          <ac:spMkLst>
            <pc:docMk/>
            <pc:sldMk cId="438183885" sldId="295"/>
            <ac:spMk id="102" creationId="{CEFFDAB2-D818-4550-932D-D6BAA4997B08}"/>
          </ac:spMkLst>
        </pc:spChg>
        <pc:spChg chg="mod">
          <ac:chgData name="Archie Quiambao DOLIT" userId="0acd01b1-4217-4ee4-aac5-d0868cb3a5e4" providerId="ADAL" clId="{66CDD850-DD45-4C70-B3E9-2FC43A1EFCEC}" dt="2021-04-05T11:20:21.057" v="373" actId="1076"/>
          <ac:spMkLst>
            <pc:docMk/>
            <pc:sldMk cId="438183885" sldId="295"/>
            <ac:spMk id="5226" creationId="{00000000-0000-0000-0000-000000000000}"/>
          </ac:spMkLst>
        </pc:spChg>
        <pc:spChg chg="del">
          <ac:chgData name="Archie Quiambao DOLIT" userId="0acd01b1-4217-4ee4-aac5-d0868cb3a5e4" providerId="ADAL" clId="{66CDD850-DD45-4C70-B3E9-2FC43A1EFCEC}" dt="2021-04-05T11:19:27.600" v="353" actId="478"/>
          <ac:spMkLst>
            <pc:docMk/>
            <pc:sldMk cId="438183885" sldId="295"/>
            <ac:spMk id="5227" creationId="{00000000-0000-0000-0000-000000000000}"/>
          </ac:spMkLst>
        </pc:spChg>
        <pc:spChg chg="mod">
          <ac:chgData name="Archie Quiambao DOLIT" userId="0acd01b1-4217-4ee4-aac5-d0868cb3a5e4" providerId="ADAL" clId="{66CDD850-DD45-4C70-B3E9-2FC43A1EFCEC}" dt="2021-04-05T11:24:48.993" v="428" actId="207"/>
          <ac:spMkLst>
            <pc:docMk/>
            <pc:sldMk cId="438183885" sldId="295"/>
            <ac:spMk id="5228" creationId="{00000000-0000-0000-0000-000000000000}"/>
          </ac:spMkLst>
        </pc:spChg>
        <pc:spChg chg="del">
          <ac:chgData name="Archie Quiambao DOLIT" userId="0acd01b1-4217-4ee4-aac5-d0868cb3a5e4" providerId="ADAL" clId="{66CDD850-DD45-4C70-B3E9-2FC43A1EFCEC}" dt="2021-04-05T11:19:31.097" v="355" actId="478"/>
          <ac:spMkLst>
            <pc:docMk/>
            <pc:sldMk cId="438183885" sldId="295"/>
            <ac:spMk id="5229" creationId="{00000000-0000-0000-0000-000000000000}"/>
          </ac:spMkLst>
        </pc:spChg>
        <pc:spChg chg="mod ord">
          <ac:chgData name="Archie Quiambao DOLIT" userId="0acd01b1-4217-4ee4-aac5-d0868cb3a5e4" providerId="ADAL" clId="{66CDD850-DD45-4C70-B3E9-2FC43A1EFCEC}" dt="2021-04-05T11:20:34.108" v="380" actId="1076"/>
          <ac:spMkLst>
            <pc:docMk/>
            <pc:sldMk cId="438183885" sldId="295"/>
            <ac:spMk id="5230" creationId="{00000000-0000-0000-0000-000000000000}"/>
          </ac:spMkLst>
        </pc:spChg>
        <pc:picChg chg="add mod">
          <ac:chgData name="Archie Quiambao DOLIT" userId="0acd01b1-4217-4ee4-aac5-d0868cb3a5e4" providerId="ADAL" clId="{66CDD850-DD45-4C70-B3E9-2FC43A1EFCEC}" dt="2021-04-05T11:21:19.769" v="384" actId="14100"/>
          <ac:picMkLst>
            <pc:docMk/>
            <pc:sldMk cId="438183885" sldId="295"/>
            <ac:picMk id="12" creationId="{C760D9A2-41F8-422E-97AA-B5FAB865B531}"/>
          </ac:picMkLst>
        </pc:picChg>
        <pc:picChg chg="add del mod">
          <ac:chgData name="Archie Quiambao DOLIT" userId="0acd01b1-4217-4ee4-aac5-d0868cb3a5e4" providerId="ADAL" clId="{66CDD850-DD45-4C70-B3E9-2FC43A1EFCEC}" dt="2021-04-05T11:21:40.045" v="386"/>
          <ac:picMkLst>
            <pc:docMk/>
            <pc:sldMk cId="438183885" sldId="295"/>
            <ac:picMk id="13" creationId="{A7377EA0-0B53-41B9-B61A-A6D233E7D4E4}"/>
          </ac:picMkLst>
        </pc:picChg>
      </pc:sldChg>
      <pc:sldChg chg="addSp modSp del mod ord modShow modNotesTx">
        <pc:chgData name="Archie Quiambao DOLIT" userId="0acd01b1-4217-4ee4-aac5-d0868cb3a5e4" providerId="ADAL" clId="{66CDD850-DD45-4C70-B3E9-2FC43A1EFCEC}" dt="2021-04-06T14:11:13.429" v="6647" actId="2696"/>
        <pc:sldMkLst>
          <pc:docMk/>
          <pc:sldMk cId="52088041" sldId="297"/>
        </pc:sldMkLst>
        <pc:spChg chg="mod">
          <ac:chgData name="Archie Quiambao DOLIT" userId="0acd01b1-4217-4ee4-aac5-d0868cb3a5e4" providerId="ADAL" clId="{66CDD850-DD45-4C70-B3E9-2FC43A1EFCEC}" dt="2021-04-05T17:08:07.878" v="3743"/>
          <ac:spMkLst>
            <pc:docMk/>
            <pc:sldMk cId="52088041" sldId="297"/>
            <ac:spMk id="4" creationId="{0C2DF4A6-79F4-455C-AC17-9EB257FA0CEB}"/>
          </ac:spMkLst>
        </pc:spChg>
        <pc:spChg chg="mod">
          <ac:chgData name="Archie Quiambao DOLIT" userId="0acd01b1-4217-4ee4-aac5-d0868cb3a5e4" providerId="ADAL" clId="{66CDD850-DD45-4C70-B3E9-2FC43A1EFCEC}" dt="2021-04-05T17:08:07.878" v="3743"/>
          <ac:spMkLst>
            <pc:docMk/>
            <pc:sldMk cId="52088041" sldId="297"/>
            <ac:spMk id="5" creationId="{FDD198A0-C818-48EA-A82B-CE1DC12C0AA5}"/>
          </ac:spMkLst>
        </pc:spChg>
        <pc:spChg chg="mod">
          <ac:chgData name="Archie Quiambao DOLIT" userId="0acd01b1-4217-4ee4-aac5-d0868cb3a5e4" providerId="ADAL" clId="{66CDD850-DD45-4C70-B3E9-2FC43A1EFCEC}" dt="2021-04-05T17:08:07.878" v="3743"/>
          <ac:spMkLst>
            <pc:docMk/>
            <pc:sldMk cId="52088041" sldId="297"/>
            <ac:spMk id="6" creationId="{C1C73E4C-82DE-4F7D-9B0C-709B14D6B054}"/>
          </ac:spMkLst>
        </pc:spChg>
        <pc:spChg chg="mod">
          <ac:chgData name="Archie Quiambao DOLIT" userId="0acd01b1-4217-4ee4-aac5-d0868cb3a5e4" providerId="ADAL" clId="{66CDD850-DD45-4C70-B3E9-2FC43A1EFCEC}" dt="2021-04-05T17:08:07.878" v="3743"/>
          <ac:spMkLst>
            <pc:docMk/>
            <pc:sldMk cId="52088041" sldId="297"/>
            <ac:spMk id="7" creationId="{C338E9B1-38F6-4948-9708-4D6928A3C62C}"/>
          </ac:spMkLst>
        </pc:spChg>
        <pc:spChg chg="mod">
          <ac:chgData name="Archie Quiambao DOLIT" userId="0acd01b1-4217-4ee4-aac5-d0868cb3a5e4" providerId="ADAL" clId="{66CDD850-DD45-4C70-B3E9-2FC43A1EFCEC}" dt="2021-04-05T17:08:07.878" v="3743"/>
          <ac:spMkLst>
            <pc:docMk/>
            <pc:sldMk cId="52088041" sldId="297"/>
            <ac:spMk id="8" creationId="{AD73FFBF-00A5-412D-A08E-E4D14BC857B5}"/>
          </ac:spMkLst>
        </pc:spChg>
        <pc:spChg chg="mod">
          <ac:chgData name="Archie Quiambao DOLIT" userId="0acd01b1-4217-4ee4-aac5-d0868cb3a5e4" providerId="ADAL" clId="{66CDD850-DD45-4C70-B3E9-2FC43A1EFCEC}" dt="2021-04-05T17:08:07.878" v="3743"/>
          <ac:spMkLst>
            <pc:docMk/>
            <pc:sldMk cId="52088041" sldId="297"/>
            <ac:spMk id="9" creationId="{E0C6917D-C5F7-4A86-B719-60A636116DA3}"/>
          </ac:spMkLst>
        </pc:spChg>
        <pc:spChg chg="mod">
          <ac:chgData name="Archie Quiambao DOLIT" userId="0acd01b1-4217-4ee4-aac5-d0868cb3a5e4" providerId="ADAL" clId="{66CDD850-DD45-4C70-B3E9-2FC43A1EFCEC}" dt="2021-04-05T17:08:07.878" v="3743"/>
          <ac:spMkLst>
            <pc:docMk/>
            <pc:sldMk cId="52088041" sldId="297"/>
            <ac:spMk id="10" creationId="{3BF0F717-27D7-4E1E-B3B7-86D8D5E40CE1}"/>
          </ac:spMkLst>
        </pc:spChg>
        <pc:spChg chg="mod">
          <ac:chgData name="Archie Quiambao DOLIT" userId="0acd01b1-4217-4ee4-aac5-d0868cb3a5e4" providerId="ADAL" clId="{66CDD850-DD45-4C70-B3E9-2FC43A1EFCEC}" dt="2021-04-05T17:08:07.878" v="3743"/>
          <ac:spMkLst>
            <pc:docMk/>
            <pc:sldMk cId="52088041" sldId="297"/>
            <ac:spMk id="11" creationId="{ACF19096-75FA-42B2-B57C-CD41B2B1E76C}"/>
          </ac:spMkLst>
        </pc:spChg>
        <pc:spChg chg="mod">
          <ac:chgData name="Archie Quiambao DOLIT" userId="0acd01b1-4217-4ee4-aac5-d0868cb3a5e4" providerId="ADAL" clId="{66CDD850-DD45-4C70-B3E9-2FC43A1EFCEC}" dt="2021-04-05T17:08:07.878" v="3743"/>
          <ac:spMkLst>
            <pc:docMk/>
            <pc:sldMk cId="52088041" sldId="297"/>
            <ac:spMk id="12" creationId="{75346881-DCBB-426A-854F-E9050DC19E18}"/>
          </ac:spMkLst>
        </pc:spChg>
        <pc:spChg chg="mod">
          <ac:chgData name="Archie Quiambao DOLIT" userId="0acd01b1-4217-4ee4-aac5-d0868cb3a5e4" providerId="ADAL" clId="{66CDD850-DD45-4C70-B3E9-2FC43A1EFCEC}" dt="2021-04-05T17:08:07.878" v="3743"/>
          <ac:spMkLst>
            <pc:docMk/>
            <pc:sldMk cId="52088041" sldId="297"/>
            <ac:spMk id="13" creationId="{B565BC5A-5002-4840-8612-F75C10DE54EC}"/>
          </ac:spMkLst>
        </pc:spChg>
        <pc:spChg chg="mod">
          <ac:chgData name="Archie Quiambao DOLIT" userId="0acd01b1-4217-4ee4-aac5-d0868cb3a5e4" providerId="ADAL" clId="{66CDD850-DD45-4C70-B3E9-2FC43A1EFCEC}" dt="2021-04-05T17:08:07.878" v="3743"/>
          <ac:spMkLst>
            <pc:docMk/>
            <pc:sldMk cId="52088041" sldId="297"/>
            <ac:spMk id="14" creationId="{AB35FA5A-787A-432D-8DFC-2034B41D1B89}"/>
          </ac:spMkLst>
        </pc:spChg>
        <pc:spChg chg="mod">
          <ac:chgData name="Archie Quiambao DOLIT" userId="0acd01b1-4217-4ee4-aac5-d0868cb3a5e4" providerId="ADAL" clId="{66CDD850-DD45-4C70-B3E9-2FC43A1EFCEC}" dt="2021-04-05T17:08:07.878" v="3743"/>
          <ac:spMkLst>
            <pc:docMk/>
            <pc:sldMk cId="52088041" sldId="297"/>
            <ac:spMk id="15" creationId="{018F4AD9-8C1A-43A2-9F32-2489D0A5213A}"/>
          </ac:spMkLst>
        </pc:spChg>
        <pc:spChg chg="mod">
          <ac:chgData name="Archie Quiambao DOLIT" userId="0acd01b1-4217-4ee4-aac5-d0868cb3a5e4" providerId="ADAL" clId="{66CDD850-DD45-4C70-B3E9-2FC43A1EFCEC}" dt="2021-04-05T17:08:07.878" v="3743"/>
          <ac:spMkLst>
            <pc:docMk/>
            <pc:sldMk cId="52088041" sldId="297"/>
            <ac:spMk id="16" creationId="{6110B2B4-C36D-4BED-A152-45D02397B9DC}"/>
          </ac:spMkLst>
        </pc:spChg>
        <pc:spChg chg="mod">
          <ac:chgData name="Archie Quiambao DOLIT" userId="0acd01b1-4217-4ee4-aac5-d0868cb3a5e4" providerId="ADAL" clId="{66CDD850-DD45-4C70-B3E9-2FC43A1EFCEC}" dt="2021-04-05T17:08:07.878" v="3743"/>
          <ac:spMkLst>
            <pc:docMk/>
            <pc:sldMk cId="52088041" sldId="297"/>
            <ac:spMk id="17" creationId="{848474BF-09DA-498C-AF2A-B3BF512C3583}"/>
          </ac:spMkLst>
        </pc:spChg>
        <pc:spChg chg="mod">
          <ac:chgData name="Archie Quiambao DOLIT" userId="0acd01b1-4217-4ee4-aac5-d0868cb3a5e4" providerId="ADAL" clId="{66CDD850-DD45-4C70-B3E9-2FC43A1EFCEC}" dt="2021-04-05T17:08:07.878" v="3743"/>
          <ac:spMkLst>
            <pc:docMk/>
            <pc:sldMk cId="52088041" sldId="297"/>
            <ac:spMk id="18" creationId="{A108F9BC-E317-47A6-A4C7-F287D514E04D}"/>
          </ac:spMkLst>
        </pc:spChg>
        <pc:spChg chg="mod">
          <ac:chgData name="Archie Quiambao DOLIT" userId="0acd01b1-4217-4ee4-aac5-d0868cb3a5e4" providerId="ADAL" clId="{66CDD850-DD45-4C70-B3E9-2FC43A1EFCEC}" dt="2021-04-05T17:08:07.878" v="3743"/>
          <ac:spMkLst>
            <pc:docMk/>
            <pc:sldMk cId="52088041" sldId="297"/>
            <ac:spMk id="19" creationId="{3FF1E0CF-2473-4215-A039-D994C6CEB9EB}"/>
          </ac:spMkLst>
        </pc:spChg>
        <pc:spChg chg="mod">
          <ac:chgData name="Archie Quiambao DOLIT" userId="0acd01b1-4217-4ee4-aac5-d0868cb3a5e4" providerId="ADAL" clId="{66CDD850-DD45-4C70-B3E9-2FC43A1EFCEC}" dt="2021-04-05T17:08:07.878" v="3743"/>
          <ac:spMkLst>
            <pc:docMk/>
            <pc:sldMk cId="52088041" sldId="297"/>
            <ac:spMk id="20" creationId="{4D011105-CC3C-4DB1-9DC7-F2C71AF89739}"/>
          </ac:spMkLst>
        </pc:spChg>
        <pc:spChg chg="mod">
          <ac:chgData name="Archie Quiambao DOLIT" userId="0acd01b1-4217-4ee4-aac5-d0868cb3a5e4" providerId="ADAL" clId="{66CDD850-DD45-4C70-B3E9-2FC43A1EFCEC}" dt="2021-04-05T17:08:07.878" v="3743"/>
          <ac:spMkLst>
            <pc:docMk/>
            <pc:sldMk cId="52088041" sldId="297"/>
            <ac:spMk id="21" creationId="{5AE4FA72-6050-4775-876B-19A5D56DD6FB}"/>
          </ac:spMkLst>
        </pc:spChg>
        <pc:spChg chg="mod">
          <ac:chgData name="Archie Quiambao DOLIT" userId="0acd01b1-4217-4ee4-aac5-d0868cb3a5e4" providerId="ADAL" clId="{66CDD850-DD45-4C70-B3E9-2FC43A1EFCEC}" dt="2021-04-05T17:08:07.878" v="3743"/>
          <ac:spMkLst>
            <pc:docMk/>
            <pc:sldMk cId="52088041" sldId="297"/>
            <ac:spMk id="22" creationId="{6CA7906C-568E-4295-BCAD-F393E144ACBC}"/>
          </ac:spMkLst>
        </pc:spChg>
        <pc:spChg chg="mod">
          <ac:chgData name="Archie Quiambao DOLIT" userId="0acd01b1-4217-4ee4-aac5-d0868cb3a5e4" providerId="ADAL" clId="{66CDD850-DD45-4C70-B3E9-2FC43A1EFCEC}" dt="2021-04-05T17:08:07.878" v="3743"/>
          <ac:spMkLst>
            <pc:docMk/>
            <pc:sldMk cId="52088041" sldId="297"/>
            <ac:spMk id="23" creationId="{0AA7E2F2-1101-4BF8-82AE-F5D339079E6A}"/>
          </ac:spMkLst>
        </pc:spChg>
        <pc:spChg chg="mod">
          <ac:chgData name="Archie Quiambao DOLIT" userId="0acd01b1-4217-4ee4-aac5-d0868cb3a5e4" providerId="ADAL" clId="{66CDD850-DD45-4C70-B3E9-2FC43A1EFCEC}" dt="2021-04-05T17:08:07.878" v="3743"/>
          <ac:spMkLst>
            <pc:docMk/>
            <pc:sldMk cId="52088041" sldId="297"/>
            <ac:spMk id="24" creationId="{101F4A24-2891-4A91-A8C6-06111E15D56A}"/>
          </ac:spMkLst>
        </pc:spChg>
        <pc:spChg chg="mod">
          <ac:chgData name="Archie Quiambao DOLIT" userId="0acd01b1-4217-4ee4-aac5-d0868cb3a5e4" providerId="ADAL" clId="{66CDD850-DD45-4C70-B3E9-2FC43A1EFCEC}" dt="2021-04-05T17:08:07.878" v="3743"/>
          <ac:spMkLst>
            <pc:docMk/>
            <pc:sldMk cId="52088041" sldId="297"/>
            <ac:spMk id="25" creationId="{A84904BE-4FF4-496B-9CFC-A94EBE7FD338}"/>
          </ac:spMkLst>
        </pc:spChg>
        <pc:spChg chg="mod">
          <ac:chgData name="Archie Quiambao DOLIT" userId="0acd01b1-4217-4ee4-aac5-d0868cb3a5e4" providerId="ADAL" clId="{66CDD850-DD45-4C70-B3E9-2FC43A1EFCEC}" dt="2021-04-05T17:08:07.878" v="3743"/>
          <ac:spMkLst>
            <pc:docMk/>
            <pc:sldMk cId="52088041" sldId="297"/>
            <ac:spMk id="26" creationId="{80582520-6D3F-48E8-A5B3-C960B6601AF8}"/>
          </ac:spMkLst>
        </pc:spChg>
        <pc:spChg chg="mod">
          <ac:chgData name="Archie Quiambao DOLIT" userId="0acd01b1-4217-4ee4-aac5-d0868cb3a5e4" providerId="ADAL" clId="{66CDD850-DD45-4C70-B3E9-2FC43A1EFCEC}" dt="2021-04-05T17:08:07.878" v="3743"/>
          <ac:spMkLst>
            <pc:docMk/>
            <pc:sldMk cId="52088041" sldId="297"/>
            <ac:spMk id="27" creationId="{5CCA0FC2-4251-4B0D-B82F-B6DBC248E916}"/>
          </ac:spMkLst>
        </pc:spChg>
        <pc:spChg chg="mod">
          <ac:chgData name="Archie Quiambao DOLIT" userId="0acd01b1-4217-4ee4-aac5-d0868cb3a5e4" providerId="ADAL" clId="{66CDD850-DD45-4C70-B3E9-2FC43A1EFCEC}" dt="2021-04-05T17:08:07.878" v="3743"/>
          <ac:spMkLst>
            <pc:docMk/>
            <pc:sldMk cId="52088041" sldId="297"/>
            <ac:spMk id="28" creationId="{37228E3A-F4AE-45BD-95EE-EC7517C94452}"/>
          </ac:spMkLst>
        </pc:spChg>
        <pc:spChg chg="mod">
          <ac:chgData name="Archie Quiambao DOLIT" userId="0acd01b1-4217-4ee4-aac5-d0868cb3a5e4" providerId="ADAL" clId="{66CDD850-DD45-4C70-B3E9-2FC43A1EFCEC}" dt="2021-04-05T17:08:07.878" v="3743"/>
          <ac:spMkLst>
            <pc:docMk/>
            <pc:sldMk cId="52088041" sldId="297"/>
            <ac:spMk id="29" creationId="{E05115B0-533F-4B6B-898C-060643040C5D}"/>
          </ac:spMkLst>
        </pc:spChg>
        <pc:spChg chg="mod">
          <ac:chgData name="Archie Quiambao DOLIT" userId="0acd01b1-4217-4ee4-aac5-d0868cb3a5e4" providerId="ADAL" clId="{66CDD850-DD45-4C70-B3E9-2FC43A1EFCEC}" dt="2021-04-05T17:08:07.878" v="3743"/>
          <ac:spMkLst>
            <pc:docMk/>
            <pc:sldMk cId="52088041" sldId="297"/>
            <ac:spMk id="30" creationId="{B783E2CC-8E33-484C-A955-A8AF668F235E}"/>
          </ac:spMkLst>
        </pc:spChg>
        <pc:spChg chg="mod">
          <ac:chgData name="Archie Quiambao DOLIT" userId="0acd01b1-4217-4ee4-aac5-d0868cb3a5e4" providerId="ADAL" clId="{66CDD850-DD45-4C70-B3E9-2FC43A1EFCEC}" dt="2021-04-05T17:08:07.878" v="3743"/>
          <ac:spMkLst>
            <pc:docMk/>
            <pc:sldMk cId="52088041" sldId="297"/>
            <ac:spMk id="31" creationId="{1724EB3E-C7D3-4A55-9DD0-0F39FCAD7278}"/>
          </ac:spMkLst>
        </pc:spChg>
        <pc:spChg chg="mod">
          <ac:chgData name="Archie Quiambao DOLIT" userId="0acd01b1-4217-4ee4-aac5-d0868cb3a5e4" providerId="ADAL" clId="{66CDD850-DD45-4C70-B3E9-2FC43A1EFCEC}" dt="2021-04-05T17:08:07.878" v="3743"/>
          <ac:spMkLst>
            <pc:docMk/>
            <pc:sldMk cId="52088041" sldId="297"/>
            <ac:spMk id="32" creationId="{FDBB7261-76E3-4CE3-AE23-D59D03E8EC15}"/>
          </ac:spMkLst>
        </pc:spChg>
        <pc:spChg chg="mod">
          <ac:chgData name="Archie Quiambao DOLIT" userId="0acd01b1-4217-4ee4-aac5-d0868cb3a5e4" providerId="ADAL" clId="{66CDD850-DD45-4C70-B3E9-2FC43A1EFCEC}" dt="2021-04-05T17:08:07.878" v="3743"/>
          <ac:spMkLst>
            <pc:docMk/>
            <pc:sldMk cId="52088041" sldId="297"/>
            <ac:spMk id="33" creationId="{76EB08ED-931F-40A5-910B-8FA05607E27A}"/>
          </ac:spMkLst>
        </pc:spChg>
        <pc:spChg chg="mod">
          <ac:chgData name="Archie Quiambao DOLIT" userId="0acd01b1-4217-4ee4-aac5-d0868cb3a5e4" providerId="ADAL" clId="{66CDD850-DD45-4C70-B3E9-2FC43A1EFCEC}" dt="2021-04-05T17:08:07.878" v="3743"/>
          <ac:spMkLst>
            <pc:docMk/>
            <pc:sldMk cId="52088041" sldId="297"/>
            <ac:spMk id="34" creationId="{9CB9D755-6479-4DB1-BF0A-889A6E33B8C0}"/>
          </ac:spMkLst>
        </pc:spChg>
        <pc:spChg chg="mod">
          <ac:chgData name="Archie Quiambao DOLIT" userId="0acd01b1-4217-4ee4-aac5-d0868cb3a5e4" providerId="ADAL" clId="{66CDD850-DD45-4C70-B3E9-2FC43A1EFCEC}" dt="2021-04-05T17:08:07.878" v="3743"/>
          <ac:spMkLst>
            <pc:docMk/>
            <pc:sldMk cId="52088041" sldId="297"/>
            <ac:spMk id="35" creationId="{42966437-22DE-40E1-9AD6-C71A1F918367}"/>
          </ac:spMkLst>
        </pc:spChg>
        <pc:spChg chg="mod">
          <ac:chgData name="Archie Quiambao DOLIT" userId="0acd01b1-4217-4ee4-aac5-d0868cb3a5e4" providerId="ADAL" clId="{66CDD850-DD45-4C70-B3E9-2FC43A1EFCEC}" dt="2021-04-05T17:08:07.878" v="3743"/>
          <ac:spMkLst>
            <pc:docMk/>
            <pc:sldMk cId="52088041" sldId="297"/>
            <ac:spMk id="36" creationId="{88234CCC-A533-4C4D-B5B7-4B52A42FD53C}"/>
          </ac:spMkLst>
        </pc:spChg>
        <pc:spChg chg="mod">
          <ac:chgData name="Archie Quiambao DOLIT" userId="0acd01b1-4217-4ee4-aac5-d0868cb3a5e4" providerId="ADAL" clId="{66CDD850-DD45-4C70-B3E9-2FC43A1EFCEC}" dt="2021-04-05T17:08:07.878" v="3743"/>
          <ac:spMkLst>
            <pc:docMk/>
            <pc:sldMk cId="52088041" sldId="297"/>
            <ac:spMk id="37" creationId="{54C1E9AE-E5A8-480F-8D5E-574066A3F621}"/>
          </ac:spMkLst>
        </pc:spChg>
        <pc:spChg chg="mod">
          <ac:chgData name="Archie Quiambao DOLIT" userId="0acd01b1-4217-4ee4-aac5-d0868cb3a5e4" providerId="ADAL" clId="{66CDD850-DD45-4C70-B3E9-2FC43A1EFCEC}" dt="2021-04-05T17:08:07.878" v="3743"/>
          <ac:spMkLst>
            <pc:docMk/>
            <pc:sldMk cId="52088041" sldId="297"/>
            <ac:spMk id="38" creationId="{CB6910DA-D66E-4908-A96B-5E11FBB25231}"/>
          </ac:spMkLst>
        </pc:spChg>
        <pc:spChg chg="mod">
          <ac:chgData name="Archie Quiambao DOLIT" userId="0acd01b1-4217-4ee4-aac5-d0868cb3a5e4" providerId="ADAL" clId="{66CDD850-DD45-4C70-B3E9-2FC43A1EFCEC}" dt="2021-04-05T17:08:07.878" v="3743"/>
          <ac:spMkLst>
            <pc:docMk/>
            <pc:sldMk cId="52088041" sldId="297"/>
            <ac:spMk id="39" creationId="{5ED76961-D4DF-4A24-92FD-01981D64F65E}"/>
          </ac:spMkLst>
        </pc:spChg>
        <pc:spChg chg="mod">
          <ac:chgData name="Archie Quiambao DOLIT" userId="0acd01b1-4217-4ee4-aac5-d0868cb3a5e4" providerId="ADAL" clId="{66CDD850-DD45-4C70-B3E9-2FC43A1EFCEC}" dt="2021-04-05T17:08:07.878" v="3743"/>
          <ac:spMkLst>
            <pc:docMk/>
            <pc:sldMk cId="52088041" sldId="297"/>
            <ac:spMk id="40" creationId="{092596E2-3512-4D33-A57A-063AD00599AD}"/>
          </ac:spMkLst>
        </pc:spChg>
        <pc:spChg chg="mod">
          <ac:chgData name="Archie Quiambao DOLIT" userId="0acd01b1-4217-4ee4-aac5-d0868cb3a5e4" providerId="ADAL" clId="{66CDD850-DD45-4C70-B3E9-2FC43A1EFCEC}" dt="2021-04-05T17:08:07.878" v="3743"/>
          <ac:spMkLst>
            <pc:docMk/>
            <pc:sldMk cId="52088041" sldId="297"/>
            <ac:spMk id="41" creationId="{B9B072A8-71B0-4A6D-8CCE-2F7DD9DC6413}"/>
          </ac:spMkLst>
        </pc:spChg>
        <pc:spChg chg="mod">
          <ac:chgData name="Archie Quiambao DOLIT" userId="0acd01b1-4217-4ee4-aac5-d0868cb3a5e4" providerId="ADAL" clId="{66CDD850-DD45-4C70-B3E9-2FC43A1EFCEC}" dt="2021-04-05T17:08:07.878" v="3743"/>
          <ac:spMkLst>
            <pc:docMk/>
            <pc:sldMk cId="52088041" sldId="297"/>
            <ac:spMk id="42" creationId="{4B5D4049-3370-48A9-A50B-2955D0A84BF5}"/>
          </ac:spMkLst>
        </pc:spChg>
        <pc:spChg chg="mod">
          <ac:chgData name="Archie Quiambao DOLIT" userId="0acd01b1-4217-4ee4-aac5-d0868cb3a5e4" providerId="ADAL" clId="{66CDD850-DD45-4C70-B3E9-2FC43A1EFCEC}" dt="2021-04-05T17:08:07.878" v="3743"/>
          <ac:spMkLst>
            <pc:docMk/>
            <pc:sldMk cId="52088041" sldId="297"/>
            <ac:spMk id="43" creationId="{BF19A31B-D23B-48B6-86B4-41DB2D509BFC}"/>
          </ac:spMkLst>
        </pc:spChg>
        <pc:spChg chg="mod">
          <ac:chgData name="Archie Quiambao DOLIT" userId="0acd01b1-4217-4ee4-aac5-d0868cb3a5e4" providerId="ADAL" clId="{66CDD850-DD45-4C70-B3E9-2FC43A1EFCEC}" dt="2021-04-05T17:08:07.878" v="3743"/>
          <ac:spMkLst>
            <pc:docMk/>
            <pc:sldMk cId="52088041" sldId="297"/>
            <ac:spMk id="44" creationId="{12960236-120B-4DED-B1A8-4D034554ACB2}"/>
          </ac:spMkLst>
        </pc:spChg>
        <pc:spChg chg="mod">
          <ac:chgData name="Archie Quiambao DOLIT" userId="0acd01b1-4217-4ee4-aac5-d0868cb3a5e4" providerId="ADAL" clId="{66CDD850-DD45-4C70-B3E9-2FC43A1EFCEC}" dt="2021-04-05T17:08:07.878" v="3743"/>
          <ac:spMkLst>
            <pc:docMk/>
            <pc:sldMk cId="52088041" sldId="297"/>
            <ac:spMk id="45" creationId="{78F6E5A0-600F-4971-BA3D-5E5C1CD1E281}"/>
          </ac:spMkLst>
        </pc:spChg>
        <pc:spChg chg="mod">
          <ac:chgData name="Archie Quiambao DOLIT" userId="0acd01b1-4217-4ee4-aac5-d0868cb3a5e4" providerId="ADAL" clId="{66CDD850-DD45-4C70-B3E9-2FC43A1EFCEC}" dt="2021-04-05T17:08:07.878" v="3743"/>
          <ac:spMkLst>
            <pc:docMk/>
            <pc:sldMk cId="52088041" sldId="297"/>
            <ac:spMk id="46" creationId="{91C855F7-7354-42C9-9565-1571863CBF02}"/>
          </ac:spMkLst>
        </pc:spChg>
        <pc:spChg chg="mod">
          <ac:chgData name="Archie Quiambao DOLIT" userId="0acd01b1-4217-4ee4-aac5-d0868cb3a5e4" providerId="ADAL" clId="{66CDD850-DD45-4C70-B3E9-2FC43A1EFCEC}" dt="2021-04-05T17:08:07.878" v="3743"/>
          <ac:spMkLst>
            <pc:docMk/>
            <pc:sldMk cId="52088041" sldId="297"/>
            <ac:spMk id="47" creationId="{775BDC45-6674-496D-82D7-CB8D9445CEC7}"/>
          </ac:spMkLst>
        </pc:spChg>
        <pc:spChg chg="mod">
          <ac:chgData name="Archie Quiambao DOLIT" userId="0acd01b1-4217-4ee4-aac5-d0868cb3a5e4" providerId="ADAL" clId="{66CDD850-DD45-4C70-B3E9-2FC43A1EFCEC}" dt="2021-04-05T17:08:07.878" v="3743"/>
          <ac:spMkLst>
            <pc:docMk/>
            <pc:sldMk cId="52088041" sldId="297"/>
            <ac:spMk id="48" creationId="{97135455-E24B-4E1E-8376-616A122794E2}"/>
          </ac:spMkLst>
        </pc:spChg>
        <pc:spChg chg="mod">
          <ac:chgData name="Archie Quiambao DOLIT" userId="0acd01b1-4217-4ee4-aac5-d0868cb3a5e4" providerId="ADAL" clId="{66CDD850-DD45-4C70-B3E9-2FC43A1EFCEC}" dt="2021-04-05T17:08:07.878" v="3743"/>
          <ac:spMkLst>
            <pc:docMk/>
            <pc:sldMk cId="52088041" sldId="297"/>
            <ac:spMk id="49" creationId="{FDA4E024-CCE6-4492-93EC-F5148784A56B}"/>
          </ac:spMkLst>
        </pc:spChg>
        <pc:spChg chg="mod">
          <ac:chgData name="Archie Quiambao DOLIT" userId="0acd01b1-4217-4ee4-aac5-d0868cb3a5e4" providerId="ADAL" clId="{66CDD850-DD45-4C70-B3E9-2FC43A1EFCEC}" dt="2021-04-05T17:08:07.878" v="3743"/>
          <ac:spMkLst>
            <pc:docMk/>
            <pc:sldMk cId="52088041" sldId="297"/>
            <ac:spMk id="50" creationId="{2039AE57-AC43-4400-9B41-C7BB8B08A261}"/>
          </ac:spMkLst>
        </pc:spChg>
        <pc:spChg chg="mod">
          <ac:chgData name="Archie Quiambao DOLIT" userId="0acd01b1-4217-4ee4-aac5-d0868cb3a5e4" providerId="ADAL" clId="{66CDD850-DD45-4C70-B3E9-2FC43A1EFCEC}" dt="2021-04-05T17:08:07.878" v="3743"/>
          <ac:spMkLst>
            <pc:docMk/>
            <pc:sldMk cId="52088041" sldId="297"/>
            <ac:spMk id="51" creationId="{598503DC-EDDA-4580-A248-0851E38B23AC}"/>
          </ac:spMkLst>
        </pc:spChg>
        <pc:spChg chg="mod">
          <ac:chgData name="Archie Quiambao DOLIT" userId="0acd01b1-4217-4ee4-aac5-d0868cb3a5e4" providerId="ADAL" clId="{66CDD850-DD45-4C70-B3E9-2FC43A1EFCEC}" dt="2021-04-05T17:08:07.878" v="3743"/>
          <ac:spMkLst>
            <pc:docMk/>
            <pc:sldMk cId="52088041" sldId="297"/>
            <ac:spMk id="52" creationId="{C6B7B55D-44A3-4850-AC51-A13AA7BB606C}"/>
          </ac:spMkLst>
        </pc:spChg>
        <pc:spChg chg="mod">
          <ac:chgData name="Archie Quiambao DOLIT" userId="0acd01b1-4217-4ee4-aac5-d0868cb3a5e4" providerId="ADAL" clId="{66CDD850-DD45-4C70-B3E9-2FC43A1EFCEC}" dt="2021-04-05T17:08:07.878" v="3743"/>
          <ac:spMkLst>
            <pc:docMk/>
            <pc:sldMk cId="52088041" sldId="297"/>
            <ac:spMk id="53" creationId="{6B9015F4-C2E0-41F1-9903-C55EEE3A212F}"/>
          </ac:spMkLst>
        </pc:spChg>
        <pc:spChg chg="mod">
          <ac:chgData name="Archie Quiambao DOLIT" userId="0acd01b1-4217-4ee4-aac5-d0868cb3a5e4" providerId="ADAL" clId="{66CDD850-DD45-4C70-B3E9-2FC43A1EFCEC}" dt="2021-04-05T17:08:07.878" v="3743"/>
          <ac:spMkLst>
            <pc:docMk/>
            <pc:sldMk cId="52088041" sldId="297"/>
            <ac:spMk id="54" creationId="{720B7887-03D6-42CB-898E-C2F981D6993C}"/>
          </ac:spMkLst>
        </pc:spChg>
        <pc:spChg chg="mod">
          <ac:chgData name="Archie Quiambao DOLIT" userId="0acd01b1-4217-4ee4-aac5-d0868cb3a5e4" providerId="ADAL" clId="{66CDD850-DD45-4C70-B3E9-2FC43A1EFCEC}" dt="2021-04-05T17:08:07.878" v="3743"/>
          <ac:spMkLst>
            <pc:docMk/>
            <pc:sldMk cId="52088041" sldId="297"/>
            <ac:spMk id="55" creationId="{EF72CB1C-0E9E-4402-B37B-0C01B507FE87}"/>
          </ac:spMkLst>
        </pc:spChg>
        <pc:spChg chg="mod">
          <ac:chgData name="Archie Quiambao DOLIT" userId="0acd01b1-4217-4ee4-aac5-d0868cb3a5e4" providerId="ADAL" clId="{66CDD850-DD45-4C70-B3E9-2FC43A1EFCEC}" dt="2021-04-05T17:08:07.878" v="3743"/>
          <ac:spMkLst>
            <pc:docMk/>
            <pc:sldMk cId="52088041" sldId="297"/>
            <ac:spMk id="56" creationId="{1D53AC7A-6655-4B4A-AE1C-DE1D368D1EAE}"/>
          </ac:spMkLst>
        </pc:spChg>
        <pc:spChg chg="mod">
          <ac:chgData name="Archie Quiambao DOLIT" userId="0acd01b1-4217-4ee4-aac5-d0868cb3a5e4" providerId="ADAL" clId="{66CDD850-DD45-4C70-B3E9-2FC43A1EFCEC}" dt="2021-04-05T17:08:07.878" v="3743"/>
          <ac:spMkLst>
            <pc:docMk/>
            <pc:sldMk cId="52088041" sldId="297"/>
            <ac:spMk id="57" creationId="{4D92A42C-A6C8-47A7-9B12-A3F6159852FA}"/>
          </ac:spMkLst>
        </pc:spChg>
        <pc:spChg chg="mod">
          <ac:chgData name="Archie Quiambao DOLIT" userId="0acd01b1-4217-4ee4-aac5-d0868cb3a5e4" providerId="ADAL" clId="{66CDD850-DD45-4C70-B3E9-2FC43A1EFCEC}" dt="2021-04-05T17:08:07.878" v="3743"/>
          <ac:spMkLst>
            <pc:docMk/>
            <pc:sldMk cId="52088041" sldId="297"/>
            <ac:spMk id="58" creationId="{3D55AD82-4168-448D-B855-CFDA7F96D54E}"/>
          </ac:spMkLst>
        </pc:spChg>
        <pc:spChg chg="mod">
          <ac:chgData name="Archie Quiambao DOLIT" userId="0acd01b1-4217-4ee4-aac5-d0868cb3a5e4" providerId="ADAL" clId="{66CDD850-DD45-4C70-B3E9-2FC43A1EFCEC}" dt="2021-04-05T17:08:07.878" v="3743"/>
          <ac:spMkLst>
            <pc:docMk/>
            <pc:sldMk cId="52088041" sldId="297"/>
            <ac:spMk id="59" creationId="{1745021F-AA44-48E1-A1FB-B5410AA33B78}"/>
          </ac:spMkLst>
        </pc:spChg>
        <pc:spChg chg="mod">
          <ac:chgData name="Archie Quiambao DOLIT" userId="0acd01b1-4217-4ee4-aac5-d0868cb3a5e4" providerId="ADAL" clId="{66CDD850-DD45-4C70-B3E9-2FC43A1EFCEC}" dt="2021-04-05T17:08:07.878" v="3743"/>
          <ac:spMkLst>
            <pc:docMk/>
            <pc:sldMk cId="52088041" sldId="297"/>
            <ac:spMk id="60" creationId="{CDAA6C64-752A-42FF-94A7-EEB6AF44B86B}"/>
          </ac:spMkLst>
        </pc:spChg>
        <pc:spChg chg="mod">
          <ac:chgData name="Archie Quiambao DOLIT" userId="0acd01b1-4217-4ee4-aac5-d0868cb3a5e4" providerId="ADAL" clId="{66CDD850-DD45-4C70-B3E9-2FC43A1EFCEC}" dt="2021-04-05T17:08:07.878" v="3743"/>
          <ac:spMkLst>
            <pc:docMk/>
            <pc:sldMk cId="52088041" sldId="297"/>
            <ac:spMk id="61" creationId="{2ED03F68-29B1-4C01-A3DA-F13D2EF2F30B}"/>
          </ac:spMkLst>
        </pc:spChg>
        <pc:spChg chg="mod">
          <ac:chgData name="Archie Quiambao DOLIT" userId="0acd01b1-4217-4ee4-aac5-d0868cb3a5e4" providerId="ADAL" clId="{66CDD850-DD45-4C70-B3E9-2FC43A1EFCEC}" dt="2021-04-05T17:08:07.878" v="3743"/>
          <ac:spMkLst>
            <pc:docMk/>
            <pc:sldMk cId="52088041" sldId="297"/>
            <ac:spMk id="62" creationId="{1D61FA05-002B-4C18-9A0A-E401B8CA6304}"/>
          </ac:spMkLst>
        </pc:spChg>
        <pc:spChg chg="mod">
          <ac:chgData name="Archie Quiambao DOLIT" userId="0acd01b1-4217-4ee4-aac5-d0868cb3a5e4" providerId="ADAL" clId="{66CDD850-DD45-4C70-B3E9-2FC43A1EFCEC}" dt="2021-04-05T17:08:07.878" v="3743"/>
          <ac:spMkLst>
            <pc:docMk/>
            <pc:sldMk cId="52088041" sldId="297"/>
            <ac:spMk id="63" creationId="{5A712559-25C2-42C8-9374-BD8D6200E449}"/>
          </ac:spMkLst>
        </pc:spChg>
        <pc:spChg chg="mod">
          <ac:chgData name="Archie Quiambao DOLIT" userId="0acd01b1-4217-4ee4-aac5-d0868cb3a5e4" providerId="ADAL" clId="{66CDD850-DD45-4C70-B3E9-2FC43A1EFCEC}" dt="2021-04-05T17:08:07.878" v="3743"/>
          <ac:spMkLst>
            <pc:docMk/>
            <pc:sldMk cId="52088041" sldId="297"/>
            <ac:spMk id="64" creationId="{9D84F142-4743-4ABF-96B2-96C0AC1EB299}"/>
          </ac:spMkLst>
        </pc:spChg>
        <pc:spChg chg="mod">
          <ac:chgData name="Archie Quiambao DOLIT" userId="0acd01b1-4217-4ee4-aac5-d0868cb3a5e4" providerId="ADAL" clId="{66CDD850-DD45-4C70-B3E9-2FC43A1EFCEC}" dt="2021-04-05T17:08:07.878" v="3743"/>
          <ac:spMkLst>
            <pc:docMk/>
            <pc:sldMk cId="52088041" sldId="297"/>
            <ac:spMk id="65" creationId="{83ABA327-982D-4E02-9BF9-4D199AE7382F}"/>
          </ac:spMkLst>
        </pc:spChg>
        <pc:spChg chg="mod">
          <ac:chgData name="Archie Quiambao DOLIT" userId="0acd01b1-4217-4ee4-aac5-d0868cb3a5e4" providerId="ADAL" clId="{66CDD850-DD45-4C70-B3E9-2FC43A1EFCEC}" dt="2021-04-05T17:08:07.878" v="3743"/>
          <ac:spMkLst>
            <pc:docMk/>
            <pc:sldMk cId="52088041" sldId="297"/>
            <ac:spMk id="66" creationId="{D5CC0E29-89C4-40E9-8FE9-ECE15101BA86}"/>
          </ac:spMkLst>
        </pc:spChg>
        <pc:spChg chg="mod">
          <ac:chgData name="Archie Quiambao DOLIT" userId="0acd01b1-4217-4ee4-aac5-d0868cb3a5e4" providerId="ADAL" clId="{66CDD850-DD45-4C70-B3E9-2FC43A1EFCEC}" dt="2021-04-05T17:08:07.878" v="3743"/>
          <ac:spMkLst>
            <pc:docMk/>
            <pc:sldMk cId="52088041" sldId="297"/>
            <ac:spMk id="67" creationId="{58399D9B-2B1D-470F-8F20-31B484F9B5F2}"/>
          </ac:spMkLst>
        </pc:spChg>
        <pc:spChg chg="mod">
          <ac:chgData name="Archie Quiambao DOLIT" userId="0acd01b1-4217-4ee4-aac5-d0868cb3a5e4" providerId="ADAL" clId="{66CDD850-DD45-4C70-B3E9-2FC43A1EFCEC}" dt="2021-04-05T17:08:07.878" v="3743"/>
          <ac:spMkLst>
            <pc:docMk/>
            <pc:sldMk cId="52088041" sldId="297"/>
            <ac:spMk id="68" creationId="{73660F5F-06EA-4206-B18A-981213CFC51D}"/>
          </ac:spMkLst>
        </pc:spChg>
        <pc:spChg chg="mod">
          <ac:chgData name="Archie Quiambao DOLIT" userId="0acd01b1-4217-4ee4-aac5-d0868cb3a5e4" providerId="ADAL" clId="{66CDD850-DD45-4C70-B3E9-2FC43A1EFCEC}" dt="2021-04-05T17:08:07.878" v="3743"/>
          <ac:spMkLst>
            <pc:docMk/>
            <pc:sldMk cId="52088041" sldId="297"/>
            <ac:spMk id="69" creationId="{F272019F-EF1E-4AC8-B3D9-3381AB4489BF}"/>
          </ac:spMkLst>
        </pc:spChg>
        <pc:spChg chg="mod">
          <ac:chgData name="Archie Quiambao DOLIT" userId="0acd01b1-4217-4ee4-aac5-d0868cb3a5e4" providerId="ADAL" clId="{66CDD850-DD45-4C70-B3E9-2FC43A1EFCEC}" dt="2021-04-05T17:08:07.878" v="3743"/>
          <ac:spMkLst>
            <pc:docMk/>
            <pc:sldMk cId="52088041" sldId="297"/>
            <ac:spMk id="70" creationId="{936EF8B0-1BBB-4A45-8BFE-8C3FB5DB2235}"/>
          </ac:spMkLst>
        </pc:spChg>
        <pc:spChg chg="mod">
          <ac:chgData name="Archie Quiambao DOLIT" userId="0acd01b1-4217-4ee4-aac5-d0868cb3a5e4" providerId="ADAL" clId="{66CDD850-DD45-4C70-B3E9-2FC43A1EFCEC}" dt="2021-04-05T17:08:07.878" v="3743"/>
          <ac:spMkLst>
            <pc:docMk/>
            <pc:sldMk cId="52088041" sldId="297"/>
            <ac:spMk id="71" creationId="{8CB5FA79-98CC-4920-813F-ADA03A9BC1CE}"/>
          </ac:spMkLst>
        </pc:spChg>
        <pc:spChg chg="mod">
          <ac:chgData name="Archie Quiambao DOLIT" userId="0acd01b1-4217-4ee4-aac5-d0868cb3a5e4" providerId="ADAL" clId="{66CDD850-DD45-4C70-B3E9-2FC43A1EFCEC}" dt="2021-04-05T17:08:07.878" v="3743"/>
          <ac:spMkLst>
            <pc:docMk/>
            <pc:sldMk cId="52088041" sldId="297"/>
            <ac:spMk id="72" creationId="{2F410871-FEF6-4933-8D59-4F496279CEA9}"/>
          </ac:spMkLst>
        </pc:spChg>
        <pc:spChg chg="mod">
          <ac:chgData name="Archie Quiambao DOLIT" userId="0acd01b1-4217-4ee4-aac5-d0868cb3a5e4" providerId="ADAL" clId="{66CDD850-DD45-4C70-B3E9-2FC43A1EFCEC}" dt="2021-04-05T17:08:07.878" v="3743"/>
          <ac:spMkLst>
            <pc:docMk/>
            <pc:sldMk cId="52088041" sldId="297"/>
            <ac:spMk id="73" creationId="{220D7E9F-583D-49D2-95A9-937EFA8EC59E}"/>
          </ac:spMkLst>
        </pc:spChg>
        <pc:spChg chg="mod">
          <ac:chgData name="Archie Quiambao DOLIT" userId="0acd01b1-4217-4ee4-aac5-d0868cb3a5e4" providerId="ADAL" clId="{66CDD850-DD45-4C70-B3E9-2FC43A1EFCEC}" dt="2021-04-05T17:08:07.878" v="3743"/>
          <ac:spMkLst>
            <pc:docMk/>
            <pc:sldMk cId="52088041" sldId="297"/>
            <ac:spMk id="74" creationId="{2A02A84D-0DD0-4CEE-B808-0D2E81D88D6F}"/>
          </ac:spMkLst>
        </pc:spChg>
        <pc:spChg chg="mod">
          <ac:chgData name="Archie Quiambao DOLIT" userId="0acd01b1-4217-4ee4-aac5-d0868cb3a5e4" providerId="ADAL" clId="{66CDD850-DD45-4C70-B3E9-2FC43A1EFCEC}" dt="2021-04-05T17:08:07.878" v="3743"/>
          <ac:spMkLst>
            <pc:docMk/>
            <pc:sldMk cId="52088041" sldId="297"/>
            <ac:spMk id="75" creationId="{FBB8735F-D6A7-4C81-9182-594F5CA99257}"/>
          </ac:spMkLst>
        </pc:spChg>
        <pc:spChg chg="mod">
          <ac:chgData name="Archie Quiambao DOLIT" userId="0acd01b1-4217-4ee4-aac5-d0868cb3a5e4" providerId="ADAL" clId="{66CDD850-DD45-4C70-B3E9-2FC43A1EFCEC}" dt="2021-04-05T17:08:07.878" v="3743"/>
          <ac:spMkLst>
            <pc:docMk/>
            <pc:sldMk cId="52088041" sldId="297"/>
            <ac:spMk id="76" creationId="{3211BF59-592C-4543-850D-0E0421C95D8B}"/>
          </ac:spMkLst>
        </pc:spChg>
        <pc:spChg chg="mod">
          <ac:chgData name="Archie Quiambao DOLIT" userId="0acd01b1-4217-4ee4-aac5-d0868cb3a5e4" providerId="ADAL" clId="{66CDD850-DD45-4C70-B3E9-2FC43A1EFCEC}" dt="2021-04-05T17:08:07.878" v="3743"/>
          <ac:spMkLst>
            <pc:docMk/>
            <pc:sldMk cId="52088041" sldId="297"/>
            <ac:spMk id="77" creationId="{AB5206AE-CE9A-4CC3-9E46-B6C943630C22}"/>
          </ac:spMkLst>
        </pc:spChg>
        <pc:spChg chg="mod">
          <ac:chgData name="Archie Quiambao DOLIT" userId="0acd01b1-4217-4ee4-aac5-d0868cb3a5e4" providerId="ADAL" clId="{66CDD850-DD45-4C70-B3E9-2FC43A1EFCEC}" dt="2021-04-05T17:08:07.878" v="3743"/>
          <ac:spMkLst>
            <pc:docMk/>
            <pc:sldMk cId="52088041" sldId="297"/>
            <ac:spMk id="78" creationId="{B3117AD9-A3EA-41CC-A4FF-FA2A08EE1B00}"/>
          </ac:spMkLst>
        </pc:spChg>
        <pc:spChg chg="mod">
          <ac:chgData name="Archie Quiambao DOLIT" userId="0acd01b1-4217-4ee4-aac5-d0868cb3a5e4" providerId="ADAL" clId="{66CDD850-DD45-4C70-B3E9-2FC43A1EFCEC}" dt="2021-04-05T17:08:07.878" v="3743"/>
          <ac:spMkLst>
            <pc:docMk/>
            <pc:sldMk cId="52088041" sldId="297"/>
            <ac:spMk id="79" creationId="{5B8AB27C-46E1-4924-9B1F-B6CAA863EAEB}"/>
          </ac:spMkLst>
        </pc:spChg>
        <pc:spChg chg="mod">
          <ac:chgData name="Archie Quiambao DOLIT" userId="0acd01b1-4217-4ee4-aac5-d0868cb3a5e4" providerId="ADAL" clId="{66CDD850-DD45-4C70-B3E9-2FC43A1EFCEC}" dt="2021-04-05T17:08:07.878" v="3743"/>
          <ac:spMkLst>
            <pc:docMk/>
            <pc:sldMk cId="52088041" sldId="297"/>
            <ac:spMk id="80" creationId="{3D4DAB2C-AD64-44D1-B84B-2D8A9E0F8271}"/>
          </ac:spMkLst>
        </pc:spChg>
        <pc:spChg chg="mod">
          <ac:chgData name="Archie Quiambao DOLIT" userId="0acd01b1-4217-4ee4-aac5-d0868cb3a5e4" providerId="ADAL" clId="{66CDD850-DD45-4C70-B3E9-2FC43A1EFCEC}" dt="2021-04-05T17:08:07.878" v="3743"/>
          <ac:spMkLst>
            <pc:docMk/>
            <pc:sldMk cId="52088041" sldId="297"/>
            <ac:spMk id="81" creationId="{4D885489-9E7E-4D87-9E36-FF8DA1B6D23C}"/>
          </ac:spMkLst>
        </pc:spChg>
        <pc:spChg chg="mod">
          <ac:chgData name="Archie Quiambao DOLIT" userId="0acd01b1-4217-4ee4-aac5-d0868cb3a5e4" providerId="ADAL" clId="{66CDD850-DD45-4C70-B3E9-2FC43A1EFCEC}" dt="2021-04-05T17:08:07.878" v="3743"/>
          <ac:spMkLst>
            <pc:docMk/>
            <pc:sldMk cId="52088041" sldId="297"/>
            <ac:spMk id="82" creationId="{7A744B87-AE21-40E3-9E0A-D77EFB7B7350}"/>
          </ac:spMkLst>
        </pc:spChg>
        <pc:spChg chg="mod">
          <ac:chgData name="Archie Quiambao DOLIT" userId="0acd01b1-4217-4ee4-aac5-d0868cb3a5e4" providerId="ADAL" clId="{66CDD850-DD45-4C70-B3E9-2FC43A1EFCEC}" dt="2021-04-05T17:08:07.878" v="3743"/>
          <ac:spMkLst>
            <pc:docMk/>
            <pc:sldMk cId="52088041" sldId="297"/>
            <ac:spMk id="83" creationId="{CECD1DC4-9739-4AC9-8D89-E1F18C5C60E2}"/>
          </ac:spMkLst>
        </pc:spChg>
        <pc:spChg chg="mod">
          <ac:chgData name="Archie Quiambao DOLIT" userId="0acd01b1-4217-4ee4-aac5-d0868cb3a5e4" providerId="ADAL" clId="{66CDD850-DD45-4C70-B3E9-2FC43A1EFCEC}" dt="2021-04-05T17:08:07.878" v="3743"/>
          <ac:spMkLst>
            <pc:docMk/>
            <pc:sldMk cId="52088041" sldId="297"/>
            <ac:spMk id="84" creationId="{6C9CEDF8-1895-4EC1-8EC7-02C6A2798015}"/>
          </ac:spMkLst>
        </pc:spChg>
        <pc:spChg chg="mod">
          <ac:chgData name="Archie Quiambao DOLIT" userId="0acd01b1-4217-4ee4-aac5-d0868cb3a5e4" providerId="ADAL" clId="{66CDD850-DD45-4C70-B3E9-2FC43A1EFCEC}" dt="2021-04-05T17:08:07.878" v="3743"/>
          <ac:spMkLst>
            <pc:docMk/>
            <pc:sldMk cId="52088041" sldId="297"/>
            <ac:spMk id="85" creationId="{4F6165D9-1AC0-410E-8106-3A565E9785C8}"/>
          </ac:spMkLst>
        </pc:spChg>
        <pc:spChg chg="mod">
          <ac:chgData name="Archie Quiambao DOLIT" userId="0acd01b1-4217-4ee4-aac5-d0868cb3a5e4" providerId="ADAL" clId="{66CDD850-DD45-4C70-B3E9-2FC43A1EFCEC}" dt="2021-04-05T17:08:07.878" v="3743"/>
          <ac:spMkLst>
            <pc:docMk/>
            <pc:sldMk cId="52088041" sldId="297"/>
            <ac:spMk id="86" creationId="{900D01B7-2359-457D-B48D-C02DF0056D36}"/>
          </ac:spMkLst>
        </pc:spChg>
        <pc:spChg chg="mod">
          <ac:chgData name="Archie Quiambao DOLIT" userId="0acd01b1-4217-4ee4-aac5-d0868cb3a5e4" providerId="ADAL" clId="{66CDD850-DD45-4C70-B3E9-2FC43A1EFCEC}" dt="2021-04-05T17:08:07.878" v="3743"/>
          <ac:spMkLst>
            <pc:docMk/>
            <pc:sldMk cId="52088041" sldId="297"/>
            <ac:spMk id="87" creationId="{60AA825B-4945-4F64-8FD0-5409D460ACC4}"/>
          </ac:spMkLst>
        </pc:spChg>
        <pc:spChg chg="mod">
          <ac:chgData name="Archie Quiambao DOLIT" userId="0acd01b1-4217-4ee4-aac5-d0868cb3a5e4" providerId="ADAL" clId="{66CDD850-DD45-4C70-B3E9-2FC43A1EFCEC}" dt="2021-04-05T17:08:07.878" v="3743"/>
          <ac:spMkLst>
            <pc:docMk/>
            <pc:sldMk cId="52088041" sldId="297"/>
            <ac:spMk id="88" creationId="{E9DE1A2E-1C39-434F-8B08-0E06F0A67764}"/>
          </ac:spMkLst>
        </pc:spChg>
        <pc:spChg chg="mod">
          <ac:chgData name="Archie Quiambao DOLIT" userId="0acd01b1-4217-4ee4-aac5-d0868cb3a5e4" providerId="ADAL" clId="{66CDD850-DD45-4C70-B3E9-2FC43A1EFCEC}" dt="2021-04-05T17:08:07.878" v="3743"/>
          <ac:spMkLst>
            <pc:docMk/>
            <pc:sldMk cId="52088041" sldId="297"/>
            <ac:spMk id="89" creationId="{6CCBFCB0-9BED-477C-8797-A9836357A898}"/>
          </ac:spMkLst>
        </pc:spChg>
        <pc:spChg chg="mod">
          <ac:chgData name="Archie Quiambao DOLIT" userId="0acd01b1-4217-4ee4-aac5-d0868cb3a5e4" providerId="ADAL" clId="{66CDD850-DD45-4C70-B3E9-2FC43A1EFCEC}" dt="2021-04-05T17:08:07.878" v="3743"/>
          <ac:spMkLst>
            <pc:docMk/>
            <pc:sldMk cId="52088041" sldId="297"/>
            <ac:spMk id="90" creationId="{4FD9B544-DD91-43F3-9394-B4BAEEEAD820}"/>
          </ac:spMkLst>
        </pc:spChg>
        <pc:spChg chg="mod">
          <ac:chgData name="Archie Quiambao DOLIT" userId="0acd01b1-4217-4ee4-aac5-d0868cb3a5e4" providerId="ADAL" clId="{66CDD850-DD45-4C70-B3E9-2FC43A1EFCEC}" dt="2021-04-05T17:08:07.878" v="3743"/>
          <ac:spMkLst>
            <pc:docMk/>
            <pc:sldMk cId="52088041" sldId="297"/>
            <ac:spMk id="91" creationId="{E48543A7-02F4-435E-BD32-2C4798D55677}"/>
          </ac:spMkLst>
        </pc:spChg>
        <pc:spChg chg="mod">
          <ac:chgData name="Archie Quiambao DOLIT" userId="0acd01b1-4217-4ee4-aac5-d0868cb3a5e4" providerId="ADAL" clId="{66CDD850-DD45-4C70-B3E9-2FC43A1EFCEC}" dt="2021-04-05T17:08:07.878" v="3743"/>
          <ac:spMkLst>
            <pc:docMk/>
            <pc:sldMk cId="52088041" sldId="297"/>
            <ac:spMk id="92" creationId="{2E0E01E6-470D-4EF3-AD0A-CB4379A91EE3}"/>
          </ac:spMkLst>
        </pc:spChg>
        <pc:spChg chg="mod">
          <ac:chgData name="Archie Quiambao DOLIT" userId="0acd01b1-4217-4ee4-aac5-d0868cb3a5e4" providerId="ADAL" clId="{66CDD850-DD45-4C70-B3E9-2FC43A1EFCEC}" dt="2021-04-05T17:08:07.878" v="3743"/>
          <ac:spMkLst>
            <pc:docMk/>
            <pc:sldMk cId="52088041" sldId="297"/>
            <ac:spMk id="93" creationId="{1641B786-D054-4F9B-953D-330FDE2D02D9}"/>
          </ac:spMkLst>
        </pc:spChg>
        <pc:spChg chg="add mod ord">
          <ac:chgData name="Archie Quiambao DOLIT" userId="0acd01b1-4217-4ee4-aac5-d0868cb3a5e4" providerId="ADAL" clId="{66CDD850-DD45-4C70-B3E9-2FC43A1EFCEC}" dt="2021-04-06T07:38:21.330" v="5978" actId="14100"/>
          <ac:spMkLst>
            <pc:docMk/>
            <pc:sldMk cId="52088041" sldId="297"/>
            <ac:spMk id="94" creationId="{D590B8E8-0B11-4601-AF93-7920B1993174}"/>
          </ac:spMkLst>
        </pc:spChg>
        <pc:spChg chg="add mod">
          <ac:chgData name="Archie Quiambao DOLIT" userId="0acd01b1-4217-4ee4-aac5-d0868cb3a5e4" providerId="ADAL" clId="{66CDD850-DD45-4C70-B3E9-2FC43A1EFCEC}" dt="2021-04-06T06:42:00.510" v="5902" actId="1076"/>
          <ac:spMkLst>
            <pc:docMk/>
            <pc:sldMk cId="52088041" sldId="297"/>
            <ac:spMk id="96" creationId="{E367A5A6-0EA0-4565-A953-D781F2ECD598}"/>
          </ac:spMkLst>
        </pc:spChg>
        <pc:spChg chg="mod">
          <ac:chgData name="Archie Quiambao DOLIT" userId="0acd01b1-4217-4ee4-aac5-d0868cb3a5e4" providerId="ADAL" clId="{66CDD850-DD45-4C70-B3E9-2FC43A1EFCEC}" dt="2021-04-06T07:38:24.032" v="5979" actId="1076"/>
          <ac:spMkLst>
            <pc:docMk/>
            <pc:sldMk cId="52088041" sldId="297"/>
            <ac:spMk id="1183" creationId="{00000000-0000-0000-0000-000000000000}"/>
          </ac:spMkLst>
        </pc:spChg>
        <pc:grpChg chg="add mod ord">
          <ac:chgData name="Archie Quiambao DOLIT" userId="0acd01b1-4217-4ee4-aac5-d0868cb3a5e4" providerId="ADAL" clId="{66CDD850-DD45-4C70-B3E9-2FC43A1EFCEC}" dt="2021-04-06T06:41:52.693" v="5900" actId="1076"/>
          <ac:grpSpMkLst>
            <pc:docMk/>
            <pc:sldMk cId="52088041" sldId="297"/>
            <ac:grpSpMk id="3" creationId="{2347A943-A881-4C2E-BFC5-35A6B90974E9}"/>
          </ac:grpSpMkLst>
        </pc:grpChg>
      </pc:sldChg>
      <pc:sldChg chg="addSp delSp modSp add del mod ord">
        <pc:chgData name="Archie Quiambao DOLIT" userId="0acd01b1-4217-4ee4-aac5-d0868cb3a5e4" providerId="ADAL" clId="{66CDD850-DD45-4C70-B3E9-2FC43A1EFCEC}" dt="2021-04-06T06:44:17.994" v="5909" actId="47"/>
        <pc:sldMkLst>
          <pc:docMk/>
          <pc:sldMk cId="3999541959" sldId="298"/>
        </pc:sldMkLst>
        <pc:spChg chg="add mod">
          <ac:chgData name="Archie Quiambao DOLIT" userId="0acd01b1-4217-4ee4-aac5-d0868cb3a5e4" providerId="ADAL" clId="{66CDD850-DD45-4C70-B3E9-2FC43A1EFCEC}" dt="2021-04-05T11:24:27.027" v="425" actId="1076"/>
          <ac:spMkLst>
            <pc:docMk/>
            <pc:sldMk cId="3999541959" sldId="298"/>
            <ac:spMk id="12" creationId="{2788C192-68CF-40EA-9A11-0DCA178387DF}"/>
          </ac:spMkLst>
        </pc:spChg>
        <pc:spChg chg="add del mod">
          <ac:chgData name="Archie Quiambao DOLIT" userId="0acd01b1-4217-4ee4-aac5-d0868cb3a5e4" providerId="ADAL" clId="{66CDD850-DD45-4C70-B3E9-2FC43A1EFCEC}" dt="2021-04-05T11:23:28.603" v="406"/>
          <ac:spMkLst>
            <pc:docMk/>
            <pc:sldMk cId="3999541959" sldId="298"/>
            <ac:spMk id="13" creationId="{4ECB6F0E-53AA-4DCA-BDF6-8E6BD10CF629}"/>
          </ac:spMkLst>
        </pc:spChg>
        <pc:spChg chg="add del mod">
          <ac:chgData name="Archie Quiambao DOLIT" userId="0acd01b1-4217-4ee4-aac5-d0868cb3a5e4" providerId="ADAL" clId="{66CDD850-DD45-4C70-B3E9-2FC43A1EFCEC}" dt="2021-04-05T11:23:28.603" v="406"/>
          <ac:spMkLst>
            <pc:docMk/>
            <pc:sldMk cId="3999541959" sldId="298"/>
            <ac:spMk id="14" creationId="{858084C4-8A82-46BD-8C61-3801033E2A8F}"/>
          </ac:spMkLst>
        </pc:spChg>
        <pc:spChg chg="add del mod">
          <ac:chgData name="Archie Quiambao DOLIT" userId="0acd01b1-4217-4ee4-aac5-d0868cb3a5e4" providerId="ADAL" clId="{66CDD850-DD45-4C70-B3E9-2FC43A1EFCEC}" dt="2021-04-05T11:23:33.493" v="408"/>
          <ac:spMkLst>
            <pc:docMk/>
            <pc:sldMk cId="3999541959" sldId="298"/>
            <ac:spMk id="15" creationId="{35E98194-2EF9-41F0-BB4B-A3BA8CE21390}"/>
          </ac:spMkLst>
        </pc:spChg>
        <pc:spChg chg="add del mod">
          <ac:chgData name="Archie Quiambao DOLIT" userId="0acd01b1-4217-4ee4-aac5-d0868cb3a5e4" providerId="ADAL" clId="{66CDD850-DD45-4C70-B3E9-2FC43A1EFCEC}" dt="2021-04-05T11:23:33.493" v="408"/>
          <ac:spMkLst>
            <pc:docMk/>
            <pc:sldMk cId="3999541959" sldId="298"/>
            <ac:spMk id="16" creationId="{E6ED35A4-8730-4E4D-BA8E-C461C5C90D5C}"/>
          </ac:spMkLst>
        </pc:spChg>
        <pc:spChg chg="add mod">
          <ac:chgData name="Archie Quiambao DOLIT" userId="0acd01b1-4217-4ee4-aac5-d0868cb3a5e4" providerId="ADAL" clId="{66CDD850-DD45-4C70-B3E9-2FC43A1EFCEC}" dt="2021-04-05T11:24:58.077" v="429" actId="207"/>
          <ac:spMkLst>
            <pc:docMk/>
            <pc:sldMk cId="3999541959" sldId="298"/>
            <ac:spMk id="17" creationId="{112A0E02-2741-4004-B64E-57D023E81728}"/>
          </ac:spMkLst>
        </pc:spChg>
        <pc:spChg chg="add del mod">
          <ac:chgData name="Archie Quiambao DOLIT" userId="0acd01b1-4217-4ee4-aac5-d0868cb3a5e4" providerId="ADAL" clId="{66CDD850-DD45-4C70-B3E9-2FC43A1EFCEC}" dt="2021-04-05T11:49:59.547" v="650" actId="21"/>
          <ac:spMkLst>
            <pc:docMk/>
            <pc:sldMk cId="3999541959" sldId="298"/>
            <ac:spMk id="18" creationId="{D3E0525B-75C0-48E7-9F9F-F576B0FF9A74}"/>
          </ac:spMkLst>
        </pc:spChg>
        <pc:spChg chg="add del mod">
          <ac:chgData name="Archie Quiambao DOLIT" userId="0acd01b1-4217-4ee4-aac5-d0868cb3a5e4" providerId="ADAL" clId="{66CDD850-DD45-4C70-B3E9-2FC43A1EFCEC}" dt="2021-04-05T11:50:31.733" v="657" actId="21"/>
          <ac:spMkLst>
            <pc:docMk/>
            <pc:sldMk cId="3999541959" sldId="298"/>
            <ac:spMk id="19" creationId="{5D2DA893-FAD3-4029-9BA4-28F695E44954}"/>
          </ac:spMkLst>
        </pc:spChg>
        <pc:spChg chg="mod">
          <ac:chgData name="Archie Quiambao DOLIT" userId="0acd01b1-4217-4ee4-aac5-d0868cb3a5e4" providerId="ADAL" clId="{66CDD850-DD45-4C70-B3E9-2FC43A1EFCEC}" dt="2021-04-05T11:30:57.183" v="432"/>
          <ac:spMkLst>
            <pc:docMk/>
            <pc:sldMk cId="3999541959" sldId="298"/>
            <ac:spMk id="21" creationId="{48FF9C5A-EB06-4DC6-9215-04E6EEC2322F}"/>
          </ac:spMkLst>
        </pc:spChg>
        <pc:spChg chg="mod">
          <ac:chgData name="Archie Quiambao DOLIT" userId="0acd01b1-4217-4ee4-aac5-d0868cb3a5e4" providerId="ADAL" clId="{66CDD850-DD45-4C70-B3E9-2FC43A1EFCEC}" dt="2021-04-05T11:30:57.183" v="432"/>
          <ac:spMkLst>
            <pc:docMk/>
            <pc:sldMk cId="3999541959" sldId="298"/>
            <ac:spMk id="22" creationId="{C8755590-2A4F-4610-BA5F-89F5951D7910}"/>
          </ac:spMkLst>
        </pc:spChg>
        <pc:spChg chg="mod">
          <ac:chgData name="Archie Quiambao DOLIT" userId="0acd01b1-4217-4ee4-aac5-d0868cb3a5e4" providerId="ADAL" clId="{66CDD850-DD45-4C70-B3E9-2FC43A1EFCEC}" dt="2021-04-05T11:30:57.183" v="432"/>
          <ac:spMkLst>
            <pc:docMk/>
            <pc:sldMk cId="3999541959" sldId="298"/>
            <ac:spMk id="23" creationId="{1AB879A1-6713-4F59-BCB0-3D893459D4D8}"/>
          </ac:spMkLst>
        </pc:spChg>
        <pc:spChg chg="mod">
          <ac:chgData name="Archie Quiambao DOLIT" userId="0acd01b1-4217-4ee4-aac5-d0868cb3a5e4" providerId="ADAL" clId="{66CDD850-DD45-4C70-B3E9-2FC43A1EFCEC}" dt="2021-04-05T11:31:13.304" v="436"/>
          <ac:spMkLst>
            <pc:docMk/>
            <pc:sldMk cId="3999541959" sldId="298"/>
            <ac:spMk id="25" creationId="{F171E980-8441-47AF-B4B4-C3AE0A1715F4}"/>
          </ac:spMkLst>
        </pc:spChg>
        <pc:spChg chg="mod">
          <ac:chgData name="Archie Quiambao DOLIT" userId="0acd01b1-4217-4ee4-aac5-d0868cb3a5e4" providerId="ADAL" clId="{66CDD850-DD45-4C70-B3E9-2FC43A1EFCEC}" dt="2021-04-05T11:31:13.304" v="436"/>
          <ac:spMkLst>
            <pc:docMk/>
            <pc:sldMk cId="3999541959" sldId="298"/>
            <ac:spMk id="26" creationId="{55845B54-720A-4313-89B9-8F08197AFD5D}"/>
          </ac:spMkLst>
        </pc:spChg>
        <pc:spChg chg="mod">
          <ac:chgData name="Archie Quiambao DOLIT" userId="0acd01b1-4217-4ee4-aac5-d0868cb3a5e4" providerId="ADAL" clId="{66CDD850-DD45-4C70-B3E9-2FC43A1EFCEC}" dt="2021-04-05T11:31:13.304" v="436"/>
          <ac:spMkLst>
            <pc:docMk/>
            <pc:sldMk cId="3999541959" sldId="298"/>
            <ac:spMk id="27" creationId="{34B463D5-ED1C-4274-A4B8-8E34383A5481}"/>
          </ac:spMkLst>
        </pc:spChg>
        <pc:spChg chg="mod">
          <ac:chgData name="Archie Quiambao DOLIT" userId="0acd01b1-4217-4ee4-aac5-d0868cb3a5e4" providerId="ADAL" clId="{66CDD850-DD45-4C70-B3E9-2FC43A1EFCEC}" dt="2021-04-05T11:31:13.304" v="436"/>
          <ac:spMkLst>
            <pc:docMk/>
            <pc:sldMk cId="3999541959" sldId="298"/>
            <ac:spMk id="29" creationId="{91698F89-087D-4239-B1F3-73181F112EFD}"/>
          </ac:spMkLst>
        </pc:spChg>
        <pc:spChg chg="mod">
          <ac:chgData name="Archie Quiambao DOLIT" userId="0acd01b1-4217-4ee4-aac5-d0868cb3a5e4" providerId="ADAL" clId="{66CDD850-DD45-4C70-B3E9-2FC43A1EFCEC}" dt="2021-04-05T11:31:13.304" v="436"/>
          <ac:spMkLst>
            <pc:docMk/>
            <pc:sldMk cId="3999541959" sldId="298"/>
            <ac:spMk id="30" creationId="{E0B1D652-D3A6-474C-8E7B-8F09A30604E2}"/>
          </ac:spMkLst>
        </pc:spChg>
        <pc:spChg chg="mod">
          <ac:chgData name="Archie Quiambao DOLIT" userId="0acd01b1-4217-4ee4-aac5-d0868cb3a5e4" providerId="ADAL" clId="{66CDD850-DD45-4C70-B3E9-2FC43A1EFCEC}" dt="2021-04-05T11:31:13.304" v="436"/>
          <ac:spMkLst>
            <pc:docMk/>
            <pc:sldMk cId="3999541959" sldId="298"/>
            <ac:spMk id="31" creationId="{4030EFF2-CE08-4A51-80D2-4D8908B4BA72}"/>
          </ac:spMkLst>
        </pc:spChg>
        <pc:spChg chg="mod">
          <ac:chgData name="Archie Quiambao DOLIT" userId="0acd01b1-4217-4ee4-aac5-d0868cb3a5e4" providerId="ADAL" clId="{66CDD850-DD45-4C70-B3E9-2FC43A1EFCEC}" dt="2021-04-05T11:31:13.304" v="436"/>
          <ac:spMkLst>
            <pc:docMk/>
            <pc:sldMk cId="3999541959" sldId="298"/>
            <ac:spMk id="32" creationId="{53F72476-0EA1-475F-AD7B-C8583E145C0E}"/>
          </ac:spMkLst>
        </pc:spChg>
        <pc:spChg chg="mod">
          <ac:chgData name="Archie Quiambao DOLIT" userId="0acd01b1-4217-4ee4-aac5-d0868cb3a5e4" providerId="ADAL" clId="{66CDD850-DD45-4C70-B3E9-2FC43A1EFCEC}" dt="2021-04-05T11:31:13.304" v="436"/>
          <ac:spMkLst>
            <pc:docMk/>
            <pc:sldMk cId="3999541959" sldId="298"/>
            <ac:spMk id="33" creationId="{A7919EA3-261A-461C-8D08-9A565532F714}"/>
          </ac:spMkLst>
        </pc:spChg>
        <pc:spChg chg="mod">
          <ac:chgData name="Archie Quiambao DOLIT" userId="0acd01b1-4217-4ee4-aac5-d0868cb3a5e4" providerId="ADAL" clId="{66CDD850-DD45-4C70-B3E9-2FC43A1EFCEC}" dt="2021-04-05T11:31:13.304" v="436"/>
          <ac:spMkLst>
            <pc:docMk/>
            <pc:sldMk cId="3999541959" sldId="298"/>
            <ac:spMk id="34" creationId="{0416F264-E86F-409B-9723-F569E7B5D126}"/>
          </ac:spMkLst>
        </pc:spChg>
        <pc:spChg chg="mod">
          <ac:chgData name="Archie Quiambao DOLIT" userId="0acd01b1-4217-4ee4-aac5-d0868cb3a5e4" providerId="ADAL" clId="{66CDD850-DD45-4C70-B3E9-2FC43A1EFCEC}" dt="2021-04-05T11:31:13.304" v="436"/>
          <ac:spMkLst>
            <pc:docMk/>
            <pc:sldMk cId="3999541959" sldId="298"/>
            <ac:spMk id="35" creationId="{97E7A4BA-8385-4688-93D8-28AEFD850C41}"/>
          </ac:spMkLst>
        </pc:spChg>
        <pc:spChg chg="mod">
          <ac:chgData name="Archie Quiambao DOLIT" userId="0acd01b1-4217-4ee4-aac5-d0868cb3a5e4" providerId="ADAL" clId="{66CDD850-DD45-4C70-B3E9-2FC43A1EFCEC}" dt="2021-04-05T11:31:13.304" v="436"/>
          <ac:spMkLst>
            <pc:docMk/>
            <pc:sldMk cId="3999541959" sldId="298"/>
            <ac:spMk id="36" creationId="{579D7F9B-E78A-41EC-B107-E76B2CBFC238}"/>
          </ac:spMkLst>
        </pc:spChg>
        <pc:spChg chg="mod">
          <ac:chgData name="Archie Quiambao DOLIT" userId="0acd01b1-4217-4ee4-aac5-d0868cb3a5e4" providerId="ADAL" clId="{66CDD850-DD45-4C70-B3E9-2FC43A1EFCEC}" dt="2021-04-05T11:31:13.304" v="436"/>
          <ac:spMkLst>
            <pc:docMk/>
            <pc:sldMk cId="3999541959" sldId="298"/>
            <ac:spMk id="37" creationId="{BC920EFB-1B10-43C5-91A5-DD955641AFCC}"/>
          </ac:spMkLst>
        </pc:spChg>
        <pc:spChg chg="mod">
          <ac:chgData name="Archie Quiambao DOLIT" userId="0acd01b1-4217-4ee4-aac5-d0868cb3a5e4" providerId="ADAL" clId="{66CDD850-DD45-4C70-B3E9-2FC43A1EFCEC}" dt="2021-04-05T11:31:13.304" v="436"/>
          <ac:spMkLst>
            <pc:docMk/>
            <pc:sldMk cId="3999541959" sldId="298"/>
            <ac:spMk id="38" creationId="{7A7C828F-2E18-4225-982F-04BAD6EBF94A}"/>
          </ac:spMkLst>
        </pc:spChg>
        <pc:spChg chg="mod">
          <ac:chgData name="Archie Quiambao DOLIT" userId="0acd01b1-4217-4ee4-aac5-d0868cb3a5e4" providerId="ADAL" clId="{66CDD850-DD45-4C70-B3E9-2FC43A1EFCEC}" dt="2021-04-05T11:31:13.304" v="436"/>
          <ac:spMkLst>
            <pc:docMk/>
            <pc:sldMk cId="3999541959" sldId="298"/>
            <ac:spMk id="39" creationId="{C1A465FA-6D6C-473D-9D0C-AE5BC25C53AE}"/>
          </ac:spMkLst>
        </pc:spChg>
        <pc:spChg chg="mod">
          <ac:chgData name="Archie Quiambao DOLIT" userId="0acd01b1-4217-4ee4-aac5-d0868cb3a5e4" providerId="ADAL" clId="{66CDD850-DD45-4C70-B3E9-2FC43A1EFCEC}" dt="2021-04-05T11:31:13.304" v="436"/>
          <ac:spMkLst>
            <pc:docMk/>
            <pc:sldMk cId="3999541959" sldId="298"/>
            <ac:spMk id="40" creationId="{0A7CFF16-FDBE-48B0-B21A-E5A47C56E041}"/>
          </ac:spMkLst>
        </pc:spChg>
        <pc:spChg chg="mod">
          <ac:chgData name="Archie Quiambao DOLIT" userId="0acd01b1-4217-4ee4-aac5-d0868cb3a5e4" providerId="ADAL" clId="{66CDD850-DD45-4C70-B3E9-2FC43A1EFCEC}" dt="2021-04-05T11:31:13.304" v="436"/>
          <ac:spMkLst>
            <pc:docMk/>
            <pc:sldMk cId="3999541959" sldId="298"/>
            <ac:spMk id="41" creationId="{AA66CB3A-FE3C-492A-BDA0-D577B724FD92}"/>
          </ac:spMkLst>
        </pc:spChg>
        <pc:spChg chg="mod">
          <ac:chgData name="Archie Quiambao DOLIT" userId="0acd01b1-4217-4ee4-aac5-d0868cb3a5e4" providerId="ADAL" clId="{66CDD850-DD45-4C70-B3E9-2FC43A1EFCEC}" dt="2021-04-05T11:31:13.304" v="436"/>
          <ac:spMkLst>
            <pc:docMk/>
            <pc:sldMk cId="3999541959" sldId="298"/>
            <ac:spMk id="42" creationId="{64AAA69E-34A0-44BA-A55E-F3FC7DDFDE68}"/>
          </ac:spMkLst>
        </pc:spChg>
        <pc:spChg chg="mod">
          <ac:chgData name="Archie Quiambao DOLIT" userId="0acd01b1-4217-4ee4-aac5-d0868cb3a5e4" providerId="ADAL" clId="{66CDD850-DD45-4C70-B3E9-2FC43A1EFCEC}" dt="2021-04-05T11:31:13.304" v="436"/>
          <ac:spMkLst>
            <pc:docMk/>
            <pc:sldMk cId="3999541959" sldId="298"/>
            <ac:spMk id="43" creationId="{0EFCDDE6-302E-4D91-88C1-C404A02ECBD2}"/>
          </ac:spMkLst>
        </pc:spChg>
        <pc:spChg chg="mod">
          <ac:chgData name="Archie Quiambao DOLIT" userId="0acd01b1-4217-4ee4-aac5-d0868cb3a5e4" providerId="ADAL" clId="{66CDD850-DD45-4C70-B3E9-2FC43A1EFCEC}" dt="2021-04-05T11:31:13.304" v="436"/>
          <ac:spMkLst>
            <pc:docMk/>
            <pc:sldMk cId="3999541959" sldId="298"/>
            <ac:spMk id="44" creationId="{4ED06AC6-C490-4D7C-8566-4CA85242A731}"/>
          </ac:spMkLst>
        </pc:spChg>
        <pc:spChg chg="add del mod">
          <ac:chgData name="Archie Quiambao DOLIT" userId="0acd01b1-4217-4ee4-aac5-d0868cb3a5e4" providerId="ADAL" clId="{66CDD850-DD45-4C70-B3E9-2FC43A1EFCEC}" dt="2021-04-05T11:32:01.335" v="443"/>
          <ac:spMkLst>
            <pc:docMk/>
            <pc:sldMk cId="3999541959" sldId="298"/>
            <ac:spMk id="46" creationId="{7DAD7414-E9E0-4DC2-8CF5-694AEAFA2A33}"/>
          </ac:spMkLst>
        </pc:spChg>
        <pc:spChg chg="mod">
          <ac:chgData name="Archie Quiambao DOLIT" userId="0acd01b1-4217-4ee4-aac5-d0868cb3a5e4" providerId="ADAL" clId="{66CDD850-DD45-4C70-B3E9-2FC43A1EFCEC}" dt="2021-04-05T11:32:32.225" v="446"/>
          <ac:spMkLst>
            <pc:docMk/>
            <pc:sldMk cId="3999541959" sldId="298"/>
            <ac:spMk id="48" creationId="{E2BBB26E-5FCD-4309-ABB8-8BB6B552E846}"/>
          </ac:spMkLst>
        </pc:spChg>
        <pc:spChg chg="mod">
          <ac:chgData name="Archie Quiambao DOLIT" userId="0acd01b1-4217-4ee4-aac5-d0868cb3a5e4" providerId="ADAL" clId="{66CDD850-DD45-4C70-B3E9-2FC43A1EFCEC}" dt="2021-04-05T11:32:32.225" v="446"/>
          <ac:spMkLst>
            <pc:docMk/>
            <pc:sldMk cId="3999541959" sldId="298"/>
            <ac:spMk id="49" creationId="{96DFB24D-F4B5-4A4F-9648-4D2A6225E8CB}"/>
          </ac:spMkLst>
        </pc:spChg>
        <pc:spChg chg="mod">
          <ac:chgData name="Archie Quiambao DOLIT" userId="0acd01b1-4217-4ee4-aac5-d0868cb3a5e4" providerId="ADAL" clId="{66CDD850-DD45-4C70-B3E9-2FC43A1EFCEC}" dt="2021-04-05T11:32:32.225" v="446"/>
          <ac:spMkLst>
            <pc:docMk/>
            <pc:sldMk cId="3999541959" sldId="298"/>
            <ac:spMk id="50" creationId="{5E6FB44D-31CC-4436-9FB6-6A6DC88B3AFA}"/>
          </ac:spMkLst>
        </pc:spChg>
        <pc:spChg chg="mod">
          <ac:chgData name="Archie Quiambao DOLIT" userId="0acd01b1-4217-4ee4-aac5-d0868cb3a5e4" providerId="ADAL" clId="{66CDD850-DD45-4C70-B3E9-2FC43A1EFCEC}" dt="2021-04-05T11:32:32.225" v="446"/>
          <ac:spMkLst>
            <pc:docMk/>
            <pc:sldMk cId="3999541959" sldId="298"/>
            <ac:spMk id="51" creationId="{5A8F88E1-3EF0-4374-A578-0DC55B1C403E}"/>
          </ac:spMkLst>
        </pc:spChg>
        <pc:spChg chg="mod">
          <ac:chgData name="Archie Quiambao DOLIT" userId="0acd01b1-4217-4ee4-aac5-d0868cb3a5e4" providerId="ADAL" clId="{66CDD850-DD45-4C70-B3E9-2FC43A1EFCEC}" dt="2021-04-05T11:32:32.225" v="446"/>
          <ac:spMkLst>
            <pc:docMk/>
            <pc:sldMk cId="3999541959" sldId="298"/>
            <ac:spMk id="52" creationId="{8BD07D3B-3572-4DFD-A70C-8AA40012E63E}"/>
          </ac:spMkLst>
        </pc:spChg>
        <pc:spChg chg="mod">
          <ac:chgData name="Archie Quiambao DOLIT" userId="0acd01b1-4217-4ee4-aac5-d0868cb3a5e4" providerId="ADAL" clId="{66CDD850-DD45-4C70-B3E9-2FC43A1EFCEC}" dt="2021-04-05T11:32:32.225" v="446"/>
          <ac:spMkLst>
            <pc:docMk/>
            <pc:sldMk cId="3999541959" sldId="298"/>
            <ac:spMk id="53" creationId="{8FED976F-10DF-452B-A6C4-EAE29AE705C2}"/>
          </ac:spMkLst>
        </pc:spChg>
        <pc:spChg chg="mod">
          <ac:chgData name="Archie Quiambao DOLIT" userId="0acd01b1-4217-4ee4-aac5-d0868cb3a5e4" providerId="ADAL" clId="{66CDD850-DD45-4C70-B3E9-2FC43A1EFCEC}" dt="2021-04-05T11:32:32.225" v="446"/>
          <ac:spMkLst>
            <pc:docMk/>
            <pc:sldMk cId="3999541959" sldId="298"/>
            <ac:spMk id="54" creationId="{F8C707CD-EBA1-4F54-BF51-B682D6737CC0}"/>
          </ac:spMkLst>
        </pc:spChg>
        <pc:spChg chg="mod">
          <ac:chgData name="Archie Quiambao DOLIT" userId="0acd01b1-4217-4ee4-aac5-d0868cb3a5e4" providerId="ADAL" clId="{66CDD850-DD45-4C70-B3E9-2FC43A1EFCEC}" dt="2021-04-05T11:32:32.225" v="446"/>
          <ac:spMkLst>
            <pc:docMk/>
            <pc:sldMk cId="3999541959" sldId="298"/>
            <ac:spMk id="55" creationId="{E2366DAD-A248-487F-A2C4-FAA17DD80B55}"/>
          </ac:spMkLst>
        </pc:spChg>
        <pc:spChg chg="mod">
          <ac:chgData name="Archie Quiambao DOLIT" userId="0acd01b1-4217-4ee4-aac5-d0868cb3a5e4" providerId="ADAL" clId="{66CDD850-DD45-4C70-B3E9-2FC43A1EFCEC}" dt="2021-04-05T11:32:32.225" v="446"/>
          <ac:spMkLst>
            <pc:docMk/>
            <pc:sldMk cId="3999541959" sldId="298"/>
            <ac:spMk id="56" creationId="{39BEAE36-538C-4502-9BF7-39190DA59935}"/>
          </ac:spMkLst>
        </pc:spChg>
        <pc:spChg chg="mod">
          <ac:chgData name="Archie Quiambao DOLIT" userId="0acd01b1-4217-4ee4-aac5-d0868cb3a5e4" providerId="ADAL" clId="{66CDD850-DD45-4C70-B3E9-2FC43A1EFCEC}" dt="2021-04-05T11:32:32.225" v="446"/>
          <ac:spMkLst>
            <pc:docMk/>
            <pc:sldMk cId="3999541959" sldId="298"/>
            <ac:spMk id="57" creationId="{6650ADEA-5393-43F7-B6C0-AA7295E97297}"/>
          </ac:spMkLst>
        </pc:spChg>
        <pc:spChg chg="mod">
          <ac:chgData name="Archie Quiambao DOLIT" userId="0acd01b1-4217-4ee4-aac5-d0868cb3a5e4" providerId="ADAL" clId="{66CDD850-DD45-4C70-B3E9-2FC43A1EFCEC}" dt="2021-04-05T11:32:32.225" v="446"/>
          <ac:spMkLst>
            <pc:docMk/>
            <pc:sldMk cId="3999541959" sldId="298"/>
            <ac:spMk id="58" creationId="{00320D6A-BC28-48C8-B8F5-C258A29607ED}"/>
          </ac:spMkLst>
        </pc:spChg>
        <pc:spChg chg="mod">
          <ac:chgData name="Archie Quiambao DOLIT" userId="0acd01b1-4217-4ee4-aac5-d0868cb3a5e4" providerId="ADAL" clId="{66CDD850-DD45-4C70-B3E9-2FC43A1EFCEC}" dt="2021-04-05T11:32:32.225" v="446"/>
          <ac:spMkLst>
            <pc:docMk/>
            <pc:sldMk cId="3999541959" sldId="298"/>
            <ac:spMk id="59" creationId="{85AB4C35-82D8-4440-A94B-F64E0A8D9E58}"/>
          </ac:spMkLst>
        </pc:spChg>
        <pc:spChg chg="mod">
          <ac:chgData name="Archie Quiambao DOLIT" userId="0acd01b1-4217-4ee4-aac5-d0868cb3a5e4" providerId="ADAL" clId="{66CDD850-DD45-4C70-B3E9-2FC43A1EFCEC}" dt="2021-04-05T11:32:32.225" v="446"/>
          <ac:spMkLst>
            <pc:docMk/>
            <pc:sldMk cId="3999541959" sldId="298"/>
            <ac:spMk id="60" creationId="{9B76EFF9-C777-423A-826C-EBD73D6F19FD}"/>
          </ac:spMkLst>
        </pc:spChg>
        <pc:spChg chg="mod">
          <ac:chgData name="Archie Quiambao DOLIT" userId="0acd01b1-4217-4ee4-aac5-d0868cb3a5e4" providerId="ADAL" clId="{66CDD850-DD45-4C70-B3E9-2FC43A1EFCEC}" dt="2021-04-05T11:32:32.225" v="446"/>
          <ac:spMkLst>
            <pc:docMk/>
            <pc:sldMk cId="3999541959" sldId="298"/>
            <ac:spMk id="61" creationId="{BFB7C922-9989-4002-A9F3-69476426184C}"/>
          </ac:spMkLst>
        </pc:spChg>
        <pc:spChg chg="mod">
          <ac:chgData name="Archie Quiambao DOLIT" userId="0acd01b1-4217-4ee4-aac5-d0868cb3a5e4" providerId="ADAL" clId="{66CDD850-DD45-4C70-B3E9-2FC43A1EFCEC}" dt="2021-04-05T11:32:32.225" v="446"/>
          <ac:spMkLst>
            <pc:docMk/>
            <pc:sldMk cId="3999541959" sldId="298"/>
            <ac:spMk id="62" creationId="{65E30739-5C87-4D95-9B15-9BEF8FE23E56}"/>
          </ac:spMkLst>
        </pc:spChg>
        <pc:spChg chg="mod">
          <ac:chgData name="Archie Quiambao DOLIT" userId="0acd01b1-4217-4ee4-aac5-d0868cb3a5e4" providerId="ADAL" clId="{66CDD850-DD45-4C70-B3E9-2FC43A1EFCEC}" dt="2021-04-05T11:32:32.225" v="446"/>
          <ac:spMkLst>
            <pc:docMk/>
            <pc:sldMk cId="3999541959" sldId="298"/>
            <ac:spMk id="63" creationId="{082EF5BE-3CF5-44DC-ACF0-D5F429EF97CB}"/>
          </ac:spMkLst>
        </pc:spChg>
        <pc:spChg chg="mod">
          <ac:chgData name="Archie Quiambao DOLIT" userId="0acd01b1-4217-4ee4-aac5-d0868cb3a5e4" providerId="ADAL" clId="{66CDD850-DD45-4C70-B3E9-2FC43A1EFCEC}" dt="2021-04-05T11:32:32.225" v="446"/>
          <ac:spMkLst>
            <pc:docMk/>
            <pc:sldMk cId="3999541959" sldId="298"/>
            <ac:spMk id="64" creationId="{EF2A20FC-289F-4BD6-8F5A-4C1041A8DFAF}"/>
          </ac:spMkLst>
        </pc:spChg>
        <pc:spChg chg="mod">
          <ac:chgData name="Archie Quiambao DOLIT" userId="0acd01b1-4217-4ee4-aac5-d0868cb3a5e4" providerId="ADAL" clId="{66CDD850-DD45-4C70-B3E9-2FC43A1EFCEC}" dt="2021-04-05T11:32:32.225" v="446"/>
          <ac:spMkLst>
            <pc:docMk/>
            <pc:sldMk cId="3999541959" sldId="298"/>
            <ac:spMk id="65" creationId="{35A3E821-6607-4163-8C09-B122F516DB00}"/>
          </ac:spMkLst>
        </pc:spChg>
        <pc:spChg chg="mod">
          <ac:chgData name="Archie Quiambao DOLIT" userId="0acd01b1-4217-4ee4-aac5-d0868cb3a5e4" providerId="ADAL" clId="{66CDD850-DD45-4C70-B3E9-2FC43A1EFCEC}" dt="2021-04-05T11:33:32.696" v="451"/>
          <ac:spMkLst>
            <pc:docMk/>
            <pc:sldMk cId="3999541959" sldId="298"/>
            <ac:spMk id="67" creationId="{58A204E3-656E-49A7-B15C-2C55C4E6BD86}"/>
          </ac:spMkLst>
        </pc:spChg>
        <pc:spChg chg="mod">
          <ac:chgData name="Archie Quiambao DOLIT" userId="0acd01b1-4217-4ee4-aac5-d0868cb3a5e4" providerId="ADAL" clId="{66CDD850-DD45-4C70-B3E9-2FC43A1EFCEC}" dt="2021-04-05T11:33:32.696" v="451"/>
          <ac:spMkLst>
            <pc:docMk/>
            <pc:sldMk cId="3999541959" sldId="298"/>
            <ac:spMk id="68" creationId="{B9F9EAE8-234E-4747-A430-D97DD1026CA2}"/>
          </ac:spMkLst>
        </pc:spChg>
        <pc:spChg chg="mod">
          <ac:chgData name="Archie Quiambao DOLIT" userId="0acd01b1-4217-4ee4-aac5-d0868cb3a5e4" providerId="ADAL" clId="{66CDD850-DD45-4C70-B3E9-2FC43A1EFCEC}" dt="2021-04-05T11:33:32.696" v="451"/>
          <ac:spMkLst>
            <pc:docMk/>
            <pc:sldMk cId="3999541959" sldId="298"/>
            <ac:spMk id="69" creationId="{78546C97-9FFD-4EDF-A5A8-18E479FC80A3}"/>
          </ac:spMkLst>
        </pc:spChg>
        <pc:spChg chg="mod">
          <ac:chgData name="Archie Quiambao DOLIT" userId="0acd01b1-4217-4ee4-aac5-d0868cb3a5e4" providerId="ADAL" clId="{66CDD850-DD45-4C70-B3E9-2FC43A1EFCEC}" dt="2021-04-05T11:33:32.696" v="451"/>
          <ac:spMkLst>
            <pc:docMk/>
            <pc:sldMk cId="3999541959" sldId="298"/>
            <ac:spMk id="70" creationId="{327E0CD1-95D5-48AA-93F8-858F584CDBED}"/>
          </ac:spMkLst>
        </pc:spChg>
        <pc:spChg chg="mod">
          <ac:chgData name="Archie Quiambao DOLIT" userId="0acd01b1-4217-4ee4-aac5-d0868cb3a5e4" providerId="ADAL" clId="{66CDD850-DD45-4C70-B3E9-2FC43A1EFCEC}" dt="2021-04-05T11:33:32.696" v="451"/>
          <ac:spMkLst>
            <pc:docMk/>
            <pc:sldMk cId="3999541959" sldId="298"/>
            <ac:spMk id="71" creationId="{0BF21BAD-30BC-4A34-9B17-81043FB49189}"/>
          </ac:spMkLst>
        </pc:spChg>
        <pc:spChg chg="mod">
          <ac:chgData name="Archie Quiambao DOLIT" userId="0acd01b1-4217-4ee4-aac5-d0868cb3a5e4" providerId="ADAL" clId="{66CDD850-DD45-4C70-B3E9-2FC43A1EFCEC}" dt="2021-04-05T11:33:32.696" v="451"/>
          <ac:spMkLst>
            <pc:docMk/>
            <pc:sldMk cId="3999541959" sldId="298"/>
            <ac:spMk id="72" creationId="{83921603-47B5-4842-92AC-56C0AF4E4741}"/>
          </ac:spMkLst>
        </pc:spChg>
        <pc:spChg chg="mod">
          <ac:chgData name="Archie Quiambao DOLIT" userId="0acd01b1-4217-4ee4-aac5-d0868cb3a5e4" providerId="ADAL" clId="{66CDD850-DD45-4C70-B3E9-2FC43A1EFCEC}" dt="2021-04-05T11:33:32.696" v="451"/>
          <ac:spMkLst>
            <pc:docMk/>
            <pc:sldMk cId="3999541959" sldId="298"/>
            <ac:spMk id="73" creationId="{D4D31597-E540-4936-BB5C-0AC69971EF94}"/>
          </ac:spMkLst>
        </pc:spChg>
        <pc:spChg chg="mod">
          <ac:chgData name="Archie Quiambao DOLIT" userId="0acd01b1-4217-4ee4-aac5-d0868cb3a5e4" providerId="ADAL" clId="{66CDD850-DD45-4C70-B3E9-2FC43A1EFCEC}" dt="2021-04-05T11:33:32.696" v="451"/>
          <ac:spMkLst>
            <pc:docMk/>
            <pc:sldMk cId="3999541959" sldId="298"/>
            <ac:spMk id="74" creationId="{C3BF1F93-678D-4055-8B8C-B778EBDA5985}"/>
          </ac:spMkLst>
        </pc:spChg>
        <pc:spChg chg="mod">
          <ac:chgData name="Archie Quiambao DOLIT" userId="0acd01b1-4217-4ee4-aac5-d0868cb3a5e4" providerId="ADAL" clId="{66CDD850-DD45-4C70-B3E9-2FC43A1EFCEC}" dt="2021-04-05T11:33:32.696" v="451"/>
          <ac:spMkLst>
            <pc:docMk/>
            <pc:sldMk cId="3999541959" sldId="298"/>
            <ac:spMk id="75" creationId="{1DDAABA1-9DED-4271-AAA1-26C534390856}"/>
          </ac:spMkLst>
        </pc:spChg>
        <pc:spChg chg="mod">
          <ac:chgData name="Archie Quiambao DOLIT" userId="0acd01b1-4217-4ee4-aac5-d0868cb3a5e4" providerId="ADAL" clId="{66CDD850-DD45-4C70-B3E9-2FC43A1EFCEC}" dt="2021-04-05T11:33:32.696" v="451"/>
          <ac:spMkLst>
            <pc:docMk/>
            <pc:sldMk cId="3999541959" sldId="298"/>
            <ac:spMk id="76" creationId="{9A548F14-5251-4FA4-9DBD-30936262B53C}"/>
          </ac:spMkLst>
        </pc:spChg>
        <pc:spChg chg="mod">
          <ac:chgData name="Archie Quiambao DOLIT" userId="0acd01b1-4217-4ee4-aac5-d0868cb3a5e4" providerId="ADAL" clId="{66CDD850-DD45-4C70-B3E9-2FC43A1EFCEC}" dt="2021-04-05T11:33:32.696" v="451"/>
          <ac:spMkLst>
            <pc:docMk/>
            <pc:sldMk cId="3999541959" sldId="298"/>
            <ac:spMk id="77" creationId="{DC685BF9-B96F-4C92-A743-BAEB0661AA8E}"/>
          </ac:spMkLst>
        </pc:spChg>
        <pc:spChg chg="mod">
          <ac:chgData name="Archie Quiambao DOLIT" userId="0acd01b1-4217-4ee4-aac5-d0868cb3a5e4" providerId="ADAL" clId="{66CDD850-DD45-4C70-B3E9-2FC43A1EFCEC}" dt="2021-04-05T11:33:32.696" v="451"/>
          <ac:spMkLst>
            <pc:docMk/>
            <pc:sldMk cId="3999541959" sldId="298"/>
            <ac:spMk id="78" creationId="{D3659ECA-3A83-47D3-ABE6-7C1D462DB4C2}"/>
          </ac:spMkLst>
        </pc:spChg>
        <pc:spChg chg="mod">
          <ac:chgData name="Archie Quiambao DOLIT" userId="0acd01b1-4217-4ee4-aac5-d0868cb3a5e4" providerId="ADAL" clId="{66CDD850-DD45-4C70-B3E9-2FC43A1EFCEC}" dt="2021-04-05T11:33:32.696" v="451"/>
          <ac:spMkLst>
            <pc:docMk/>
            <pc:sldMk cId="3999541959" sldId="298"/>
            <ac:spMk id="79" creationId="{7A71E79F-3375-429F-9D1C-B9EBE7A4B835}"/>
          </ac:spMkLst>
        </pc:spChg>
        <pc:spChg chg="mod">
          <ac:chgData name="Archie Quiambao DOLIT" userId="0acd01b1-4217-4ee4-aac5-d0868cb3a5e4" providerId="ADAL" clId="{66CDD850-DD45-4C70-B3E9-2FC43A1EFCEC}" dt="2021-04-05T11:33:32.696" v="451"/>
          <ac:spMkLst>
            <pc:docMk/>
            <pc:sldMk cId="3999541959" sldId="298"/>
            <ac:spMk id="80" creationId="{E3F7468A-7E33-41E7-9A6F-8A9DA73F30BB}"/>
          </ac:spMkLst>
        </pc:spChg>
        <pc:spChg chg="mod">
          <ac:chgData name="Archie Quiambao DOLIT" userId="0acd01b1-4217-4ee4-aac5-d0868cb3a5e4" providerId="ADAL" clId="{66CDD850-DD45-4C70-B3E9-2FC43A1EFCEC}" dt="2021-04-05T11:33:32.696" v="451"/>
          <ac:spMkLst>
            <pc:docMk/>
            <pc:sldMk cId="3999541959" sldId="298"/>
            <ac:spMk id="81" creationId="{50A0DEDF-8D0E-4568-B006-71D5C6DD9CA8}"/>
          </ac:spMkLst>
        </pc:spChg>
        <pc:spChg chg="mod">
          <ac:chgData name="Archie Quiambao DOLIT" userId="0acd01b1-4217-4ee4-aac5-d0868cb3a5e4" providerId="ADAL" clId="{66CDD850-DD45-4C70-B3E9-2FC43A1EFCEC}" dt="2021-04-05T11:33:32.696" v="451"/>
          <ac:spMkLst>
            <pc:docMk/>
            <pc:sldMk cId="3999541959" sldId="298"/>
            <ac:spMk id="82" creationId="{B37B2B7E-0C37-4416-A561-9A3E8E3E5D7B}"/>
          </ac:spMkLst>
        </pc:spChg>
        <pc:spChg chg="mod">
          <ac:chgData name="Archie Quiambao DOLIT" userId="0acd01b1-4217-4ee4-aac5-d0868cb3a5e4" providerId="ADAL" clId="{66CDD850-DD45-4C70-B3E9-2FC43A1EFCEC}" dt="2021-04-05T11:33:32.696" v="451"/>
          <ac:spMkLst>
            <pc:docMk/>
            <pc:sldMk cId="3999541959" sldId="298"/>
            <ac:spMk id="83" creationId="{7D513CA9-7A3E-42E4-AE7A-978DC3D471E7}"/>
          </ac:spMkLst>
        </pc:spChg>
        <pc:spChg chg="mod">
          <ac:chgData name="Archie Quiambao DOLIT" userId="0acd01b1-4217-4ee4-aac5-d0868cb3a5e4" providerId="ADAL" clId="{66CDD850-DD45-4C70-B3E9-2FC43A1EFCEC}" dt="2021-04-05T11:33:32.696" v="451"/>
          <ac:spMkLst>
            <pc:docMk/>
            <pc:sldMk cId="3999541959" sldId="298"/>
            <ac:spMk id="84" creationId="{9E857037-C209-405D-9FED-5435ACD588C6}"/>
          </ac:spMkLst>
        </pc:spChg>
        <pc:spChg chg="mod">
          <ac:chgData name="Archie Quiambao DOLIT" userId="0acd01b1-4217-4ee4-aac5-d0868cb3a5e4" providerId="ADAL" clId="{66CDD850-DD45-4C70-B3E9-2FC43A1EFCEC}" dt="2021-04-05T11:33:32.696" v="451"/>
          <ac:spMkLst>
            <pc:docMk/>
            <pc:sldMk cId="3999541959" sldId="298"/>
            <ac:spMk id="85" creationId="{F8999DD5-4839-4835-8C90-7D25DDCC4088}"/>
          </ac:spMkLst>
        </pc:spChg>
        <pc:spChg chg="mod">
          <ac:chgData name="Archie Quiambao DOLIT" userId="0acd01b1-4217-4ee4-aac5-d0868cb3a5e4" providerId="ADAL" clId="{66CDD850-DD45-4C70-B3E9-2FC43A1EFCEC}" dt="2021-04-05T11:33:32.696" v="451"/>
          <ac:spMkLst>
            <pc:docMk/>
            <pc:sldMk cId="3999541959" sldId="298"/>
            <ac:spMk id="86" creationId="{52A473E6-0EBE-4BA2-8352-5CCA2A0EB2A4}"/>
          </ac:spMkLst>
        </pc:spChg>
        <pc:spChg chg="mod">
          <ac:chgData name="Archie Quiambao DOLIT" userId="0acd01b1-4217-4ee4-aac5-d0868cb3a5e4" providerId="ADAL" clId="{66CDD850-DD45-4C70-B3E9-2FC43A1EFCEC}" dt="2021-04-05T11:33:32.696" v="451"/>
          <ac:spMkLst>
            <pc:docMk/>
            <pc:sldMk cId="3999541959" sldId="298"/>
            <ac:spMk id="87" creationId="{62B4A01F-3F1C-4D0A-9302-E270D2BD6008}"/>
          </ac:spMkLst>
        </pc:spChg>
        <pc:spChg chg="mod">
          <ac:chgData name="Archie Quiambao DOLIT" userId="0acd01b1-4217-4ee4-aac5-d0868cb3a5e4" providerId="ADAL" clId="{66CDD850-DD45-4C70-B3E9-2FC43A1EFCEC}" dt="2021-04-05T11:33:32.696" v="451"/>
          <ac:spMkLst>
            <pc:docMk/>
            <pc:sldMk cId="3999541959" sldId="298"/>
            <ac:spMk id="88" creationId="{CF766326-A171-48BF-8583-B52936D28789}"/>
          </ac:spMkLst>
        </pc:spChg>
        <pc:spChg chg="mod">
          <ac:chgData name="Archie Quiambao DOLIT" userId="0acd01b1-4217-4ee4-aac5-d0868cb3a5e4" providerId="ADAL" clId="{66CDD850-DD45-4C70-B3E9-2FC43A1EFCEC}" dt="2021-04-05T11:33:32.696" v="451"/>
          <ac:spMkLst>
            <pc:docMk/>
            <pc:sldMk cId="3999541959" sldId="298"/>
            <ac:spMk id="89" creationId="{BE186953-57FB-4026-A209-78B533571C2B}"/>
          </ac:spMkLst>
        </pc:spChg>
        <pc:spChg chg="mod">
          <ac:chgData name="Archie Quiambao DOLIT" userId="0acd01b1-4217-4ee4-aac5-d0868cb3a5e4" providerId="ADAL" clId="{66CDD850-DD45-4C70-B3E9-2FC43A1EFCEC}" dt="2021-04-05T11:33:32.696" v="451"/>
          <ac:spMkLst>
            <pc:docMk/>
            <pc:sldMk cId="3999541959" sldId="298"/>
            <ac:spMk id="90" creationId="{24295F73-75BE-4B99-A877-362513819301}"/>
          </ac:spMkLst>
        </pc:spChg>
        <pc:spChg chg="mod">
          <ac:chgData name="Archie Quiambao DOLIT" userId="0acd01b1-4217-4ee4-aac5-d0868cb3a5e4" providerId="ADAL" clId="{66CDD850-DD45-4C70-B3E9-2FC43A1EFCEC}" dt="2021-04-05T11:33:32.696" v="451"/>
          <ac:spMkLst>
            <pc:docMk/>
            <pc:sldMk cId="3999541959" sldId="298"/>
            <ac:spMk id="91" creationId="{61664D29-EB37-4E92-BB50-B71D169BFEA4}"/>
          </ac:spMkLst>
        </pc:spChg>
        <pc:spChg chg="mod">
          <ac:chgData name="Archie Quiambao DOLIT" userId="0acd01b1-4217-4ee4-aac5-d0868cb3a5e4" providerId="ADAL" clId="{66CDD850-DD45-4C70-B3E9-2FC43A1EFCEC}" dt="2021-04-05T11:34:15.351" v="463"/>
          <ac:spMkLst>
            <pc:docMk/>
            <pc:sldMk cId="3999541959" sldId="298"/>
            <ac:spMk id="93" creationId="{73D458A6-D96F-486B-AB63-F53948821B34}"/>
          </ac:spMkLst>
        </pc:spChg>
        <pc:spChg chg="mod">
          <ac:chgData name="Archie Quiambao DOLIT" userId="0acd01b1-4217-4ee4-aac5-d0868cb3a5e4" providerId="ADAL" clId="{66CDD850-DD45-4C70-B3E9-2FC43A1EFCEC}" dt="2021-04-05T11:34:15.351" v="463"/>
          <ac:spMkLst>
            <pc:docMk/>
            <pc:sldMk cId="3999541959" sldId="298"/>
            <ac:spMk id="94" creationId="{4A4F7DCD-24E3-4985-AE5C-C95CEEAA1FB1}"/>
          </ac:spMkLst>
        </pc:spChg>
        <pc:spChg chg="mod">
          <ac:chgData name="Archie Quiambao DOLIT" userId="0acd01b1-4217-4ee4-aac5-d0868cb3a5e4" providerId="ADAL" clId="{66CDD850-DD45-4C70-B3E9-2FC43A1EFCEC}" dt="2021-04-05T11:34:15.351" v="463"/>
          <ac:spMkLst>
            <pc:docMk/>
            <pc:sldMk cId="3999541959" sldId="298"/>
            <ac:spMk id="95" creationId="{DC14C092-239D-4723-B6A2-84BC08782BF8}"/>
          </ac:spMkLst>
        </pc:spChg>
        <pc:spChg chg="mod">
          <ac:chgData name="Archie Quiambao DOLIT" userId="0acd01b1-4217-4ee4-aac5-d0868cb3a5e4" providerId="ADAL" clId="{66CDD850-DD45-4C70-B3E9-2FC43A1EFCEC}" dt="2021-04-05T11:34:15.351" v="463"/>
          <ac:spMkLst>
            <pc:docMk/>
            <pc:sldMk cId="3999541959" sldId="298"/>
            <ac:spMk id="96" creationId="{6AAE5719-336A-4E5A-B4EA-BB75192CC853}"/>
          </ac:spMkLst>
        </pc:spChg>
        <pc:spChg chg="mod">
          <ac:chgData name="Archie Quiambao DOLIT" userId="0acd01b1-4217-4ee4-aac5-d0868cb3a5e4" providerId="ADAL" clId="{66CDD850-DD45-4C70-B3E9-2FC43A1EFCEC}" dt="2021-04-05T11:34:15.351" v="463"/>
          <ac:spMkLst>
            <pc:docMk/>
            <pc:sldMk cId="3999541959" sldId="298"/>
            <ac:spMk id="97" creationId="{BA3CE524-968D-492A-86C2-71E61CC9F64F}"/>
          </ac:spMkLst>
        </pc:spChg>
        <pc:spChg chg="mod">
          <ac:chgData name="Archie Quiambao DOLIT" userId="0acd01b1-4217-4ee4-aac5-d0868cb3a5e4" providerId="ADAL" clId="{66CDD850-DD45-4C70-B3E9-2FC43A1EFCEC}" dt="2021-04-05T11:34:15.351" v="463"/>
          <ac:spMkLst>
            <pc:docMk/>
            <pc:sldMk cId="3999541959" sldId="298"/>
            <ac:spMk id="98" creationId="{7F698489-1460-4F82-BD49-AD1D7A3EBFF6}"/>
          </ac:spMkLst>
        </pc:spChg>
        <pc:spChg chg="mod">
          <ac:chgData name="Archie Quiambao DOLIT" userId="0acd01b1-4217-4ee4-aac5-d0868cb3a5e4" providerId="ADAL" clId="{66CDD850-DD45-4C70-B3E9-2FC43A1EFCEC}" dt="2021-04-05T11:34:15.351" v="463"/>
          <ac:spMkLst>
            <pc:docMk/>
            <pc:sldMk cId="3999541959" sldId="298"/>
            <ac:spMk id="99" creationId="{F6C373E2-8971-4E3E-A0C7-3FFC76293DCF}"/>
          </ac:spMkLst>
        </pc:spChg>
        <pc:spChg chg="mod">
          <ac:chgData name="Archie Quiambao DOLIT" userId="0acd01b1-4217-4ee4-aac5-d0868cb3a5e4" providerId="ADAL" clId="{66CDD850-DD45-4C70-B3E9-2FC43A1EFCEC}" dt="2021-04-05T11:34:15.351" v="463"/>
          <ac:spMkLst>
            <pc:docMk/>
            <pc:sldMk cId="3999541959" sldId="298"/>
            <ac:spMk id="100" creationId="{D8C3DCA7-DF08-4F0E-AA87-70F7957664B8}"/>
          </ac:spMkLst>
        </pc:spChg>
        <pc:spChg chg="mod">
          <ac:chgData name="Archie Quiambao DOLIT" userId="0acd01b1-4217-4ee4-aac5-d0868cb3a5e4" providerId="ADAL" clId="{66CDD850-DD45-4C70-B3E9-2FC43A1EFCEC}" dt="2021-04-05T11:34:15.351" v="463"/>
          <ac:spMkLst>
            <pc:docMk/>
            <pc:sldMk cId="3999541959" sldId="298"/>
            <ac:spMk id="101" creationId="{27D934E2-760D-46BA-90AD-3B91D3240346}"/>
          </ac:spMkLst>
        </pc:spChg>
        <pc:spChg chg="mod">
          <ac:chgData name="Archie Quiambao DOLIT" userId="0acd01b1-4217-4ee4-aac5-d0868cb3a5e4" providerId="ADAL" clId="{66CDD850-DD45-4C70-B3E9-2FC43A1EFCEC}" dt="2021-04-05T11:34:15.351" v="463"/>
          <ac:spMkLst>
            <pc:docMk/>
            <pc:sldMk cId="3999541959" sldId="298"/>
            <ac:spMk id="102" creationId="{7FEE7AAD-13AF-4A8D-AC81-16297784983A}"/>
          </ac:spMkLst>
        </pc:spChg>
        <pc:spChg chg="mod">
          <ac:chgData name="Archie Quiambao DOLIT" userId="0acd01b1-4217-4ee4-aac5-d0868cb3a5e4" providerId="ADAL" clId="{66CDD850-DD45-4C70-B3E9-2FC43A1EFCEC}" dt="2021-04-05T11:34:15.351" v="463"/>
          <ac:spMkLst>
            <pc:docMk/>
            <pc:sldMk cId="3999541959" sldId="298"/>
            <ac:spMk id="103" creationId="{D3951A5B-88F3-4FC9-8966-ACE633432065}"/>
          </ac:spMkLst>
        </pc:spChg>
        <pc:spChg chg="mod">
          <ac:chgData name="Archie Quiambao DOLIT" userId="0acd01b1-4217-4ee4-aac5-d0868cb3a5e4" providerId="ADAL" clId="{66CDD850-DD45-4C70-B3E9-2FC43A1EFCEC}" dt="2021-04-05T11:34:15.351" v="463"/>
          <ac:spMkLst>
            <pc:docMk/>
            <pc:sldMk cId="3999541959" sldId="298"/>
            <ac:spMk id="104" creationId="{E6AFE23B-FA3D-483C-9E3E-5C3F9EE09343}"/>
          </ac:spMkLst>
        </pc:spChg>
        <pc:spChg chg="mod">
          <ac:chgData name="Archie Quiambao DOLIT" userId="0acd01b1-4217-4ee4-aac5-d0868cb3a5e4" providerId="ADAL" clId="{66CDD850-DD45-4C70-B3E9-2FC43A1EFCEC}" dt="2021-04-05T11:34:15.351" v="463"/>
          <ac:spMkLst>
            <pc:docMk/>
            <pc:sldMk cId="3999541959" sldId="298"/>
            <ac:spMk id="105" creationId="{7A43EDB1-AA10-4588-A65F-9B7D01E2C9D7}"/>
          </ac:spMkLst>
        </pc:spChg>
        <pc:spChg chg="mod">
          <ac:chgData name="Archie Quiambao DOLIT" userId="0acd01b1-4217-4ee4-aac5-d0868cb3a5e4" providerId="ADAL" clId="{66CDD850-DD45-4C70-B3E9-2FC43A1EFCEC}" dt="2021-04-05T11:34:15.351" v="463"/>
          <ac:spMkLst>
            <pc:docMk/>
            <pc:sldMk cId="3999541959" sldId="298"/>
            <ac:spMk id="106" creationId="{80A3EB4C-4DD5-467D-9F68-F900A1AFF61C}"/>
          </ac:spMkLst>
        </pc:spChg>
        <pc:spChg chg="mod">
          <ac:chgData name="Archie Quiambao DOLIT" userId="0acd01b1-4217-4ee4-aac5-d0868cb3a5e4" providerId="ADAL" clId="{66CDD850-DD45-4C70-B3E9-2FC43A1EFCEC}" dt="2021-04-05T11:34:15.351" v="463"/>
          <ac:spMkLst>
            <pc:docMk/>
            <pc:sldMk cId="3999541959" sldId="298"/>
            <ac:spMk id="107" creationId="{A74BDAB7-6775-46BB-9A85-427BA9E6C842}"/>
          </ac:spMkLst>
        </pc:spChg>
        <pc:spChg chg="mod">
          <ac:chgData name="Archie Quiambao DOLIT" userId="0acd01b1-4217-4ee4-aac5-d0868cb3a5e4" providerId="ADAL" clId="{66CDD850-DD45-4C70-B3E9-2FC43A1EFCEC}" dt="2021-04-05T11:34:15.351" v="463"/>
          <ac:spMkLst>
            <pc:docMk/>
            <pc:sldMk cId="3999541959" sldId="298"/>
            <ac:spMk id="108" creationId="{E49699D9-01A3-41C5-B4CE-504C02994770}"/>
          </ac:spMkLst>
        </pc:spChg>
        <pc:spChg chg="mod">
          <ac:chgData name="Archie Quiambao DOLIT" userId="0acd01b1-4217-4ee4-aac5-d0868cb3a5e4" providerId="ADAL" clId="{66CDD850-DD45-4C70-B3E9-2FC43A1EFCEC}" dt="2021-04-05T11:34:15.351" v="463"/>
          <ac:spMkLst>
            <pc:docMk/>
            <pc:sldMk cId="3999541959" sldId="298"/>
            <ac:spMk id="109" creationId="{D70789CC-E74A-4F4B-9B1D-164F03921D18}"/>
          </ac:spMkLst>
        </pc:spChg>
        <pc:spChg chg="mod">
          <ac:chgData name="Archie Quiambao DOLIT" userId="0acd01b1-4217-4ee4-aac5-d0868cb3a5e4" providerId="ADAL" clId="{66CDD850-DD45-4C70-B3E9-2FC43A1EFCEC}" dt="2021-04-05T11:34:15.351" v="463"/>
          <ac:spMkLst>
            <pc:docMk/>
            <pc:sldMk cId="3999541959" sldId="298"/>
            <ac:spMk id="110" creationId="{8067CE84-A4C5-4A27-8D93-AB7F0DE90F80}"/>
          </ac:spMkLst>
        </pc:spChg>
        <pc:spChg chg="mod">
          <ac:chgData name="Archie Quiambao DOLIT" userId="0acd01b1-4217-4ee4-aac5-d0868cb3a5e4" providerId="ADAL" clId="{66CDD850-DD45-4C70-B3E9-2FC43A1EFCEC}" dt="2021-04-05T11:34:15.351" v="463"/>
          <ac:spMkLst>
            <pc:docMk/>
            <pc:sldMk cId="3999541959" sldId="298"/>
            <ac:spMk id="111" creationId="{7547B727-7480-46AF-BF77-7FF58FF28D08}"/>
          </ac:spMkLst>
        </pc:spChg>
        <pc:spChg chg="mod">
          <ac:chgData name="Archie Quiambao DOLIT" userId="0acd01b1-4217-4ee4-aac5-d0868cb3a5e4" providerId="ADAL" clId="{66CDD850-DD45-4C70-B3E9-2FC43A1EFCEC}" dt="2021-04-05T11:34:15.351" v="463"/>
          <ac:spMkLst>
            <pc:docMk/>
            <pc:sldMk cId="3999541959" sldId="298"/>
            <ac:spMk id="112" creationId="{AA69E7AA-AA40-486B-9C92-255B2706ECC8}"/>
          </ac:spMkLst>
        </pc:spChg>
        <pc:spChg chg="mod">
          <ac:chgData name="Archie Quiambao DOLIT" userId="0acd01b1-4217-4ee4-aac5-d0868cb3a5e4" providerId="ADAL" clId="{66CDD850-DD45-4C70-B3E9-2FC43A1EFCEC}" dt="2021-04-05T11:34:15.351" v="463"/>
          <ac:spMkLst>
            <pc:docMk/>
            <pc:sldMk cId="3999541959" sldId="298"/>
            <ac:spMk id="113" creationId="{401643BF-F28E-419A-871F-79D0725260CE}"/>
          </ac:spMkLst>
        </pc:spChg>
        <pc:spChg chg="mod">
          <ac:chgData name="Archie Quiambao DOLIT" userId="0acd01b1-4217-4ee4-aac5-d0868cb3a5e4" providerId="ADAL" clId="{66CDD850-DD45-4C70-B3E9-2FC43A1EFCEC}" dt="2021-04-05T11:34:15.351" v="463"/>
          <ac:spMkLst>
            <pc:docMk/>
            <pc:sldMk cId="3999541959" sldId="298"/>
            <ac:spMk id="114" creationId="{5DE830B9-1F47-47AC-852A-51EDCDBD99A7}"/>
          </ac:spMkLst>
        </pc:spChg>
        <pc:spChg chg="mod">
          <ac:chgData name="Archie Quiambao DOLIT" userId="0acd01b1-4217-4ee4-aac5-d0868cb3a5e4" providerId="ADAL" clId="{66CDD850-DD45-4C70-B3E9-2FC43A1EFCEC}" dt="2021-04-05T11:34:15.351" v="463"/>
          <ac:spMkLst>
            <pc:docMk/>
            <pc:sldMk cId="3999541959" sldId="298"/>
            <ac:spMk id="115" creationId="{FBC2AE56-C601-41BD-9654-3FD2064AA30C}"/>
          </ac:spMkLst>
        </pc:spChg>
        <pc:spChg chg="mod">
          <ac:chgData name="Archie Quiambao DOLIT" userId="0acd01b1-4217-4ee4-aac5-d0868cb3a5e4" providerId="ADAL" clId="{66CDD850-DD45-4C70-B3E9-2FC43A1EFCEC}" dt="2021-04-05T11:34:15.351" v="463"/>
          <ac:spMkLst>
            <pc:docMk/>
            <pc:sldMk cId="3999541959" sldId="298"/>
            <ac:spMk id="116" creationId="{F373D64F-BE0A-4A87-BAA0-41EC896FEA5D}"/>
          </ac:spMkLst>
        </pc:spChg>
        <pc:spChg chg="mod">
          <ac:chgData name="Archie Quiambao DOLIT" userId="0acd01b1-4217-4ee4-aac5-d0868cb3a5e4" providerId="ADAL" clId="{66CDD850-DD45-4C70-B3E9-2FC43A1EFCEC}" dt="2021-04-05T11:34:15.351" v="463"/>
          <ac:spMkLst>
            <pc:docMk/>
            <pc:sldMk cId="3999541959" sldId="298"/>
            <ac:spMk id="117" creationId="{56BCD44C-F1EE-40DB-8AD1-C5A15784375E}"/>
          </ac:spMkLst>
        </pc:spChg>
        <pc:spChg chg="mod">
          <ac:chgData name="Archie Quiambao DOLIT" userId="0acd01b1-4217-4ee4-aac5-d0868cb3a5e4" providerId="ADAL" clId="{66CDD850-DD45-4C70-B3E9-2FC43A1EFCEC}" dt="2021-04-05T11:34:15.351" v="463"/>
          <ac:spMkLst>
            <pc:docMk/>
            <pc:sldMk cId="3999541959" sldId="298"/>
            <ac:spMk id="118" creationId="{A59C4213-A110-4D09-89BA-8B763432F0D2}"/>
          </ac:spMkLst>
        </pc:spChg>
        <pc:spChg chg="del mod">
          <ac:chgData name="Archie Quiambao DOLIT" userId="0acd01b1-4217-4ee4-aac5-d0868cb3a5e4" providerId="ADAL" clId="{66CDD850-DD45-4C70-B3E9-2FC43A1EFCEC}" dt="2021-04-05T11:22:15.688" v="393" actId="478"/>
          <ac:spMkLst>
            <pc:docMk/>
            <pc:sldMk cId="3999541959" sldId="298"/>
            <ac:spMk id="7603" creationId="{00000000-0000-0000-0000-000000000000}"/>
          </ac:spMkLst>
        </pc:spChg>
        <pc:spChg chg="del">
          <ac:chgData name="Archie Quiambao DOLIT" userId="0acd01b1-4217-4ee4-aac5-d0868cb3a5e4" providerId="ADAL" clId="{66CDD850-DD45-4C70-B3E9-2FC43A1EFCEC}" dt="2021-04-05T11:22:13.001" v="392" actId="478"/>
          <ac:spMkLst>
            <pc:docMk/>
            <pc:sldMk cId="3999541959" sldId="298"/>
            <ac:spMk id="7604" creationId="{00000000-0000-0000-0000-000000000000}"/>
          </ac:spMkLst>
        </pc:spChg>
        <pc:spChg chg="del">
          <ac:chgData name="Archie Quiambao DOLIT" userId="0acd01b1-4217-4ee4-aac5-d0868cb3a5e4" providerId="ADAL" clId="{66CDD850-DD45-4C70-B3E9-2FC43A1EFCEC}" dt="2021-04-05T11:22:21.160" v="394" actId="478"/>
          <ac:spMkLst>
            <pc:docMk/>
            <pc:sldMk cId="3999541959" sldId="298"/>
            <ac:spMk id="7605" creationId="{00000000-0000-0000-0000-000000000000}"/>
          </ac:spMkLst>
        </pc:spChg>
        <pc:spChg chg="del">
          <ac:chgData name="Archie Quiambao DOLIT" userId="0acd01b1-4217-4ee4-aac5-d0868cb3a5e4" providerId="ADAL" clId="{66CDD850-DD45-4C70-B3E9-2FC43A1EFCEC}" dt="2021-04-05T11:22:21.160" v="394" actId="478"/>
          <ac:spMkLst>
            <pc:docMk/>
            <pc:sldMk cId="3999541959" sldId="298"/>
            <ac:spMk id="7606" creationId="{00000000-0000-0000-0000-000000000000}"/>
          </ac:spMkLst>
        </pc:spChg>
        <pc:spChg chg="del">
          <ac:chgData name="Archie Quiambao DOLIT" userId="0acd01b1-4217-4ee4-aac5-d0868cb3a5e4" providerId="ADAL" clId="{66CDD850-DD45-4C70-B3E9-2FC43A1EFCEC}" dt="2021-04-05T11:22:24.152" v="395" actId="478"/>
          <ac:spMkLst>
            <pc:docMk/>
            <pc:sldMk cId="3999541959" sldId="298"/>
            <ac:spMk id="7607" creationId="{00000000-0000-0000-0000-000000000000}"/>
          </ac:spMkLst>
        </pc:spChg>
        <pc:spChg chg="del">
          <ac:chgData name="Archie Quiambao DOLIT" userId="0acd01b1-4217-4ee4-aac5-d0868cb3a5e4" providerId="ADAL" clId="{66CDD850-DD45-4C70-B3E9-2FC43A1EFCEC}" dt="2021-04-05T11:22:21.160" v="394" actId="478"/>
          <ac:spMkLst>
            <pc:docMk/>
            <pc:sldMk cId="3999541959" sldId="298"/>
            <ac:spMk id="7608" creationId="{00000000-0000-0000-0000-000000000000}"/>
          </ac:spMkLst>
        </pc:spChg>
        <pc:grpChg chg="add del mod">
          <ac:chgData name="Archie Quiambao DOLIT" userId="0acd01b1-4217-4ee4-aac5-d0868cb3a5e4" providerId="ADAL" clId="{66CDD850-DD45-4C70-B3E9-2FC43A1EFCEC}" dt="2021-04-05T11:31:29.897" v="439" actId="478"/>
          <ac:grpSpMkLst>
            <pc:docMk/>
            <pc:sldMk cId="3999541959" sldId="298"/>
            <ac:grpSpMk id="2" creationId="{2243B966-F94A-4118-A34A-9220511C0236}"/>
          </ac:grpSpMkLst>
        </pc:grpChg>
        <pc:grpChg chg="add del mod">
          <ac:chgData name="Archie Quiambao DOLIT" userId="0acd01b1-4217-4ee4-aac5-d0868cb3a5e4" providerId="ADAL" clId="{66CDD850-DD45-4C70-B3E9-2FC43A1EFCEC}" dt="2021-04-05T11:31:00.251" v="435"/>
          <ac:grpSpMkLst>
            <pc:docMk/>
            <pc:sldMk cId="3999541959" sldId="298"/>
            <ac:grpSpMk id="20" creationId="{BDF2B176-4EF5-4E21-BC4A-FCD8C5263BD4}"/>
          </ac:grpSpMkLst>
        </pc:grpChg>
        <pc:grpChg chg="add mod">
          <ac:chgData name="Archie Quiambao DOLIT" userId="0acd01b1-4217-4ee4-aac5-d0868cb3a5e4" providerId="ADAL" clId="{66CDD850-DD45-4C70-B3E9-2FC43A1EFCEC}" dt="2021-04-05T11:31:16.510" v="437" actId="164"/>
          <ac:grpSpMkLst>
            <pc:docMk/>
            <pc:sldMk cId="3999541959" sldId="298"/>
            <ac:grpSpMk id="24" creationId="{32BCF0EE-A2C3-40ED-A23C-7A6B54D1EB8A}"/>
          </ac:grpSpMkLst>
        </pc:grpChg>
        <pc:grpChg chg="add mod">
          <ac:chgData name="Archie Quiambao DOLIT" userId="0acd01b1-4217-4ee4-aac5-d0868cb3a5e4" providerId="ADAL" clId="{66CDD850-DD45-4C70-B3E9-2FC43A1EFCEC}" dt="2021-04-05T11:31:16.510" v="437" actId="164"/>
          <ac:grpSpMkLst>
            <pc:docMk/>
            <pc:sldMk cId="3999541959" sldId="298"/>
            <ac:grpSpMk id="28" creationId="{137FABD8-2D20-499A-B67B-E2644B251F7E}"/>
          </ac:grpSpMkLst>
        </pc:grpChg>
        <pc:grpChg chg="add mod">
          <ac:chgData name="Archie Quiambao DOLIT" userId="0acd01b1-4217-4ee4-aac5-d0868cb3a5e4" providerId="ADAL" clId="{66CDD850-DD45-4C70-B3E9-2FC43A1EFCEC}" dt="2021-04-05T11:33:58.969" v="460" actId="1076"/>
          <ac:grpSpMkLst>
            <pc:docMk/>
            <pc:sldMk cId="3999541959" sldId="298"/>
            <ac:grpSpMk id="47" creationId="{793BA229-0B0F-44DE-80C7-30628B827493}"/>
          </ac:grpSpMkLst>
        </pc:grpChg>
        <pc:grpChg chg="add mod">
          <ac:chgData name="Archie Quiambao DOLIT" userId="0acd01b1-4217-4ee4-aac5-d0868cb3a5e4" providerId="ADAL" clId="{66CDD850-DD45-4C70-B3E9-2FC43A1EFCEC}" dt="2021-04-05T11:34:05.237" v="462" actId="1076"/>
          <ac:grpSpMkLst>
            <pc:docMk/>
            <pc:sldMk cId="3999541959" sldId="298"/>
            <ac:grpSpMk id="66" creationId="{900A9CB8-D15F-46B0-8F1B-A3CC0991D1FE}"/>
          </ac:grpSpMkLst>
        </pc:grpChg>
        <pc:grpChg chg="add mod">
          <ac:chgData name="Archie Quiambao DOLIT" userId="0acd01b1-4217-4ee4-aac5-d0868cb3a5e4" providerId="ADAL" clId="{66CDD850-DD45-4C70-B3E9-2FC43A1EFCEC}" dt="2021-04-05T11:34:24.271" v="468" actId="1076"/>
          <ac:grpSpMkLst>
            <pc:docMk/>
            <pc:sldMk cId="3999541959" sldId="298"/>
            <ac:grpSpMk id="92" creationId="{3EED3DE5-37A6-4F70-B9AD-E9076D9EB346}"/>
          </ac:grpSpMkLst>
        </pc:grpChg>
        <pc:picChg chg="del">
          <ac:chgData name="Archie Quiambao DOLIT" userId="0acd01b1-4217-4ee4-aac5-d0868cb3a5e4" providerId="ADAL" clId="{66CDD850-DD45-4C70-B3E9-2FC43A1EFCEC}" dt="2021-04-05T11:22:21.160" v="394" actId="478"/>
          <ac:picMkLst>
            <pc:docMk/>
            <pc:sldMk cId="3999541959" sldId="298"/>
            <ac:picMk id="7602" creationId="{00000000-0000-0000-0000-000000000000}"/>
          </ac:picMkLst>
        </pc:picChg>
        <pc:picChg chg="del">
          <ac:chgData name="Archie Quiambao DOLIT" userId="0acd01b1-4217-4ee4-aac5-d0868cb3a5e4" providerId="ADAL" clId="{66CDD850-DD45-4C70-B3E9-2FC43A1EFCEC}" dt="2021-04-05T11:22:21.160" v="394" actId="478"/>
          <ac:picMkLst>
            <pc:docMk/>
            <pc:sldMk cId="3999541959" sldId="298"/>
            <ac:picMk id="7609" creationId="{00000000-0000-0000-0000-000000000000}"/>
          </ac:picMkLst>
        </pc:picChg>
        <pc:picChg chg="mod">
          <ac:chgData name="Archie Quiambao DOLIT" userId="0acd01b1-4217-4ee4-aac5-d0868cb3a5e4" providerId="ADAL" clId="{66CDD850-DD45-4C70-B3E9-2FC43A1EFCEC}" dt="2021-04-05T11:24:32.548" v="427" actId="1076"/>
          <ac:picMkLst>
            <pc:docMk/>
            <pc:sldMk cId="3999541959" sldId="298"/>
            <ac:picMk id="7610" creationId="{00000000-0000-0000-0000-000000000000}"/>
          </ac:picMkLst>
        </pc:picChg>
        <pc:picChg chg="del">
          <ac:chgData name="Archie Quiambao DOLIT" userId="0acd01b1-4217-4ee4-aac5-d0868cb3a5e4" providerId="ADAL" clId="{66CDD850-DD45-4C70-B3E9-2FC43A1EFCEC}" dt="2021-04-05T11:22:21.160" v="394" actId="478"/>
          <ac:picMkLst>
            <pc:docMk/>
            <pc:sldMk cId="3999541959" sldId="298"/>
            <ac:picMk id="7611" creationId="{00000000-0000-0000-0000-000000000000}"/>
          </ac:picMkLst>
        </pc:picChg>
      </pc:sldChg>
      <pc:sldChg chg="addSp delSp modSp new del mod ord modClrScheme chgLayout modNotesTx">
        <pc:chgData name="Archie Quiambao DOLIT" userId="0acd01b1-4217-4ee4-aac5-d0868cb3a5e4" providerId="ADAL" clId="{66CDD850-DD45-4C70-B3E9-2FC43A1EFCEC}" dt="2021-04-06T06:44:17.994" v="5909" actId="47"/>
        <pc:sldMkLst>
          <pc:docMk/>
          <pc:sldMk cId="640116533" sldId="299"/>
        </pc:sldMkLst>
        <pc:spChg chg="del">
          <ac:chgData name="Archie Quiambao DOLIT" userId="0acd01b1-4217-4ee4-aac5-d0868cb3a5e4" providerId="ADAL" clId="{66CDD850-DD45-4C70-B3E9-2FC43A1EFCEC}" dt="2021-04-05T15:04:26.368" v="1126" actId="700"/>
          <ac:spMkLst>
            <pc:docMk/>
            <pc:sldMk cId="640116533" sldId="299"/>
            <ac:spMk id="2" creationId="{69A1B1D7-500E-4568-B0A6-ED43CC672B88}"/>
          </ac:spMkLst>
        </pc:spChg>
        <pc:spChg chg="del">
          <ac:chgData name="Archie Quiambao DOLIT" userId="0acd01b1-4217-4ee4-aac5-d0868cb3a5e4" providerId="ADAL" clId="{66CDD850-DD45-4C70-B3E9-2FC43A1EFCEC}" dt="2021-04-05T15:04:26.368" v="1126" actId="700"/>
          <ac:spMkLst>
            <pc:docMk/>
            <pc:sldMk cId="640116533" sldId="299"/>
            <ac:spMk id="3" creationId="{6A1A802F-D4F3-49A9-83E1-75577AC25FE0}"/>
          </ac:spMkLst>
        </pc:spChg>
        <pc:spChg chg="del">
          <ac:chgData name="Archie Quiambao DOLIT" userId="0acd01b1-4217-4ee4-aac5-d0868cb3a5e4" providerId="ADAL" clId="{66CDD850-DD45-4C70-B3E9-2FC43A1EFCEC}" dt="2021-04-05T15:04:26.368" v="1126" actId="700"/>
          <ac:spMkLst>
            <pc:docMk/>
            <pc:sldMk cId="640116533" sldId="299"/>
            <ac:spMk id="4" creationId="{85B52E72-6F0E-4BAA-AECF-A9F5AAED3B92}"/>
          </ac:spMkLst>
        </pc:spChg>
        <pc:spChg chg="del mod ord">
          <ac:chgData name="Archie Quiambao DOLIT" userId="0acd01b1-4217-4ee4-aac5-d0868cb3a5e4" providerId="ADAL" clId="{66CDD850-DD45-4C70-B3E9-2FC43A1EFCEC}" dt="2021-04-05T15:04:26.368" v="1126" actId="700"/>
          <ac:spMkLst>
            <pc:docMk/>
            <pc:sldMk cId="640116533" sldId="299"/>
            <ac:spMk id="5" creationId="{2D14FD3B-7B1D-40BE-99DB-54A233A5DD7E}"/>
          </ac:spMkLst>
        </pc:spChg>
        <pc:spChg chg="del">
          <ac:chgData name="Archie Quiambao DOLIT" userId="0acd01b1-4217-4ee4-aac5-d0868cb3a5e4" providerId="ADAL" clId="{66CDD850-DD45-4C70-B3E9-2FC43A1EFCEC}" dt="2021-04-05T15:04:26.368" v="1126" actId="700"/>
          <ac:spMkLst>
            <pc:docMk/>
            <pc:sldMk cId="640116533" sldId="299"/>
            <ac:spMk id="6" creationId="{41C1F26F-ECF7-4DA7-B3B7-832C0E376B23}"/>
          </ac:spMkLst>
        </pc:spChg>
        <pc:spChg chg="del">
          <ac:chgData name="Archie Quiambao DOLIT" userId="0acd01b1-4217-4ee4-aac5-d0868cb3a5e4" providerId="ADAL" clId="{66CDD850-DD45-4C70-B3E9-2FC43A1EFCEC}" dt="2021-04-05T15:04:26.368" v="1126" actId="700"/>
          <ac:spMkLst>
            <pc:docMk/>
            <pc:sldMk cId="640116533" sldId="299"/>
            <ac:spMk id="7" creationId="{BB4D50AA-7121-4144-9630-1973A452F193}"/>
          </ac:spMkLst>
        </pc:spChg>
        <pc:spChg chg="del">
          <ac:chgData name="Archie Quiambao DOLIT" userId="0acd01b1-4217-4ee4-aac5-d0868cb3a5e4" providerId="ADAL" clId="{66CDD850-DD45-4C70-B3E9-2FC43A1EFCEC}" dt="2021-04-05T15:04:26.368" v="1126" actId="700"/>
          <ac:spMkLst>
            <pc:docMk/>
            <pc:sldMk cId="640116533" sldId="299"/>
            <ac:spMk id="8" creationId="{D435CF14-BC63-48D5-B733-AB9D116401A2}"/>
          </ac:spMkLst>
        </pc:spChg>
        <pc:spChg chg="del">
          <ac:chgData name="Archie Quiambao DOLIT" userId="0acd01b1-4217-4ee4-aac5-d0868cb3a5e4" providerId="ADAL" clId="{66CDD850-DD45-4C70-B3E9-2FC43A1EFCEC}" dt="2021-04-05T15:04:26.368" v="1126" actId="700"/>
          <ac:spMkLst>
            <pc:docMk/>
            <pc:sldMk cId="640116533" sldId="299"/>
            <ac:spMk id="9" creationId="{3D94F12C-2692-4298-A078-B36343346DE6}"/>
          </ac:spMkLst>
        </pc:spChg>
        <pc:spChg chg="del">
          <ac:chgData name="Archie Quiambao DOLIT" userId="0acd01b1-4217-4ee4-aac5-d0868cb3a5e4" providerId="ADAL" clId="{66CDD850-DD45-4C70-B3E9-2FC43A1EFCEC}" dt="2021-04-05T15:04:26.368" v="1126" actId="700"/>
          <ac:spMkLst>
            <pc:docMk/>
            <pc:sldMk cId="640116533" sldId="299"/>
            <ac:spMk id="10" creationId="{F6B6364D-3528-4968-82D7-F6FF4277E634}"/>
          </ac:spMkLst>
        </pc:spChg>
        <pc:spChg chg="del">
          <ac:chgData name="Archie Quiambao DOLIT" userId="0acd01b1-4217-4ee4-aac5-d0868cb3a5e4" providerId="ADAL" clId="{66CDD850-DD45-4C70-B3E9-2FC43A1EFCEC}" dt="2021-04-05T15:04:26.368" v="1126" actId="700"/>
          <ac:spMkLst>
            <pc:docMk/>
            <pc:sldMk cId="640116533" sldId="299"/>
            <ac:spMk id="11" creationId="{921F555E-C635-4EF3-9516-D9DBA333D7CD}"/>
          </ac:spMkLst>
        </pc:spChg>
        <pc:spChg chg="del">
          <ac:chgData name="Archie Quiambao DOLIT" userId="0acd01b1-4217-4ee4-aac5-d0868cb3a5e4" providerId="ADAL" clId="{66CDD850-DD45-4C70-B3E9-2FC43A1EFCEC}" dt="2021-04-05T15:04:26.368" v="1126" actId="700"/>
          <ac:spMkLst>
            <pc:docMk/>
            <pc:sldMk cId="640116533" sldId="299"/>
            <ac:spMk id="12" creationId="{D66A1DCD-9F40-4907-82BF-0975DB4B9932}"/>
          </ac:spMkLst>
        </pc:spChg>
        <pc:spChg chg="del">
          <ac:chgData name="Archie Quiambao DOLIT" userId="0acd01b1-4217-4ee4-aac5-d0868cb3a5e4" providerId="ADAL" clId="{66CDD850-DD45-4C70-B3E9-2FC43A1EFCEC}" dt="2021-04-05T15:04:26.368" v="1126" actId="700"/>
          <ac:spMkLst>
            <pc:docMk/>
            <pc:sldMk cId="640116533" sldId="299"/>
            <ac:spMk id="13" creationId="{DAEF234C-5884-4473-BEAE-0B0483430904}"/>
          </ac:spMkLst>
        </pc:spChg>
        <pc:spChg chg="del">
          <ac:chgData name="Archie Quiambao DOLIT" userId="0acd01b1-4217-4ee4-aac5-d0868cb3a5e4" providerId="ADAL" clId="{66CDD850-DD45-4C70-B3E9-2FC43A1EFCEC}" dt="2021-04-05T15:04:26.368" v="1126" actId="700"/>
          <ac:spMkLst>
            <pc:docMk/>
            <pc:sldMk cId="640116533" sldId="299"/>
            <ac:spMk id="14" creationId="{4AD325C8-912B-42AF-B026-45ABD12DD038}"/>
          </ac:spMkLst>
        </pc:spChg>
        <pc:spChg chg="add mod ord">
          <ac:chgData name="Archie Quiambao DOLIT" userId="0acd01b1-4217-4ee4-aac5-d0868cb3a5e4" providerId="ADAL" clId="{66CDD850-DD45-4C70-B3E9-2FC43A1EFCEC}" dt="2021-04-05T16:13:48.529" v="2972" actId="20577"/>
          <ac:spMkLst>
            <pc:docMk/>
            <pc:sldMk cId="640116533" sldId="299"/>
            <ac:spMk id="15" creationId="{3A92A2CA-8230-4D5C-8DA3-310D7EB972BB}"/>
          </ac:spMkLst>
        </pc:spChg>
        <pc:spChg chg="mod">
          <ac:chgData name="Archie Quiambao DOLIT" userId="0acd01b1-4217-4ee4-aac5-d0868cb3a5e4" providerId="ADAL" clId="{66CDD850-DD45-4C70-B3E9-2FC43A1EFCEC}" dt="2021-04-05T15:06:02.398" v="1205"/>
          <ac:spMkLst>
            <pc:docMk/>
            <pc:sldMk cId="640116533" sldId="299"/>
            <ac:spMk id="17" creationId="{D0A9FFCF-211D-479B-A81F-A2407ACD8E88}"/>
          </ac:spMkLst>
        </pc:spChg>
        <pc:spChg chg="mod">
          <ac:chgData name="Archie Quiambao DOLIT" userId="0acd01b1-4217-4ee4-aac5-d0868cb3a5e4" providerId="ADAL" clId="{66CDD850-DD45-4C70-B3E9-2FC43A1EFCEC}" dt="2021-04-05T15:06:02.398" v="1205"/>
          <ac:spMkLst>
            <pc:docMk/>
            <pc:sldMk cId="640116533" sldId="299"/>
            <ac:spMk id="18" creationId="{1A87AFE9-6135-4A40-8172-7ED22DF1C1E7}"/>
          </ac:spMkLst>
        </pc:spChg>
        <pc:spChg chg="mod">
          <ac:chgData name="Archie Quiambao DOLIT" userId="0acd01b1-4217-4ee4-aac5-d0868cb3a5e4" providerId="ADAL" clId="{66CDD850-DD45-4C70-B3E9-2FC43A1EFCEC}" dt="2021-04-05T15:06:02.398" v="1205"/>
          <ac:spMkLst>
            <pc:docMk/>
            <pc:sldMk cId="640116533" sldId="299"/>
            <ac:spMk id="19" creationId="{9482A3B0-BE71-4832-BA6A-B4151383D9CE}"/>
          </ac:spMkLst>
        </pc:spChg>
        <pc:spChg chg="mod">
          <ac:chgData name="Archie Quiambao DOLIT" userId="0acd01b1-4217-4ee4-aac5-d0868cb3a5e4" providerId="ADAL" clId="{66CDD850-DD45-4C70-B3E9-2FC43A1EFCEC}" dt="2021-04-05T15:06:02.398" v="1205"/>
          <ac:spMkLst>
            <pc:docMk/>
            <pc:sldMk cId="640116533" sldId="299"/>
            <ac:spMk id="20" creationId="{74C43488-BA9E-4F61-BA80-56FCEBDAECD1}"/>
          </ac:spMkLst>
        </pc:spChg>
        <pc:spChg chg="mod">
          <ac:chgData name="Archie Quiambao DOLIT" userId="0acd01b1-4217-4ee4-aac5-d0868cb3a5e4" providerId="ADAL" clId="{66CDD850-DD45-4C70-B3E9-2FC43A1EFCEC}" dt="2021-04-05T15:06:02.398" v="1205"/>
          <ac:spMkLst>
            <pc:docMk/>
            <pc:sldMk cId="640116533" sldId="299"/>
            <ac:spMk id="21" creationId="{AA6C79C7-A5CF-4430-9C46-5EDCC7F212D5}"/>
          </ac:spMkLst>
        </pc:spChg>
        <pc:spChg chg="mod">
          <ac:chgData name="Archie Quiambao DOLIT" userId="0acd01b1-4217-4ee4-aac5-d0868cb3a5e4" providerId="ADAL" clId="{66CDD850-DD45-4C70-B3E9-2FC43A1EFCEC}" dt="2021-04-05T15:06:02.398" v="1205"/>
          <ac:spMkLst>
            <pc:docMk/>
            <pc:sldMk cId="640116533" sldId="299"/>
            <ac:spMk id="22" creationId="{B1F2AE80-8557-4BCF-AD6F-3BF6FF0FF0C1}"/>
          </ac:spMkLst>
        </pc:spChg>
        <pc:spChg chg="mod">
          <ac:chgData name="Archie Quiambao DOLIT" userId="0acd01b1-4217-4ee4-aac5-d0868cb3a5e4" providerId="ADAL" clId="{66CDD850-DD45-4C70-B3E9-2FC43A1EFCEC}" dt="2021-04-05T15:06:02.398" v="1205"/>
          <ac:spMkLst>
            <pc:docMk/>
            <pc:sldMk cId="640116533" sldId="299"/>
            <ac:spMk id="23" creationId="{A0A2F9B2-D688-4C71-BF7B-FD39997FB983}"/>
          </ac:spMkLst>
        </pc:spChg>
        <pc:spChg chg="mod">
          <ac:chgData name="Archie Quiambao DOLIT" userId="0acd01b1-4217-4ee4-aac5-d0868cb3a5e4" providerId="ADAL" clId="{66CDD850-DD45-4C70-B3E9-2FC43A1EFCEC}" dt="2021-04-05T15:06:02.398" v="1205"/>
          <ac:spMkLst>
            <pc:docMk/>
            <pc:sldMk cId="640116533" sldId="299"/>
            <ac:spMk id="24" creationId="{6EC4D00B-9FEC-4E31-AE62-1FF92AE82770}"/>
          </ac:spMkLst>
        </pc:spChg>
        <pc:spChg chg="mod">
          <ac:chgData name="Archie Quiambao DOLIT" userId="0acd01b1-4217-4ee4-aac5-d0868cb3a5e4" providerId="ADAL" clId="{66CDD850-DD45-4C70-B3E9-2FC43A1EFCEC}" dt="2021-04-05T15:06:02.398" v="1205"/>
          <ac:spMkLst>
            <pc:docMk/>
            <pc:sldMk cId="640116533" sldId="299"/>
            <ac:spMk id="25" creationId="{1DD43180-C041-4A1E-9087-5BF36390DBC8}"/>
          </ac:spMkLst>
        </pc:spChg>
        <pc:spChg chg="mod">
          <ac:chgData name="Archie Quiambao DOLIT" userId="0acd01b1-4217-4ee4-aac5-d0868cb3a5e4" providerId="ADAL" clId="{66CDD850-DD45-4C70-B3E9-2FC43A1EFCEC}" dt="2021-04-05T15:06:02.398" v="1205"/>
          <ac:spMkLst>
            <pc:docMk/>
            <pc:sldMk cId="640116533" sldId="299"/>
            <ac:spMk id="26" creationId="{187ED03D-06B5-40E8-9094-F433CE10E8E4}"/>
          </ac:spMkLst>
        </pc:spChg>
        <pc:spChg chg="mod">
          <ac:chgData name="Archie Quiambao DOLIT" userId="0acd01b1-4217-4ee4-aac5-d0868cb3a5e4" providerId="ADAL" clId="{66CDD850-DD45-4C70-B3E9-2FC43A1EFCEC}" dt="2021-04-05T15:06:02.398" v="1205"/>
          <ac:spMkLst>
            <pc:docMk/>
            <pc:sldMk cId="640116533" sldId="299"/>
            <ac:spMk id="27" creationId="{5CE9A122-A1C2-4CB9-8331-A17841FF2CAE}"/>
          </ac:spMkLst>
        </pc:spChg>
        <pc:spChg chg="mod">
          <ac:chgData name="Archie Quiambao DOLIT" userId="0acd01b1-4217-4ee4-aac5-d0868cb3a5e4" providerId="ADAL" clId="{66CDD850-DD45-4C70-B3E9-2FC43A1EFCEC}" dt="2021-04-05T15:06:02.398" v="1205"/>
          <ac:spMkLst>
            <pc:docMk/>
            <pc:sldMk cId="640116533" sldId="299"/>
            <ac:spMk id="28" creationId="{B58EF340-19B1-4716-B3A6-B6FF411EC147}"/>
          </ac:spMkLst>
        </pc:spChg>
        <pc:spChg chg="mod">
          <ac:chgData name="Archie Quiambao DOLIT" userId="0acd01b1-4217-4ee4-aac5-d0868cb3a5e4" providerId="ADAL" clId="{66CDD850-DD45-4C70-B3E9-2FC43A1EFCEC}" dt="2021-04-05T15:06:02.398" v="1205"/>
          <ac:spMkLst>
            <pc:docMk/>
            <pc:sldMk cId="640116533" sldId="299"/>
            <ac:spMk id="29" creationId="{98B564D1-C976-47E7-9A85-E89542F9B515}"/>
          </ac:spMkLst>
        </pc:spChg>
        <pc:spChg chg="mod">
          <ac:chgData name="Archie Quiambao DOLIT" userId="0acd01b1-4217-4ee4-aac5-d0868cb3a5e4" providerId="ADAL" clId="{66CDD850-DD45-4C70-B3E9-2FC43A1EFCEC}" dt="2021-04-05T15:06:02.398" v="1205"/>
          <ac:spMkLst>
            <pc:docMk/>
            <pc:sldMk cId="640116533" sldId="299"/>
            <ac:spMk id="30" creationId="{3E473051-F2BE-4FA2-960B-7DD9E71C7686}"/>
          </ac:spMkLst>
        </pc:spChg>
        <pc:spChg chg="mod">
          <ac:chgData name="Archie Quiambao DOLIT" userId="0acd01b1-4217-4ee4-aac5-d0868cb3a5e4" providerId="ADAL" clId="{66CDD850-DD45-4C70-B3E9-2FC43A1EFCEC}" dt="2021-04-05T15:06:02.398" v="1205"/>
          <ac:spMkLst>
            <pc:docMk/>
            <pc:sldMk cId="640116533" sldId="299"/>
            <ac:spMk id="31" creationId="{BD0C9D7E-8BF1-43BE-8240-C4D867224082}"/>
          </ac:spMkLst>
        </pc:spChg>
        <pc:spChg chg="mod">
          <ac:chgData name="Archie Quiambao DOLIT" userId="0acd01b1-4217-4ee4-aac5-d0868cb3a5e4" providerId="ADAL" clId="{66CDD850-DD45-4C70-B3E9-2FC43A1EFCEC}" dt="2021-04-05T15:06:02.398" v="1205"/>
          <ac:spMkLst>
            <pc:docMk/>
            <pc:sldMk cId="640116533" sldId="299"/>
            <ac:spMk id="32" creationId="{FF05F163-45FA-40EE-BE7C-BF566203CC9D}"/>
          </ac:spMkLst>
        </pc:spChg>
        <pc:spChg chg="mod">
          <ac:chgData name="Archie Quiambao DOLIT" userId="0acd01b1-4217-4ee4-aac5-d0868cb3a5e4" providerId="ADAL" clId="{66CDD850-DD45-4C70-B3E9-2FC43A1EFCEC}" dt="2021-04-05T15:06:02.398" v="1205"/>
          <ac:spMkLst>
            <pc:docMk/>
            <pc:sldMk cId="640116533" sldId="299"/>
            <ac:spMk id="33" creationId="{E864A72A-8CE8-4669-98BB-CB97E7D3E43C}"/>
          </ac:spMkLst>
        </pc:spChg>
        <pc:spChg chg="mod">
          <ac:chgData name="Archie Quiambao DOLIT" userId="0acd01b1-4217-4ee4-aac5-d0868cb3a5e4" providerId="ADAL" clId="{66CDD850-DD45-4C70-B3E9-2FC43A1EFCEC}" dt="2021-04-05T15:06:02.398" v="1205"/>
          <ac:spMkLst>
            <pc:docMk/>
            <pc:sldMk cId="640116533" sldId="299"/>
            <ac:spMk id="34" creationId="{4FB526F8-E355-4620-8641-4C0A42AE15C9}"/>
          </ac:spMkLst>
        </pc:spChg>
        <pc:spChg chg="mod">
          <ac:chgData name="Archie Quiambao DOLIT" userId="0acd01b1-4217-4ee4-aac5-d0868cb3a5e4" providerId="ADAL" clId="{66CDD850-DD45-4C70-B3E9-2FC43A1EFCEC}" dt="2021-04-05T15:06:02.398" v="1205"/>
          <ac:spMkLst>
            <pc:docMk/>
            <pc:sldMk cId="640116533" sldId="299"/>
            <ac:spMk id="35" creationId="{D40A269B-4F60-4591-A8BC-78BBA7D7B816}"/>
          </ac:spMkLst>
        </pc:spChg>
        <pc:spChg chg="mod">
          <ac:chgData name="Archie Quiambao DOLIT" userId="0acd01b1-4217-4ee4-aac5-d0868cb3a5e4" providerId="ADAL" clId="{66CDD850-DD45-4C70-B3E9-2FC43A1EFCEC}" dt="2021-04-05T15:06:02.398" v="1205"/>
          <ac:spMkLst>
            <pc:docMk/>
            <pc:sldMk cId="640116533" sldId="299"/>
            <ac:spMk id="36" creationId="{98699783-1754-4249-805A-6F507C62767C}"/>
          </ac:spMkLst>
        </pc:spChg>
        <pc:spChg chg="mod">
          <ac:chgData name="Archie Quiambao DOLIT" userId="0acd01b1-4217-4ee4-aac5-d0868cb3a5e4" providerId="ADAL" clId="{66CDD850-DD45-4C70-B3E9-2FC43A1EFCEC}" dt="2021-04-05T15:06:02.398" v="1205"/>
          <ac:spMkLst>
            <pc:docMk/>
            <pc:sldMk cId="640116533" sldId="299"/>
            <ac:spMk id="37" creationId="{85FF69BD-6AA7-4AFA-9672-BB8B7CDF6915}"/>
          </ac:spMkLst>
        </pc:spChg>
        <pc:spChg chg="mod">
          <ac:chgData name="Archie Quiambao DOLIT" userId="0acd01b1-4217-4ee4-aac5-d0868cb3a5e4" providerId="ADAL" clId="{66CDD850-DD45-4C70-B3E9-2FC43A1EFCEC}" dt="2021-04-05T15:06:02.398" v="1205"/>
          <ac:spMkLst>
            <pc:docMk/>
            <pc:sldMk cId="640116533" sldId="299"/>
            <ac:spMk id="38" creationId="{F904DAC8-702A-409B-B32A-D391536B1E2B}"/>
          </ac:spMkLst>
        </pc:spChg>
        <pc:spChg chg="mod">
          <ac:chgData name="Archie Quiambao DOLIT" userId="0acd01b1-4217-4ee4-aac5-d0868cb3a5e4" providerId="ADAL" clId="{66CDD850-DD45-4C70-B3E9-2FC43A1EFCEC}" dt="2021-04-05T15:06:02.398" v="1205"/>
          <ac:spMkLst>
            <pc:docMk/>
            <pc:sldMk cId="640116533" sldId="299"/>
            <ac:spMk id="39" creationId="{7E1F0E17-8EA6-4C87-8BC2-3B7235655122}"/>
          </ac:spMkLst>
        </pc:spChg>
        <pc:spChg chg="mod">
          <ac:chgData name="Archie Quiambao DOLIT" userId="0acd01b1-4217-4ee4-aac5-d0868cb3a5e4" providerId="ADAL" clId="{66CDD850-DD45-4C70-B3E9-2FC43A1EFCEC}" dt="2021-04-05T15:06:02.398" v="1205"/>
          <ac:spMkLst>
            <pc:docMk/>
            <pc:sldMk cId="640116533" sldId="299"/>
            <ac:spMk id="40" creationId="{DEB706D3-0459-46CD-B588-567968B0F58F}"/>
          </ac:spMkLst>
        </pc:spChg>
        <pc:spChg chg="mod">
          <ac:chgData name="Archie Quiambao DOLIT" userId="0acd01b1-4217-4ee4-aac5-d0868cb3a5e4" providerId="ADAL" clId="{66CDD850-DD45-4C70-B3E9-2FC43A1EFCEC}" dt="2021-04-05T15:06:02.398" v="1205"/>
          <ac:spMkLst>
            <pc:docMk/>
            <pc:sldMk cId="640116533" sldId="299"/>
            <ac:spMk id="41" creationId="{8C4ED3B1-F7AC-4C10-8042-F2EFBDCF25D2}"/>
          </ac:spMkLst>
        </pc:spChg>
        <pc:spChg chg="mod">
          <ac:chgData name="Archie Quiambao DOLIT" userId="0acd01b1-4217-4ee4-aac5-d0868cb3a5e4" providerId="ADAL" clId="{66CDD850-DD45-4C70-B3E9-2FC43A1EFCEC}" dt="2021-04-05T15:06:02.398" v="1205"/>
          <ac:spMkLst>
            <pc:docMk/>
            <pc:sldMk cId="640116533" sldId="299"/>
            <ac:spMk id="42" creationId="{7D759B1A-A0F9-4D3C-A1E0-F5B678839CBC}"/>
          </ac:spMkLst>
        </pc:spChg>
        <pc:spChg chg="mod">
          <ac:chgData name="Archie Quiambao DOLIT" userId="0acd01b1-4217-4ee4-aac5-d0868cb3a5e4" providerId="ADAL" clId="{66CDD850-DD45-4C70-B3E9-2FC43A1EFCEC}" dt="2021-04-05T15:06:02.398" v="1205"/>
          <ac:spMkLst>
            <pc:docMk/>
            <pc:sldMk cId="640116533" sldId="299"/>
            <ac:spMk id="43" creationId="{F0FCE8C0-AC1D-4894-921B-BEC05A4E987B}"/>
          </ac:spMkLst>
        </pc:spChg>
        <pc:spChg chg="mod">
          <ac:chgData name="Archie Quiambao DOLIT" userId="0acd01b1-4217-4ee4-aac5-d0868cb3a5e4" providerId="ADAL" clId="{66CDD850-DD45-4C70-B3E9-2FC43A1EFCEC}" dt="2021-04-05T15:06:02.398" v="1205"/>
          <ac:spMkLst>
            <pc:docMk/>
            <pc:sldMk cId="640116533" sldId="299"/>
            <ac:spMk id="44" creationId="{8AB6C449-63F6-496C-909F-342B6E1B2FBF}"/>
          </ac:spMkLst>
        </pc:spChg>
        <pc:spChg chg="mod">
          <ac:chgData name="Archie Quiambao DOLIT" userId="0acd01b1-4217-4ee4-aac5-d0868cb3a5e4" providerId="ADAL" clId="{66CDD850-DD45-4C70-B3E9-2FC43A1EFCEC}" dt="2021-04-05T15:06:02.398" v="1205"/>
          <ac:spMkLst>
            <pc:docMk/>
            <pc:sldMk cId="640116533" sldId="299"/>
            <ac:spMk id="45" creationId="{2B646C63-E9C5-4E54-818E-D1BC1490F093}"/>
          </ac:spMkLst>
        </pc:spChg>
        <pc:spChg chg="mod">
          <ac:chgData name="Archie Quiambao DOLIT" userId="0acd01b1-4217-4ee4-aac5-d0868cb3a5e4" providerId="ADAL" clId="{66CDD850-DD45-4C70-B3E9-2FC43A1EFCEC}" dt="2021-04-05T15:06:02.398" v="1205"/>
          <ac:spMkLst>
            <pc:docMk/>
            <pc:sldMk cId="640116533" sldId="299"/>
            <ac:spMk id="46" creationId="{F5FAD957-F695-42C6-B943-9944761E09CE}"/>
          </ac:spMkLst>
        </pc:spChg>
        <pc:spChg chg="mod">
          <ac:chgData name="Archie Quiambao DOLIT" userId="0acd01b1-4217-4ee4-aac5-d0868cb3a5e4" providerId="ADAL" clId="{66CDD850-DD45-4C70-B3E9-2FC43A1EFCEC}" dt="2021-04-05T15:06:02.398" v="1205"/>
          <ac:spMkLst>
            <pc:docMk/>
            <pc:sldMk cId="640116533" sldId="299"/>
            <ac:spMk id="47" creationId="{38BDC931-6117-45FA-B5D9-E220F888D22A}"/>
          </ac:spMkLst>
        </pc:spChg>
        <pc:spChg chg="mod">
          <ac:chgData name="Archie Quiambao DOLIT" userId="0acd01b1-4217-4ee4-aac5-d0868cb3a5e4" providerId="ADAL" clId="{66CDD850-DD45-4C70-B3E9-2FC43A1EFCEC}" dt="2021-04-05T15:06:02.398" v="1205"/>
          <ac:spMkLst>
            <pc:docMk/>
            <pc:sldMk cId="640116533" sldId="299"/>
            <ac:spMk id="48" creationId="{C838E7B5-8235-4101-816B-6B6DFDC09501}"/>
          </ac:spMkLst>
        </pc:spChg>
        <pc:spChg chg="mod">
          <ac:chgData name="Archie Quiambao DOLIT" userId="0acd01b1-4217-4ee4-aac5-d0868cb3a5e4" providerId="ADAL" clId="{66CDD850-DD45-4C70-B3E9-2FC43A1EFCEC}" dt="2021-04-05T15:06:02.398" v="1205"/>
          <ac:spMkLst>
            <pc:docMk/>
            <pc:sldMk cId="640116533" sldId="299"/>
            <ac:spMk id="49" creationId="{DEF17154-9354-4211-AB44-9C331D3000C6}"/>
          </ac:spMkLst>
        </pc:spChg>
        <pc:spChg chg="mod">
          <ac:chgData name="Archie Quiambao DOLIT" userId="0acd01b1-4217-4ee4-aac5-d0868cb3a5e4" providerId="ADAL" clId="{66CDD850-DD45-4C70-B3E9-2FC43A1EFCEC}" dt="2021-04-05T15:06:02.398" v="1205"/>
          <ac:spMkLst>
            <pc:docMk/>
            <pc:sldMk cId="640116533" sldId="299"/>
            <ac:spMk id="50" creationId="{130D35F0-78AC-4274-9021-562647CC2E8C}"/>
          </ac:spMkLst>
        </pc:spChg>
        <pc:spChg chg="mod">
          <ac:chgData name="Archie Quiambao DOLIT" userId="0acd01b1-4217-4ee4-aac5-d0868cb3a5e4" providerId="ADAL" clId="{66CDD850-DD45-4C70-B3E9-2FC43A1EFCEC}" dt="2021-04-05T15:06:02.398" v="1205"/>
          <ac:spMkLst>
            <pc:docMk/>
            <pc:sldMk cId="640116533" sldId="299"/>
            <ac:spMk id="51" creationId="{45AFDE1F-EF7F-4D97-B461-F07ED12335CE}"/>
          </ac:spMkLst>
        </pc:spChg>
        <pc:spChg chg="mod">
          <ac:chgData name="Archie Quiambao DOLIT" userId="0acd01b1-4217-4ee4-aac5-d0868cb3a5e4" providerId="ADAL" clId="{66CDD850-DD45-4C70-B3E9-2FC43A1EFCEC}" dt="2021-04-05T15:06:02.398" v="1205"/>
          <ac:spMkLst>
            <pc:docMk/>
            <pc:sldMk cId="640116533" sldId="299"/>
            <ac:spMk id="52" creationId="{34584359-8EB9-4F01-B65A-E096F642C9BF}"/>
          </ac:spMkLst>
        </pc:spChg>
        <pc:spChg chg="mod">
          <ac:chgData name="Archie Quiambao DOLIT" userId="0acd01b1-4217-4ee4-aac5-d0868cb3a5e4" providerId="ADAL" clId="{66CDD850-DD45-4C70-B3E9-2FC43A1EFCEC}" dt="2021-04-05T15:06:02.398" v="1205"/>
          <ac:spMkLst>
            <pc:docMk/>
            <pc:sldMk cId="640116533" sldId="299"/>
            <ac:spMk id="53" creationId="{9D445006-7882-4E0A-90DD-3D26FC41F244}"/>
          </ac:spMkLst>
        </pc:spChg>
        <pc:spChg chg="mod">
          <ac:chgData name="Archie Quiambao DOLIT" userId="0acd01b1-4217-4ee4-aac5-d0868cb3a5e4" providerId="ADAL" clId="{66CDD850-DD45-4C70-B3E9-2FC43A1EFCEC}" dt="2021-04-05T15:06:02.398" v="1205"/>
          <ac:spMkLst>
            <pc:docMk/>
            <pc:sldMk cId="640116533" sldId="299"/>
            <ac:spMk id="54" creationId="{1F2D7EC4-F082-4031-9639-4842BE4582E7}"/>
          </ac:spMkLst>
        </pc:spChg>
        <pc:spChg chg="mod">
          <ac:chgData name="Archie Quiambao DOLIT" userId="0acd01b1-4217-4ee4-aac5-d0868cb3a5e4" providerId="ADAL" clId="{66CDD850-DD45-4C70-B3E9-2FC43A1EFCEC}" dt="2021-04-05T15:06:02.398" v="1205"/>
          <ac:spMkLst>
            <pc:docMk/>
            <pc:sldMk cId="640116533" sldId="299"/>
            <ac:spMk id="55" creationId="{E32F1048-96C4-4F07-9672-D32DAB6FDDD5}"/>
          </ac:spMkLst>
        </pc:spChg>
        <pc:spChg chg="mod">
          <ac:chgData name="Archie Quiambao DOLIT" userId="0acd01b1-4217-4ee4-aac5-d0868cb3a5e4" providerId="ADAL" clId="{66CDD850-DD45-4C70-B3E9-2FC43A1EFCEC}" dt="2021-04-05T15:06:02.398" v="1205"/>
          <ac:spMkLst>
            <pc:docMk/>
            <pc:sldMk cId="640116533" sldId="299"/>
            <ac:spMk id="56" creationId="{75058931-26F3-44E8-9BA0-9B93A0FB1E52}"/>
          </ac:spMkLst>
        </pc:spChg>
        <pc:spChg chg="mod">
          <ac:chgData name="Archie Quiambao DOLIT" userId="0acd01b1-4217-4ee4-aac5-d0868cb3a5e4" providerId="ADAL" clId="{66CDD850-DD45-4C70-B3E9-2FC43A1EFCEC}" dt="2021-04-05T15:06:02.398" v="1205"/>
          <ac:spMkLst>
            <pc:docMk/>
            <pc:sldMk cId="640116533" sldId="299"/>
            <ac:spMk id="57" creationId="{8B3A40A6-CF3B-4103-84BA-9FC84702356E}"/>
          </ac:spMkLst>
        </pc:spChg>
        <pc:spChg chg="mod">
          <ac:chgData name="Archie Quiambao DOLIT" userId="0acd01b1-4217-4ee4-aac5-d0868cb3a5e4" providerId="ADAL" clId="{66CDD850-DD45-4C70-B3E9-2FC43A1EFCEC}" dt="2021-04-05T15:06:02.398" v="1205"/>
          <ac:spMkLst>
            <pc:docMk/>
            <pc:sldMk cId="640116533" sldId="299"/>
            <ac:spMk id="58" creationId="{6FEF05C9-7D91-4CD2-B98B-F49C4A20C82A}"/>
          </ac:spMkLst>
        </pc:spChg>
        <pc:spChg chg="mod">
          <ac:chgData name="Archie Quiambao DOLIT" userId="0acd01b1-4217-4ee4-aac5-d0868cb3a5e4" providerId="ADAL" clId="{66CDD850-DD45-4C70-B3E9-2FC43A1EFCEC}" dt="2021-04-05T15:06:02.398" v="1205"/>
          <ac:spMkLst>
            <pc:docMk/>
            <pc:sldMk cId="640116533" sldId="299"/>
            <ac:spMk id="59" creationId="{840DA44C-5CC6-4AB7-9B41-A43428299A20}"/>
          </ac:spMkLst>
        </pc:spChg>
        <pc:spChg chg="mod">
          <ac:chgData name="Archie Quiambao DOLIT" userId="0acd01b1-4217-4ee4-aac5-d0868cb3a5e4" providerId="ADAL" clId="{66CDD850-DD45-4C70-B3E9-2FC43A1EFCEC}" dt="2021-04-05T15:06:02.398" v="1205"/>
          <ac:spMkLst>
            <pc:docMk/>
            <pc:sldMk cId="640116533" sldId="299"/>
            <ac:spMk id="60" creationId="{C555CED5-B44C-4443-A17C-A3A5CC2C85C7}"/>
          </ac:spMkLst>
        </pc:spChg>
        <pc:spChg chg="mod">
          <ac:chgData name="Archie Quiambao DOLIT" userId="0acd01b1-4217-4ee4-aac5-d0868cb3a5e4" providerId="ADAL" clId="{66CDD850-DD45-4C70-B3E9-2FC43A1EFCEC}" dt="2021-04-05T15:06:02.398" v="1205"/>
          <ac:spMkLst>
            <pc:docMk/>
            <pc:sldMk cId="640116533" sldId="299"/>
            <ac:spMk id="61" creationId="{607E7C89-E40E-4952-B22B-E9C7FE1619D3}"/>
          </ac:spMkLst>
        </pc:spChg>
        <pc:spChg chg="mod">
          <ac:chgData name="Archie Quiambao DOLIT" userId="0acd01b1-4217-4ee4-aac5-d0868cb3a5e4" providerId="ADAL" clId="{66CDD850-DD45-4C70-B3E9-2FC43A1EFCEC}" dt="2021-04-05T15:06:02.398" v="1205"/>
          <ac:spMkLst>
            <pc:docMk/>
            <pc:sldMk cId="640116533" sldId="299"/>
            <ac:spMk id="62" creationId="{F7401FE0-C8A3-44AE-846D-A5955A1F002F}"/>
          </ac:spMkLst>
        </pc:spChg>
        <pc:spChg chg="mod">
          <ac:chgData name="Archie Quiambao DOLIT" userId="0acd01b1-4217-4ee4-aac5-d0868cb3a5e4" providerId="ADAL" clId="{66CDD850-DD45-4C70-B3E9-2FC43A1EFCEC}" dt="2021-04-05T15:06:02.398" v="1205"/>
          <ac:spMkLst>
            <pc:docMk/>
            <pc:sldMk cId="640116533" sldId="299"/>
            <ac:spMk id="63" creationId="{415A0A44-7FE1-4503-B5C7-62C4CA949F51}"/>
          </ac:spMkLst>
        </pc:spChg>
        <pc:spChg chg="mod">
          <ac:chgData name="Archie Quiambao DOLIT" userId="0acd01b1-4217-4ee4-aac5-d0868cb3a5e4" providerId="ADAL" clId="{66CDD850-DD45-4C70-B3E9-2FC43A1EFCEC}" dt="2021-04-05T15:06:02.398" v="1205"/>
          <ac:spMkLst>
            <pc:docMk/>
            <pc:sldMk cId="640116533" sldId="299"/>
            <ac:spMk id="64" creationId="{FE1FDF76-80CF-40AA-9AC0-86283D48549B}"/>
          </ac:spMkLst>
        </pc:spChg>
        <pc:spChg chg="mod">
          <ac:chgData name="Archie Quiambao DOLIT" userId="0acd01b1-4217-4ee4-aac5-d0868cb3a5e4" providerId="ADAL" clId="{66CDD850-DD45-4C70-B3E9-2FC43A1EFCEC}" dt="2021-04-05T15:06:02.398" v="1205"/>
          <ac:spMkLst>
            <pc:docMk/>
            <pc:sldMk cId="640116533" sldId="299"/>
            <ac:spMk id="65" creationId="{A76A7265-4F06-42B2-8DED-2040A0986A59}"/>
          </ac:spMkLst>
        </pc:spChg>
        <pc:spChg chg="mod">
          <ac:chgData name="Archie Quiambao DOLIT" userId="0acd01b1-4217-4ee4-aac5-d0868cb3a5e4" providerId="ADAL" clId="{66CDD850-DD45-4C70-B3E9-2FC43A1EFCEC}" dt="2021-04-05T15:06:02.398" v="1205"/>
          <ac:spMkLst>
            <pc:docMk/>
            <pc:sldMk cId="640116533" sldId="299"/>
            <ac:spMk id="66" creationId="{2B73B973-780F-4A41-811C-E048DDF58DB1}"/>
          </ac:spMkLst>
        </pc:spChg>
        <pc:spChg chg="mod">
          <ac:chgData name="Archie Quiambao DOLIT" userId="0acd01b1-4217-4ee4-aac5-d0868cb3a5e4" providerId="ADAL" clId="{66CDD850-DD45-4C70-B3E9-2FC43A1EFCEC}" dt="2021-04-05T15:06:02.398" v="1205"/>
          <ac:spMkLst>
            <pc:docMk/>
            <pc:sldMk cId="640116533" sldId="299"/>
            <ac:spMk id="67" creationId="{B8240E4F-2A61-420F-B760-0A36DD1C706A}"/>
          </ac:spMkLst>
        </pc:spChg>
        <pc:spChg chg="mod">
          <ac:chgData name="Archie Quiambao DOLIT" userId="0acd01b1-4217-4ee4-aac5-d0868cb3a5e4" providerId="ADAL" clId="{66CDD850-DD45-4C70-B3E9-2FC43A1EFCEC}" dt="2021-04-05T15:06:02.398" v="1205"/>
          <ac:spMkLst>
            <pc:docMk/>
            <pc:sldMk cId="640116533" sldId="299"/>
            <ac:spMk id="68" creationId="{DE31B0E5-71A9-421E-B26A-FD850501CE03}"/>
          </ac:spMkLst>
        </pc:spChg>
        <pc:spChg chg="mod">
          <ac:chgData name="Archie Quiambao DOLIT" userId="0acd01b1-4217-4ee4-aac5-d0868cb3a5e4" providerId="ADAL" clId="{66CDD850-DD45-4C70-B3E9-2FC43A1EFCEC}" dt="2021-04-05T15:06:02.398" v="1205"/>
          <ac:spMkLst>
            <pc:docMk/>
            <pc:sldMk cId="640116533" sldId="299"/>
            <ac:spMk id="69" creationId="{3875FD06-BD04-446A-946C-FE2544B6B5BF}"/>
          </ac:spMkLst>
        </pc:spChg>
        <pc:spChg chg="mod">
          <ac:chgData name="Archie Quiambao DOLIT" userId="0acd01b1-4217-4ee4-aac5-d0868cb3a5e4" providerId="ADAL" clId="{66CDD850-DD45-4C70-B3E9-2FC43A1EFCEC}" dt="2021-04-05T15:06:02.398" v="1205"/>
          <ac:spMkLst>
            <pc:docMk/>
            <pc:sldMk cId="640116533" sldId="299"/>
            <ac:spMk id="70" creationId="{F8448B3E-9339-4FB8-AD31-954AE39426D5}"/>
          </ac:spMkLst>
        </pc:spChg>
        <pc:spChg chg="mod">
          <ac:chgData name="Archie Quiambao DOLIT" userId="0acd01b1-4217-4ee4-aac5-d0868cb3a5e4" providerId="ADAL" clId="{66CDD850-DD45-4C70-B3E9-2FC43A1EFCEC}" dt="2021-04-05T15:06:02.398" v="1205"/>
          <ac:spMkLst>
            <pc:docMk/>
            <pc:sldMk cId="640116533" sldId="299"/>
            <ac:spMk id="71" creationId="{F7F9BB7F-884E-4AC7-A893-4F38EAE1B809}"/>
          </ac:spMkLst>
        </pc:spChg>
        <pc:spChg chg="mod">
          <ac:chgData name="Archie Quiambao DOLIT" userId="0acd01b1-4217-4ee4-aac5-d0868cb3a5e4" providerId="ADAL" clId="{66CDD850-DD45-4C70-B3E9-2FC43A1EFCEC}" dt="2021-04-05T15:06:02.398" v="1205"/>
          <ac:spMkLst>
            <pc:docMk/>
            <pc:sldMk cId="640116533" sldId="299"/>
            <ac:spMk id="72" creationId="{BFC8A88D-E450-419F-8E17-5204BCB028F5}"/>
          </ac:spMkLst>
        </pc:spChg>
        <pc:spChg chg="mod">
          <ac:chgData name="Archie Quiambao DOLIT" userId="0acd01b1-4217-4ee4-aac5-d0868cb3a5e4" providerId="ADAL" clId="{66CDD850-DD45-4C70-B3E9-2FC43A1EFCEC}" dt="2021-04-05T15:06:02.398" v="1205"/>
          <ac:spMkLst>
            <pc:docMk/>
            <pc:sldMk cId="640116533" sldId="299"/>
            <ac:spMk id="73" creationId="{198E9CC3-CF71-4A9C-B8D7-23F622A1A9AC}"/>
          </ac:spMkLst>
        </pc:spChg>
        <pc:spChg chg="mod">
          <ac:chgData name="Archie Quiambao DOLIT" userId="0acd01b1-4217-4ee4-aac5-d0868cb3a5e4" providerId="ADAL" clId="{66CDD850-DD45-4C70-B3E9-2FC43A1EFCEC}" dt="2021-04-05T15:06:02.398" v="1205"/>
          <ac:spMkLst>
            <pc:docMk/>
            <pc:sldMk cId="640116533" sldId="299"/>
            <ac:spMk id="74" creationId="{AEA63303-DF60-4C13-A87D-E135D1C54FCC}"/>
          </ac:spMkLst>
        </pc:spChg>
        <pc:spChg chg="mod">
          <ac:chgData name="Archie Quiambao DOLIT" userId="0acd01b1-4217-4ee4-aac5-d0868cb3a5e4" providerId="ADAL" clId="{66CDD850-DD45-4C70-B3E9-2FC43A1EFCEC}" dt="2021-04-05T15:06:02.398" v="1205"/>
          <ac:spMkLst>
            <pc:docMk/>
            <pc:sldMk cId="640116533" sldId="299"/>
            <ac:spMk id="75" creationId="{C2AC5D64-C01F-400B-8A37-2DA268CEBE6C}"/>
          </ac:spMkLst>
        </pc:spChg>
        <pc:spChg chg="mod">
          <ac:chgData name="Archie Quiambao DOLIT" userId="0acd01b1-4217-4ee4-aac5-d0868cb3a5e4" providerId="ADAL" clId="{66CDD850-DD45-4C70-B3E9-2FC43A1EFCEC}" dt="2021-04-05T15:06:02.398" v="1205"/>
          <ac:spMkLst>
            <pc:docMk/>
            <pc:sldMk cId="640116533" sldId="299"/>
            <ac:spMk id="76" creationId="{50D7408D-7031-4F83-A7C0-5AD6480B49C5}"/>
          </ac:spMkLst>
        </pc:spChg>
        <pc:spChg chg="mod">
          <ac:chgData name="Archie Quiambao DOLIT" userId="0acd01b1-4217-4ee4-aac5-d0868cb3a5e4" providerId="ADAL" clId="{66CDD850-DD45-4C70-B3E9-2FC43A1EFCEC}" dt="2021-04-05T15:06:02.398" v="1205"/>
          <ac:spMkLst>
            <pc:docMk/>
            <pc:sldMk cId="640116533" sldId="299"/>
            <ac:spMk id="77" creationId="{2B576A60-5220-4A61-9A65-BC7E58B54105}"/>
          </ac:spMkLst>
        </pc:spChg>
        <pc:spChg chg="mod">
          <ac:chgData name="Archie Quiambao DOLIT" userId="0acd01b1-4217-4ee4-aac5-d0868cb3a5e4" providerId="ADAL" clId="{66CDD850-DD45-4C70-B3E9-2FC43A1EFCEC}" dt="2021-04-05T15:06:02.398" v="1205"/>
          <ac:spMkLst>
            <pc:docMk/>
            <pc:sldMk cId="640116533" sldId="299"/>
            <ac:spMk id="78" creationId="{E6C7B5E2-C571-4E4B-A1B3-041E1307024C}"/>
          </ac:spMkLst>
        </pc:spChg>
        <pc:spChg chg="mod">
          <ac:chgData name="Archie Quiambao DOLIT" userId="0acd01b1-4217-4ee4-aac5-d0868cb3a5e4" providerId="ADAL" clId="{66CDD850-DD45-4C70-B3E9-2FC43A1EFCEC}" dt="2021-04-05T15:06:02.398" v="1205"/>
          <ac:spMkLst>
            <pc:docMk/>
            <pc:sldMk cId="640116533" sldId="299"/>
            <ac:spMk id="79" creationId="{0F689D93-5B0E-438A-82B2-12EF54B2D3EC}"/>
          </ac:spMkLst>
        </pc:spChg>
        <pc:spChg chg="mod">
          <ac:chgData name="Archie Quiambao DOLIT" userId="0acd01b1-4217-4ee4-aac5-d0868cb3a5e4" providerId="ADAL" clId="{66CDD850-DD45-4C70-B3E9-2FC43A1EFCEC}" dt="2021-04-05T15:06:02.398" v="1205"/>
          <ac:spMkLst>
            <pc:docMk/>
            <pc:sldMk cId="640116533" sldId="299"/>
            <ac:spMk id="80" creationId="{C2E8406D-C208-42B5-A3C2-799C33C82766}"/>
          </ac:spMkLst>
        </pc:spChg>
        <pc:spChg chg="mod">
          <ac:chgData name="Archie Quiambao DOLIT" userId="0acd01b1-4217-4ee4-aac5-d0868cb3a5e4" providerId="ADAL" clId="{66CDD850-DD45-4C70-B3E9-2FC43A1EFCEC}" dt="2021-04-05T15:06:02.398" v="1205"/>
          <ac:spMkLst>
            <pc:docMk/>
            <pc:sldMk cId="640116533" sldId="299"/>
            <ac:spMk id="81" creationId="{41B28F7F-9BBD-43FC-8F01-F9E40DBB3257}"/>
          </ac:spMkLst>
        </pc:spChg>
        <pc:spChg chg="mod">
          <ac:chgData name="Archie Quiambao DOLIT" userId="0acd01b1-4217-4ee4-aac5-d0868cb3a5e4" providerId="ADAL" clId="{66CDD850-DD45-4C70-B3E9-2FC43A1EFCEC}" dt="2021-04-05T15:06:02.398" v="1205"/>
          <ac:spMkLst>
            <pc:docMk/>
            <pc:sldMk cId="640116533" sldId="299"/>
            <ac:spMk id="82" creationId="{182AA257-9FF8-4E49-93E8-293072564124}"/>
          </ac:spMkLst>
        </pc:spChg>
        <pc:spChg chg="mod">
          <ac:chgData name="Archie Quiambao DOLIT" userId="0acd01b1-4217-4ee4-aac5-d0868cb3a5e4" providerId="ADAL" clId="{66CDD850-DD45-4C70-B3E9-2FC43A1EFCEC}" dt="2021-04-05T15:06:02.398" v="1205"/>
          <ac:spMkLst>
            <pc:docMk/>
            <pc:sldMk cId="640116533" sldId="299"/>
            <ac:spMk id="83" creationId="{33D4A3D2-5686-4AA6-9235-3221AA1DAC47}"/>
          </ac:spMkLst>
        </pc:spChg>
        <pc:spChg chg="mod">
          <ac:chgData name="Archie Quiambao DOLIT" userId="0acd01b1-4217-4ee4-aac5-d0868cb3a5e4" providerId="ADAL" clId="{66CDD850-DD45-4C70-B3E9-2FC43A1EFCEC}" dt="2021-04-05T15:06:02.398" v="1205"/>
          <ac:spMkLst>
            <pc:docMk/>
            <pc:sldMk cId="640116533" sldId="299"/>
            <ac:spMk id="84" creationId="{AE566553-EA7F-4B58-90A7-7ADB57713B63}"/>
          </ac:spMkLst>
        </pc:spChg>
        <pc:spChg chg="mod">
          <ac:chgData name="Archie Quiambao DOLIT" userId="0acd01b1-4217-4ee4-aac5-d0868cb3a5e4" providerId="ADAL" clId="{66CDD850-DD45-4C70-B3E9-2FC43A1EFCEC}" dt="2021-04-05T15:06:02.398" v="1205"/>
          <ac:spMkLst>
            <pc:docMk/>
            <pc:sldMk cId="640116533" sldId="299"/>
            <ac:spMk id="85" creationId="{06D693EE-A75C-47C6-9B40-E0D5B04016E4}"/>
          </ac:spMkLst>
        </pc:spChg>
        <pc:spChg chg="mod">
          <ac:chgData name="Archie Quiambao DOLIT" userId="0acd01b1-4217-4ee4-aac5-d0868cb3a5e4" providerId="ADAL" clId="{66CDD850-DD45-4C70-B3E9-2FC43A1EFCEC}" dt="2021-04-05T15:06:02.398" v="1205"/>
          <ac:spMkLst>
            <pc:docMk/>
            <pc:sldMk cId="640116533" sldId="299"/>
            <ac:spMk id="86" creationId="{FB72B933-46E9-43C1-8E25-BCF9CE34254F}"/>
          </ac:spMkLst>
        </pc:spChg>
        <pc:spChg chg="mod">
          <ac:chgData name="Archie Quiambao DOLIT" userId="0acd01b1-4217-4ee4-aac5-d0868cb3a5e4" providerId="ADAL" clId="{66CDD850-DD45-4C70-B3E9-2FC43A1EFCEC}" dt="2021-04-05T15:06:02.398" v="1205"/>
          <ac:spMkLst>
            <pc:docMk/>
            <pc:sldMk cId="640116533" sldId="299"/>
            <ac:spMk id="87" creationId="{C4B6975F-BF17-4478-9325-F1C1920DCA72}"/>
          </ac:spMkLst>
        </pc:spChg>
        <pc:spChg chg="mod">
          <ac:chgData name="Archie Quiambao DOLIT" userId="0acd01b1-4217-4ee4-aac5-d0868cb3a5e4" providerId="ADAL" clId="{66CDD850-DD45-4C70-B3E9-2FC43A1EFCEC}" dt="2021-04-05T15:06:02.398" v="1205"/>
          <ac:spMkLst>
            <pc:docMk/>
            <pc:sldMk cId="640116533" sldId="299"/>
            <ac:spMk id="88" creationId="{B5D852E0-5E2A-4DF4-AE50-D2A21A2F2CA6}"/>
          </ac:spMkLst>
        </pc:spChg>
        <pc:spChg chg="mod">
          <ac:chgData name="Archie Quiambao DOLIT" userId="0acd01b1-4217-4ee4-aac5-d0868cb3a5e4" providerId="ADAL" clId="{66CDD850-DD45-4C70-B3E9-2FC43A1EFCEC}" dt="2021-04-05T15:06:02.398" v="1205"/>
          <ac:spMkLst>
            <pc:docMk/>
            <pc:sldMk cId="640116533" sldId="299"/>
            <ac:spMk id="89" creationId="{43F84C92-E9EC-413C-B650-5ADEF2B4BCF3}"/>
          </ac:spMkLst>
        </pc:spChg>
        <pc:spChg chg="mod">
          <ac:chgData name="Archie Quiambao DOLIT" userId="0acd01b1-4217-4ee4-aac5-d0868cb3a5e4" providerId="ADAL" clId="{66CDD850-DD45-4C70-B3E9-2FC43A1EFCEC}" dt="2021-04-05T15:06:02.398" v="1205"/>
          <ac:spMkLst>
            <pc:docMk/>
            <pc:sldMk cId="640116533" sldId="299"/>
            <ac:spMk id="90" creationId="{E6F44F99-27C3-4770-8CBD-D250AF8ADD2E}"/>
          </ac:spMkLst>
        </pc:spChg>
        <pc:spChg chg="mod">
          <ac:chgData name="Archie Quiambao DOLIT" userId="0acd01b1-4217-4ee4-aac5-d0868cb3a5e4" providerId="ADAL" clId="{66CDD850-DD45-4C70-B3E9-2FC43A1EFCEC}" dt="2021-04-05T15:06:02.398" v="1205"/>
          <ac:spMkLst>
            <pc:docMk/>
            <pc:sldMk cId="640116533" sldId="299"/>
            <ac:spMk id="91" creationId="{E752801A-B440-4CE8-948C-9594EF2F2CFF}"/>
          </ac:spMkLst>
        </pc:spChg>
        <pc:spChg chg="mod">
          <ac:chgData name="Archie Quiambao DOLIT" userId="0acd01b1-4217-4ee4-aac5-d0868cb3a5e4" providerId="ADAL" clId="{66CDD850-DD45-4C70-B3E9-2FC43A1EFCEC}" dt="2021-04-05T15:06:02.398" v="1205"/>
          <ac:spMkLst>
            <pc:docMk/>
            <pc:sldMk cId="640116533" sldId="299"/>
            <ac:spMk id="92" creationId="{FEE92FF4-B56E-43B1-BF27-EC1BE6E9FC8A}"/>
          </ac:spMkLst>
        </pc:spChg>
        <pc:spChg chg="mod">
          <ac:chgData name="Archie Quiambao DOLIT" userId="0acd01b1-4217-4ee4-aac5-d0868cb3a5e4" providerId="ADAL" clId="{66CDD850-DD45-4C70-B3E9-2FC43A1EFCEC}" dt="2021-04-05T15:06:02.398" v="1205"/>
          <ac:spMkLst>
            <pc:docMk/>
            <pc:sldMk cId="640116533" sldId="299"/>
            <ac:spMk id="93" creationId="{E41297C3-5655-456A-A089-9CD87DB07C4A}"/>
          </ac:spMkLst>
        </pc:spChg>
        <pc:spChg chg="mod">
          <ac:chgData name="Archie Quiambao DOLIT" userId="0acd01b1-4217-4ee4-aac5-d0868cb3a5e4" providerId="ADAL" clId="{66CDD850-DD45-4C70-B3E9-2FC43A1EFCEC}" dt="2021-04-05T15:06:02.398" v="1205"/>
          <ac:spMkLst>
            <pc:docMk/>
            <pc:sldMk cId="640116533" sldId="299"/>
            <ac:spMk id="94" creationId="{2656D2B2-1D65-4A9B-94DE-416A7496BAB0}"/>
          </ac:spMkLst>
        </pc:spChg>
        <pc:spChg chg="mod">
          <ac:chgData name="Archie Quiambao DOLIT" userId="0acd01b1-4217-4ee4-aac5-d0868cb3a5e4" providerId="ADAL" clId="{66CDD850-DD45-4C70-B3E9-2FC43A1EFCEC}" dt="2021-04-05T15:06:02.398" v="1205"/>
          <ac:spMkLst>
            <pc:docMk/>
            <pc:sldMk cId="640116533" sldId="299"/>
            <ac:spMk id="95" creationId="{F130D0A8-2032-42B9-AEA0-14D19F59A3D2}"/>
          </ac:spMkLst>
        </pc:spChg>
        <pc:spChg chg="mod">
          <ac:chgData name="Archie Quiambao DOLIT" userId="0acd01b1-4217-4ee4-aac5-d0868cb3a5e4" providerId="ADAL" clId="{66CDD850-DD45-4C70-B3E9-2FC43A1EFCEC}" dt="2021-04-05T15:06:02.398" v="1205"/>
          <ac:spMkLst>
            <pc:docMk/>
            <pc:sldMk cId="640116533" sldId="299"/>
            <ac:spMk id="96" creationId="{F7C3FFD3-833A-4D83-A5C4-B334BA8970A6}"/>
          </ac:spMkLst>
        </pc:spChg>
        <pc:spChg chg="mod">
          <ac:chgData name="Archie Quiambao DOLIT" userId="0acd01b1-4217-4ee4-aac5-d0868cb3a5e4" providerId="ADAL" clId="{66CDD850-DD45-4C70-B3E9-2FC43A1EFCEC}" dt="2021-04-05T15:06:02.398" v="1205"/>
          <ac:spMkLst>
            <pc:docMk/>
            <pc:sldMk cId="640116533" sldId="299"/>
            <ac:spMk id="97" creationId="{7E6A72CD-138D-447F-9AFD-276DA2E47A37}"/>
          </ac:spMkLst>
        </pc:spChg>
        <pc:spChg chg="mod">
          <ac:chgData name="Archie Quiambao DOLIT" userId="0acd01b1-4217-4ee4-aac5-d0868cb3a5e4" providerId="ADAL" clId="{66CDD850-DD45-4C70-B3E9-2FC43A1EFCEC}" dt="2021-04-05T15:06:02.398" v="1205"/>
          <ac:spMkLst>
            <pc:docMk/>
            <pc:sldMk cId="640116533" sldId="299"/>
            <ac:spMk id="98" creationId="{12997049-3FE9-48CD-B3F2-9CD88F4FF94D}"/>
          </ac:spMkLst>
        </pc:spChg>
        <pc:spChg chg="mod">
          <ac:chgData name="Archie Quiambao DOLIT" userId="0acd01b1-4217-4ee4-aac5-d0868cb3a5e4" providerId="ADAL" clId="{66CDD850-DD45-4C70-B3E9-2FC43A1EFCEC}" dt="2021-04-05T15:06:02.398" v="1205"/>
          <ac:spMkLst>
            <pc:docMk/>
            <pc:sldMk cId="640116533" sldId="299"/>
            <ac:spMk id="99" creationId="{17727F3B-F4C0-4FCC-824F-CCDECDA95446}"/>
          </ac:spMkLst>
        </pc:spChg>
        <pc:spChg chg="mod">
          <ac:chgData name="Archie Quiambao DOLIT" userId="0acd01b1-4217-4ee4-aac5-d0868cb3a5e4" providerId="ADAL" clId="{66CDD850-DD45-4C70-B3E9-2FC43A1EFCEC}" dt="2021-04-05T15:06:02.398" v="1205"/>
          <ac:spMkLst>
            <pc:docMk/>
            <pc:sldMk cId="640116533" sldId="299"/>
            <ac:spMk id="100" creationId="{39FFCD71-AE88-4008-B227-38B3A0589680}"/>
          </ac:spMkLst>
        </pc:spChg>
        <pc:spChg chg="mod">
          <ac:chgData name="Archie Quiambao DOLIT" userId="0acd01b1-4217-4ee4-aac5-d0868cb3a5e4" providerId="ADAL" clId="{66CDD850-DD45-4C70-B3E9-2FC43A1EFCEC}" dt="2021-04-05T15:06:02.398" v="1205"/>
          <ac:spMkLst>
            <pc:docMk/>
            <pc:sldMk cId="640116533" sldId="299"/>
            <ac:spMk id="101" creationId="{7F9A6F9C-4644-42B9-8343-E4C6479F5763}"/>
          </ac:spMkLst>
        </pc:spChg>
        <pc:spChg chg="mod">
          <ac:chgData name="Archie Quiambao DOLIT" userId="0acd01b1-4217-4ee4-aac5-d0868cb3a5e4" providerId="ADAL" clId="{66CDD850-DD45-4C70-B3E9-2FC43A1EFCEC}" dt="2021-04-05T15:06:02.398" v="1205"/>
          <ac:spMkLst>
            <pc:docMk/>
            <pc:sldMk cId="640116533" sldId="299"/>
            <ac:spMk id="102" creationId="{6F5FBB1B-C751-4D6B-894D-C3FD21973F2A}"/>
          </ac:spMkLst>
        </pc:spChg>
        <pc:spChg chg="mod">
          <ac:chgData name="Archie Quiambao DOLIT" userId="0acd01b1-4217-4ee4-aac5-d0868cb3a5e4" providerId="ADAL" clId="{66CDD850-DD45-4C70-B3E9-2FC43A1EFCEC}" dt="2021-04-05T15:06:02.398" v="1205"/>
          <ac:spMkLst>
            <pc:docMk/>
            <pc:sldMk cId="640116533" sldId="299"/>
            <ac:spMk id="103" creationId="{09D3C077-D3CE-433D-9365-D6DF3E41B5DD}"/>
          </ac:spMkLst>
        </pc:spChg>
        <pc:spChg chg="mod">
          <ac:chgData name="Archie Quiambao DOLIT" userId="0acd01b1-4217-4ee4-aac5-d0868cb3a5e4" providerId="ADAL" clId="{66CDD850-DD45-4C70-B3E9-2FC43A1EFCEC}" dt="2021-04-05T15:06:02.398" v="1205"/>
          <ac:spMkLst>
            <pc:docMk/>
            <pc:sldMk cId="640116533" sldId="299"/>
            <ac:spMk id="104" creationId="{504DCAB7-42AC-4025-B39A-50D38E3468B3}"/>
          </ac:spMkLst>
        </pc:spChg>
        <pc:spChg chg="mod">
          <ac:chgData name="Archie Quiambao DOLIT" userId="0acd01b1-4217-4ee4-aac5-d0868cb3a5e4" providerId="ADAL" clId="{66CDD850-DD45-4C70-B3E9-2FC43A1EFCEC}" dt="2021-04-05T15:06:02.398" v="1205"/>
          <ac:spMkLst>
            <pc:docMk/>
            <pc:sldMk cId="640116533" sldId="299"/>
            <ac:spMk id="105" creationId="{5A431F45-C0EA-4C62-9339-70F13C5A659D}"/>
          </ac:spMkLst>
        </pc:spChg>
        <pc:spChg chg="mod">
          <ac:chgData name="Archie Quiambao DOLIT" userId="0acd01b1-4217-4ee4-aac5-d0868cb3a5e4" providerId="ADAL" clId="{66CDD850-DD45-4C70-B3E9-2FC43A1EFCEC}" dt="2021-04-05T15:06:02.398" v="1205"/>
          <ac:spMkLst>
            <pc:docMk/>
            <pc:sldMk cId="640116533" sldId="299"/>
            <ac:spMk id="106" creationId="{B1560435-11D0-4A6B-AE5D-1F739481E22C}"/>
          </ac:spMkLst>
        </pc:spChg>
        <pc:spChg chg="mod">
          <ac:chgData name="Archie Quiambao DOLIT" userId="0acd01b1-4217-4ee4-aac5-d0868cb3a5e4" providerId="ADAL" clId="{66CDD850-DD45-4C70-B3E9-2FC43A1EFCEC}" dt="2021-04-05T15:06:02.398" v="1205"/>
          <ac:spMkLst>
            <pc:docMk/>
            <pc:sldMk cId="640116533" sldId="299"/>
            <ac:spMk id="107" creationId="{22819E0D-A46E-4274-9064-A41A8E3668BC}"/>
          </ac:spMkLst>
        </pc:spChg>
        <pc:spChg chg="mod">
          <ac:chgData name="Archie Quiambao DOLIT" userId="0acd01b1-4217-4ee4-aac5-d0868cb3a5e4" providerId="ADAL" clId="{66CDD850-DD45-4C70-B3E9-2FC43A1EFCEC}" dt="2021-04-05T15:06:02.398" v="1205"/>
          <ac:spMkLst>
            <pc:docMk/>
            <pc:sldMk cId="640116533" sldId="299"/>
            <ac:spMk id="108" creationId="{A3C6C9D5-D36D-437B-A53B-DAF9F35C49D1}"/>
          </ac:spMkLst>
        </pc:spChg>
        <pc:spChg chg="mod">
          <ac:chgData name="Archie Quiambao DOLIT" userId="0acd01b1-4217-4ee4-aac5-d0868cb3a5e4" providerId="ADAL" clId="{66CDD850-DD45-4C70-B3E9-2FC43A1EFCEC}" dt="2021-04-05T15:06:02.398" v="1205"/>
          <ac:spMkLst>
            <pc:docMk/>
            <pc:sldMk cId="640116533" sldId="299"/>
            <ac:spMk id="109" creationId="{31E43671-7362-43F4-903A-43644B5BF0FA}"/>
          </ac:spMkLst>
        </pc:spChg>
        <pc:spChg chg="mod">
          <ac:chgData name="Archie Quiambao DOLIT" userId="0acd01b1-4217-4ee4-aac5-d0868cb3a5e4" providerId="ADAL" clId="{66CDD850-DD45-4C70-B3E9-2FC43A1EFCEC}" dt="2021-04-05T15:06:02.398" v="1205"/>
          <ac:spMkLst>
            <pc:docMk/>
            <pc:sldMk cId="640116533" sldId="299"/>
            <ac:spMk id="110" creationId="{997C6E67-6C56-4278-8EB2-5685E4B94FFD}"/>
          </ac:spMkLst>
        </pc:spChg>
        <pc:spChg chg="mod">
          <ac:chgData name="Archie Quiambao DOLIT" userId="0acd01b1-4217-4ee4-aac5-d0868cb3a5e4" providerId="ADAL" clId="{66CDD850-DD45-4C70-B3E9-2FC43A1EFCEC}" dt="2021-04-05T15:06:02.398" v="1205"/>
          <ac:spMkLst>
            <pc:docMk/>
            <pc:sldMk cId="640116533" sldId="299"/>
            <ac:spMk id="111" creationId="{A541433B-E4B8-4CFD-B391-54BABC04250C}"/>
          </ac:spMkLst>
        </pc:spChg>
        <pc:spChg chg="mod">
          <ac:chgData name="Archie Quiambao DOLIT" userId="0acd01b1-4217-4ee4-aac5-d0868cb3a5e4" providerId="ADAL" clId="{66CDD850-DD45-4C70-B3E9-2FC43A1EFCEC}" dt="2021-04-05T15:06:02.398" v="1205"/>
          <ac:spMkLst>
            <pc:docMk/>
            <pc:sldMk cId="640116533" sldId="299"/>
            <ac:spMk id="112" creationId="{DF239D85-C287-4BE1-8C9B-B6C4BD3F989B}"/>
          </ac:spMkLst>
        </pc:spChg>
        <pc:spChg chg="mod">
          <ac:chgData name="Archie Quiambao DOLIT" userId="0acd01b1-4217-4ee4-aac5-d0868cb3a5e4" providerId="ADAL" clId="{66CDD850-DD45-4C70-B3E9-2FC43A1EFCEC}" dt="2021-04-05T15:06:02.398" v="1205"/>
          <ac:spMkLst>
            <pc:docMk/>
            <pc:sldMk cId="640116533" sldId="299"/>
            <ac:spMk id="113" creationId="{EFB7DBFD-38BB-4DDB-A8FC-85F764D870BE}"/>
          </ac:spMkLst>
        </pc:spChg>
        <pc:spChg chg="mod">
          <ac:chgData name="Archie Quiambao DOLIT" userId="0acd01b1-4217-4ee4-aac5-d0868cb3a5e4" providerId="ADAL" clId="{66CDD850-DD45-4C70-B3E9-2FC43A1EFCEC}" dt="2021-04-05T15:06:02.398" v="1205"/>
          <ac:spMkLst>
            <pc:docMk/>
            <pc:sldMk cId="640116533" sldId="299"/>
            <ac:spMk id="114" creationId="{0B5B2B7E-8872-49B9-A178-42B84CF4F772}"/>
          </ac:spMkLst>
        </pc:spChg>
        <pc:spChg chg="mod">
          <ac:chgData name="Archie Quiambao DOLIT" userId="0acd01b1-4217-4ee4-aac5-d0868cb3a5e4" providerId="ADAL" clId="{66CDD850-DD45-4C70-B3E9-2FC43A1EFCEC}" dt="2021-04-05T15:06:02.398" v="1205"/>
          <ac:spMkLst>
            <pc:docMk/>
            <pc:sldMk cId="640116533" sldId="299"/>
            <ac:spMk id="115" creationId="{9EBEF084-0BCB-460C-868B-6BF4C646A563}"/>
          </ac:spMkLst>
        </pc:spChg>
        <pc:spChg chg="mod">
          <ac:chgData name="Archie Quiambao DOLIT" userId="0acd01b1-4217-4ee4-aac5-d0868cb3a5e4" providerId="ADAL" clId="{66CDD850-DD45-4C70-B3E9-2FC43A1EFCEC}" dt="2021-04-05T15:06:02.398" v="1205"/>
          <ac:spMkLst>
            <pc:docMk/>
            <pc:sldMk cId="640116533" sldId="299"/>
            <ac:spMk id="116" creationId="{59B91EF4-A261-4AE1-BE3D-01490B2EFF00}"/>
          </ac:spMkLst>
        </pc:spChg>
        <pc:spChg chg="mod">
          <ac:chgData name="Archie Quiambao DOLIT" userId="0acd01b1-4217-4ee4-aac5-d0868cb3a5e4" providerId="ADAL" clId="{66CDD850-DD45-4C70-B3E9-2FC43A1EFCEC}" dt="2021-04-05T15:06:02.398" v="1205"/>
          <ac:spMkLst>
            <pc:docMk/>
            <pc:sldMk cId="640116533" sldId="299"/>
            <ac:spMk id="117" creationId="{4F58A2DE-3D9D-4D0D-A35B-A12F7B97B1BD}"/>
          </ac:spMkLst>
        </pc:spChg>
        <pc:spChg chg="mod">
          <ac:chgData name="Archie Quiambao DOLIT" userId="0acd01b1-4217-4ee4-aac5-d0868cb3a5e4" providerId="ADAL" clId="{66CDD850-DD45-4C70-B3E9-2FC43A1EFCEC}" dt="2021-04-05T15:06:02.398" v="1205"/>
          <ac:spMkLst>
            <pc:docMk/>
            <pc:sldMk cId="640116533" sldId="299"/>
            <ac:spMk id="118" creationId="{23BA096A-99A1-4DE9-823D-8A0C8799EBEE}"/>
          </ac:spMkLst>
        </pc:spChg>
        <pc:spChg chg="mod">
          <ac:chgData name="Archie Quiambao DOLIT" userId="0acd01b1-4217-4ee4-aac5-d0868cb3a5e4" providerId="ADAL" clId="{66CDD850-DD45-4C70-B3E9-2FC43A1EFCEC}" dt="2021-04-05T15:06:02.398" v="1205"/>
          <ac:spMkLst>
            <pc:docMk/>
            <pc:sldMk cId="640116533" sldId="299"/>
            <ac:spMk id="119" creationId="{755EE694-3A83-4496-9BA6-6D3A95BDF120}"/>
          </ac:spMkLst>
        </pc:spChg>
        <pc:spChg chg="mod">
          <ac:chgData name="Archie Quiambao DOLIT" userId="0acd01b1-4217-4ee4-aac5-d0868cb3a5e4" providerId="ADAL" clId="{66CDD850-DD45-4C70-B3E9-2FC43A1EFCEC}" dt="2021-04-05T15:06:02.398" v="1205"/>
          <ac:spMkLst>
            <pc:docMk/>
            <pc:sldMk cId="640116533" sldId="299"/>
            <ac:spMk id="120" creationId="{B39693C7-D4AB-4591-833F-1E6C466C3055}"/>
          </ac:spMkLst>
        </pc:spChg>
        <pc:spChg chg="mod">
          <ac:chgData name="Archie Quiambao DOLIT" userId="0acd01b1-4217-4ee4-aac5-d0868cb3a5e4" providerId="ADAL" clId="{66CDD850-DD45-4C70-B3E9-2FC43A1EFCEC}" dt="2021-04-05T15:06:02.398" v="1205"/>
          <ac:spMkLst>
            <pc:docMk/>
            <pc:sldMk cId="640116533" sldId="299"/>
            <ac:spMk id="121" creationId="{88B3259D-D150-482B-AA67-8F3C717D77DC}"/>
          </ac:spMkLst>
        </pc:spChg>
        <pc:spChg chg="mod">
          <ac:chgData name="Archie Quiambao DOLIT" userId="0acd01b1-4217-4ee4-aac5-d0868cb3a5e4" providerId="ADAL" clId="{66CDD850-DD45-4C70-B3E9-2FC43A1EFCEC}" dt="2021-04-05T15:06:02.398" v="1205"/>
          <ac:spMkLst>
            <pc:docMk/>
            <pc:sldMk cId="640116533" sldId="299"/>
            <ac:spMk id="122" creationId="{8D116596-AE05-48D1-BE31-3F347B0D18CE}"/>
          </ac:spMkLst>
        </pc:spChg>
        <pc:spChg chg="mod">
          <ac:chgData name="Archie Quiambao DOLIT" userId="0acd01b1-4217-4ee4-aac5-d0868cb3a5e4" providerId="ADAL" clId="{66CDD850-DD45-4C70-B3E9-2FC43A1EFCEC}" dt="2021-04-05T15:06:02.398" v="1205"/>
          <ac:spMkLst>
            <pc:docMk/>
            <pc:sldMk cId="640116533" sldId="299"/>
            <ac:spMk id="123" creationId="{DA1BD4CB-B3A9-4F2C-A41F-508720C6985D}"/>
          </ac:spMkLst>
        </pc:spChg>
        <pc:spChg chg="mod">
          <ac:chgData name="Archie Quiambao DOLIT" userId="0acd01b1-4217-4ee4-aac5-d0868cb3a5e4" providerId="ADAL" clId="{66CDD850-DD45-4C70-B3E9-2FC43A1EFCEC}" dt="2021-04-05T15:06:02.398" v="1205"/>
          <ac:spMkLst>
            <pc:docMk/>
            <pc:sldMk cId="640116533" sldId="299"/>
            <ac:spMk id="124" creationId="{5C014280-36D6-4A78-9CE4-042032EFEA66}"/>
          </ac:spMkLst>
        </pc:spChg>
        <pc:spChg chg="mod">
          <ac:chgData name="Archie Quiambao DOLIT" userId="0acd01b1-4217-4ee4-aac5-d0868cb3a5e4" providerId="ADAL" clId="{66CDD850-DD45-4C70-B3E9-2FC43A1EFCEC}" dt="2021-04-05T15:06:02.398" v="1205"/>
          <ac:spMkLst>
            <pc:docMk/>
            <pc:sldMk cId="640116533" sldId="299"/>
            <ac:spMk id="125" creationId="{6D40E2B7-3B17-44C1-A51F-9E3977B2B4EF}"/>
          </ac:spMkLst>
        </pc:spChg>
        <pc:spChg chg="mod">
          <ac:chgData name="Archie Quiambao DOLIT" userId="0acd01b1-4217-4ee4-aac5-d0868cb3a5e4" providerId="ADAL" clId="{66CDD850-DD45-4C70-B3E9-2FC43A1EFCEC}" dt="2021-04-05T15:06:02.398" v="1205"/>
          <ac:spMkLst>
            <pc:docMk/>
            <pc:sldMk cId="640116533" sldId="299"/>
            <ac:spMk id="126" creationId="{F706C956-47D8-427B-9653-092C60CC8035}"/>
          </ac:spMkLst>
        </pc:spChg>
        <pc:spChg chg="mod">
          <ac:chgData name="Archie Quiambao DOLIT" userId="0acd01b1-4217-4ee4-aac5-d0868cb3a5e4" providerId="ADAL" clId="{66CDD850-DD45-4C70-B3E9-2FC43A1EFCEC}" dt="2021-04-05T15:06:02.398" v="1205"/>
          <ac:spMkLst>
            <pc:docMk/>
            <pc:sldMk cId="640116533" sldId="299"/>
            <ac:spMk id="127" creationId="{6BC2118B-A97F-4CE3-8FF1-1F405F8EE53F}"/>
          </ac:spMkLst>
        </pc:spChg>
        <pc:spChg chg="mod">
          <ac:chgData name="Archie Quiambao DOLIT" userId="0acd01b1-4217-4ee4-aac5-d0868cb3a5e4" providerId="ADAL" clId="{66CDD850-DD45-4C70-B3E9-2FC43A1EFCEC}" dt="2021-04-05T15:06:02.398" v="1205"/>
          <ac:spMkLst>
            <pc:docMk/>
            <pc:sldMk cId="640116533" sldId="299"/>
            <ac:spMk id="128" creationId="{B2271663-9F7C-4DBB-8742-ABB47DCEE731}"/>
          </ac:spMkLst>
        </pc:spChg>
        <pc:spChg chg="mod">
          <ac:chgData name="Archie Quiambao DOLIT" userId="0acd01b1-4217-4ee4-aac5-d0868cb3a5e4" providerId="ADAL" clId="{66CDD850-DD45-4C70-B3E9-2FC43A1EFCEC}" dt="2021-04-05T15:06:02.398" v="1205"/>
          <ac:spMkLst>
            <pc:docMk/>
            <pc:sldMk cId="640116533" sldId="299"/>
            <ac:spMk id="129" creationId="{827FD380-C344-40F2-B4B7-62403692C883}"/>
          </ac:spMkLst>
        </pc:spChg>
        <pc:spChg chg="add mod">
          <ac:chgData name="Archie Quiambao DOLIT" userId="0acd01b1-4217-4ee4-aac5-d0868cb3a5e4" providerId="ADAL" clId="{66CDD850-DD45-4C70-B3E9-2FC43A1EFCEC}" dt="2021-04-05T15:48:33.739" v="2382" actId="14100"/>
          <ac:spMkLst>
            <pc:docMk/>
            <pc:sldMk cId="640116533" sldId="299"/>
            <ac:spMk id="130" creationId="{5BC649DC-7D1F-4D2B-ACB4-7D15C2F0D6C5}"/>
          </ac:spMkLst>
        </pc:spChg>
        <pc:spChg chg="add mod">
          <ac:chgData name="Archie Quiambao DOLIT" userId="0acd01b1-4217-4ee4-aac5-d0868cb3a5e4" providerId="ADAL" clId="{66CDD850-DD45-4C70-B3E9-2FC43A1EFCEC}" dt="2021-04-05T15:49:39.158" v="2450" actId="20577"/>
          <ac:spMkLst>
            <pc:docMk/>
            <pc:sldMk cId="640116533" sldId="299"/>
            <ac:spMk id="131" creationId="{5F70B6E5-A684-416C-BA5E-645ACA862103}"/>
          </ac:spMkLst>
        </pc:spChg>
        <pc:grpChg chg="add del mod">
          <ac:chgData name="Archie Quiambao DOLIT" userId="0acd01b1-4217-4ee4-aac5-d0868cb3a5e4" providerId="ADAL" clId="{66CDD850-DD45-4C70-B3E9-2FC43A1EFCEC}" dt="2021-04-05T15:50:19.548" v="2455" actId="1076"/>
          <ac:grpSpMkLst>
            <pc:docMk/>
            <pc:sldMk cId="640116533" sldId="299"/>
            <ac:grpSpMk id="16" creationId="{A182D481-DC96-4C5A-B7FF-6A6E73254BAE}"/>
          </ac:grpSpMkLst>
        </pc:grpChg>
        <pc:graphicFrameChg chg="add mod modGraphic">
          <ac:chgData name="Archie Quiambao DOLIT" userId="0acd01b1-4217-4ee4-aac5-d0868cb3a5e4" providerId="ADAL" clId="{66CDD850-DD45-4C70-B3E9-2FC43A1EFCEC}" dt="2021-04-05T15:50:23.779" v="2456" actId="1076"/>
          <ac:graphicFrameMkLst>
            <pc:docMk/>
            <pc:sldMk cId="640116533" sldId="299"/>
            <ac:graphicFrameMk id="132" creationId="{1163AE69-AA94-4AD7-BA4F-3968E3529D9D}"/>
          </ac:graphicFrameMkLst>
        </pc:graphicFrameChg>
      </pc:sldChg>
      <pc:sldChg chg="addSp delSp modSp new mod ord modClrScheme chgLayout modNotesTx">
        <pc:chgData name="Archie Quiambao DOLIT" userId="0acd01b1-4217-4ee4-aac5-d0868cb3a5e4" providerId="ADAL" clId="{66CDD850-DD45-4C70-B3E9-2FC43A1EFCEC}" dt="2021-04-06T06:36:51.302" v="5796" actId="1076"/>
        <pc:sldMkLst>
          <pc:docMk/>
          <pc:sldMk cId="3077474460" sldId="300"/>
        </pc:sldMkLst>
        <pc:spChg chg="del mod ord">
          <ac:chgData name="Archie Quiambao DOLIT" userId="0acd01b1-4217-4ee4-aac5-d0868cb3a5e4" providerId="ADAL" clId="{66CDD850-DD45-4C70-B3E9-2FC43A1EFCEC}" dt="2021-04-05T15:32:58.806" v="1619" actId="700"/>
          <ac:spMkLst>
            <pc:docMk/>
            <pc:sldMk cId="3077474460" sldId="300"/>
            <ac:spMk id="2" creationId="{35D9C5DC-0B33-436B-B3DF-12033B241ED2}"/>
          </ac:spMkLst>
        </pc:spChg>
        <pc:spChg chg="del mod ord">
          <ac:chgData name="Archie Quiambao DOLIT" userId="0acd01b1-4217-4ee4-aac5-d0868cb3a5e4" providerId="ADAL" clId="{66CDD850-DD45-4C70-B3E9-2FC43A1EFCEC}" dt="2021-04-05T15:32:58.806" v="1619" actId="700"/>
          <ac:spMkLst>
            <pc:docMk/>
            <pc:sldMk cId="3077474460" sldId="300"/>
            <ac:spMk id="3" creationId="{07B44CAC-402E-474B-994B-3502ABC50C37}"/>
          </ac:spMkLst>
        </pc:spChg>
        <pc:spChg chg="add mod ord">
          <ac:chgData name="Archie Quiambao DOLIT" userId="0acd01b1-4217-4ee4-aac5-d0868cb3a5e4" providerId="ADAL" clId="{66CDD850-DD45-4C70-B3E9-2FC43A1EFCEC}" dt="2021-04-06T06:36:51.302" v="5796" actId="1076"/>
          <ac:spMkLst>
            <pc:docMk/>
            <pc:sldMk cId="3077474460" sldId="300"/>
            <ac:spMk id="4" creationId="{16850909-349F-4491-83E7-37DDE98D903D}"/>
          </ac:spMkLst>
        </pc:spChg>
        <pc:spChg chg="add mod ord">
          <ac:chgData name="Archie Quiambao DOLIT" userId="0acd01b1-4217-4ee4-aac5-d0868cb3a5e4" providerId="ADAL" clId="{66CDD850-DD45-4C70-B3E9-2FC43A1EFCEC}" dt="2021-04-05T15:34:36.743" v="1736" actId="20577"/>
          <ac:spMkLst>
            <pc:docMk/>
            <pc:sldMk cId="3077474460" sldId="300"/>
            <ac:spMk id="5" creationId="{12DF5D88-EAB2-4758-9390-1DF74FBEC06B}"/>
          </ac:spMkLst>
        </pc:spChg>
        <pc:spChg chg="add mod ord">
          <ac:chgData name="Archie Quiambao DOLIT" userId="0acd01b1-4217-4ee4-aac5-d0868cb3a5e4" providerId="ADAL" clId="{66CDD850-DD45-4C70-B3E9-2FC43A1EFCEC}" dt="2021-04-06T06:35:05.407" v="5775" actId="403"/>
          <ac:spMkLst>
            <pc:docMk/>
            <pc:sldMk cId="3077474460" sldId="300"/>
            <ac:spMk id="6" creationId="{63E979C4-F4B7-4EB1-8BEE-E3E4175CB015}"/>
          </ac:spMkLst>
        </pc:spChg>
        <pc:spChg chg="add mod ord">
          <ac:chgData name="Archie Quiambao DOLIT" userId="0acd01b1-4217-4ee4-aac5-d0868cb3a5e4" providerId="ADAL" clId="{66CDD850-DD45-4C70-B3E9-2FC43A1EFCEC}" dt="2021-04-05T15:32:58.806" v="1619" actId="700"/>
          <ac:spMkLst>
            <pc:docMk/>
            <pc:sldMk cId="3077474460" sldId="300"/>
            <ac:spMk id="7" creationId="{3B24CEF4-36E3-4925-825C-4DC20AC79DA2}"/>
          </ac:spMkLst>
        </pc:spChg>
        <pc:spChg chg="add mod ord">
          <ac:chgData name="Archie Quiambao DOLIT" userId="0acd01b1-4217-4ee4-aac5-d0868cb3a5e4" providerId="ADAL" clId="{66CDD850-DD45-4C70-B3E9-2FC43A1EFCEC}" dt="2021-04-05T15:32:58.806" v="1619" actId="700"/>
          <ac:spMkLst>
            <pc:docMk/>
            <pc:sldMk cId="3077474460" sldId="300"/>
            <ac:spMk id="8" creationId="{B061C7A5-E00A-4848-950F-7EDE598A26DC}"/>
          </ac:spMkLst>
        </pc:spChg>
        <pc:spChg chg="add mod ord">
          <ac:chgData name="Archie Quiambao DOLIT" userId="0acd01b1-4217-4ee4-aac5-d0868cb3a5e4" providerId="ADAL" clId="{66CDD850-DD45-4C70-B3E9-2FC43A1EFCEC}" dt="2021-04-05T15:34:28.754" v="1712" actId="20577"/>
          <ac:spMkLst>
            <pc:docMk/>
            <pc:sldMk cId="3077474460" sldId="300"/>
            <ac:spMk id="9" creationId="{99A09E17-31F9-4D6C-BFC6-841368920B31}"/>
          </ac:spMkLst>
        </pc:spChg>
        <pc:spChg chg="add mod ord">
          <ac:chgData name="Archie Quiambao DOLIT" userId="0acd01b1-4217-4ee4-aac5-d0868cb3a5e4" providerId="ADAL" clId="{66CDD850-DD45-4C70-B3E9-2FC43A1EFCEC}" dt="2021-04-06T06:35:00.616" v="5773" actId="403"/>
          <ac:spMkLst>
            <pc:docMk/>
            <pc:sldMk cId="3077474460" sldId="300"/>
            <ac:spMk id="10" creationId="{288D6585-11D1-42D1-AA5A-F9EB6E7414D2}"/>
          </ac:spMkLst>
        </pc:spChg>
        <pc:spChg chg="add mod ord">
          <ac:chgData name="Archie Quiambao DOLIT" userId="0acd01b1-4217-4ee4-aac5-d0868cb3a5e4" providerId="ADAL" clId="{66CDD850-DD45-4C70-B3E9-2FC43A1EFCEC}" dt="2021-04-05T15:33:26.044" v="1674" actId="1076"/>
          <ac:spMkLst>
            <pc:docMk/>
            <pc:sldMk cId="3077474460" sldId="300"/>
            <ac:spMk id="11" creationId="{B5A05D48-C31E-4563-81D9-A6938C75F984}"/>
          </ac:spMkLst>
        </pc:spChg>
        <pc:spChg chg="add mod ord">
          <ac:chgData name="Archie Quiambao DOLIT" userId="0acd01b1-4217-4ee4-aac5-d0868cb3a5e4" providerId="ADAL" clId="{66CDD850-DD45-4C70-B3E9-2FC43A1EFCEC}" dt="2021-04-05T15:32:58.806" v="1619" actId="700"/>
          <ac:spMkLst>
            <pc:docMk/>
            <pc:sldMk cId="3077474460" sldId="300"/>
            <ac:spMk id="12" creationId="{3A803231-E367-4DAF-AC68-3CA094FEC009}"/>
          </ac:spMkLst>
        </pc:spChg>
        <pc:spChg chg="add mod ord">
          <ac:chgData name="Archie Quiambao DOLIT" userId="0acd01b1-4217-4ee4-aac5-d0868cb3a5e4" providerId="ADAL" clId="{66CDD850-DD45-4C70-B3E9-2FC43A1EFCEC}" dt="2021-04-06T06:36:47.026" v="5795" actId="167"/>
          <ac:spMkLst>
            <pc:docMk/>
            <pc:sldMk cId="3077474460" sldId="300"/>
            <ac:spMk id="20" creationId="{FADE1470-395D-4243-AFDE-A75EB5F703CD}"/>
          </ac:spMkLst>
        </pc:spChg>
      </pc:sldChg>
      <pc:sldChg chg="addSp delSp modSp new del mod ord modNotesTx">
        <pc:chgData name="Archie Quiambao DOLIT" userId="0acd01b1-4217-4ee4-aac5-d0868cb3a5e4" providerId="ADAL" clId="{66CDD850-DD45-4C70-B3E9-2FC43A1EFCEC}" dt="2021-04-06T06:44:17.994" v="5909" actId="47"/>
        <pc:sldMkLst>
          <pc:docMk/>
          <pc:sldMk cId="1455038108" sldId="301"/>
        </pc:sldMkLst>
        <pc:spChg chg="mod">
          <ac:chgData name="Archie Quiambao DOLIT" userId="0acd01b1-4217-4ee4-aac5-d0868cb3a5e4" providerId="ADAL" clId="{66CDD850-DD45-4C70-B3E9-2FC43A1EFCEC}" dt="2021-04-05T16:13:41.696" v="2959" actId="20577"/>
          <ac:spMkLst>
            <pc:docMk/>
            <pc:sldMk cId="1455038108" sldId="301"/>
            <ac:spMk id="2" creationId="{3AFA815C-FE35-426B-8D9A-2A3C96B9E972}"/>
          </ac:spMkLst>
        </pc:spChg>
        <pc:picChg chg="add del mod">
          <ac:chgData name="Archie Quiambao DOLIT" userId="0acd01b1-4217-4ee4-aac5-d0868cb3a5e4" providerId="ADAL" clId="{66CDD850-DD45-4C70-B3E9-2FC43A1EFCEC}" dt="2021-04-05T16:12:38.038" v="2941" actId="478"/>
          <ac:picMkLst>
            <pc:docMk/>
            <pc:sldMk cId="1455038108" sldId="301"/>
            <ac:picMk id="3" creationId="{F27D85E1-A7E7-4C12-8C50-DBAB2BCD9555}"/>
          </ac:picMkLst>
        </pc:picChg>
        <pc:picChg chg="add del mod">
          <ac:chgData name="Archie Quiambao DOLIT" userId="0acd01b1-4217-4ee4-aac5-d0868cb3a5e4" providerId="ADAL" clId="{66CDD850-DD45-4C70-B3E9-2FC43A1EFCEC}" dt="2021-04-05T16:12:38.038" v="2941" actId="478"/>
          <ac:picMkLst>
            <pc:docMk/>
            <pc:sldMk cId="1455038108" sldId="301"/>
            <ac:picMk id="4" creationId="{7D94B11D-729A-4FDA-9534-800752480229}"/>
          </ac:picMkLst>
        </pc:picChg>
        <pc:picChg chg="add del mod">
          <ac:chgData name="Archie Quiambao DOLIT" userId="0acd01b1-4217-4ee4-aac5-d0868cb3a5e4" providerId="ADAL" clId="{66CDD850-DD45-4C70-B3E9-2FC43A1EFCEC}" dt="2021-04-05T16:12:38.038" v="2941" actId="478"/>
          <ac:picMkLst>
            <pc:docMk/>
            <pc:sldMk cId="1455038108" sldId="301"/>
            <ac:picMk id="5" creationId="{8E091ADF-9BA0-4138-92AB-E70D876F249F}"/>
          </ac:picMkLst>
        </pc:picChg>
      </pc:sldChg>
      <pc:sldChg chg="modSp mod">
        <pc:chgData name="Archie Quiambao DOLIT" userId="0acd01b1-4217-4ee4-aac5-d0868cb3a5e4" providerId="ADAL" clId="{66CDD850-DD45-4C70-B3E9-2FC43A1EFCEC}" dt="2021-04-06T06:32:16.435" v="5742" actId="404"/>
        <pc:sldMkLst>
          <pc:docMk/>
          <pc:sldMk cId="156568121" sldId="302"/>
        </pc:sldMkLst>
        <pc:spChg chg="mod">
          <ac:chgData name="Archie Quiambao DOLIT" userId="0acd01b1-4217-4ee4-aac5-d0868cb3a5e4" providerId="ADAL" clId="{66CDD850-DD45-4C70-B3E9-2FC43A1EFCEC}" dt="2021-04-06T06:32:16.435" v="5742" actId="404"/>
          <ac:spMkLst>
            <pc:docMk/>
            <pc:sldMk cId="156568121" sldId="302"/>
            <ac:spMk id="4" creationId="{1C685EC7-2F69-45B8-9B38-6369FC70F451}"/>
          </ac:spMkLst>
        </pc:spChg>
        <pc:spChg chg="mod">
          <ac:chgData name="Archie Quiambao DOLIT" userId="0acd01b1-4217-4ee4-aac5-d0868cb3a5e4" providerId="ADAL" clId="{66CDD850-DD45-4C70-B3E9-2FC43A1EFCEC}" dt="2021-04-06T04:57:12.037" v="4952" actId="113"/>
          <ac:spMkLst>
            <pc:docMk/>
            <pc:sldMk cId="156568121" sldId="302"/>
            <ac:spMk id="40" creationId="{8839490C-8654-4076-9C52-279B8D6DAA6D}"/>
          </ac:spMkLst>
        </pc:spChg>
      </pc:sldChg>
      <pc:sldChg chg="delSp modSp mod modAnim">
        <pc:chgData name="Archie Quiambao DOLIT" userId="0acd01b1-4217-4ee4-aac5-d0868cb3a5e4" providerId="ADAL" clId="{66CDD850-DD45-4C70-B3E9-2FC43A1EFCEC}" dt="2021-04-06T06:52:06.982" v="5944"/>
        <pc:sldMkLst>
          <pc:docMk/>
          <pc:sldMk cId="2897859869" sldId="303"/>
        </pc:sldMkLst>
        <pc:spChg chg="mod">
          <ac:chgData name="Archie Quiambao DOLIT" userId="0acd01b1-4217-4ee4-aac5-d0868cb3a5e4" providerId="ADAL" clId="{66CDD850-DD45-4C70-B3E9-2FC43A1EFCEC}" dt="2021-04-06T06:32:25.192" v="5743" actId="1076"/>
          <ac:spMkLst>
            <pc:docMk/>
            <pc:sldMk cId="2897859869" sldId="303"/>
            <ac:spMk id="3" creationId="{DF5EE4FD-FAFB-4F4B-B1AF-670AFB3D0879}"/>
          </ac:spMkLst>
        </pc:spChg>
        <pc:picChg chg="del">
          <ac:chgData name="Archie Quiambao DOLIT" userId="0acd01b1-4217-4ee4-aac5-d0868cb3a5e4" providerId="ADAL" clId="{66CDD850-DD45-4C70-B3E9-2FC43A1EFCEC}" dt="2021-04-06T06:49:38.090" v="5935" actId="478"/>
          <ac:picMkLst>
            <pc:docMk/>
            <pc:sldMk cId="2897859869" sldId="303"/>
            <ac:picMk id="106" creationId="{D5CBC0AF-2977-4D77-963E-70ACA4D6565F}"/>
          </ac:picMkLst>
        </pc:picChg>
        <pc:picChg chg="del">
          <ac:chgData name="Archie Quiambao DOLIT" userId="0acd01b1-4217-4ee4-aac5-d0868cb3a5e4" providerId="ADAL" clId="{66CDD850-DD45-4C70-B3E9-2FC43A1EFCEC}" dt="2021-04-06T06:49:38.090" v="5935" actId="478"/>
          <ac:picMkLst>
            <pc:docMk/>
            <pc:sldMk cId="2897859869" sldId="303"/>
            <ac:picMk id="107" creationId="{A1FBDC53-C014-4CAB-A3B4-BD915C816C80}"/>
          </ac:picMkLst>
        </pc:picChg>
        <pc:picChg chg="mod">
          <ac:chgData name="Archie Quiambao DOLIT" userId="0acd01b1-4217-4ee4-aac5-d0868cb3a5e4" providerId="ADAL" clId="{66CDD850-DD45-4C70-B3E9-2FC43A1EFCEC}" dt="2021-04-06T06:49:55.820" v="5937" actId="1076"/>
          <ac:picMkLst>
            <pc:docMk/>
            <pc:sldMk cId="2897859869" sldId="303"/>
            <ac:picMk id="172" creationId="{3A2ECD73-0AAE-433F-9893-CBB9F9625E49}"/>
          </ac:picMkLst>
        </pc:picChg>
      </pc:sldChg>
      <pc:sldChg chg="del">
        <pc:chgData name="Archie Quiambao DOLIT" userId="0acd01b1-4217-4ee4-aac5-d0868cb3a5e4" providerId="ADAL" clId="{66CDD850-DD45-4C70-B3E9-2FC43A1EFCEC}" dt="2021-04-06T06:44:17.994" v="5909" actId="47"/>
        <pc:sldMkLst>
          <pc:docMk/>
          <pc:sldMk cId="2215424771" sldId="305"/>
        </pc:sldMkLst>
      </pc:sldChg>
      <pc:sldChg chg="addSp modSp mod modNotesTx">
        <pc:chgData name="Archie Quiambao DOLIT" userId="0acd01b1-4217-4ee4-aac5-d0868cb3a5e4" providerId="ADAL" clId="{66CDD850-DD45-4C70-B3E9-2FC43A1EFCEC}" dt="2021-04-06T06:56:25.757" v="5954" actId="115"/>
        <pc:sldMkLst>
          <pc:docMk/>
          <pc:sldMk cId="2198663271" sldId="306"/>
        </pc:sldMkLst>
        <pc:spChg chg="add mod ord">
          <ac:chgData name="Archie Quiambao DOLIT" userId="0acd01b1-4217-4ee4-aac5-d0868cb3a5e4" providerId="ADAL" clId="{66CDD850-DD45-4C70-B3E9-2FC43A1EFCEC}" dt="2021-04-06T06:37:20.484" v="5812" actId="167"/>
          <ac:spMkLst>
            <pc:docMk/>
            <pc:sldMk cId="2198663271" sldId="306"/>
            <ac:spMk id="59" creationId="{609709F4-DEA4-47A4-B7C8-CD8426FE1203}"/>
          </ac:spMkLst>
        </pc:spChg>
        <pc:spChg chg="mod">
          <ac:chgData name="Archie Quiambao DOLIT" userId="0acd01b1-4217-4ee4-aac5-d0868cb3a5e4" providerId="ADAL" clId="{66CDD850-DD45-4C70-B3E9-2FC43A1EFCEC}" dt="2021-04-06T06:55:55.857" v="5950" actId="115"/>
          <ac:spMkLst>
            <pc:docMk/>
            <pc:sldMk cId="2198663271" sldId="306"/>
            <ac:spMk id="495" creationId="{00000000-0000-0000-0000-000000000000}"/>
          </ac:spMkLst>
        </pc:spChg>
        <pc:spChg chg="mod">
          <ac:chgData name="Archie Quiambao DOLIT" userId="0acd01b1-4217-4ee4-aac5-d0868cb3a5e4" providerId="ADAL" clId="{66CDD850-DD45-4C70-B3E9-2FC43A1EFCEC}" dt="2021-04-06T06:35:50.767" v="5780" actId="403"/>
          <ac:spMkLst>
            <pc:docMk/>
            <pc:sldMk cId="2198663271" sldId="306"/>
            <ac:spMk id="496" creationId="{00000000-0000-0000-0000-000000000000}"/>
          </ac:spMkLst>
        </pc:spChg>
        <pc:spChg chg="mod">
          <ac:chgData name="Archie Quiambao DOLIT" userId="0acd01b1-4217-4ee4-aac5-d0868cb3a5e4" providerId="ADAL" clId="{66CDD850-DD45-4C70-B3E9-2FC43A1EFCEC}" dt="2021-04-06T06:56:11.621" v="5952" actId="115"/>
          <ac:spMkLst>
            <pc:docMk/>
            <pc:sldMk cId="2198663271" sldId="306"/>
            <ac:spMk id="497" creationId="{00000000-0000-0000-0000-000000000000}"/>
          </ac:spMkLst>
        </pc:spChg>
        <pc:spChg chg="mod">
          <ac:chgData name="Archie Quiambao DOLIT" userId="0acd01b1-4217-4ee4-aac5-d0868cb3a5e4" providerId="ADAL" clId="{66CDD850-DD45-4C70-B3E9-2FC43A1EFCEC}" dt="2021-04-06T06:36:01.392" v="5784" actId="14100"/>
          <ac:spMkLst>
            <pc:docMk/>
            <pc:sldMk cId="2198663271" sldId="306"/>
            <ac:spMk id="498" creationId="{00000000-0000-0000-0000-000000000000}"/>
          </ac:spMkLst>
        </pc:spChg>
        <pc:spChg chg="mod">
          <ac:chgData name="Archie Quiambao DOLIT" userId="0acd01b1-4217-4ee4-aac5-d0868cb3a5e4" providerId="ADAL" clId="{66CDD850-DD45-4C70-B3E9-2FC43A1EFCEC}" dt="2021-04-06T06:56:25.757" v="5954" actId="115"/>
          <ac:spMkLst>
            <pc:docMk/>
            <pc:sldMk cId="2198663271" sldId="306"/>
            <ac:spMk id="499" creationId="{00000000-0000-0000-0000-000000000000}"/>
          </ac:spMkLst>
        </pc:spChg>
        <pc:spChg chg="mod">
          <ac:chgData name="Archie Quiambao DOLIT" userId="0acd01b1-4217-4ee4-aac5-d0868cb3a5e4" providerId="ADAL" clId="{66CDD850-DD45-4C70-B3E9-2FC43A1EFCEC}" dt="2021-04-06T06:56:06.990" v="5951" actId="115"/>
          <ac:spMkLst>
            <pc:docMk/>
            <pc:sldMk cId="2198663271" sldId="306"/>
            <ac:spMk id="500" creationId="{00000000-0000-0000-0000-000000000000}"/>
          </ac:spMkLst>
        </pc:spChg>
        <pc:spChg chg="mod">
          <ac:chgData name="Archie Quiambao DOLIT" userId="0acd01b1-4217-4ee4-aac5-d0868cb3a5e4" providerId="ADAL" clId="{66CDD850-DD45-4C70-B3E9-2FC43A1EFCEC}" dt="2021-04-06T06:37:25.339" v="5813" actId="1076"/>
          <ac:spMkLst>
            <pc:docMk/>
            <pc:sldMk cId="2198663271" sldId="306"/>
            <ac:spMk id="501" creationId="{00000000-0000-0000-0000-000000000000}"/>
          </ac:spMkLst>
        </pc:spChg>
        <pc:spChg chg="mod">
          <ac:chgData name="Archie Quiambao DOLIT" userId="0acd01b1-4217-4ee4-aac5-d0868cb3a5e4" providerId="ADAL" clId="{66CDD850-DD45-4C70-B3E9-2FC43A1EFCEC}" dt="2021-04-06T06:35:55.661" v="5782" actId="14100"/>
          <ac:spMkLst>
            <pc:docMk/>
            <pc:sldMk cId="2198663271" sldId="306"/>
            <ac:spMk id="502" creationId="{00000000-0000-0000-0000-000000000000}"/>
          </ac:spMkLst>
        </pc:spChg>
        <pc:spChg chg="mod">
          <ac:chgData name="Archie Quiambao DOLIT" userId="0acd01b1-4217-4ee4-aac5-d0868cb3a5e4" providerId="ADAL" clId="{66CDD850-DD45-4C70-B3E9-2FC43A1EFCEC}" dt="2021-04-06T06:35:47.962" v="5779" actId="403"/>
          <ac:spMkLst>
            <pc:docMk/>
            <pc:sldMk cId="2198663271" sldId="306"/>
            <ac:spMk id="503" creationId="{00000000-0000-0000-0000-000000000000}"/>
          </ac:spMkLst>
        </pc:spChg>
      </pc:sldChg>
      <pc:sldChg chg="add del ord">
        <pc:chgData name="Archie Quiambao DOLIT" userId="0acd01b1-4217-4ee4-aac5-d0868cb3a5e4" providerId="ADAL" clId="{66CDD850-DD45-4C70-B3E9-2FC43A1EFCEC}" dt="2021-04-06T05:22:13.640" v="5346" actId="47"/>
        <pc:sldMkLst>
          <pc:docMk/>
          <pc:sldMk cId="3225883133" sldId="307"/>
        </pc:sldMkLst>
      </pc:sldChg>
      <pc:sldChg chg="add del ord">
        <pc:chgData name="Archie Quiambao DOLIT" userId="0acd01b1-4217-4ee4-aac5-d0868cb3a5e4" providerId="ADAL" clId="{66CDD850-DD45-4C70-B3E9-2FC43A1EFCEC}" dt="2021-04-06T05:22:13.640" v="5346" actId="47"/>
        <pc:sldMkLst>
          <pc:docMk/>
          <pc:sldMk cId="756352150" sldId="308"/>
        </pc:sldMkLst>
      </pc:sldChg>
      <pc:sldChg chg="add del ord">
        <pc:chgData name="Archie Quiambao DOLIT" userId="0acd01b1-4217-4ee4-aac5-d0868cb3a5e4" providerId="ADAL" clId="{66CDD850-DD45-4C70-B3E9-2FC43A1EFCEC}" dt="2021-04-06T05:22:13.640" v="5346" actId="47"/>
        <pc:sldMkLst>
          <pc:docMk/>
          <pc:sldMk cId="47059491" sldId="309"/>
        </pc:sldMkLst>
      </pc:sldChg>
      <pc:sldChg chg="modSp add del mod">
        <pc:chgData name="Archie Quiambao DOLIT" userId="0acd01b1-4217-4ee4-aac5-d0868cb3a5e4" providerId="ADAL" clId="{66CDD850-DD45-4C70-B3E9-2FC43A1EFCEC}" dt="2021-04-06T06:34:26.784" v="5769" actId="404"/>
        <pc:sldMkLst>
          <pc:docMk/>
          <pc:sldMk cId="2249521952" sldId="310"/>
        </pc:sldMkLst>
        <pc:spChg chg="mod">
          <ac:chgData name="Archie Quiambao DOLIT" userId="0acd01b1-4217-4ee4-aac5-d0868cb3a5e4" providerId="ADAL" clId="{66CDD850-DD45-4C70-B3E9-2FC43A1EFCEC}" dt="2021-04-06T06:34:26.784" v="5769" actId="404"/>
          <ac:spMkLst>
            <pc:docMk/>
            <pc:sldMk cId="2249521952" sldId="310"/>
            <ac:spMk id="501" creationId="{00000000-0000-0000-0000-000000000000}"/>
          </ac:spMkLst>
        </pc:spChg>
      </pc:sldChg>
      <pc:sldChg chg="modSp add mod ord modNotesTx">
        <pc:chgData name="Archie Quiambao DOLIT" userId="0acd01b1-4217-4ee4-aac5-d0868cb3a5e4" providerId="ADAL" clId="{66CDD850-DD45-4C70-B3E9-2FC43A1EFCEC}" dt="2021-04-06T10:32:07.696" v="6384"/>
        <pc:sldMkLst>
          <pc:docMk/>
          <pc:sldMk cId="4106391236" sldId="311"/>
        </pc:sldMkLst>
        <pc:spChg chg="mod">
          <ac:chgData name="Archie Quiambao DOLIT" userId="0acd01b1-4217-4ee4-aac5-d0868cb3a5e4" providerId="ADAL" clId="{66CDD850-DD45-4C70-B3E9-2FC43A1EFCEC}" dt="2021-04-06T06:30:08.491" v="5721" actId="13822"/>
          <ac:spMkLst>
            <pc:docMk/>
            <pc:sldMk cId="4106391236" sldId="311"/>
            <ac:spMk id="9" creationId="{1F07CFBD-36DE-40DC-A6C8-CA9491CF7F64}"/>
          </ac:spMkLst>
        </pc:spChg>
        <pc:spChg chg="mod">
          <ac:chgData name="Archie Quiambao DOLIT" userId="0acd01b1-4217-4ee4-aac5-d0868cb3a5e4" providerId="ADAL" clId="{66CDD850-DD45-4C70-B3E9-2FC43A1EFCEC}" dt="2021-04-06T05:22:58.010" v="5348" actId="113"/>
          <ac:spMkLst>
            <pc:docMk/>
            <pc:sldMk cId="4106391236" sldId="311"/>
            <ac:spMk id="32" creationId="{6CCEB426-938D-4ED0-901B-48724FB1CD87}"/>
          </ac:spMkLst>
        </pc:spChg>
        <pc:spChg chg="mod">
          <ac:chgData name="Archie Quiambao DOLIT" userId="0acd01b1-4217-4ee4-aac5-d0868cb3a5e4" providerId="ADAL" clId="{66CDD850-DD45-4C70-B3E9-2FC43A1EFCEC}" dt="2021-04-06T06:34:36.629" v="5771" actId="404"/>
          <ac:spMkLst>
            <pc:docMk/>
            <pc:sldMk cId="4106391236" sldId="311"/>
            <ac:spMk id="1183" creationId="{00000000-0000-0000-0000-000000000000}"/>
          </ac:spMkLst>
        </pc:spChg>
        <pc:picChg chg="mod">
          <ac:chgData name="Archie Quiambao DOLIT" userId="0acd01b1-4217-4ee4-aac5-d0868cb3a5e4" providerId="ADAL" clId="{66CDD850-DD45-4C70-B3E9-2FC43A1EFCEC}" dt="2021-04-06T05:24:17.045" v="5351" actId="339"/>
          <ac:picMkLst>
            <pc:docMk/>
            <pc:sldMk cId="4106391236" sldId="311"/>
            <ac:picMk id="7" creationId="{0949BFD4-EECF-44D7-9F71-4159C9C44442}"/>
          </ac:picMkLst>
        </pc:picChg>
      </pc:sldChg>
      <pc:sldChg chg="modSp add mod ord">
        <pc:chgData name="Archie Quiambao DOLIT" userId="0acd01b1-4217-4ee4-aac5-d0868cb3a5e4" providerId="ADAL" clId="{66CDD850-DD45-4C70-B3E9-2FC43A1EFCEC}" dt="2021-04-06T10:32:12.799" v="6386"/>
        <pc:sldMkLst>
          <pc:docMk/>
          <pc:sldMk cId="3248058429" sldId="312"/>
        </pc:sldMkLst>
        <pc:spChg chg="mod">
          <ac:chgData name="Archie Quiambao DOLIT" userId="0acd01b1-4217-4ee4-aac5-d0868cb3a5e4" providerId="ADAL" clId="{66CDD850-DD45-4C70-B3E9-2FC43A1EFCEC}" dt="2021-04-06T06:30:26.743" v="5722" actId="403"/>
          <ac:spMkLst>
            <pc:docMk/>
            <pc:sldMk cId="3248058429" sldId="312"/>
            <ac:spMk id="2" creationId="{3AFA815C-FE35-426B-8D9A-2A3C96B9E972}"/>
          </ac:spMkLst>
        </pc:spChg>
        <pc:spChg chg="mod">
          <ac:chgData name="Archie Quiambao DOLIT" userId="0acd01b1-4217-4ee4-aac5-d0868cb3a5e4" providerId="ADAL" clId="{66CDD850-DD45-4C70-B3E9-2FC43A1EFCEC}" dt="2021-04-06T05:24:40.512" v="5353" actId="1076"/>
          <ac:spMkLst>
            <pc:docMk/>
            <pc:sldMk cId="3248058429" sldId="312"/>
            <ac:spMk id="18" creationId="{D042E8A5-BBC1-4479-BDAF-ABC543855DA8}"/>
          </ac:spMkLst>
        </pc:spChg>
        <pc:spChg chg="mod">
          <ac:chgData name="Archie Quiambao DOLIT" userId="0acd01b1-4217-4ee4-aac5-d0868cb3a5e4" providerId="ADAL" clId="{66CDD850-DD45-4C70-B3E9-2FC43A1EFCEC}" dt="2021-04-06T05:24:44.625" v="5354" actId="1076"/>
          <ac:spMkLst>
            <pc:docMk/>
            <pc:sldMk cId="3248058429" sldId="312"/>
            <ac:spMk id="20" creationId="{A9E5C4E9-B126-45D9-AB3B-E7088545D395}"/>
          </ac:spMkLst>
        </pc:spChg>
        <pc:picChg chg="mod">
          <ac:chgData name="Archie Quiambao DOLIT" userId="0acd01b1-4217-4ee4-aac5-d0868cb3a5e4" providerId="ADAL" clId="{66CDD850-DD45-4C70-B3E9-2FC43A1EFCEC}" dt="2021-04-06T05:24:32.105" v="5352" actId="339"/>
          <ac:picMkLst>
            <pc:docMk/>
            <pc:sldMk cId="3248058429" sldId="312"/>
            <ac:picMk id="17" creationId="{F517623C-8AA6-4C35-8317-8C87E8A6440D}"/>
          </ac:picMkLst>
        </pc:picChg>
        <pc:picChg chg="mod">
          <ac:chgData name="Archie Quiambao DOLIT" userId="0acd01b1-4217-4ee4-aac5-d0868cb3a5e4" providerId="ADAL" clId="{66CDD850-DD45-4C70-B3E9-2FC43A1EFCEC}" dt="2021-04-06T05:24:32.105" v="5352" actId="339"/>
          <ac:picMkLst>
            <pc:docMk/>
            <pc:sldMk cId="3248058429" sldId="312"/>
            <ac:picMk id="19" creationId="{B4EB7566-DFE8-4EB2-BAFA-3EDF0E4134E5}"/>
          </ac:picMkLst>
        </pc:picChg>
      </pc:sldChg>
      <pc:sldChg chg="addSp delSp modSp add mod ord modAnim">
        <pc:chgData name="Archie Quiambao DOLIT" userId="0acd01b1-4217-4ee4-aac5-d0868cb3a5e4" providerId="ADAL" clId="{66CDD850-DD45-4C70-B3E9-2FC43A1EFCEC}" dt="2021-04-06T12:46:25.945" v="6642"/>
        <pc:sldMkLst>
          <pc:docMk/>
          <pc:sldMk cId="1470373268" sldId="313"/>
        </pc:sldMkLst>
        <pc:spChg chg="del">
          <ac:chgData name="Archie Quiambao DOLIT" userId="0acd01b1-4217-4ee4-aac5-d0868cb3a5e4" providerId="ADAL" clId="{66CDD850-DD45-4C70-B3E9-2FC43A1EFCEC}" dt="2021-04-06T05:27:11.593" v="5373" actId="478"/>
          <ac:spMkLst>
            <pc:docMk/>
            <pc:sldMk cId="1470373268" sldId="313"/>
            <ac:spMk id="3" creationId="{D5F7F68B-797B-40B9-AE36-0D19B0CD1D6B}"/>
          </ac:spMkLst>
        </pc:spChg>
        <pc:spChg chg="mod">
          <ac:chgData name="Archie Quiambao DOLIT" userId="0acd01b1-4217-4ee4-aac5-d0868cb3a5e4" providerId="ADAL" clId="{66CDD850-DD45-4C70-B3E9-2FC43A1EFCEC}" dt="2021-04-06T05:28:48.100" v="5386" actId="339"/>
          <ac:spMkLst>
            <pc:docMk/>
            <pc:sldMk cId="1470373268" sldId="313"/>
            <ac:spMk id="7" creationId="{5EE10725-9FEC-41E6-B12B-532286747530}"/>
          </ac:spMkLst>
        </pc:spChg>
        <pc:spChg chg="add del">
          <ac:chgData name="Archie Quiambao DOLIT" userId="0acd01b1-4217-4ee4-aac5-d0868cb3a5e4" providerId="ADAL" clId="{66CDD850-DD45-4C70-B3E9-2FC43A1EFCEC}" dt="2021-04-06T05:26:22.548" v="5364" actId="11529"/>
          <ac:spMkLst>
            <pc:docMk/>
            <pc:sldMk cId="1470373268" sldId="313"/>
            <ac:spMk id="10" creationId="{6F6499F2-F62B-4BE6-BA28-53CC097E601D}"/>
          </ac:spMkLst>
        </pc:spChg>
        <pc:spChg chg="add mod">
          <ac:chgData name="Archie Quiambao DOLIT" userId="0acd01b1-4217-4ee4-aac5-d0868cb3a5e4" providerId="ADAL" clId="{66CDD850-DD45-4C70-B3E9-2FC43A1EFCEC}" dt="2021-04-06T05:27:35.938" v="5379" actId="1076"/>
          <ac:spMkLst>
            <pc:docMk/>
            <pc:sldMk cId="1470373268" sldId="313"/>
            <ac:spMk id="11" creationId="{82718CB4-0F6F-4B22-AC79-E32493E779F4}"/>
          </ac:spMkLst>
        </pc:spChg>
        <pc:spChg chg="mod">
          <ac:chgData name="Archie Quiambao DOLIT" userId="0acd01b1-4217-4ee4-aac5-d0868cb3a5e4" providerId="ADAL" clId="{66CDD850-DD45-4C70-B3E9-2FC43A1EFCEC}" dt="2021-04-06T06:30:41.065" v="5724" actId="1076"/>
          <ac:spMkLst>
            <pc:docMk/>
            <pc:sldMk cId="1470373268" sldId="313"/>
            <ac:spMk id="15" creationId="{3A92A2CA-8230-4D5C-8DA3-310D7EB972BB}"/>
          </ac:spMkLst>
        </pc:spChg>
        <pc:spChg chg="mod">
          <ac:chgData name="Archie Quiambao DOLIT" userId="0acd01b1-4217-4ee4-aac5-d0868cb3a5e4" providerId="ADAL" clId="{66CDD850-DD45-4C70-B3E9-2FC43A1EFCEC}" dt="2021-04-06T06:31:39.865" v="5731" actId="1076"/>
          <ac:spMkLst>
            <pc:docMk/>
            <pc:sldMk cId="1470373268" sldId="313"/>
            <ac:spMk id="134" creationId="{6743560C-32CC-4BB5-A3BE-9180FCF9317D}"/>
          </ac:spMkLst>
        </pc:spChg>
        <pc:spChg chg="mod">
          <ac:chgData name="Archie Quiambao DOLIT" userId="0acd01b1-4217-4ee4-aac5-d0868cb3a5e4" providerId="ADAL" clId="{66CDD850-DD45-4C70-B3E9-2FC43A1EFCEC}" dt="2021-04-06T06:31:43.192" v="5732" actId="1076"/>
          <ac:spMkLst>
            <pc:docMk/>
            <pc:sldMk cId="1470373268" sldId="313"/>
            <ac:spMk id="135" creationId="{07305740-02B9-4E99-9638-4BDCBA5CFD99}"/>
          </ac:spMkLst>
        </pc:spChg>
        <pc:spChg chg="mod">
          <ac:chgData name="Archie Quiambao DOLIT" userId="0acd01b1-4217-4ee4-aac5-d0868cb3a5e4" providerId="ADAL" clId="{66CDD850-DD45-4C70-B3E9-2FC43A1EFCEC}" dt="2021-04-06T10:25:02.277" v="6381" actId="20577"/>
          <ac:spMkLst>
            <pc:docMk/>
            <pc:sldMk cId="1470373268" sldId="313"/>
            <ac:spMk id="138" creationId="{DD1CCCED-9A13-423C-B723-E83B1FBA9EFC}"/>
          </ac:spMkLst>
        </pc:spChg>
        <pc:spChg chg="mod">
          <ac:chgData name="Archie Quiambao DOLIT" userId="0acd01b1-4217-4ee4-aac5-d0868cb3a5e4" providerId="ADAL" clId="{66CDD850-DD45-4C70-B3E9-2FC43A1EFCEC}" dt="2021-04-06T10:25:05.568" v="6382" actId="20577"/>
          <ac:spMkLst>
            <pc:docMk/>
            <pc:sldMk cId="1470373268" sldId="313"/>
            <ac:spMk id="139" creationId="{70D3188E-99D5-49F9-B07B-6384D7BA543E}"/>
          </ac:spMkLst>
        </pc:spChg>
        <pc:grpChg chg="mod">
          <ac:chgData name="Archie Quiambao DOLIT" userId="0acd01b1-4217-4ee4-aac5-d0868cb3a5e4" providerId="ADAL" clId="{66CDD850-DD45-4C70-B3E9-2FC43A1EFCEC}" dt="2021-04-06T05:23:46.675" v="5350" actId="1076"/>
          <ac:grpSpMkLst>
            <pc:docMk/>
            <pc:sldMk cId="1470373268" sldId="313"/>
            <ac:grpSpMk id="16" creationId="{A182D481-DC96-4C5A-B7FF-6A6E73254BAE}"/>
          </ac:grpSpMkLst>
        </pc:grpChg>
        <pc:graphicFrameChg chg="mod">
          <ac:chgData name="Archie Quiambao DOLIT" userId="0acd01b1-4217-4ee4-aac5-d0868cb3a5e4" providerId="ADAL" clId="{66CDD850-DD45-4C70-B3E9-2FC43A1EFCEC}" dt="2021-04-06T06:31:29.612" v="5730" actId="13822"/>
          <ac:graphicFrameMkLst>
            <pc:docMk/>
            <pc:sldMk cId="1470373268" sldId="313"/>
            <ac:graphicFrameMk id="132" creationId="{1163AE69-AA94-4AD7-BA4F-3968E3529D9D}"/>
          </ac:graphicFrameMkLst>
        </pc:graphicFrameChg>
        <pc:cxnChg chg="add del mod">
          <ac:chgData name="Archie Quiambao DOLIT" userId="0acd01b1-4217-4ee4-aac5-d0868cb3a5e4" providerId="ADAL" clId="{66CDD850-DD45-4C70-B3E9-2FC43A1EFCEC}" dt="2021-04-06T05:25:11.592" v="5357" actId="21"/>
          <ac:cxnSpMkLst>
            <pc:docMk/>
            <pc:sldMk cId="1470373268" sldId="313"/>
            <ac:cxnSpMk id="4" creationId="{69EFDBB8-4DD7-48BE-ACD8-56BDE0F2F2E1}"/>
          </ac:cxnSpMkLst>
        </pc:cxnChg>
        <pc:cxnChg chg="add mod">
          <ac:chgData name="Archie Quiambao DOLIT" userId="0acd01b1-4217-4ee4-aac5-d0868cb3a5e4" providerId="ADAL" clId="{66CDD850-DD45-4C70-B3E9-2FC43A1EFCEC}" dt="2021-04-06T05:27:58.021" v="5384" actId="1076"/>
          <ac:cxnSpMkLst>
            <pc:docMk/>
            <pc:sldMk cId="1470373268" sldId="313"/>
            <ac:cxnSpMk id="6" creationId="{3CF5F573-F611-4D4A-BAB0-51736C55B690}"/>
          </ac:cxnSpMkLst>
        </pc:cxnChg>
      </pc:sldChg>
      <pc:sldMasterChg chg="delSldLayout">
        <pc:chgData name="Archie Quiambao DOLIT" userId="0acd01b1-4217-4ee4-aac5-d0868cb3a5e4" providerId="ADAL" clId="{66CDD850-DD45-4C70-B3E9-2FC43A1EFCEC}" dt="2021-04-06T06:44:17.994" v="5909" actId="47"/>
        <pc:sldMasterMkLst>
          <pc:docMk/>
          <pc:sldMasterMk cId="0" sldId="2147483667"/>
        </pc:sldMasterMkLst>
        <pc:sldLayoutChg chg="del">
          <pc:chgData name="Archie Quiambao DOLIT" userId="0acd01b1-4217-4ee4-aac5-d0868cb3a5e4" providerId="ADAL" clId="{66CDD850-DD45-4C70-B3E9-2FC43A1EFCEC}" dt="2021-04-06T06:44:17.994" v="5909" actId="47"/>
          <pc:sldLayoutMkLst>
            <pc:docMk/>
            <pc:sldMasterMk cId="0" sldId="2147483667"/>
            <pc:sldLayoutMk cId="0" sldId="2147483649"/>
          </pc:sldLayoutMkLst>
        </pc:sldLayoutChg>
        <pc:sldLayoutChg chg="del">
          <pc:chgData name="Archie Quiambao DOLIT" userId="0acd01b1-4217-4ee4-aac5-d0868cb3a5e4" providerId="ADAL" clId="{66CDD850-DD45-4C70-B3E9-2FC43A1EFCEC}" dt="2021-04-06T06:44:08.670" v="5908" actId="47"/>
          <pc:sldLayoutMkLst>
            <pc:docMk/>
            <pc:sldMasterMk cId="0" sldId="2147483667"/>
            <pc:sldLayoutMk cId="0" sldId="2147483660"/>
          </pc:sldLayoutMkLst>
        </pc:sldLayoutChg>
        <pc:sldLayoutChg chg="del">
          <pc:chgData name="Archie Quiambao DOLIT" userId="0acd01b1-4217-4ee4-aac5-d0868cb3a5e4" providerId="ADAL" clId="{66CDD850-DD45-4C70-B3E9-2FC43A1EFCEC}" dt="2021-04-06T06:44:08.670" v="5908" actId="47"/>
          <pc:sldLayoutMkLst>
            <pc:docMk/>
            <pc:sldMasterMk cId="0" sldId="2147483667"/>
            <pc:sldLayoutMk cId="0" sldId="2147483661"/>
          </pc:sldLayoutMkLst>
        </pc:sldLayoutChg>
        <pc:sldLayoutChg chg="del">
          <pc:chgData name="Archie Quiambao DOLIT" userId="0acd01b1-4217-4ee4-aac5-d0868cb3a5e4" providerId="ADAL" clId="{66CDD850-DD45-4C70-B3E9-2FC43A1EFCEC}" dt="2021-04-06T06:44:08.670" v="5908" actId="47"/>
          <pc:sldLayoutMkLst>
            <pc:docMk/>
            <pc:sldMasterMk cId="0" sldId="2147483667"/>
            <pc:sldLayoutMk cId="0" sldId="2147483662"/>
          </pc:sldLayoutMkLst>
        </pc:sldLayoutChg>
      </pc:sldMasterChg>
      <pc:sldMasterChg chg="del delSldLayout">
        <pc:chgData name="Archie Quiambao DOLIT" userId="0acd01b1-4217-4ee4-aac5-d0868cb3a5e4" providerId="ADAL" clId="{66CDD850-DD45-4C70-B3E9-2FC43A1EFCEC}" dt="2021-04-06T06:44:08.670" v="5908" actId="47"/>
        <pc:sldMasterMkLst>
          <pc:docMk/>
          <pc:sldMasterMk cId="0" sldId="2147483668"/>
        </pc:sldMasterMkLst>
        <pc:sldLayoutChg chg="del">
          <pc:chgData name="Archie Quiambao DOLIT" userId="0acd01b1-4217-4ee4-aac5-d0868cb3a5e4" providerId="ADAL" clId="{66CDD850-DD45-4C70-B3E9-2FC43A1EFCEC}" dt="2021-04-06T06:44:08.670" v="5908" actId="47"/>
          <pc:sldLayoutMkLst>
            <pc:docMk/>
            <pc:sldMasterMk cId="0" sldId="2147483668"/>
            <pc:sldLayoutMk cId="0" sldId="2147483665"/>
          </pc:sldLayoutMkLst>
        </pc:sldLayoutChg>
      </pc:sldMasterChg>
      <pc:sldMasterChg chg="del delSldLayout">
        <pc:chgData name="Archie Quiambao DOLIT" userId="0acd01b1-4217-4ee4-aac5-d0868cb3a5e4" providerId="ADAL" clId="{66CDD850-DD45-4C70-B3E9-2FC43A1EFCEC}" dt="2021-04-06T06:44:17.994" v="5909" actId="47"/>
        <pc:sldMasterMkLst>
          <pc:docMk/>
          <pc:sldMasterMk cId="0" sldId="2147483669"/>
        </pc:sldMasterMkLst>
        <pc:sldLayoutChg chg="del">
          <pc:chgData name="Archie Quiambao DOLIT" userId="0acd01b1-4217-4ee4-aac5-d0868cb3a5e4" providerId="ADAL" clId="{66CDD850-DD45-4C70-B3E9-2FC43A1EFCEC}" dt="2021-04-06T06:44:17.994" v="5909" actId="47"/>
          <pc:sldLayoutMkLst>
            <pc:docMk/>
            <pc:sldMasterMk cId="0" sldId="2147483669"/>
            <pc:sldLayoutMk cId="0" sldId="2147483666"/>
          </pc:sldLayoutMkLst>
        </pc:sldLayoutChg>
      </pc:sldMasterChg>
    </pc:docChg>
  </pc:docChgLst>
  <pc:docChgLst>
    <pc:chgData name="Lynette WONG Yik Lynn" userId="d77828d6-86f2-4ff5-bad1-e4b6c8ecd99e" providerId="ADAL" clId="{4C00CEBB-373E-40AB-A2ED-F00FC6D62579}"/>
    <pc:docChg chg="custSel modSld">
      <pc:chgData name="Lynette WONG Yik Lynn" userId="d77828d6-86f2-4ff5-bad1-e4b6c8ecd99e" providerId="ADAL" clId="{4C00CEBB-373E-40AB-A2ED-F00FC6D62579}" dt="2021-04-05T17:06:12.712" v="1870" actId="20577"/>
      <pc:docMkLst>
        <pc:docMk/>
      </pc:docMkLst>
      <pc:sldChg chg="delSp modSp mod">
        <pc:chgData name="Lynette WONG Yik Lynn" userId="d77828d6-86f2-4ff5-bad1-e4b6c8ecd99e" providerId="ADAL" clId="{4C00CEBB-373E-40AB-A2ED-F00FC6D62579}" dt="2021-04-05T10:17:04" v="273" actId="14100"/>
        <pc:sldMkLst>
          <pc:docMk/>
          <pc:sldMk cId="0" sldId="258"/>
        </pc:sldMkLst>
        <pc:spChg chg="del">
          <ac:chgData name="Lynette WONG Yik Lynn" userId="d77828d6-86f2-4ff5-bad1-e4b6c8ecd99e" providerId="ADAL" clId="{4C00CEBB-373E-40AB-A2ED-F00FC6D62579}" dt="2021-04-05T09:19:23.395" v="50" actId="478"/>
          <ac:spMkLst>
            <pc:docMk/>
            <pc:sldMk cId="0" sldId="258"/>
            <ac:spMk id="13" creationId="{B0C85FBE-EA80-49EF-AEA5-F8CA5F85F059}"/>
          </ac:spMkLst>
        </pc:spChg>
        <pc:spChg chg="mod">
          <ac:chgData name="Lynette WONG Yik Lynn" userId="d77828d6-86f2-4ff5-bad1-e4b6c8ecd99e" providerId="ADAL" clId="{4C00CEBB-373E-40AB-A2ED-F00FC6D62579}" dt="2021-04-05T09:28:38.901" v="205" actId="1076"/>
          <ac:spMkLst>
            <pc:docMk/>
            <pc:sldMk cId="0" sldId="258"/>
            <ac:spMk id="340" creationId="{00000000-0000-0000-0000-000000000000}"/>
          </ac:spMkLst>
        </pc:spChg>
        <pc:spChg chg="mod">
          <ac:chgData name="Lynette WONG Yik Lynn" userId="d77828d6-86f2-4ff5-bad1-e4b6c8ecd99e" providerId="ADAL" clId="{4C00CEBB-373E-40AB-A2ED-F00FC6D62579}" dt="2021-04-05T10:17:04" v="273" actId="14100"/>
          <ac:spMkLst>
            <pc:docMk/>
            <pc:sldMk cId="0" sldId="258"/>
            <ac:spMk id="342" creationId="{00000000-0000-0000-0000-000000000000}"/>
          </ac:spMkLst>
        </pc:spChg>
      </pc:sldChg>
      <pc:sldChg chg="addSp delSp modSp mod">
        <pc:chgData name="Lynette WONG Yik Lynn" userId="d77828d6-86f2-4ff5-bad1-e4b6c8ecd99e" providerId="ADAL" clId="{4C00CEBB-373E-40AB-A2ED-F00FC6D62579}" dt="2021-04-05T17:06:12.712" v="1870" actId="20577"/>
        <pc:sldMkLst>
          <pc:docMk/>
          <pc:sldMk cId="0" sldId="270"/>
        </pc:sldMkLst>
        <pc:spChg chg="add del mod">
          <ac:chgData name="Lynette WONG Yik Lynn" userId="d77828d6-86f2-4ff5-bad1-e4b6c8ecd99e" providerId="ADAL" clId="{4C00CEBB-373E-40AB-A2ED-F00FC6D62579}" dt="2021-04-05T16:57:17.191" v="1378" actId="478"/>
          <ac:spMkLst>
            <pc:docMk/>
            <pc:sldMk cId="0" sldId="270"/>
            <ac:spMk id="3" creationId="{9B29929B-0832-4D51-B401-98BDEF077CC4}"/>
          </ac:spMkLst>
        </pc:spChg>
        <pc:spChg chg="add del mod">
          <ac:chgData name="Lynette WONG Yik Lynn" userId="d77828d6-86f2-4ff5-bad1-e4b6c8ecd99e" providerId="ADAL" clId="{4C00CEBB-373E-40AB-A2ED-F00FC6D62579}" dt="2021-04-05T16:57:19.697" v="1379" actId="478"/>
          <ac:spMkLst>
            <pc:docMk/>
            <pc:sldMk cId="0" sldId="270"/>
            <ac:spMk id="5" creationId="{0DA4F3D6-E413-4C2F-8F08-CECC7927770F}"/>
          </ac:spMkLst>
        </pc:spChg>
        <pc:spChg chg="mod">
          <ac:chgData name="Lynette WONG Yik Lynn" userId="d77828d6-86f2-4ff5-bad1-e4b6c8ecd99e" providerId="ADAL" clId="{4C00CEBB-373E-40AB-A2ED-F00FC6D62579}" dt="2021-04-05T17:06:12.712" v="1870" actId="20577"/>
          <ac:spMkLst>
            <pc:docMk/>
            <pc:sldMk cId="0" sldId="270"/>
            <ac:spMk id="5156" creationId="{00000000-0000-0000-0000-000000000000}"/>
          </ac:spMkLst>
        </pc:spChg>
        <pc:spChg chg="mod">
          <ac:chgData name="Lynette WONG Yik Lynn" userId="d77828d6-86f2-4ff5-bad1-e4b6c8ecd99e" providerId="ADAL" clId="{4C00CEBB-373E-40AB-A2ED-F00FC6D62579}" dt="2021-04-05T16:54:50.750" v="991" actId="20577"/>
          <ac:spMkLst>
            <pc:docMk/>
            <pc:sldMk cId="0" sldId="270"/>
            <ac:spMk id="5157" creationId="{00000000-0000-0000-0000-000000000000}"/>
          </ac:spMkLst>
        </pc:spChg>
        <pc:spChg chg="del">
          <ac:chgData name="Lynette WONG Yik Lynn" userId="d77828d6-86f2-4ff5-bad1-e4b6c8ecd99e" providerId="ADAL" clId="{4C00CEBB-373E-40AB-A2ED-F00FC6D62579}" dt="2021-04-05T16:57:15.263" v="1377" actId="478"/>
          <ac:spMkLst>
            <pc:docMk/>
            <pc:sldMk cId="0" sldId="270"/>
            <ac:spMk id="5158" creationId="{00000000-0000-0000-0000-000000000000}"/>
          </ac:spMkLst>
        </pc:spChg>
        <pc:spChg chg="del">
          <ac:chgData name="Lynette WONG Yik Lynn" userId="d77828d6-86f2-4ff5-bad1-e4b6c8ecd99e" providerId="ADAL" clId="{4C00CEBB-373E-40AB-A2ED-F00FC6D62579}" dt="2021-04-05T16:57:15.263" v="1377" actId="478"/>
          <ac:spMkLst>
            <pc:docMk/>
            <pc:sldMk cId="0" sldId="270"/>
            <ac:spMk id="5159" creationId="{00000000-0000-0000-0000-000000000000}"/>
          </ac:spMkLst>
        </pc:spChg>
        <pc:spChg chg="mod">
          <ac:chgData name="Lynette WONG Yik Lynn" userId="d77828d6-86f2-4ff5-bad1-e4b6c8ecd99e" providerId="ADAL" clId="{4C00CEBB-373E-40AB-A2ED-F00FC6D62579}" dt="2021-04-05T17:02:17.158" v="1817" actId="20577"/>
          <ac:spMkLst>
            <pc:docMk/>
            <pc:sldMk cId="0" sldId="270"/>
            <ac:spMk id="5160" creationId="{00000000-0000-0000-0000-000000000000}"/>
          </ac:spMkLst>
        </pc:spChg>
        <pc:spChg chg="mod">
          <ac:chgData name="Lynette WONG Yik Lynn" userId="d77828d6-86f2-4ff5-bad1-e4b6c8ecd99e" providerId="ADAL" clId="{4C00CEBB-373E-40AB-A2ED-F00FC6D62579}" dt="2021-04-05T16:59:53.949" v="1591" actId="20577"/>
          <ac:spMkLst>
            <pc:docMk/>
            <pc:sldMk cId="0" sldId="270"/>
            <ac:spMk id="5161" creationId="{00000000-0000-0000-0000-000000000000}"/>
          </ac:spMkLst>
        </pc:spChg>
      </pc:sldChg>
      <pc:sldChg chg="addSp delSp modSp mod">
        <pc:chgData name="Lynette WONG Yik Lynn" userId="d77828d6-86f2-4ff5-bad1-e4b6c8ecd99e" providerId="ADAL" clId="{4C00CEBB-373E-40AB-A2ED-F00FC6D62579}" dt="2021-04-05T10:45:09.804" v="979" actId="255"/>
        <pc:sldMkLst>
          <pc:docMk/>
          <pc:sldMk cId="3480015181" sldId="292"/>
        </pc:sldMkLst>
        <pc:spChg chg="add del mod">
          <ac:chgData name="Lynette WONG Yik Lynn" userId="d77828d6-86f2-4ff5-bad1-e4b6c8ecd99e" providerId="ADAL" clId="{4C00CEBB-373E-40AB-A2ED-F00FC6D62579}" dt="2021-04-05T10:42:56.206" v="955" actId="478"/>
          <ac:spMkLst>
            <pc:docMk/>
            <pc:sldMk cId="3480015181" sldId="292"/>
            <ac:spMk id="4" creationId="{EF9BD06A-7883-4593-B307-9A7FD8D7E5EE}"/>
          </ac:spMkLst>
        </pc:spChg>
        <pc:spChg chg="add del mod">
          <ac:chgData name="Lynette WONG Yik Lynn" userId="d77828d6-86f2-4ff5-bad1-e4b6c8ecd99e" providerId="ADAL" clId="{4C00CEBB-373E-40AB-A2ED-F00FC6D62579}" dt="2021-04-05T10:19:43.994" v="355" actId="478"/>
          <ac:spMkLst>
            <pc:docMk/>
            <pc:sldMk cId="3480015181" sldId="292"/>
            <ac:spMk id="5" creationId="{8BD5EA4B-2614-4930-90D3-81E521200A2F}"/>
          </ac:spMkLst>
        </pc:spChg>
        <pc:spChg chg="add del mod">
          <ac:chgData name="Lynette WONG Yik Lynn" userId="d77828d6-86f2-4ff5-bad1-e4b6c8ecd99e" providerId="ADAL" clId="{4C00CEBB-373E-40AB-A2ED-F00FC6D62579}" dt="2021-04-05T10:19:43.994" v="355" actId="478"/>
          <ac:spMkLst>
            <pc:docMk/>
            <pc:sldMk cId="3480015181" sldId="292"/>
            <ac:spMk id="6" creationId="{33A10A9C-2CCC-4971-8DFA-4391C552B6AF}"/>
          </ac:spMkLst>
        </pc:spChg>
        <pc:spChg chg="add del mod">
          <ac:chgData name="Lynette WONG Yik Lynn" userId="d77828d6-86f2-4ff5-bad1-e4b6c8ecd99e" providerId="ADAL" clId="{4C00CEBB-373E-40AB-A2ED-F00FC6D62579}" dt="2021-04-05T10:19:43.994" v="355" actId="478"/>
          <ac:spMkLst>
            <pc:docMk/>
            <pc:sldMk cId="3480015181" sldId="292"/>
            <ac:spMk id="7" creationId="{1B71EDD1-6E34-4AD2-A322-CA5C73B9785F}"/>
          </ac:spMkLst>
        </pc:spChg>
        <pc:spChg chg="add del mod">
          <ac:chgData name="Lynette WONG Yik Lynn" userId="d77828d6-86f2-4ff5-bad1-e4b6c8ecd99e" providerId="ADAL" clId="{4C00CEBB-373E-40AB-A2ED-F00FC6D62579}" dt="2021-04-05T10:19:43.994" v="355" actId="478"/>
          <ac:spMkLst>
            <pc:docMk/>
            <pc:sldMk cId="3480015181" sldId="292"/>
            <ac:spMk id="8" creationId="{114DDD35-EC76-4C3B-A86F-F3AFB3F9E851}"/>
          </ac:spMkLst>
        </pc:spChg>
        <pc:spChg chg="add del mod">
          <ac:chgData name="Lynette WONG Yik Lynn" userId="d77828d6-86f2-4ff5-bad1-e4b6c8ecd99e" providerId="ADAL" clId="{4C00CEBB-373E-40AB-A2ED-F00FC6D62579}" dt="2021-04-05T10:19:43.994" v="355" actId="478"/>
          <ac:spMkLst>
            <pc:docMk/>
            <pc:sldMk cId="3480015181" sldId="292"/>
            <ac:spMk id="10" creationId="{13E96209-207C-4413-8DBF-1F436262ACFE}"/>
          </ac:spMkLst>
        </pc:spChg>
        <pc:spChg chg="add del mod">
          <ac:chgData name="Lynette WONG Yik Lynn" userId="d77828d6-86f2-4ff5-bad1-e4b6c8ecd99e" providerId="ADAL" clId="{4C00CEBB-373E-40AB-A2ED-F00FC6D62579}" dt="2021-04-05T10:19:43.994" v="355" actId="478"/>
          <ac:spMkLst>
            <pc:docMk/>
            <pc:sldMk cId="3480015181" sldId="292"/>
            <ac:spMk id="11" creationId="{0C0CC578-3399-4385-BDFA-A59EEF0349CD}"/>
          </ac:spMkLst>
        </pc:spChg>
        <pc:spChg chg="add del mod">
          <ac:chgData name="Lynette WONG Yik Lynn" userId="d77828d6-86f2-4ff5-bad1-e4b6c8ecd99e" providerId="ADAL" clId="{4C00CEBB-373E-40AB-A2ED-F00FC6D62579}" dt="2021-04-05T10:19:43.994" v="355" actId="478"/>
          <ac:spMkLst>
            <pc:docMk/>
            <pc:sldMk cId="3480015181" sldId="292"/>
            <ac:spMk id="12" creationId="{9489CF63-D2FA-4D07-A739-2D06F82F581B}"/>
          </ac:spMkLst>
        </pc:spChg>
        <pc:spChg chg="add del mod">
          <ac:chgData name="Lynette WONG Yik Lynn" userId="d77828d6-86f2-4ff5-bad1-e4b6c8ecd99e" providerId="ADAL" clId="{4C00CEBB-373E-40AB-A2ED-F00FC6D62579}" dt="2021-04-05T10:19:43.994" v="355" actId="478"/>
          <ac:spMkLst>
            <pc:docMk/>
            <pc:sldMk cId="3480015181" sldId="292"/>
            <ac:spMk id="13" creationId="{7C8A3ACD-C741-48F7-9B14-469D631CFA5E}"/>
          </ac:spMkLst>
        </pc:spChg>
        <pc:spChg chg="add del mod">
          <ac:chgData name="Lynette WONG Yik Lynn" userId="d77828d6-86f2-4ff5-bad1-e4b6c8ecd99e" providerId="ADAL" clId="{4C00CEBB-373E-40AB-A2ED-F00FC6D62579}" dt="2021-04-05T10:19:43.994" v="355" actId="478"/>
          <ac:spMkLst>
            <pc:docMk/>
            <pc:sldMk cId="3480015181" sldId="292"/>
            <ac:spMk id="14" creationId="{CA098FD2-41DD-445A-952A-B0A471A17C47}"/>
          </ac:spMkLst>
        </pc:spChg>
        <pc:spChg chg="add del mod">
          <ac:chgData name="Lynette WONG Yik Lynn" userId="d77828d6-86f2-4ff5-bad1-e4b6c8ecd99e" providerId="ADAL" clId="{4C00CEBB-373E-40AB-A2ED-F00FC6D62579}" dt="2021-04-05T10:19:43.994" v="355" actId="478"/>
          <ac:spMkLst>
            <pc:docMk/>
            <pc:sldMk cId="3480015181" sldId="292"/>
            <ac:spMk id="15" creationId="{81A4EC01-3139-4BDD-90D9-136F95932163}"/>
          </ac:spMkLst>
        </pc:spChg>
        <pc:spChg chg="add del mod">
          <ac:chgData name="Lynette WONG Yik Lynn" userId="d77828d6-86f2-4ff5-bad1-e4b6c8ecd99e" providerId="ADAL" clId="{4C00CEBB-373E-40AB-A2ED-F00FC6D62579}" dt="2021-04-05T10:19:43.994" v="355" actId="478"/>
          <ac:spMkLst>
            <pc:docMk/>
            <pc:sldMk cId="3480015181" sldId="292"/>
            <ac:spMk id="16" creationId="{9C9114E7-EF75-4A1A-BD36-A59DB0B42CBB}"/>
          </ac:spMkLst>
        </pc:spChg>
        <pc:spChg chg="add del mod">
          <ac:chgData name="Lynette WONG Yik Lynn" userId="d77828d6-86f2-4ff5-bad1-e4b6c8ecd99e" providerId="ADAL" clId="{4C00CEBB-373E-40AB-A2ED-F00FC6D62579}" dt="2021-04-05T10:19:43.994" v="355" actId="478"/>
          <ac:spMkLst>
            <pc:docMk/>
            <pc:sldMk cId="3480015181" sldId="292"/>
            <ac:spMk id="17" creationId="{DC5800AA-127B-4394-BE82-EE82A51846CF}"/>
          </ac:spMkLst>
        </pc:spChg>
        <pc:spChg chg="add del mod">
          <ac:chgData name="Lynette WONG Yik Lynn" userId="d77828d6-86f2-4ff5-bad1-e4b6c8ecd99e" providerId="ADAL" clId="{4C00CEBB-373E-40AB-A2ED-F00FC6D62579}" dt="2021-04-05T10:19:43.994" v="355" actId="478"/>
          <ac:spMkLst>
            <pc:docMk/>
            <pc:sldMk cId="3480015181" sldId="292"/>
            <ac:spMk id="18" creationId="{C0BAFA03-7BE2-49F4-B4B0-E16D14E0A996}"/>
          </ac:spMkLst>
        </pc:spChg>
        <pc:spChg chg="add del mod">
          <ac:chgData name="Lynette WONG Yik Lynn" userId="d77828d6-86f2-4ff5-bad1-e4b6c8ecd99e" providerId="ADAL" clId="{4C00CEBB-373E-40AB-A2ED-F00FC6D62579}" dt="2021-04-05T10:19:43.994" v="355" actId="478"/>
          <ac:spMkLst>
            <pc:docMk/>
            <pc:sldMk cId="3480015181" sldId="292"/>
            <ac:spMk id="19" creationId="{C61AB52F-D167-4359-A875-DEC15053780A}"/>
          </ac:spMkLst>
        </pc:spChg>
        <pc:spChg chg="add del mod">
          <ac:chgData name="Lynette WONG Yik Lynn" userId="d77828d6-86f2-4ff5-bad1-e4b6c8ecd99e" providerId="ADAL" clId="{4C00CEBB-373E-40AB-A2ED-F00FC6D62579}" dt="2021-04-05T10:19:43.994" v="355" actId="478"/>
          <ac:spMkLst>
            <pc:docMk/>
            <pc:sldMk cId="3480015181" sldId="292"/>
            <ac:spMk id="20" creationId="{A611CBB6-8C87-4F5C-8086-988F284D57B0}"/>
          </ac:spMkLst>
        </pc:spChg>
        <pc:spChg chg="add del mod">
          <ac:chgData name="Lynette WONG Yik Lynn" userId="d77828d6-86f2-4ff5-bad1-e4b6c8ecd99e" providerId="ADAL" clId="{4C00CEBB-373E-40AB-A2ED-F00FC6D62579}" dt="2021-04-05T10:19:43.994" v="355" actId="478"/>
          <ac:spMkLst>
            <pc:docMk/>
            <pc:sldMk cId="3480015181" sldId="292"/>
            <ac:spMk id="21" creationId="{8535A491-5159-41EF-AF6F-732675BDB487}"/>
          </ac:spMkLst>
        </pc:spChg>
        <pc:spChg chg="add del mod">
          <ac:chgData name="Lynette WONG Yik Lynn" userId="d77828d6-86f2-4ff5-bad1-e4b6c8ecd99e" providerId="ADAL" clId="{4C00CEBB-373E-40AB-A2ED-F00FC6D62579}" dt="2021-04-05T10:19:43.994" v="355" actId="478"/>
          <ac:spMkLst>
            <pc:docMk/>
            <pc:sldMk cId="3480015181" sldId="292"/>
            <ac:spMk id="22" creationId="{B21E15D6-882A-42A5-8C29-48EFAF5B51F1}"/>
          </ac:spMkLst>
        </pc:spChg>
        <pc:spChg chg="add del mod">
          <ac:chgData name="Lynette WONG Yik Lynn" userId="d77828d6-86f2-4ff5-bad1-e4b6c8ecd99e" providerId="ADAL" clId="{4C00CEBB-373E-40AB-A2ED-F00FC6D62579}" dt="2021-04-05T10:19:43.994" v="355" actId="478"/>
          <ac:spMkLst>
            <pc:docMk/>
            <pc:sldMk cId="3480015181" sldId="292"/>
            <ac:spMk id="23" creationId="{27089F5C-B6D0-438F-A020-9B9679A75193}"/>
          </ac:spMkLst>
        </pc:spChg>
        <pc:spChg chg="add del mod">
          <ac:chgData name="Lynette WONG Yik Lynn" userId="d77828d6-86f2-4ff5-bad1-e4b6c8ecd99e" providerId="ADAL" clId="{4C00CEBB-373E-40AB-A2ED-F00FC6D62579}" dt="2021-04-05T10:19:43.994" v="355" actId="478"/>
          <ac:spMkLst>
            <pc:docMk/>
            <pc:sldMk cId="3480015181" sldId="292"/>
            <ac:spMk id="24" creationId="{3AD341E4-B6BE-4F6C-BA3E-668F6E4978DC}"/>
          </ac:spMkLst>
        </pc:spChg>
        <pc:spChg chg="add del mod">
          <ac:chgData name="Lynette WONG Yik Lynn" userId="d77828d6-86f2-4ff5-bad1-e4b6c8ecd99e" providerId="ADAL" clId="{4C00CEBB-373E-40AB-A2ED-F00FC6D62579}" dt="2021-04-05T10:19:43.994" v="355" actId="478"/>
          <ac:spMkLst>
            <pc:docMk/>
            <pc:sldMk cId="3480015181" sldId="292"/>
            <ac:spMk id="25" creationId="{722C8D5F-D545-47B8-AEE2-8F1F9D73AC08}"/>
          </ac:spMkLst>
        </pc:spChg>
        <pc:spChg chg="add del mod">
          <ac:chgData name="Lynette WONG Yik Lynn" userId="d77828d6-86f2-4ff5-bad1-e4b6c8ecd99e" providerId="ADAL" clId="{4C00CEBB-373E-40AB-A2ED-F00FC6D62579}" dt="2021-04-05T10:19:43.994" v="355" actId="478"/>
          <ac:spMkLst>
            <pc:docMk/>
            <pc:sldMk cId="3480015181" sldId="292"/>
            <ac:spMk id="26" creationId="{E392D886-BCA8-4144-A66F-EFD22EBCA91E}"/>
          </ac:spMkLst>
        </pc:spChg>
        <pc:spChg chg="add del mod">
          <ac:chgData name="Lynette WONG Yik Lynn" userId="d77828d6-86f2-4ff5-bad1-e4b6c8ecd99e" providerId="ADAL" clId="{4C00CEBB-373E-40AB-A2ED-F00FC6D62579}" dt="2021-04-05T10:19:43.994" v="355" actId="478"/>
          <ac:spMkLst>
            <pc:docMk/>
            <pc:sldMk cId="3480015181" sldId="292"/>
            <ac:spMk id="27" creationId="{0C89AEE4-2501-4AAF-8263-D4B01ED73DA1}"/>
          </ac:spMkLst>
        </pc:spChg>
        <pc:spChg chg="add del mod">
          <ac:chgData name="Lynette WONG Yik Lynn" userId="d77828d6-86f2-4ff5-bad1-e4b6c8ecd99e" providerId="ADAL" clId="{4C00CEBB-373E-40AB-A2ED-F00FC6D62579}" dt="2021-04-05T10:19:43.994" v="355" actId="478"/>
          <ac:spMkLst>
            <pc:docMk/>
            <pc:sldMk cId="3480015181" sldId="292"/>
            <ac:spMk id="28" creationId="{FC6E8937-B440-4AF8-A98A-A1EFADCFE36D}"/>
          </ac:spMkLst>
        </pc:spChg>
        <pc:spChg chg="add del mod">
          <ac:chgData name="Lynette WONG Yik Lynn" userId="d77828d6-86f2-4ff5-bad1-e4b6c8ecd99e" providerId="ADAL" clId="{4C00CEBB-373E-40AB-A2ED-F00FC6D62579}" dt="2021-04-05T10:19:43.994" v="355" actId="478"/>
          <ac:spMkLst>
            <pc:docMk/>
            <pc:sldMk cId="3480015181" sldId="292"/>
            <ac:spMk id="29" creationId="{F367D87E-8B3B-4EDB-A6BF-FA61CD5EB0B0}"/>
          </ac:spMkLst>
        </pc:spChg>
        <pc:spChg chg="add del mod">
          <ac:chgData name="Lynette WONG Yik Lynn" userId="d77828d6-86f2-4ff5-bad1-e4b6c8ecd99e" providerId="ADAL" clId="{4C00CEBB-373E-40AB-A2ED-F00FC6D62579}" dt="2021-04-05T10:19:43.994" v="355" actId="478"/>
          <ac:spMkLst>
            <pc:docMk/>
            <pc:sldMk cId="3480015181" sldId="292"/>
            <ac:spMk id="30" creationId="{BC24BF99-09B8-487D-95D2-50F32A1F469F}"/>
          </ac:spMkLst>
        </pc:spChg>
        <pc:spChg chg="add del mod">
          <ac:chgData name="Lynette WONG Yik Lynn" userId="d77828d6-86f2-4ff5-bad1-e4b6c8ecd99e" providerId="ADAL" clId="{4C00CEBB-373E-40AB-A2ED-F00FC6D62579}" dt="2021-04-05T10:19:43.994" v="355" actId="478"/>
          <ac:spMkLst>
            <pc:docMk/>
            <pc:sldMk cId="3480015181" sldId="292"/>
            <ac:spMk id="31" creationId="{7609BCB3-1DE7-45FD-B1C9-446293DC6C63}"/>
          </ac:spMkLst>
        </pc:spChg>
        <pc:spChg chg="add del mod">
          <ac:chgData name="Lynette WONG Yik Lynn" userId="d77828d6-86f2-4ff5-bad1-e4b6c8ecd99e" providerId="ADAL" clId="{4C00CEBB-373E-40AB-A2ED-F00FC6D62579}" dt="2021-04-05T10:19:43.994" v="355" actId="478"/>
          <ac:spMkLst>
            <pc:docMk/>
            <pc:sldMk cId="3480015181" sldId="292"/>
            <ac:spMk id="32" creationId="{E1E017D2-59F8-479F-A05F-2047AFA26161}"/>
          </ac:spMkLst>
        </pc:spChg>
        <pc:spChg chg="add del mod">
          <ac:chgData name="Lynette WONG Yik Lynn" userId="d77828d6-86f2-4ff5-bad1-e4b6c8ecd99e" providerId="ADAL" clId="{4C00CEBB-373E-40AB-A2ED-F00FC6D62579}" dt="2021-04-05T10:19:43.994" v="355" actId="478"/>
          <ac:spMkLst>
            <pc:docMk/>
            <pc:sldMk cId="3480015181" sldId="292"/>
            <ac:spMk id="33" creationId="{EA75F2BF-EE1E-46C7-B022-CB7A61444BFC}"/>
          </ac:spMkLst>
        </pc:spChg>
        <pc:spChg chg="add del mod">
          <ac:chgData name="Lynette WONG Yik Lynn" userId="d77828d6-86f2-4ff5-bad1-e4b6c8ecd99e" providerId="ADAL" clId="{4C00CEBB-373E-40AB-A2ED-F00FC6D62579}" dt="2021-04-05T10:19:43.994" v="355" actId="478"/>
          <ac:spMkLst>
            <pc:docMk/>
            <pc:sldMk cId="3480015181" sldId="292"/>
            <ac:spMk id="34" creationId="{E895FA1A-DE7D-4B9E-82BC-DACAC0637C56}"/>
          </ac:spMkLst>
        </pc:spChg>
        <pc:spChg chg="add del mod">
          <ac:chgData name="Lynette WONG Yik Lynn" userId="d77828d6-86f2-4ff5-bad1-e4b6c8ecd99e" providerId="ADAL" clId="{4C00CEBB-373E-40AB-A2ED-F00FC6D62579}" dt="2021-04-05T10:19:43.994" v="355" actId="478"/>
          <ac:spMkLst>
            <pc:docMk/>
            <pc:sldMk cId="3480015181" sldId="292"/>
            <ac:spMk id="35" creationId="{0C770543-2DAA-4A6A-AD42-D19987FE4030}"/>
          </ac:spMkLst>
        </pc:spChg>
        <pc:spChg chg="add del mod">
          <ac:chgData name="Lynette WONG Yik Lynn" userId="d77828d6-86f2-4ff5-bad1-e4b6c8ecd99e" providerId="ADAL" clId="{4C00CEBB-373E-40AB-A2ED-F00FC6D62579}" dt="2021-04-05T10:19:43.994" v="355" actId="478"/>
          <ac:spMkLst>
            <pc:docMk/>
            <pc:sldMk cId="3480015181" sldId="292"/>
            <ac:spMk id="36" creationId="{B827CD30-3D70-48B6-84EB-D92D907045E9}"/>
          </ac:spMkLst>
        </pc:spChg>
        <pc:spChg chg="add del mod">
          <ac:chgData name="Lynette WONG Yik Lynn" userId="d77828d6-86f2-4ff5-bad1-e4b6c8ecd99e" providerId="ADAL" clId="{4C00CEBB-373E-40AB-A2ED-F00FC6D62579}" dt="2021-04-05T10:19:43.994" v="355" actId="478"/>
          <ac:spMkLst>
            <pc:docMk/>
            <pc:sldMk cId="3480015181" sldId="292"/>
            <ac:spMk id="37" creationId="{D887E5C9-15D1-4B1E-89DD-2069B84C83B7}"/>
          </ac:spMkLst>
        </pc:spChg>
        <pc:spChg chg="add del mod">
          <ac:chgData name="Lynette WONG Yik Lynn" userId="d77828d6-86f2-4ff5-bad1-e4b6c8ecd99e" providerId="ADAL" clId="{4C00CEBB-373E-40AB-A2ED-F00FC6D62579}" dt="2021-04-05T10:19:43.994" v="355" actId="478"/>
          <ac:spMkLst>
            <pc:docMk/>
            <pc:sldMk cId="3480015181" sldId="292"/>
            <ac:spMk id="38" creationId="{32B96431-C5BE-439E-B975-6C22FF15EA2C}"/>
          </ac:spMkLst>
        </pc:spChg>
        <pc:spChg chg="add del mod">
          <ac:chgData name="Lynette WONG Yik Lynn" userId="d77828d6-86f2-4ff5-bad1-e4b6c8ecd99e" providerId="ADAL" clId="{4C00CEBB-373E-40AB-A2ED-F00FC6D62579}" dt="2021-04-05T10:19:43.994" v="355" actId="478"/>
          <ac:spMkLst>
            <pc:docMk/>
            <pc:sldMk cId="3480015181" sldId="292"/>
            <ac:spMk id="39" creationId="{EDA45DAA-7EC0-4918-B037-762C61C2BE71}"/>
          </ac:spMkLst>
        </pc:spChg>
        <pc:spChg chg="add del mod">
          <ac:chgData name="Lynette WONG Yik Lynn" userId="d77828d6-86f2-4ff5-bad1-e4b6c8ecd99e" providerId="ADAL" clId="{4C00CEBB-373E-40AB-A2ED-F00FC6D62579}" dt="2021-04-05T10:19:43.994" v="355" actId="478"/>
          <ac:spMkLst>
            <pc:docMk/>
            <pc:sldMk cId="3480015181" sldId="292"/>
            <ac:spMk id="40" creationId="{05862A51-782E-485A-A4B3-2EA32C212726}"/>
          </ac:spMkLst>
        </pc:spChg>
        <pc:spChg chg="add del mod">
          <ac:chgData name="Lynette WONG Yik Lynn" userId="d77828d6-86f2-4ff5-bad1-e4b6c8ecd99e" providerId="ADAL" clId="{4C00CEBB-373E-40AB-A2ED-F00FC6D62579}" dt="2021-04-05T10:19:43.994" v="355" actId="478"/>
          <ac:spMkLst>
            <pc:docMk/>
            <pc:sldMk cId="3480015181" sldId="292"/>
            <ac:spMk id="41" creationId="{3C7041FF-43A3-4E4E-A819-6A43F0A96172}"/>
          </ac:spMkLst>
        </pc:spChg>
        <pc:spChg chg="add del mod">
          <ac:chgData name="Lynette WONG Yik Lynn" userId="d77828d6-86f2-4ff5-bad1-e4b6c8ecd99e" providerId="ADAL" clId="{4C00CEBB-373E-40AB-A2ED-F00FC6D62579}" dt="2021-04-05T10:19:43.994" v="355" actId="478"/>
          <ac:spMkLst>
            <pc:docMk/>
            <pc:sldMk cId="3480015181" sldId="292"/>
            <ac:spMk id="42" creationId="{3C7E725C-7B4A-4BA2-83D4-14DB58B0B7C1}"/>
          </ac:spMkLst>
        </pc:spChg>
        <pc:spChg chg="add del mod">
          <ac:chgData name="Lynette WONG Yik Lynn" userId="d77828d6-86f2-4ff5-bad1-e4b6c8ecd99e" providerId="ADAL" clId="{4C00CEBB-373E-40AB-A2ED-F00FC6D62579}" dt="2021-04-05T10:19:43.994" v="355" actId="478"/>
          <ac:spMkLst>
            <pc:docMk/>
            <pc:sldMk cId="3480015181" sldId="292"/>
            <ac:spMk id="43" creationId="{B4DF9F74-13BC-4093-9AA7-F203480CCA89}"/>
          </ac:spMkLst>
        </pc:spChg>
        <pc:spChg chg="add del mod">
          <ac:chgData name="Lynette WONG Yik Lynn" userId="d77828d6-86f2-4ff5-bad1-e4b6c8ecd99e" providerId="ADAL" clId="{4C00CEBB-373E-40AB-A2ED-F00FC6D62579}" dt="2021-04-05T10:19:43.994" v="355" actId="478"/>
          <ac:spMkLst>
            <pc:docMk/>
            <pc:sldMk cId="3480015181" sldId="292"/>
            <ac:spMk id="44" creationId="{31F04724-654E-46CA-AFE8-900F46E82329}"/>
          </ac:spMkLst>
        </pc:spChg>
        <pc:spChg chg="add del mod">
          <ac:chgData name="Lynette WONG Yik Lynn" userId="d77828d6-86f2-4ff5-bad1-e4b6c8ecd99e" providerId="ADAL" clId="{4C00CEBB-373E-40AB-A2ED-F00FC6D62579}" dt="2021-04-05T10:19:43.994" v="355" actId="478"/>
          <ac:spMkLst>
            <pc:docMk/>
            <pc:sldMk cId="3480015181" sldId="292"/>
            <ac:spMk id="45" creationId="{19536B90-CF54-4584-9ACC-4CEC28010D60}"/>
          </ac:spMkLst>
        </pc:spChg>
        <pc:spChg chg="add del mod">
          <ac:chgData name="Lynette WONG Yik Lynn" userId="d77828d6-86f2-4ff5-bad1-e4b6c8ecd99e" providerId="ADAL" clId="{4C00CEBB-373E-40AB-A2ED-F00FC6D62579}" dt="2021-04-05T10:19:43.994" v="355" actId="478"/>
          <ac:spMkLst>
            <pc:docMk/>
            <pc:sldMk cId="3480015181" sldId="292"/>
            <ac:spMk id="46" creationId="{BCC33064-1600-437A-AE81-1AB7C970BE2D}"/>
          </ac:spMkLst>
        </pc:spChg>
        <pc:spChg chg="add del mod">
          <ac:chgData name="Lynette WONG Yik Lynn" userId="d77828d6-86f2-4ff5-bad1-e4b6c8ecd99e" providerId="ADAL" clId="{4C00CEBB-373E-40AB-A2ED-F00FC6D62579}" dt="2021-04-05T10:19:43.994" v="355" actId="478"/>
          <ac:spMkLst>
            <pc:docMk/>
            <pc:sldMk cId="3480015181" sldId="292"/>
            <ac:spMk id="47" creationId="{D9A72429-72F4-47C4-A0A1-45F81B153F67}"/>
          </ac:spMkLst>
        </pc:spChg>
        <pc:spChg chg="add del mod">
          <ac:chgData name="Lynette WONG Yik Lynn" userId="d77828d6-86f2-4ff5-bad1-e4b6c8ecd99e" providerId="ADAL" clId="{4C00CEBB-373E-40AB-A2ED-F00FC6D62579}" dt="2021-04-05T10:19:43.994" v="355" actId="478"/>
          <ac:spMkLst>
            <pc:docMk/>
            <pc:sldMk cId="3480015181" sldId="292"/>
            <ac:spMk id="48" creationId="{D98B50E8-F59B-4F0F-803C-9102148EB86A}"/>
          </ac:spMkLst>
        </pc:spChg>
        <pc:spChg chg="add del mod">
          <ac:chgData name="Lynette WONG Yik Lynn" userId="d77828d6-86f2-4ff5-bad1-e4b6c8ecd99e" providerId="ADAL" clId="{4C00CEBB-373E-40AB-A2ED-F00FC6D62579}" dt="2021-04-05T10:19:43.994" v="355" actId="478"/>
          <ac:spMkLst>
            <pc:docMk/>
            <pc:sldMk cId="3480015181" sldId="292"/>
            <ac:spMk id="49" creationId="{35A71F55-B02B-4B98-9B73-E85CC3A6869C}"/>
          </ac:spMkLst>
        </pc:spChg>
        <pc:spChg chg="add del mod">
          <ac:chgData name="Lynette WONG Yik Lynn" userId="d77828d6-86f2-4ff5-bad1-e4b6c8ecd99e" providerId="ADAL" clId="{4C00CEBB-373E-40AB-A2ED-F00FC6D62579}" dt="2021-04-05T10:19:43.994" v="355" actId="478"/>
          <ac:spMkLst>
            <pc:docMk/>
            <pc:sldMk cId="3480015181" sldId="292"/>
            <ac:spMk id="50" creationId="{265EB8AE-594F-401A-9840-EB115F73DE69}"/>
          </ac:spMkLst>
        </pc:spChg>
        <pc:spChg chg="add del mod">
          <ac:chgData name="Lynette WONG Yik Lynn" userId="d77828d6-86f2-4ff5-bad1-e4b6c8ecd99e" providerId="ADAL" clId="{4C00CEBB-373E-40AB-A2ED-F00FC6D62579}" dt="2021-04-05T10:19:43.994" v="355" actId="478"/>
          <ac:spMkLst>
            <pc:docMk/>
            <pc:sldMk cId="3480015181" sldId="292"/>
            <ac:spMk id="51" creationId="{AFA5D8F8-A533-4B81-B022-75A912DBD13F}"/>
          </ac:spMkLst>
        </pc:spChg>
        <pc:spChg chg="add del mod">
          <ac:chgData name="Lynette WONG Yik Lynn" userId="d77828d6-86f2-4ff5-bad1-e4b6c8ecd99e" providerId="ADAL" clId="{4C00CEBB-373E-40AB-A2ED-F00FC6D62579}" dt="2021-04-05T10:19:43.994" v="355" actId="478"/>
          <ac:spMkLst>
            <pc:docMk/>
            <pc:sldMk cId="3480015181" sldId="292"/>
            <ac:spMk id="52" creationId="{A6CBC6F8-D786-4478-ACDB-B5ACA50576CE}"/>
          </ac:spMkLst>
        </pc:spChg>
        <pc:spChg chg="add del mod">
          <ac:chgData name="Lynette WONG Yik Lynn" userId="d77828d6-86f2-4ff5-bad1-e4b6c8ecd99e" providerId="ADAL" clId="{4C00CEBB-373E-40AB-A2ED-F00FC6D62579}" dt="2021-04-05T10:19:43.994" v="355" actId="478"/>
          <ac:spMkLst>
            <pc:docMk/>
            <pc:sldMk cId="3480015181" sldId="292"/>
            <ac:spMk id="53" creationId="{1185CD78-01E7-4DE0-9D90-BA6BDB8CF4E8}"/>
          </ac:spMkLst>
        </pc:spChg>
        <pc:spChg chg="add del mod">
          <ac:chgData name="Lynette WONG Yik Lynn" userId="d77828d6-86f2-4ff5-bad1-e4b6c8ecd99e" providerId="ADAL" clId="{4C00CEBB-373E-40AB-A2ED-F00FC6D62579}" dt="2021-04-05T10:19:43.994" v="355" actId="478"/>
          <ac:spMkLst>
            <pc:docMk/>
            <pc:sldMk cId="3480015181" sldId="292"/>
            <ac:spMk id="54" creationId="{E7FBA9C6-9C15-4A67-8368-BA93DA770D45}"/>
          </ac:spMkLst>
        </pc:spChg>
        <pc:spChg chg="add del mod">
          <ac:chgData name="Lynette WONG Yik Lynn" userId="d77828d6-86f2-4ff5-bad1-e4b6c8ecd99e" providerId="ADAL" clId="{4C00CEBB-373E-40AB-A2ED-F00FC6D62579}" dt="2021-04-05T10:19:43.994" v="355" actId="478"/>
          <ac:spMkLst>
            <pc:docMk/>
            <pc:sldMk cId="3480015181" sldId="292"/>
            <ac:spMk id="55" creationId="{6C866D78-6069-4FCA-8190-9E09AA4C31B1}"/>
          </ac:spMkLst>
        </pc:spChg>
        <pc:spChg chg="add del mod">
          <ac:chgData name="Lynette WONG Yik Lynn" userId="d77828d6-86f2-4ff5-bad1-e4b6c8ecd99e" providerId="ADAL" clId="{4C00CEBB-373E-40AB-A2ED-F00FC6D62579}" dt="2021-04-05T10:19:43.994" v="355" actId="478"/>
          <ac:spMkLst>
            <pc:docMk/>
            <pc:sldMk cId="3480015181" sldId="292"/>
            <ac:spMk id="56" creationId="{47DEA75E-8946-41EA-8D7D-87D814206863}"/>
          </ac:spMkLst>
        </pc:spChg>
        <pc:spChg chg="add del mod">
          <ac:chgData name="Lynette WONG Yik Lynn" userId="d77828d6-86f2-4ff5-bad1-e4b6c8ecd99e" providerId="ADAL" clId="{4C00CEBB-373E-40AB-A2ED-F00FC6D62579}" dt="2021-04-05T10:19:43.994" v="355" actId="478"/>
          <ac:spMkLst>
            <pc:docMk/>
            <pc:sldMk cId="3480015181" sldId="292"/>
            <ac:spMk id="57" creationId="{FDEFEC79-8B39-4C68-B965-78A62D89EB43}"/>
          </ac:spMkLst>
        </pc:spChg>
        <pc:spChg chg="add del mod">
          <ac:chgData name="Lynette WONG Yik Lynn" userId="d77828d6-86f2-4ff5-bad1-e4b6c8ecd99e" providerId="ADAL" clId="{4C00CEBB-373E-40AB-A2ED-F00FC6D62579}" dt="2021-04-05T10:19:43.994" v="355" actId="478"/>
          <ac:spMkLst>
            <pc:docMk/>
            <pc:sldMk cId="3480015181" sldId="292"/>
            <ac:spMk id="58" creationId="{AAF133CC-0463-414C-9A19-E6A0CA58B8A5}"/>
          </ac:spMkLst>
        </pc:spChg>
        <pc:spChg chg="add del mod">
          <ac:chgData name="Lynette WONG Yik Lynn" userId="d77828d6-86f2-4ff5-bad1-e4b6c8ecd99e" providerId="ADAL" clId="{4C00CEBB-373E-40AB-A2ED-F00FC6D62579}" dt="2021-04-05T10:19:43.994" v="355" actId="478"/>
          <ac:spMkLst>
            <pc:docMk/>
            <pc:sldMk cId="3480015181" sldId="292"/>
            <ac:spMk id="59" creationId="{9A2561E6-7B67-4B06-A81C-9DDFE7490198}"/>
          </ac:spMkLst>
        </pc:spChg>
        <pc:spChg chg="add del mod">
          <ac:chgData name="Lynette WONG Yik Lynn" userId="d77828d6-86f2-4ff5-bad1-e4b6c8ecd99e" providerId="ADAL" clId="{4C00CEBB-373E-40AB-A2ED-F00FC6D62579}" dt="2021-04-05T10:19:43.994" v="355" actId="478"/>
          <ac:spMkLst>
            <pc:docMk/>
            <pc:sldMk cId="3480015181" sldId="292"/>
            <ac:spMk id="60" creationId="{F60445F6-2E6E-4C6F-803E-A47328DC0BAB}"/>
          </ac:spMkLst>
        </pc:spChg>
        <pc:spChg chg="add del mod">
          <ac:chgData name="Lynette WONG Yik Lynn" userId="d77828d6-86f2-4ff5-bad1-e4b6c8ecd99e" providerId="ADAL" clId="{4C00CEBB-373E-40AB-A2ED-F00FC6D62579}" dt="2021-04-05T10:19:43.994" v="355" actId="478"/>
          <ac:spMkLst>
            <pc:docMk/>
            <pc:sldMk cId="3480015181" sldId="292"/>
            <ac:spMk id="61" creationId="{0B341DED-C7CA-4626-938B-831F8C73A673}"/>
          </ac:spMkLst>
        </pc:spChg>
        <pc:spChg chg="add del mod">
          <ac:chgData name="Lynette WONG Yik Lynn" userId="d77828d6-86f2-4ff5-bad1-e4b6c8ecd99e" providerId="ADAL" clId="{4C00CEBB-373E-40AB-A2ED-F00FC6D62579}" dt="2021-04-05T10:19:43.994" v="355" actId="478"/>
          <ac:spMkLst>
            <pc:docMk/>
            <pc:sldMk cId="3480015181" sldId="292"/>
            <ac:spMk id="62" creationId="{AE53E4A3-1A7C-4DF6-9E5D-FE82F2A6CC4D}"/>
          </ac:spMkLst>
        </pc:spChg>
        <pc:spChg chg="add del mod">
          <ac:chgData name="Lynette WONG Yik Lynn" userId="d77828d6-86f2-4ff5-bad1-e4b6c8ecd99e" providerId="ADAL" clId="{4C00CEBB-373E-40AB-A2ED-F00FC6D62579}" dt="2021-04-05T10:19:43.994" v="355" actId="478"/>
          <ac:spMkLst>
            <pc:docMk/>
            <pc:sldMk cId="3480015181" sldId="292"/>
            <ac:spMk id="63" creationId="{F0951D05-7AA1-4259-99A4-5FAA924FD402}"/>
          </ac:spMkLst>
        </pc:spChg>
        <pc:spChg chg="add del mod">
          <ac:chgData name="Lynette WONG Yik Lynn" userId="d77828d6-86f2-4ff5-bad1-e4b6c8ecd99e" providerId="ADAL" clId="{4C00CEBB-373E-40AB-A2ED-F00FC6D62579}" dt="2021-04-05T10:19:43.994" v="355" actId="478"/>
          <ac:spMkLst>
            <pc:docMk/>
            <pc:sldMk cId="3480015181" sldId="292"/>
            <ac:spMk id="64" creationId="{F812E352-2EAB-434B-B760-E6FAB52AA207}"/>
          </ac:spMkLst>
        </pc:spChg>
        <pc:spChg chg="add del mod">
          <ac:chgData name="Lynette WONG Yik Lynn" userId="d77828d6-86f2-4ff5-bad1-e4b6c8ecd99e" providerId="ADAL" clId="{4C00CEBB-373E-40AB-A2ED-F00FC6D62579}" dt="2021-04-05T10:19:43.994" v="355" actId="478"/>
          <ac:spMkLst>
            <pc:docMk/>
            <pc:sldMk cId="3480015181" sldId="292"/>
            <ac:spMk id="65" creationId="{305BBE71-0A43-4DAC-B4EA-C8C4C6E7E390}"/>
          </ac:spMkLst>
        </pc:spChg>
        <pc:spChg chg="add del mod">
          <ac:chgData name="Lynette WONG Yik Lynn" userId="d77828d6-86f2-4ff5-bad1-e4b6c8ecd99e" providerId="ADAL" clId="{4C00CEBB-373E-40AB-A2ED-F00FC6D62579}" dt="2021-04-05T10:19:43.994" v="355" actId="478"/>
          <ac:spMkLst>
            <pc:docMk/>
            <pc:sldMk cId="3480015181" sldId="292"/>
            <ac:spMk id="66" creationId="{44A5A512-6CCE-40FF-B5BF-27E6DF0188CC}"/>
          </ac:spMkLst>
        </pc:spChg>
        <pc:spChg chg="add del mod">
          <ac:chgData name="Lynette WONG Yik Lynn" userId="d77828d6-86f2-4ff5-bad1-e4b6c8ecd99e" providerId="ADAL" clId="{4C00CEBB-373E-40AB-A2ED-F00FC6D62579}" dt="2021-04-05T10:19:43.994" v="355" actId="478"/>
          <ac:spMkLst>
            <pc:docMk/>
            <pc:sldMk cId="3480015181" sldId="292"/>
            <ac:spMk id="67" creationId="{490BD69F-CF80-48A8-89CF-43DDC52082E9}"/>
          </ac:spMkLst>
        </pc:spChg>
        <pc:spChg chg="add del mod">
          <ac:chgData name="Lynette WONG Yik Lynn" userId="d77828d6-86f2-4ff5-bad1-e4b6c8ecd99e" providerId="ADAL" clId="{4C00CEBB-373E-40AB-A2ED-F00FC6D62579}" dt="2021-04-05T10:19:43.994" v="355" actId="478"/>
          <ac:spMkLst>
            <pc:docMk/>
            <pc:sldMk cId="3480015181" sldId="292"/>
            <ac:spMk id="68" creationId="{EF733CFE-BC36-4B34-98E2-5845E753335B}"/>
          </ac:spMkLst>
        </pc:spChg>
        <pc:spChg chg="add del mod">
          <ac:chgData name="Lynette WONG Yik Lynn" userId="d77828d6-86f2-4ff5-bad1-e4b6c8ecd99e" providerId="ADAL" clId="{4C00CEBB-373E-40AB-A2ED-F00FC6D62579}" dt="2021-04-05T10:19:43.994" v="355" actId="478"/>
          <ac:spMkLst>
            <pc:docMk/>
            <pc:sldMk cId="3480015181" sldId="292"/>
            <ac:spMk id="69" creationId="{EC120E3F-2CDB-41AD-A0F8-4824E1D69061}"/>
          </ac:spMkLst>
        </pc:spChg>
        <pc:spChg chg="add del mod">
          <ac:chgData name="Lynette WONG Yik Lynn" userId="d77828d6-86f2-4ff5-bad1-e4b6c8ecd99e" providerId="ADAL" clId="{4C00CEBB-373E-40AB-A2ED-F00FC6D62579}" dt="2021-04-05T10:19:43.994" v="355" actId="478"/>
          <ac:spMkLst>
            <pc:docMk/>
            <pc:sldMk cId="3480015181" sldId="292"/>
            <ac:spMk id="70" creationId="{7039E147-B76B-44C7-8FBB-FCC532EFA2D4}"/>
          </ac:spMkLst>
        </pc:spChg>
        <pc:spChg chg="add del mod">
          <ac:chgData name="Lynette WONG Yik Lynn" userId="d77828d6-86f2-4ff5-bad1-e4b6c8ecd99e" providerId="ADAL" clId="{4C00CEBB-373E-40AB-A2ED-F00FC6D62579}" dt="2021-04-05T10:19:43.994" v="355" actId="478"/>
          <ac:spMkLst>
            <pc:docMk/>
            <pc:sldMk cId="3480015181" sldId="292"/>
            <ac:spMk id="71" creationId="{2FF1A02B-BD2E-44E4-90DB-38C265868E01}"/>
          </ac:spMkLst>
        </pc:spChg>
        <pc:spChg chg="add del mod">
          <ac:chgData name="Lynette WONG Yik Lynn" userId="d77828d6-86f2-4ff5-bad1-e4b6c8ecd99e" providerId="ADAL" clId="{4C00CEBB-373E-40AB-A2ED-F00FC6D62579}" dt="2021-04-05T10:19:43.994" v="355" actId="478"/>
          <ac:spMkLst>
            <pc:docMk/>
            <pc:sldMk cId="3480015181" sldId="292"/>
            <ac:spMk id="72" creationId="{5ABF6FFF-A578-4C9F-A45C-B4442B5EAF99}"/>
          </ac:spMkLst>
        </pc:spChg>
        <pc:spChg chg="add del mod">
          <ac:chgData name="Lynette WONG Yik Lynn" userId="d77828d6-86f2-4ff5-bad1-e4b6c8ecd99e" providerId="ADAL" clId="{4C00CEBB-373E-40AB-A2ED-F00FC6D62579}" dt="2021-04-05T10:19:43.994" v="355" actId="478"/>
          <ac:spMkLst>
            <pc:docMk/>
            <pc:sldMk cId="3480015181" sldId="292"/>
            <ac:spMk id="73" creationId="{73D4ED78-C106-4DC5-9A7C-664B677197E1}"/>
          </ac:spMkLst>
        </pc:spChg>
        <pc:spChg chg="add del mod">
          <ac:chgData name="Lynette WONG Yik Lynn" userId="d77828d6-86f2-4ff5-bad1-e4b6c8ecd99e" providerId="ADAL" clId="{4C00CEBB-373E-40AB-A2ED-F00FC6D62579}" dt="2021-04-05T10:19:43.994" v="355" actId="478"/>
          <ac:spMkLst>
            <pc:docMk/>
            <pc:sldMk cId="3480015181" sldId="292"/>
            <ac:spMk id="74" creationId="{1AFD751D-6771-4969-91B0-8618B7B05F25}"/>
          </ac:spMkLst>
        </pc:spChg>
        <pc:spChg chg="add del mod">
          <ac:chgData name="Lynette WONG Yik Lynn" userId="d77828d6-86f2-4ff5-bad1-e4b6c8ecd99e" providerId="ADAL" clId="{4C00CEBB-373E-40AB-A2ED-F00FC6D62579}" dt="2021-04-05T10:19:43.994" v="355" actId="478"/>
          <ac:spMkLst>
            <pc:docMk/>
            <pc:sldMk cId="3480015181" sldId="292"/>
            <ac:spMk id="75" creationId="{1FFD102C-3B44-4E1C-8103-8A7F880EEC0D}"/>
          </ac:spMkLst>
        </pc:spChg>
        <pc:spChg chg="add del mod">
          <ac:chgData name="Lynette WONG Yik Lynn" userId="d77828d6-86f2-4ff5-bad1-e4b6c8ecd99e" providerId="ADAL" clId="{4C00CEBB-373E-40AB-A2ED-F00FC6D62579}" dt="2021-04-05T10:19:43.994" v="355" actId="478"/>
          <ac:spMkLst>
            <pc:docMk/>
            <pc:sldMk cId="3480015181" sldId="292"/>
            <ac:spMk id="76" creationId="{48A0F0D4-BEB3-48B9-BCEA-12E573F87D62}"/>
          </ac:spMkLst>
        </pc:spChg>
        <pc:spChg chg="add del mod">
          <ac:chgData name="Lynette WONG Yik Lynn" userId="d77828d6-86f2-4ff5-bad1-e4b6c8ecd99e" providerId="ADAL" clId="{4C00CEBB-373E-40AB-A2ED-F00FC6D62579}" dt="2021-04-05T10:19:43.994" v="355" actId="478"/>
          <ac:spMkLst>
            <pc:docMk/>
            <pc:sldMk cId="3480015181" sldId="292"/>
            <ac:spMk id="77" creationId="{5F3FE23F-0F99-4492-9FCF-A9CB92D60CD9}"/>
          </ac:spMkLst>
        </pc:spChg>
        <pc:spChg chg="add del mod">
          <ac:chgData name="Lynette WONG Yik Lynn" userId="d77828d6-86f2-4ff5-bad1-e4b6c8ecd99e" providerId="ADAL" clId="{4C00CEBB-373E-40AB-A2ED-F00FC6D62579}" dt="2021-04-05T10:19:43.994" v="355" actId="478"/>
          <ac:spMkLst>
            <pc:docMk/>
            <pc:sldMk cId="3480015181" sldId="292"/>
            <ac:spMk id="78" creationId="{286065DC-C977-487D-86A0-74569F954EAD}"/>
          </ac:spMkLst>
        </pc:spChg>
        <pc:spChg chg="add del mod">
          <ac:chgData name="Lynette WONG Yik Lynn" userId="d77828d6-86f2-4ff5-bad1-e4b6c8ecd99e" providerId="ADAL" clId="{4C00CEBB-373E-40AB-A2ED-F00FC6D62579}" dt="2021-04-05T10:19:43.994" v="355" actId="478"/>
          <ac:spMkLst>
            <pc:docMk/>
            <pc:sldMk cId="3480015181" sldId="292"/>
            <ac:spMk id="79" creationId="{01869960-FC63-44AF-8961-C1281A13BD28}"/>
          </ac:spMkLst>
        </pc:spChg>
        <pc:spChg chg="add del mod">
          <ac:chgData name="Lynette WONG Yik Lynn" userId="d77828d6-86f2-4ff5-bad1-e4b6c8ecd99e" providerId="ADAL" clId="{4C00CEBB-373E-40AB-A2ED-F00FC6D62579}" dt="2021-04-05T10:19:43.994" v="355" actId="478"/>
          <ac:spMkLst>
            <pc:docMk/>
            <pc:sldMk cId="3480015181" sldId="292"/>
            <ac:spMk id="80" creationId="{66D44661-9368-4193-81AA-26591ACDA50D}"/>
          </ac:spMkLst>
        </pc:spChg>
        <pc:spChg chg="add del mod">
          <ac:chgData name="Lynette WONG Yik Lynn" userId="d77828d6-86f2-4ff5-bad1-e4b6c8ecd99e" providerId="ADAL" clId="{4C00CEBB-373E-40AB-A2ED-F00FC6D62579}" dt="2021-04-05T10:19:43.994" v="355" actId="478"/>
          <ac:spMkLst>
            <pc:docMk/>
            <pc:sldMk cId="3480015181" sldId="292"/>
            <ac:spMk id="81" creationId="{9C953307-DBEB-43F4-89DB-3B71EE0C5F04}"/>
          </ac:spMkLst>
        </pc:spChg>
        <pc:spChg chg="add del mod">
          <ac:chgData name="Lynette WONG Yik Lynn" userId="d77828d6-86f2-4ff5-bad1-e4b6c8ecd99e" providerId="ADAL" clId="{4C00CEBB-373E-40AB-A2ED-F00FC6D62579}" dt="2021-04-05T10:19:43.994" v="355" actId="478"/>
          <ac:spMkLst>
            <pc:docMk/>
            <pc:sldMk cId="3480015181" sldId="292"/>
            <ac:spMk id="82" creationId="{CD69CEFD-2715-4B56-BFE9-1E2596CFF0EF}"/>
          </ac:spMkLst>
        </pc:spChg>
        <pc:spChg chg="add del mod">
          <ac:chgData name="Lynette WONG Yik Lynn" userId="d77828d6-86f2-4ff5-bad1-e4b6c8ecd99e" providerId="ADAL" clId="{4C00CEBB-373E-40AB-A2ED-F00FC6D62579}" dt="2021-04-05T10:19:43.994" v="355" actId="478"/>
          <ac:spMkLst>
            <pc:docMk/>
            <pc:sldMk cId="3480015181" sldId="292"/>
            <ac:spMk id="83" creationId="{A7430B40-B01E-47BD-8530-8D70C017FE26}"/>
          </ac:spMkLst>
        </pc:spChg>
        <pc:spChg chg="add del mod">
          <ac:chgData name="Lynette WONG Yik Lynn" userId="d77828d6-86f2-4ff5-bad1-e4b6c8ecd99e" providerId="ADAL" clId="{4C00CEBB-373E-40AB-A2ED-F00FC6D62579}" dt="2021-04-05T10:19:43.994" v="355" actId="478"/>
          <ac:spMkLst>
            <pc:docMk/>
            <pc:sldMk cId="3480015181" sldId="292"/>
            <ac:spMk id="84" creationId="{0319E643-85E7-45F9-A199-17C5CFF795D1}"/>
          </ac:spMkLst>
        </pc:spChg>
        <pc:spChg chg="add del mod">
          <ac:chgData name="Lynette WONG Yik Lynn" userId="d77828d6-86f2-4ff5-bad1-e4b6c8ecd99e" providerId="ADAL" clId="{4C00CEBB-373E-40AB-A2ED-F00FC6D62579}" dt="2021-04-05T10:19:43.994" v="355" actId="478"/>
          <ac:spMkLst>
            <pc:docMk/>
            <pc:sldMk cId="3480015181" sldId="292"/>
            <ac:spMk id="85" creationId="{525DCD4B-0089-4CF4-9726-84C85F94C120}"/>
          </ac:spMkLst>
        </pc:spChg>
        <pc:spChg chg="add del mod">
          <ac:chgData name="Lynette WONG Yik Lynn" userId="d77828d6-86f2-4ff5-bad1-e4b6c8ecd99e" providerId="ADAL" clId="{4C00CEBB-373E-40AB-A2ED-F00FC6D62579}" dt="2021-04-05T10:19:43.994" v="355" actId="478"/>
          <ac:spMkLst>
            <pc:docMk/>
            <pc:sldMk cId="3480015181" sldId="292"/>
            <ac:spMk id="86" creationId="{14E2E62B-1B35-464A-A3A7-BDFA2DA905B1}"/>
          </ac:spMkLst>
        </pc:spChg>
        <pc:spChg chg="add del mod">
          <ac:chgData name="Lynette WONG Yik Lynn" userId="d77828d6-86f2-4ff5-bad1-e4b6c8ecd99e" providerId="ADAL" clId="{4C00CEBB-373E-40AB-A2ED-F00FC6D62579}" dt="2021-04-05T10:19:43.994" v="355" actId="478"/>
          <ac:spMkLst>
            <pc:docMk/>
            <pc:sldMk cId="3480015181" sldId="292"/>
            <ac:spMk id="87" creationId="{1E908865-1DF8-45E5-86BC-AABDBBA67AA3}"/>
          </ac:spMkLst>
        </pc:spChg>
        <pc:spChg chg="add del mod">
          <ac:chgData name="Lynette WONG Yik Lynn" userId="d77828d6-86f2-4ff5-bad1-e4b6c8ecd99e" providerId="ADAL" clId="{4C00CEBB-373E-40AB-A2ED-F00FC6D62579}" dt="2021-04-05T10:19:43.994" v="355" actId="478"/>
          <ac:spMkLst>
            <pc:docMk/>
            <pc:sldMk cId="3480015181" sldId="292"/>
            <ac:spMk id="88" creationId="{ED60C66D-819D-46A1-9683-29D8B21A30EC}"/>
          </ac:spMkLst>
        </pc:spChg>
        <pc:spChg chg="add del mod">
          <ac:chgData name="Lynette WONG Yik Lynn" userId="d77828d6-86f2-4ff5-bad1-e4b6c8ecd99e" providerId="ADAL" clId="{4C00CEBB-373E-40AB-A2ED-F00FC6D62579}" dt="2021-04-05T10:19:43.994" v="355" actId="478"/>
          <ac:spMkLst>
            <pc:docMk/>
            <pc:sldMk cId="3480015181" sldId="292"/>
            <ac:spMk id="89" creationId="{EC36DC46-A1D0-4F6E-9DEF-90BB9E59AE0D}"/>
          </ac:spMkLst>
        </pc:spChg>
        <pc:spChg chg="add del mod">
          <ac:chgData name="Lynette WONG Yik Lynn" userId="d77828d6-86f2-4ff5-bad1-e4b6c8ecd99e" providerId="ADAL" clId="{4C00CEBB-373E-40AB-A2ED-F00FC6D62579}" dt="2021-04-05T10:19:43.994" v="355" actId="478"/>
          <ac:spMkLst>
            <pc:docMk/>
            <pc:sldMk cId="3480015181" sldId="292"/>
            <ac:spMk id="90" creationId="{338A48F7-D3B0-43B9-A004-FFFA969DE3E6}"/>
          </ac:spMkLst>
        </pc:spChg>
        <pc:spChg chg="add del mod">
          <ac:chgData name="Lynette WONG Yik Lynn" userId="d77828d6-86f2-4ff5-bad1-e4b6c8ecd99e" providerId="ADAL" clId="{4C00CEBB-373E-40AB-A2ED-F00FC6D62579}" dt="2021-04-05T10:19:43.994" v="355" actId="478"/>
          <ac:spMkLst>
            <pc:docMk/>
            <pc:sldMk cId="3480015181" sldId="292"/>
            <ac:spMk id="91" creationId="{7EA43415-3A39-4EAF-8EEB-7B82EC600117}"/>
          </ac:spMkLst>
        </pc:spChg>
        <pc:spChg chg="add del mod">
          <ac:chgData name="Lynette WONG Yik Lynn" userId="d77828d6-86f2-4ff5-bad1-e4b6c8ecd99e" providerId="ADAL" clId="{4C00CEBB-373E-40AB-A2ED-F00FC6D62579}" dt="2021-04-05T10:19:43.994" v="355" actId="478"/>
          <ac:spMkLst>
            <pc:docMk/>
            <pc:sldMk cId="3480015181" sldId="292"/>
            <ac:spMk id="92" creationId="{7BBC62D9-90B1-4581-96E9-33439422328A}"/>
          </ac:spMkLst>
        </pc:spChg>
        <pc:spChg chg="add del mod">
          <ac:chgData name="Lynette WONG Yik Lynn" userId="d77828d6-86f2-4ff5-bad1-e4b6c8ecd99e" providerId="ADAL" clId="{4C00CEBB-373E-40AB-A2ED-F00FC6D62579}" dt="2021-04-05T10:19:43.994" v="355" actId="478"/>
          <ac:spMkLst>
            <pc:docMk/>
            <pc:sldMk cId="3480015181" sldId="292"/>
            <ac:spMk id="93" creationId="{DA761E81-FA99-47A9-903E-57F6CF0FA4D0}"/>
          </ac:spMkLst>
        </pc:spChg>
        <pc:spChg chg="add del mod">
          <ac:chgData name="Lynette WONG Yik Lynn" userId="d77828d6-86f2-4ff5-bad1-e4b6c8ecd99e" providerId="ADAL" clId="{4C00CEBB-373E-40AB-A2ED-F00FC6D62579}" dt="2021-04-05T10:19:43.994" v="355" actId="478"/>
          <ac:spMkLst>
            <pc:docMk/>
            <pc:sldMk cId="3480015181" sldId="292"/>
            <ac:spMk id="94" creationId="{9FAAF6E8-F92A-40D2-B282-D51512A39BAB}"/>
          </ac:spMkLst>
        </pc:spChg>
        <pc:spChg chg="add del mod">
          <ac:chgData name="Lynette WONG Yik Lynn" userId="d77828d6-86f2-4ff5-bad1-e4b6c8ecd99e" providerId="ADAL" clId="{4C00CEBB-373E-40AB-A2ED-F00FC6D62579}" dt="2021-04-05T10:19:43.994" v="355" actId="478"/>
          <ac:spMkLst>
            <pc:docMk/>
            <pc:sldMk cId="3480015181" sldId="292"/>
            <ac:spMk id="95" creationId="{E9A121AA-879F-4981-80E3-3AFF6829BD13}"/>
          </ac:spMkLst>
        </pc:spChg>
        <pc:spChg chg="add del mod">
          <ac:chgData name="Lynette WONG Yik Lynn" userId="d77828d6-86f2-4ff5-bad1-e4b6c8ecd99e" providerId="ADAL" clId="{4C00CEBB-373E-40AB-A2ED-F00FC6D62579}" dt="2021-04-05T10:19:43.994" v="355" actId="478"/>
          <ac:spMkLst>
            <pc:docMk/>
            <pc:sldMk cId="3480015181" sldId="292"/>
            <ac:spMk id="96" creationId="{B45E2612-6FEC-4917-B285-57C6F4A2F10E}"/>
          </ac:spMkLst>
        </pc:spChg>
        <pc:spChg chg="add del mod">
          <ac:chgData name="Lynette WONG Yik Lynn" userId="d77828d6-86f2-4ff5-bad1-e4b6c8ecd99e" providerId="ADAL" clId="{4C00CEBB-373E-40AB-A2ED-F00FC6D62579}" dt="2021-04-05T10:19:43.994" v="355" actId="478"/>
          <ac:spMkLst>
            <pc:docMk/>
            <pc:sldMk cId="3480015181" sldId="292"/>
            <ac:spMk id="97" creationId="{45622606-2FDA-42D0-84D4-BD31680CE4D3}"/>
          </ac:spMkLst>
        </pc:spChg>
        <pc:spChg chg="add del mod">
          <ac:chgData name="Lynette WONG Yik Lynn" userId="d77828d6-86f2-4ff5-bad1-e4b6c8ecd99e" providerId="ADAL" clId="{4C00CEBB-373E-40AB-A2ED-F00FC6D62579}" dt="2021-04-05T10:19:43.994" v="355" actId="478"/>
          <ac:spMkLst>
            <pc:docMk/>
            <pc:sldMk cId="3480015181" sldId="292"/>
            <ac:spMk id="98" creationId="{5B45F504-9BCE-4A99-A2EA-6A36BCD4A6C5}"/>
          </ac:spMkLst>
        </pc:spChg>
        <pc:spChg chg="add del mod">
          <ac:chgData name="Lynette WONG Yik Lynn" userId="d77828d6-86f2-4ff5-bad1-e4b6c8ecd99e" providerId="ADAL" clId="{4C00CEBB-373E-40AB-A2ED-F00FC6D62579}" dt="2021-04-05T10:19:43.994" v="355" actId="478"/>
          <ac:spMkLst>
            <pc:docMk/>
            <pc:sldMk cId="3480015181" sldId="292"/>
            <ac:spMk id="99" creationId="{43DA666A-9E9D-49BE-BB7E-703FAED33C5C}"/>
          </ac:spMkLst>
        </pc:spChg>
        <pc:spChg chg="add del mod">
          <ac:chgData name="Lynette WONG Yik Lynn" userId="d77828d6-86f2-4ff5-bad1-e4b6c8ecd99e" providerId="ADAL" clId="{4C00CEBB-373E-40AB-A2ED-F00FC6D62579}" dt="2021-04-05T10:19:43.994" v="355" actId="478"/>
          <ac:spMkLst>
            <pc:docMk/>
            <pc:sldMk cId="3480015181" sldId="292"/>
            <ac:spMk id="100" creationId="{F2F76BEF-9B1C-4AB6-81D2-95DAD225836F}"/>
          </ac:spMkLst>
        </pc:spChg>
        <pc:spChg chg="add del mod">
          <ac:chgData name="Lynette WONG Yik Lynn" userId="d77828d6-86f2-4ff5-bad1-e4b6c8ecd99e" providerId="ADAL" clId="{4C00CEBB-373E-40AB-A2ED-F00FC6D62579}" dt="2021-04-05T10:19:43.994" v="355" actId="478"/>
          <ac:spMkLst>
            <pc:docMk/>
            <pc:sldMk cId="3480015181" sldId="292"/>
            <ac:spMk id="101" creationId="{0085C61C-B9B8-4962-AC30-58725C005D07}"/>
          </ac:spMkLst>
        </pc:spChg>
        <pc:spChg chg="add del mod">
          <ac:chgData name="Lynette WONG Yik Lynn" userId="d77828d6-86f2-4ff5-bad1-e4b6c8ecd99e" providerId="ADAL" clId="{4C00CEBB-373E-40AB-A2ED-F00FC6D62579}" dt="2021-04-05T10:19:43.994" v="355" actId="478"/>
          <ac:spMkLst>
            <pc:docMk/>
            <pc:sldMk cId="3480015181" sldId="292"/>
            <ac:spMk id="102" creationId="{E2742B90-E8C3-4282-84EB-2750D57FC1AA}"/>
          </ac:spMkLst>
        </pc:spChg>
        <pc:spChg chg="add del mod">
          <ac:chgData name="Lynette WONG Yik Lynn" userId="d77828d6-86f2-4ff5-bad1-e4b6c8ecd99e" providerId="ADAL" clId="{4C00CEBB-373E-40AB-A2ED-F00FC6D62579}" dt="2021-04-05T10:19:43.994" v="355" actId="478"/>
          <ac:spMkLst>
            <pc:docMk/>
            <pc:sldMk cId="3480015181" sldId="292"/>
            <ac:spMk id="103" creationId="{CDFAE34F-9EC0-49CE-8698-CEF51B068FA6}"/>
          </ac:spMkLst>
        </pc:spChg>
        <pc:spChg chg="add del mod">
          <ac:chgData name="Lynette WONG Yik Lynn" userId="d77828d6-86f2-4ff5-bad1-e4b6c8ecd99e" providerId="ADAL" clId="{4C00CEBB-373E-40AB-A2ED-F00FC6D62579}" dt="2021-04-05T10:19:43.994" v="355" actId="478"/>
          <ac:spMkLst>
            <pc:docMk/>
            <pc:sldMk cId="3480015181" sldId="292"/>
            <ac:spMk id="104" creationId="{2F9B855D-59A1-4547-AD1B-4FDA7D8AFA27}"/>
          </ac:spMkLst>
        </pc:spChg>
        <pc:spChg chg="add del mod">
          <ac:chgData name="Lynette WONG Yik Lynn" userId="d77828d6-86f2-4ff5-bad1-e4b6c8ecd99e" providerId="ADAL" clId="{4C00CEBB-373E-40AB-A2ED-F00FC6D62579}" dt="2021-04-05T10:19:43.994" v="355" actId="478"/>
          <ac:spMkLst>
            <pc:docMk/>
            <pc:sldMk cId="3480015181" sldId="292"/>
            <ac:spMk id="105" creationId="{10D9F667-A5B0-4EF4-9D9F-EDBB417D590F}"/>
          </ac:spMkLst>
        </pc:spChg>
        <pc:spChg chg="add del mod">
          <ac:chgData name="Lynette WONG Yik Lynn" userId="d77828d6-86f2-4ff5-bad1-e4b6c8ecd99e" providerId="ADAL" clId="{4C00CEBB-373E-40AB-A2ED-F00FC6D62579}" dt="2021-04-05T10:19:43.994" v="355" actId="478"/>
          <ac:spMkLst>
            <pc:docMk/>
            <pc:sldMk cId="3480015181" sldId="292"/>
            <ac:spMk id="106" creationId="{F001DADC-0190-4E3F-9189-1874889DB544}"/>
          </ac:spMkLst>
        </pc:spChg>
        <pc:spChg chg="add del mod">
          <ac:chgData name="Lynette WONG Yik Lynn" userId="d77828d6-86f2-4ff5-bad1-e4b6c8ecd99e" providerId="ADAL" clId="{4C00CEBB-373E-40AB-A2ED-F00FC6D62579}" dt="2021-04-05T10:19:43.994" v="355" actId="478"/>
          <ac:spMkLst>
            <pc:docMk/>
            <pc:sldMk cId="3480015181" sldId="292"/>
            <ac:spMk id="107" creationId="{D0DBBC00-CE32-4265-9630-AAF15ECD5906}"/>
          </ac:spMkLst>
        </pc:spChg>
        <pc:spChg chg="add del mod">
          <ac:chgData name="Lynette WONG Yik Lynn" userId="d77828d6-86f2-4ff5-bad1-e4b6c8ecd99e" providerId="ADAL" clId="{4C00CEBB-373E-40AB-A2ED-F00FC6D62579}" dt="2021-04-05T10:19:43.994" v="355" actId="478"/>
          <ac:spMkLst>
            <pc:docMk/>
            <pc:sldMk cId="3480015181" sldId="292"/>
            <ac:spMk id="108" creationId="{617B4F7C-CF71-4153-8B2E-E48EBF1612C7}"/>
          </ac:spMkLst>
        </pc:spChg>
        <pc:spChg chg="add del mod">
          <ac:chgData name="Lynette WONG Yik Lynn" userId="d77828d6-86f2-4ff5-bad1-e4b6c8ecd99e" providerId="ADAL" clId="{4C00CEBB-373E-40AB-A2ED-F00FC6D62579}" dt="2021-04-05T10:19:43.994" v="355" actId="478"/>
          <ac:spMkLst>
            <pc:docMk/>
            <pc:sldMk cId="3480015181" sldId="292"/>
            <ac:spMk id="109" creationId="{78992D9E-1A6B-421E-A9C6-AAA4DB112F02}"/>
          </ac:spMkLst>
        </pc:spChg>
        <pc:spChg chg="add del mod">
          <ac:chgData name="Lynette WONG Yik Lynn" userId="d77828d6-86f2-4ff5-bad1-e4b6c8ecd99e" providerId="ADAL" clId="{4C00CEBB-373E-40AB-A2ED-F00FC6D62579}" dt="2021-04-05T10:19:43.994" v="355" actId="478"/>
          <ac:spMkLst>
            <pc:docMk/>
            <pc:sldMk cId="3480015181" sldId="292"/>
            <ac:spMk id="110" creationId="{0398F553-2AE1-4485-A061-30AA737D9626}"/>
          </ac:spMkLst>
        </pc:spChg>
        <pc:spChg chg="add del mod">
          <ac:chgData name="Lynette WONG Yik Lynn" userId="d77828d6-86f2-4ff5-bad1-e4b6c8ecd99e" providerId="ADAL" clId="{4C00CEBB-373E-40AB-A2ED-F00FC6D62579}" dt="2021-04-05T10:20:12.859" v="357" actId="478"/>
          <ac:spMkLst>
            <pc:docMk/>
            <pc:sldMk cId="3480015181" sldId="292"/>
            <ac:spMk id="111" creationId="{8A284C09-4B49-4FA9-959E-2C09CD775A48}"/>
          </ac:spMkLst>
        </pc:spChg>
        <pc:spChg chg="add del mod">
          <ac:chgData name="Lynette WONG Yik Lynn" userId="d77828d6-86f2-4ff5-bad1-e4b6c8ecd99e" providerId="ADAL" clId="{4C00CEBB-373E-40AB-A2ED-F00FC6D62579}" dt="2021-04-05T10:20:12.859" v="357" actId="478"/>
          <ac:spMkLst>
            <pc:docMk/>
            <pc:sldMk cId="3480015181" sldId="292"/>
            <ac:spMk id="112" creationId="{4E6C7023-A8AA-48E9-A56A-AC13DCC5F04C}"/>
          </ac:spMkLst>
        </pc:spChg>
        <pc:spChg chg="add del mod">
          <ac:chgData name="Lynette WONG Yik Lynn" userId="d77828d6-86f2-4ff5-bad1-e4b6c8ecd99e" providerId="ADAL" clId="{4C00CEBB-373E-40AB-A2ED-F00FC6D62579}" dt="2021-04-05T10:20:12.859" v="357" actId="478"/>
          <ac:spMkLst>
            <pc:docMk/>
            <pc:sldMk cId="3480015181" sldId="292"/>
            <ac:spMk id="113" creationId="{5BFC6277-94CD-4DEB-AD27-C603C1851AE3}"/>
          </ac:spMkLst>
        </pc:spChg>
        <pc:spChg chg="add del mod">
          <ac:chgData name="Lynette WONG Yik Lynn" userId="d77828d6-86f2-4ff5-bad1-e4b6c8ecd99e" providerId="ADAL" clId="{4C00CEBB-373E-40AB-A2ED-F00FC6D62579}" dt="2021-04-05T10:20:12.859" v="357" actId="478"/>
          <ac:spMkLst>
            <pc:docMk/>
            <pc:sldMk cId="3480015181" sldId="292"/>
            <ac:spMk id="114" creationId="{F2FE29AB-C9A3-40C4-B052-9CC291F4AF61}"/>
          </ac:spMkLst>
        </pc:spChg>
        <pc:spChg chg="add del mod">
          <ac:chgData name="Lynette WONG Yik Lynn" userId="d77828d6-86f2-4ff5-bad1-e4b6c8ecd99e" providerId="ADAL" clId="{4C00CEBB-373E-40AB-A2ED-F00FC6D62579}" dt="2021-04-05T10:20:12.859" v="357" actId="478"/>
          <ac:spMkLst>
            <pc:docMk/>
            <pc:sldMk cId="3480015181" sldId="292"/>
            <ac:spMk id="115" creationId="{2F1A7665-AB0B-457F-B876-507FD9846E52}"/>
          </ac:spMkLst>
        </pc:spChg>
        <pc:spChg chg="add del mod">
          <ac:chgData name="Lynette WONG Yik Lynn" userId="d77828d6-86f2-4ff5-bad1-e4b6c8ecd99e" providerId="ADAL" clId="{4C00CEBB-373E-40AB-A2ED-F00FC6D62579}" dt="2021-04-05T10:20:12.859" v="357" actId="478"/>
          <ac:spMkLst>
            <pc:docMk/>
            <pc:sldMk cId="3480015181" sldId="292"/>
            <ac:spMk id="116" creationId="{A34660D8-6877-4D03-AEAD-ED20605FFEEC}"/>
          </ac:spMkLst>
        </pc:spChg>
        <pc:spChg chg="add del mod">
          <ac:chgData name="Lynette WONG Yik Lynn" userId="d77828d6-86f2-4ff5-bad1-e4b6c8ecd99e" providerId="ADAL" clId="{4C00CEBB-373E-40AB-A2ED-F00FC6D62579}" dt="2021-04-05T10:20:49.661" v="359" actId="478"/>
          <ac:spMkLst>
            <pc:docMk/>
            <pc:sldMk cId="3480015181" sldId="292"/>
            <ac:spMk id="118" creationId="{04F5B6C6-7D77-4975-86B0-9C3702E468AD}"/>
          </ac:spMkLst>
        </pc:spChg>
        <pc:spChg chg="add del mod">
          <ac:chgData name="Lynette WONG Yik Lynn" userId="d77828d6-86f2-4ff5-bad1-e4b6c8ecd99e" providerId="ADAL" clId="{4C00CEBB-373E-40AB-A2ED-F00FC6D62579}" dt="2021-04-05T10:20:49.661" v="359" actId="478"/>
          <ac:spMkLst>
            <pc:docMk/>
            <pc:sldMk cId="3480015181" sldId="292"/>
            <ac:spMk id="119" creationId="{58230CFB-6323-4BFF-9694-80B9B0690DD3}"/>
          </ac:spMkLst>
        </pc:spChg>
        <pc:spChg chg="add del mod">
          <ac:chgData name="Lynette WONG Yik Lynn" userId="d77828d6-86f2-4ff5-bad1-e4b6c8ecd99e" providerId="ADAL" clId="{4C00CEBB-373E-40AB-A2ED-F00FC6D62579}" dt="2021-04-05T10:20:49.661" v="359" actId="478"/>
          <ac:spMkLst>
            <pc:docMk/>
            <pc:sldMk cId="3480015181" sldId="292"/>
            <ac:spMk id="120" creationId="{D4D7FB5B-C714-4978-8E0C-01633699E2B7}"/>
          </ac:spMkLst>
        </pc:spChg>
        <pc:spChg chg="add del mod">
          <ac:chgData name="Lynette WONG Yik Lynn" userId="d77828d6-86f2-4ff5-bad1-e4b6c8ecd99e" providerId="ADAL" clId="{4C00CEBB-373E-40AB-A2ED-F00FC6D62579}" dt="2021-04-05T10:20:49.661" v="359" actId="478"/>
          <ac:spMkLst>
            <pc:docMk/>
            <pc:sldMk cId="3480015181" sldId="292"/>
            <ac:spMk id="121" creationId="{22EA7388-9D11-47FA-BDEF-64C48E573304}"/>
          </ac:spMkLst>
        </pc:spChg>
        <pc:spChg chg="add del mod">
          <ac:chgData name="Lynette WONG Yik Lynn" userId="d77828d6-86f2-4ff5-bad1-e4b6c8ecd99e" providerId="ADAL" clId="{4C00CEBB-373E-40AB-A2ED-F00FC6D62579}" dt="2021-04-05T10:20:49.661" v="359" actId="478"/>
          <ac:spMkLst>
            <pc:docMk/>
            <pc:sldMk cId="3480015181" sldId="292"/>
            <ac:spMk id="122" creationId="{6F20A19A-0E6C-4B0F-97C0-8396258F4A0D}"/>
          </ac:spMkLst>
        </pc:spChg>
        <pc:spChg chg="add del mod">
          <ac:chgData name="Lynette WONG Yik Lynn" userId="d77828d6-86f2-4ff5-bad1-e4b6c8ecd99e" providerId="ADAL" clId="{4C00CEBB-373E-40AB-A2ED-F00FC6D62579}" dt="2021-04-05T10:20:49.661" v="359" actId="478"/>
          <ac:spMkLst>
            <pc:docMk/>
            <pc:sldMk cId="3480015181" sldId="292"/>
            <ac:spMk id="123" creationId="{08192811-6DDE-45FD-AE48-36CF1BE4343D}"/>
          </ac:spMkLst>
        </pc:spChg>
        <pc:spChg chg="add del mod">
          <ac:chgData name="Lynette WONG Yik Lynn" userId="d77828d6-86f2-4ff5-bad1-e4b6c8ecd99e" providerId="ADAL" clId="{4C00CEBB-373E-40AB-A2ED-F00FC6D62579}" dt="2021-04-05T10:20:49.661" v="359" actId="478"/>
          <ac:spMkLst>
            <pc:docMk/>
            <pc:sldMk cId="3480015181" sldId="292"/>
            <ac:spMk id="124" creationId="{95E629C6-63D7-4047-9263-23F4E6B63935}"/>
          </ac:spMkLst>
        </pc:spChg>
        <pc:spChg chg="add del mod">
          <ac:chgData name="Lynette WONG Yik Lynn" userId="d77828d6-86f2-4ff5-bad1-e4b6c8ecd99e" providerId="ADAL" clId="{4C00CEBB-373E-40AB-A2ED-F00FC6D62579}" dt="2021-04-05T10:20:49.661" v="359" actId="478"/>
          <ac:spMkLst>
            <pc:docMk/>
            <pc:sldMk cId="3480015181" sldId="292"/>
            <ac:spMk id="125" creationId="{6B2647F5-CFBB-4A81-8B7C-002940149981}"/>
          </ac:spMkLst>
        </pc:spChg>
        <pc:spChg chg="add del mod">
          <ac:chgData name="Lynette WONG Yik Lynn" userId="d77828d6-86f2-4ff5-bad1-e4b6c8ecd99e" providerId="ADAL" clId="{4C00CEBB-373E-40AB-A2ED-F00FC6D62579}" dt="2021-04-05T10:20:49.661" v="359" actId="478"/>
          <ac:spMkLst>
            <pc:docMk/>
            <pc:sldMk cId="3480015181" sldId="292"/>
            <ac:spMk id="126" creationId="{A3A3E569-8122-4082-9701-597C4D0F3409}"/>
          </ac:spMkLst>
        </pc:spChg>
        <pc:spChg chg="add del mod">
          <ac:chgData name="Lynette WONG Yik Lynn" userId="d77828d6-86f2-4ff5-bad1-e4b6c8ecd99e" providerId="ADAL" clId="{4C00CEBB-373E-40AB-A2ED-F00FC6D62579}" dt="2021-04-05T10:20:49.661" v="359" actId="478"/>
          <ac:spMkLst>
            <pc:docMk/>
            <pc:sldMk cId="3480015181" sldId="292"/>
            <ac:spMk id="127" creationId="{FC6DB635-0C2F-4744-9C2E-65F94192D6F5}"/>
          </ac:spMkLst>
        </pc:spChg>
        <pc:spChg chg="add del mod">
          <ac:chgData name="Lynette WONG Yik Lynn" userId="d77828d6-86f2-4ff5-bad1-e4b6c8ecd99e" providerId="ADAL" clId="{4C00CEBB-373E-40AB-A2ED-F00FC6D62579}" dt="2021-04-05T10:20:49.661" v="359" actId="478"/>
          <ac:spMkLst>
            <pc:docMk/>
            <pc:sldMk cId="3480015181" sldId="292"/>
            <ac:spMk id="128" creationId="{94663AD6-E592-4473-A370-C65DC1042682}"/>
          </ac:spMkLst>
        </pc:spChg>
        <pc:spChg chg="add del mod">
          <ac:chgData name="Lynette WONG Yik Lynn" userId="d77828d6-86f2-4ff5-bad1-e4b6c8ecd99e" providerId="ADAL" clId="{4C00CEBB-373E-40AB-A2ED-F00FC6D62579}" dt="2021-04-05T10:20:49.661" v="359" actId="478"/>
          <ac:spMkLst>
            <pc:docMk/>
            <pc:sldMk cId="3480015181" sldId="292"/>
            <ac:spMk id="129" creationId="{F4D3BA14-8E6E-4AD4-B55F-C8CE03C51F98}"/>
          </ac:spMkLst>
        </pc:spChg>
        <pc:spChg chg="add del mod">
          <ac:chgData name="Lynette WONG Yik Lynn" userId="d77828d6-86f2-4ff5-bad1-e4b6c8ecd99e" providerId="ADAL" clId="{4C00CEBB-373E-40AB-A2ED-F00FC6D62579}" dt="2021-04-05T10:20:49.661" v="359" actId="478"/>
          <ac:spMkLst>
            <pc:docMk/>
            <pc:sldMk cId="3480015181" sldId="292"/>
            <ac:spMk id="130" creationId="{A33D7999-47F6-4202-8ED8-E24B18D990D6}"/>
          </ac:spMkLst>
        </pc:spChg>
        <pc:spChg chg="add del mod">
          <ac:chgData name="Lynette WONG Yik Lynn" userId="d77828d6-86f2-4ff5-bad1-e4b6c8ecd99e" providerId="ADAL" clId="{4C00CEBB-373E-40AB-A2ED-F00FC6D62579}" dt="2021-04-05T10:20:49.661" v="359" actId="478"/>
          <ac:spMkLst>
            <pc:docMk/>
            <pc:sldMk cId="3480015181" sldId="292"/>
            <ac:spMk id="131" creationId="{CEFB25B4-2489-4765-8C29-3A37AF8FDB44}"/>
          </ac:spMkLst>
        </pc:spChg>
        <pc:spChg chg="add del mod">
          <ac:chgData name="Lynette WONG Yik Lynn" userId="d77828d6-86f2-4ff5-bad1-e4b6c8ecd99e" providerId="ADAL" clId="{4C00CEBB-373E-40AB-A2ED-F00FC6D62579}" dt="2021-04-05T10:20:49.661" v="359" actId="478"/>
          <ac:spMkLst>
            <pc:docMk/>
            <pc:sldMk cId="3480015181" sldId="292"/>
            <ac:spMk id="132" creationId="{3266394E-0DDC-477B-B3A2-860ECD1B24B2}"/>
          </ac:spMkLst>
        </pc:spChg>
        <pc:spChg chg="add del mod">
          <ac:chgData name="Lynette WONG Yik Lynn" userId="d77828d6-86f2-4ff5-bad1-e4b6c8ecd99e" providerId="ADAL" clId="{4C00CEBB-373E-40AB-A2ED-F00FC6D62579}" dt="2021-04-05T10:20:49.661" v="359" actId="478"/>
          <ac:spMkLst>
            <pc:docMk/>
            <pc:sldMk cId="3480015181" sldId="292"/>
            <ac:spMk id="133" creationId="{B8AD0148-5BDC-46F6-9AEF-F95D0656D2A0}"/>
          </ac:spMkLst>
        </pc:spChg>
        <pc:spChg chg="add del mod">
          <ac:chgData name="Lynette WONG Yik Lynn" userId="d77828d6-86f2-4ff5-bad1-e4b6c8ecd99e" providerId="ADAL" clId="{4C00CEBB-373E-40AB-A2ED-F00FC6D62579}" dt="2021-04-05T10:20:49.661" v="359" actId="478"/>
          <ac:spMkLst>
            <pc:docMk/>
            <pc:sldMk cId="3480015181" sldId="292"/>
            <ac:spMk id="134" creationId="{57A82F24-7918-4F7E-8FC9-F05620461BF3}"/>
          </ac:spMkLst>
        </pc:spChg>
        <pc:spChg chg="add del mod">
          <ac:chgData name="Lynette WONG Yik Lynn" userId="d77828d6-86f2-4ff5-bad1-e4b6c8ecd99e" providerId="ADAL" clId="{4C00CEBB-373E-40AB-A2ED-F00FC6D62579}" dt="2021-04-05T10:20:49.661" v="359" actId="478"/>
          <ac:spMkLst>
            <pc:docMk/>
            <pc:sldMk cId="3480015181" sldId="292"/>
            <ac:spMk id="135" creationId="{B623036B-8642-474D-B9DD-E8D2E9D8DE03}"/>
          </ac:spMkLst>
        </pc:spChg>
        <pc:spChg chg="add del mod">
          <ac:chgData name="Lynette WONG Yik Lynn" userId="d77828d6-86f2-4ff5-bad1-e4b6c8ecd99e" providerId="ADAL" clId="{4C00CEBB-373E-40AB-A2ED-F00FC6D62579}" dt="2021-04-05T10:20:49.661" v="359" actId="478"/>
          <ac:spMkLst>
            <pc:docMk/>
            <pc:sldMk cId="3480015181" sldId="292"/>
            <ac:spMk id="136" creationId="{A9D1455A-1D5B-479F-B0D6-32AD1A1F92EC}"/>
          </ac:spMkLst>
        </pc:spChg>
        <pc:spChg chg="add del mod">
          <ac:chgData name="Lynette WONG Yik Lynn" userId="d77828d6-86f2-4ff5-bad1-e4b6c8ecd99e" providerId="ADAL" clId="{4C00CEBB-373E-40AB-A2ED-F00FC6D62579}" dt="2021-04-05T10:20:49.661" v="359" actId="478"/>
          <ac:spMkLst>
            <pc:docMk/>
            <pc:sldMk cId="3480015181" sldId="292"/>
            <ac:spMk id="137" creationId="{42703504-57F4-4C6D-B4A2-BB78A4133F50}"/>
          </ac:spMkLst>
        </pc:spChg>
        <pc:spChg chg="add del mod">
          <ac:chgData name="Lynette WONG Yik Lynn" userId="d77828d6-86f2-4ff5-bad1-e4b6c8ecd99e" providerId="ADAL" clId="{4C00CEBB-373E-40AB-A2ED-F00FC6D62579}" dt="2021-04-05T10:20:49.661" v="359" actId="478"/>
          <ac:spMkLst>
            <pc:docMk/>
            <pc:sldMk cId="3480015181" sldId="292"/>
            <ac:spMk id="138" creationId="{EAD413A9-F516-4288-B705-1F7996EEC884}"/>
          </ac:spMkLst>
        </pc:spChg>
        <pc:spChg chg="add del mod">
          <ac:chgData name="Lynette WONG Yik Lynn" userId="d77828d6-86f2-4ff5-bad1-e4b6c8ecd99e" providerId="ADAL" clId="{4C00CEBB-373E-40AB-A2ED-F00FC6D62579}" dt="2021-04-05T10:20:49.661" v="359" actId="478"/>
          <ac:spMkLst>
            <pc:docMk/>
            <pc:sldMk cId="3480015181" sldId="292"/>
            <ac:spMk id="139" creationId="{0E03BD0B-EB17-4588-8D30-2D0BC1A7A956}"/>
          </ac:spMkLst>
        </pc:spChg>
        <pc:spChg chg="add del mod">
          <ac:chgData name="Lynette WONG Yik Lynn" userId="d77828d6-86f2-4ff5-bad1-e4b6c8ecd99e" providerId="ADAL" clId="{4C00CEBB-373E-40AB-A2ED-F00FC6D62579}" dt="2021-04-05T10:20:49.661" v="359" actId="478"/>
          <ac:spMkLst>
            <pc:docMk/>
            <pc:sldMk cId="3480015181" sldId="292"/>
            <ac:spMk id="140" creationId="{69A1972D-80D2-4F2B-8119-D8D31E4C2FF4}"/>
          </ac:spMkLst>
        </pc:spChg>
        <pc:spChg chg="add del mod">
          <ac:chgData name="Lynette WONG Yik Lynn" userId="d77828d6-86f2-4ff5-bad1-e4b6c8ecd99e" providerId="ADAL" clId="{4C00CEBB-373E-40AB-A2ED-F00FC6D62579}" dt="2021-04-05T10:20:49.661" v="359" actId="478"/>
          <ac:spMkLst>
            <pc:docMk/>
            <pc:sldMk cId="3480015181" sldId="292"/>
            <ac:spMk id="141" creationId="{4017C00E-BB46-4F9F-8BA7-39F66071DB61}"/>
          </ac:spMkLst>
        </pc:spChg>
        <pc:spChg chg="add del mod">
          <ac:chgData name="Lynette WONG Yik Lynn" userId="d77828d6-86f2-4ff5-bad1-e4b6c8ecd99e" providerId="ADAL" clId="{4C00CEBB-373E-40AB-A2ED-F00FC6D62579}" dt="2021-04-05T10:20:49.661" v="359" actId="478"/>
          <ac:spMkLst>
            <pc:docMk/>
            <pc:sldMk cId="3480015181" sldId="292"/>
            <ac:spMk id="142" creationId="{F4D67E83-907F-4480-9DE6-FD52545DCEED}"/>
          </ac:spMkLst>
        </pc:spChg>
        <pc:spChg chg="add del mod">
          <ac:chgData name="Lynette WONG Yik Lynn" userId="d77828d6-86f2-4ff5-bad1-e4b6c8ecd99e" providerId="ADAL" clId="{4C00CEBB-373E-40AB-A2ED-F00FC6D62579}" dt="2021-04-05T10:20:49.661" v="359" actId="478"/>
          <ac:spMkLst>
            <pc:docMk/>
            <pc:sldMk cId="3480015181" sldId="292"/>
            <ac:spMk id="143" creationId="{B7B6F31A-3F08-4C1E-97C2-FC282946C4ED}"/>
          </ac:spMkLst>
        </pc:spChg>
        <pc:spChg chg="add del mod">
          <ac:chgData name="Lynette WONG Yik Lynn" userId="d77828d6-86f2-4ff5-bad1-e4b6c8ecd99e" providerId="ADAL" clId="{4C00CEBB-373E-40AB-A2ED-F00FC6D62579}" dt="2021-04-05T10:20:49.661" v="359" actId="478"/>
          <ac:spMkLst>
            <pc:docMk/>
            <pc:sldMk cId="3480015181" sldId="292"/>
            <ac:spMk id="144" creationId="{532F6D56-8E59-46D8-9F8C-BA81283D0D1C}"/>
          </ac:spMkLst>
        </pc:spChg>
        <pc:spChg chg="add del mod">
          <ac:chgData name="Lynette WONG Yik Lynn" userId="d77828d6-86f2-4ff5-bad1-e4b6c8ecd99e" providerId="ADAL" clId="{4C00CEBB-373E-40AB-A2ED-F00FC6D62579}" dt="2021-04-05T10:20:49.661" v="359" actId="478"/>
          <ac:spMkLst>
            <pc:docMk/>
            <pc:sldMk cId="3480015181" sldId="292"/>
            <ac:spMk id="145" creationId="{016C191B-3157-45DB-92BF-9B77CD96FC67}"/>
          </ac:spMkLst>
        </pc:spChg>
        <pc:spChg chg="add del mod">
          <ac:chgData name="Lynette WONG Yik Lynn" userId="d77828d6-86f2-4ff5-bad1-e4b6c8ecd99e" providerId="ADAL" clId="{4C00CEBB-373E-40AB-A2ED-F00FC6D62579}" dt="2021-04-05T10:20:49.661" v="359" actId="478"/>
          <ac:spMkLst>
            <pc:docMk/>
            <pc:sldMk cId="3480015181" sldId="292"/>
            <ac:spMk id="146" creationId="{4A2232F4-963A-47FB-9A0A-A6EAFE7B8A1C}"/>
          </ac:spMkLst>
        </pc:spChg>
        <pc:spChg chg="add del mod">
          <ac:chgData name="Lynette WONG Yik Lynn" userId="d77828d6-86f2-4ff5-bad1-e4b6c8ecd99e" providerId="ADAL" clId="{4C00CEBB-373E-40AB-A2ED-F00FC6D62579}" dt="2021-04-05T10:20:49.661" v="359" actId="478"/>
          <ac:spMkLst>
            <pc:docMk/>
            <pc:sldMk cId="3480015181" sldId="292"/>
            <ac:spMk id="147" creationId="{F4E3868B-F5E2-4881-A6AD-AC5456CBB023}"/>
          </ac:spMkLst>
        </pc:spChg>
        <pc:spChg chg="add del mod">
          <ac:chgData name="Lynette WONG Yik Lynn" userId="d77828d6-86f2-4ff5-bad1-e4b6c8ecd99e" providerId="ADAL" clId="{4C00CEBB-373E-40AB-A2ED-F00FC6D62579}" dt="2021-04-05T10:20:49.661" v="359" actId="478"/>
          <ac:spMkLst>
            <pc:docMk/>
            <pc:sldMk cId="3480015181" sldId="292"/>
            <ac:spMk id="148" creationId="{7A724565-E87F-4BD3-9231-FE706F170260}"/>
          </ac:spMkLst>
        </pc:spChg>
        <pc:spChg chg="add del mod">
          <ac:chgData name="Lynette WONG Yik Lynn" userId="d77828d6-86f2-4ff5-bad1-e4b6c8ecd99e" providerId="ADAL" clId="{4C00CEBB-373E-40AB-A2ED-F00FC6D62579}" dt="2021-04-05T10:20:49.661" v="359" actId="478"/>
          <ac:spMkLst>
            <pc:docMk/>
            <pc:sldMk cId="3480015181" sldId="292"/>
            <ac:spMk id="149" creationId="{4D0DEBD0-0DC9-46F9-A089-8126831A9DDD}"/>
          </ac:spMkLst>
        </pc:spChg>
        <pc:spChg chg="add del mod">
          <ac:chgData name="Lynette WONG Yik Lynn" userId="d77828d6-86f2-4ff5-bad1-e4b6c8ecd99e" providerId="ADAL" clId="{4C00CEBB-373E-40AB-A2ED-F00FC6D62579}" dt="2021-04-05T10:20:49.661" v="359" actId="478"/>
          <ac:spMkLst>
            <pc:docMk/>
            <pc:sldMk cId="3480015181" sldId="292"/>
            <ac:spMk id="150" creationId="{7F493CD1-AD81-4529-9FDF-E36F27E9BE9C}"/>
          </ac:spMkLst>
        </pc:spChg>
        <pc:spChg chg="add del mod">
          <ac:chgData name="Lynette WONG Yik Lynn" userId="d77828d6-86f2-4ff5-bad1-e4b6c8ecd99e" providerId="ADAL" clId="{4C00CEBB-373E-40AB-A2ED-F00FC6D62579}" dt="2021-04-05T10:20:49.661" v="359" actId="478"/>
          <ac:spMkLst>
            <pc:docMk/>
            <pc:sldMk cId="3480015181" sldId="292"/>
            <ac:spMk id="151" creationId="{2C6A63AD-C548-4DA6-BE42-B5B8C9A82EF7}"/>
          </ac:spMkLst>
        </pc:spChg>
        <pc:spChg chg="add del mod">
          <ac:chgData name="Lynette WONG Yik Lynn" userId="d77828d6-86f2-4ff5-bad1-e4b6c8ecd99e" providerId="ADAL" clId="{4C00CEBB-373E-40AB-A2ED-F00FC6D62579}" dt="2021-04-05T10:20:49.661" v="359" actId="478"/>
          <ac:spMkLst>
            <pc:docMk/>
            <pc:sldMk cId="3480015181" sldId="292"/>
            <ac:spMk id="152" creationId="{78564CB8-03BD-4F86-B36E-418DA0D9569C}"/>
          </ac:spMkLst>
        </pc:spChg>
        <pc:spChg chg="add del mod">
          <ac:chgData name="Lynette WONG Yik Lynn" userId="d77828d6-86f2-4ff5-bad1-e4b6c8ecd99e" providerId="ADAL" clId="{4C00CEBB-373E-40AB-A2ED-F00FC6D62579}" dt="2021-04-05T10:20:49.661" v="359" actId="478"/>
          <ac:spMkLst>
            <pc:docMk/>
            <pc:sldMk cId="3480015181" sldId="292"/>
            <ac:spMk id="153" creationId="{91B65933-BE8B-44FD-A354-378E210A59BE}"/>
          </ac:spMkLst>
        </pc:spChg>
        <pc:spChg chg="add del mod">
          <ac:chgData name="Lynette WONG Yik Lynn" userId="d77828d6-86f2-4ff5-bad1-e4b6c8ecd99e" providerId="ADAL" clId="{4C00CEBB-373E-40AB-A2ED-F00FC6D62579}" dt="2021-04-05T10:20:49.661" v="359" actId="478"/>
          <ac:spMkLst>
            <pc:docMk/>
            <pc:sldMk cId="3480015181" sldId="292"/>
            <ac:spMk id="154" creationId="{C487F922-83A3-44B6-BAAE-BCE424154526}"/>
          </ac:spMkLst>
        </pc:spChg>
        <pc:spChg chg="add del mod">
          <ac:chgData name="Lynette WONG Yik Lynn" userId="d77828d6-86f2-4ff5-bad1-e4b6c8ecd99e" providerId="ADAL" clId="{4C00CEBB-373E-40AB-A2ED-F00FC6D62579}" dt="2021-04-05T10:20:49.661" v="359" actId="478"/>
          <ac:spMkLst>
            <pc:docMk/>
            <pc:sldMk cId="3480015181" sldId="292"/>
            <ac:spMk id="155" creationId="{249B0F27-F36D-4082-A0A7-3639BCA5D079}"/>
          </ac:spMkLst>
        </pc:spChg>
        <pc:spChg chg="add del mod">
          <ac:chgData name="Lynette WONG Yik Lynn" userId="d77828d6-86f2-4ff5-bad1-e4b6c8ecd99e" providerId="ADAL" clId="{4C00CEBB-373E-40AB-A2ED-F00FC6D62579}" dt="2021-04-05T10:20:49.661" v="359" actId="478"/>
          <ac:spMkLst>
            <pc:docMk/>
            <pc:sldMk cId="3480015181" sldId="292"/>
            <ac:spMk id="156" creationId="{B30F4670-2042-4514-BD04-FAF04E6730A6}"/>
          </ac:spMkLst>
        </pc:spChg>
        <pc:spChg chg="add del mod">
          <ac:chgData name="Lynette WONG Yik Lynn" userId="d77828d6-86f2-4ff5-bad1-e4b6c8ecd99e" providerId="ADAL" clId="{4C00CEBB-373E-40AB-A2ED-F00FC6D62579}" dt="2021-04-05T10:20:49.661" v="359" actId="478"/>
          <ac:spMkLst>
            <pc:docMk/>
            <pc:sldMk cId="3480015181" sldId="292"/>
            <ac:spMk id="157" creationId="{F6BD59B4-5F00-4EE3-B9F7-0D02C71EF98C}"/>
          </ac:spMkLst>
        </pc:spChg>
        <pc:spChg chg="add del mod">
          <ac:chgData name="Lynette WONG Yik Lynn" userId="d77828d6-86f2-4ff5-bad1-e4b6c8ecd99e" providerId="ADAL" clId="{4C00CEBB-373E-40AB-A2ED-F00FC6D62579}" dt="2021-04-05T10:20:49.661" v="359" actId="478"/>
          <ac:spMkLst>
            <pc:docMk/>
            <pc:sldMk cId="3480015181" sldId="292"/>
            <ac:spMk id="158" creationId="{605A3332-2AEF-4899-99E4-E9DE07280B03}"/>
          </ac:spMkLst>
        </pc:spChg>
        <pc:spChg chg="add del mod">
          <ac:chgData name="Lynette WONG Yik Lynn" userId="d77828d6-86f2-4ff5-bad1-e4b6c8ecd99e" providerId="ADAL" clId="{4C00CEBB-373E-40AB-A2ED-F00FC6D62579}" dt="2021-04-05T10:20:49.661" v="359" actId="478"/>
          <ac:spMkLst>
            <pc:docMk/>
            <pc:sldMk cId="3480015181" sldId="292"/>
            <ac:spMk id="159" creationId="{EF82D039-1C37-419B-AADF-B82087DDD531}"/>
          </ac:spMkLst>
        </pc:spChg>
        <pc:spChg chg="add del mod">
          <ac:chgData name="Lynette WONG Yik Lynn" userId="d77828d6-86f2-4ff5-bad1-e4b6c8ecd99e" providerId="ADAL" clId="{4C00CEBB-373E-40AB-A2ED-F00FC6D62579}" dt="2021-04-05T10:20:49.661" v="359" actId="478"/>
          <ac:spMkLst>
            <pc:docMk/>
            <pc:sldMk cId="3480015181" sldId="292"/>
            <ac:spMk id="160" creationId="{4D2295F9-3DE7-4D99-AC84-E89B37913757}"/>
          </ac:spMkLst>
        </pc:spChg>
        <pc:spChg chg="add del mod">
          <ac:chgData name="Lynette WONG Yik Lynn" userId="d77828d6-86f2-4ff5-bad1-e4b6c8ecd99e" providerId="ADAL" clId="{4C00CEBB-373E-40AB-A2ED-F00FC6D62579}" dt="2021-04-05T10:20:49.661" v="359" actId="478"/>
          <ac:spMkLst>
            <pc:docMk/>
            <pc:sldMk cId="3480015181" sldId="292"/>
            <ac:spMk id="161" creationId="{D4FDBCCA-A99F-4878-A1B4-118BDBDF87CD}"/>
          </ac:spMkLst>
        </pc:spChg>
        <pc:spChg chg="add del mod">
          <ac:chgData name="Lynette WONG Yik Lynn" userId="d77828d6-86f2-4ff5-bad1-e4b6c8ecd99e" providerId="ADAL" clId="{4C00CEBB-373E-40AB-A2ED-F00FC6D62579}" dt="2021-04-05T10:20:49.661" v="359" actId="478"/>
          <ac:spMkLst>
            <pc:docMk/>
            <pc:sldMk cId="3480015181" sldId="292"/>
            <ac:spMk id="162" creationId="{71FEFE21-E4B2-4421-865E-D3B8605A53E2}"/>
          </ac:spMkLst>
        </pc:spChg>
        <pc:spChg chg="add del mod">
          <ac:chgData name="Lynette WONG Yik Lynn" userId="d77828d6-86f2-4ff5-bad1-e4b6c8ecd99e" providerId="ADAL" clId="{4C00CEBB-373E-40AB-A2ED-F00FC6D62579}" dt="2021-04-05T10:20:49.661" v="359" actId="478"/>
          <ac:spMkLst>
            <pc:docMk/>
            <pc:sldMk cId="3480015181" sldId="292"/>
            <ac:spMk id="163" creationId="{0F5A32DB-5E72-4005-B28B-06CAC891815E}"/>
          </ac:spMkLst>
        </pc:spChg>
        <pc:spChg chg="add del mod">
          <ac:chgData name="Lynette WONG Yik Lynn" userId="d77828d6-86f2-4ff5-bad1-e4b6c8ecd99e" providerId="ADAL" clId="{4C00CEBB-373E-40AB-A2ED-F00FC6D62579}" dt="2021-04-05T10:20:49.661" v="359" actId="478"/>
          <ac:spMkLst>
            <pc:docMk/>
            <pc:sldMk cId="3480015181" sldId="292"/>
            <ac:spMk id="164" creationId="{DBFA2AE1-9FDF-4B85-9465-DA140C772526}"/>
          </ac:spMkLst>
        </pc:spChg>
        <pc:spChg chg="add del mod">
          <ac:chgData name="Lynette WONG Yik Lynn" userId="d77828d6-86f2-4ff5-bad1-e4b6c8ecd99e" providerId="ADAL" clId="{4C00CEBB-373E-40AB-A2ED-F00FC6D62579}" dt="2021-04-05T10:20:49.661" v="359" actId="478"/>
          <ac:spMkLst>
            <pc:docMk/>
            <pc:sldMk cId="3480015181" sldId="292"/>
            <ac:spMk id="165" creationId="{AC073EF7-78B7-4B1C-B25C-590E821390D8}"/>
          </ac:spMkLst>
        </pc:spChg>
        <pc:spChg chg="add del mod">
          <ac:chgData name="Lynette WONG Yik Lynn" userId="d77828d6-86f2-4ff5-bad1-e4b6c8ecd99e" providerId="ADAL" clId="{4C00CEBB-373E-40AB-A2ED-F00FC6D62579}" dt="2021-04-05T10:20:49.661" v="359" actId="478"/>
          <ac:spMkLst>
            <pc:docMk/>
            <pc:sldMk cId="3480015181" sldId="292"/>
            <ac:spMk id="166" creationId="{DE8237A3-A505-49C7-B287-F2ACF42D74F7}"/>
          </ac:spMkLst>
        </pc:spChg>
        <pc:spChg chg="add del mod">
          <ac:chgData name="Lynette WONG Yik Lynn" userId="d77828d6-86f2-4ff5-bad1-e4b6c8ecd99e" providerId="ADAL" clId="{4C00CEBB-373E-40AB-A2ED-F00FC6D62579}" dt="2021-04-05T10:20:49.661" v="359" actId="478"/>
          <ac:spMkLst>
            <pc:docMk/>
            <pc:sldMk cId="3480015181" sldId="292"/>
            <ac:spMk id="167" creationId="{2A936B43-3DB7-4532-82FD-7AFFA3B45B94}"/>
          </ac:spMkLst>
        </pc:spChg>
        <pc:spChg chg="add del mod">
          <ac:chgData name="Lynette WONG Yik Lynn" userId="d77828d6-86f2-4ff5-bad1-e4b6c8ecd99e" providerId="ADAL" clId="{4C00CEBB-373E-40AB-A2ED-F00FC6D62579}" dt="2021-04-05T10:20:49.661" v="359" actId="478"/>
          <ac:spMkLst>
            <pc:docMk/>
            <pc:sldMk cId="3480015181" sldId="292"/>
            <ac:spMk id="168" creationId="{00E5C515-B27C-4045-84E5-54529AA1045F}"/>
          </ac:spMkLst>
        </pc:spChg>
        <pc:spChg chg="add del mod">
          <ac:chgData name="Lynette WONG Yik Lynn" userId="d77828d6-86f2-4ff5-bad1-e4b6c8ecd99e" providerId="ADAL" clId="{4C00CEBB-373E-40AB-A2ED-F00FC6D62579}" dt="2021-04-05T10:20:49.661" v="359" actId="478"/>
          <ac:spMkLst>
            <pc:docMk/>
            <pc:sldMk cId="3480015181" sldId="292"/>
            <ac:spMk id="169" creationId="{8AFF5A0F-BC4D-4828-97F8-A39CA86509B5}"/>
          </ac:spMkLst>
        </pc:spChg>
        <pc:spChg chg="add del mod">
          <ac:chgData name="Lynette WONG Yik Lynn" userId="d77828d6-86f2-4ff5-bad1-e4b6c8ecd99e" providerId="ADAL" clId="{4C00CEBB-373E-40AB-A2ED-F00FC6D62579}" dt="2021-04-05T10:20:49.661" v="359" actId="478"/>
          <ac:spMkLst>
            <pc:docMk/>
            <pc:sldMk cId="3480015181" sldId="292"/>
            <ac:spMk id="170" creationId="{BC62E9B2-6F68-46F6-9BC9-C8674D3EA577}"/>
          </ac:spMkLst>
        </pc:spChg>
        <pc:spChg chg="add del mod">
          <ac:chgData name="Lynette WONG Yik Lynn" userId="d77828d6-86f2-4ff5-bad1-e4b6c8ecd99e" providerId="ADAL" clId="{4C00CEBB-373E-40AB-A2ED-F00FC6D62579}" dt="2021-04-05T10:20:49.661" v="359" actId="478"/>
          <ac:spMkLst>
            <pc:docMk/>
            <pc:sldMk cId="3480015181" sldId="292"/>
            <ac:spMk id="171" creationId="{D635268A-A83A-4401-B74A-B127592888E7}"/>
          </ac:spMkLst>
        </pc:spChg>
        <pc:spChg chg="add del mod">
          <ac:chgData name="Lynette WONG Yik Lynn" userId="d77828d6-86f2-4ff5-bad1-e4b6c8ecd99e" providerId="ADAL" clId="{4C00CEBB-373E-40AB-A2ED-F00FC6D62579}" dt="2021-04-05T10:20:49.661" v="359" actId="478"/>
          <ac:spMkLst>
            <pc:docMk/>
            <pc:sldMk cId="3480015181" sldId="292"/>
            <ac:spMk id="172" creationId="{559D25E0-6414-4090-AE7A-03350E243B13}"/>
          </ac:spMkLst>
        </pc:spChg>
        <pc:spChg chg="add del mod">
          <ac:chgData name="Lynette WONG Yik Lynn" userId="d77828d6-86f2-4ff5-bad1-e4b6c8ecd99e" providerId="ADAL" clId="{4C00CEBB-373E-40AB-A2ED-F00FC6D62579}" dt="2021-04-05T10:20:49.661" v="359" actId="478"/>
          <ac:spMkLst>
            <pc:docMk/>
            <pc:sldMk cId="3480015181" sldId="292"/>
            <ac:spMk id="173" creationId="{552F2579-CB6E-40E7-9824-70B32911AC33}"/>
          </ac:spMkLst>
        </pc:spChg>
        <pc:spChg chg="add del mod">
          <ac:chgData name="Lynette WONG Yik Lynn" userId="d77828d6-86f2-4ff5-bad1-e4b6c8ecd99e" providerId="ADAL" clId="{4C00CEBB-373E-40AB-A2ED-F00FC6D62579}" dt="2021-04-05T10:20:49.661" v="359" actId="478"/>
          <ac:spMkLst>
            <pc:docMk/>
            <pc:sldMk cId="3480015181" sldId="292"/>
            <ac:spMk id="174" creationId="{8B084A82-8953-4B4D-BE3A-5108457C9A72}"/>
          </ac:spMkLst>
        </pc:spChg>
        <pc:spChg chg="add del mod">
          <ac:chgData name="Lynette WONG Yik Lynn" userId="d77828d6-86f2-4ff5-bad1-e4b6c8ecd99e" providerId="ADAL" clId="{4C00CEBB-373E-40AB-A2ED-F00FC6D62579}" dt="2021-04-05T10:20:49.661" v="359" actId="478"/>
          <ac:spMkLst>
            <pc:docMk/>
            <pc:sldMk cId="3480015181" sldId="292"/>
            <ac:spMk id="175" creationId="{BE85FD0D-E4F8-421E-9297-38F88D3739E2}"/>
          </ac:spMkLst>
        </pc:spChg>
        <pc:spChg chg="add del mod">
          <ac:chgData name="Lynette WONG Yik Lynn" userId="d77828d6-86f2-4ff5-bad1-e4b6c8ecd99e" providerId="ADAL" clId="{4C00CEBB-373E-40AB-A2ED-F00FC6D62579}" dt="2021-04-05T10:20:49.661" v="359" actId="478"/>
          <ac:spMkLst>
            <pc:docMk/>
            <pc:sldMk cId="3480015181" sldId="292"/>
            <ac:spMk id="176" creationId="{BDA4D5B5-ABA7-45D7-BB5C-07B5FC8FF8C4}"/>
          </ac:spMkLst>
        </pc:spChg>
        <pc:spChg chg="add del mod">
          <ac:chgData name="Lynette WONG Yik Lynn" userId="d77828d6-86f2-4ff5-bad1-e4b6c8ecd99e" providerId="ADAL" clId="{4C00CEBB-373E-40AB-A2ED-F00FC6D62579}" dt="2021-04-05T10:20:49.661" v="359" actId="478"/>
          <ac:spMkLst>
            <pc:docMk/>
            <pc:sldMk cId="3480015181" sldId="292"/>
            <ac:spMk id="177" creationId="{8E7251D1-984F-408B-9BC9-577B8394EE97}"/>
          </ac:spMkLst>
        </pc:spChg>
        <pc:spChg chg="add del mod">
          <ac:chgData name="Lynette WONG Yik Lynn" userId="d77828d6-86f2-4ff5-bad1-e4b6c8ecd99e" providerId="ADAL" clId="{4C00CEBB-373E-40AB-A2ED-F00FC6D62579}" dt="2021-04-05T10:20:49.661" v="359" actId="478"/>
          <ac:spMkLst>
            <pc:docMk/>
            <pc:sldMk cId="3480015181" sldId="292"/>
            <ac:spMk id="178" creationId="{2F50AC15-1C58-4AB4-B316-637D18A37872}"/>
          </ac:spMkLst>
        </pc:spChg>
        <pc:spChg chg="add del mod">
          <ac:chgData name="Lynette WONG Yik Lynn" userId="d77828d6-86f2-4ff5-bad1-e4b6c8ecd99e" providerId="ADAL" clId="{4C00CEBB-373E-40AB-A2ED-F00FC6D62579}" dt="2021-04-05T10:20:49.661" v="359" actId="478"/>
          <ac:spMkLst>
            <pc:docMk/>
            <pc:sldMk cId="3480015181" sldId="292"/>
            <ac:spMk id="179" creationId="{74752370-7C5F-43DE-BD81-B5527919123A}"/>
          </ac:spMkLst>
        </pc:spChg>
        <pc:spChg chg="add del mod">
          <ac:chgData name="Lynette WONG Yik Lynn" userId="d77828d6-86f2-4ff5-bad1-e4b6c8ecd99e" providerId="ADAL" clId="{4C00CEBB-373E-40AB-A2ED-F00FC6D62579}" dt="2021-04-05T10:20:49.661" v="359" actId="478"/>
          <ac:spMkLst>
            <pc:docMk/>
            <pc:sldMk cId="3480015181" sldId="292"/>
            <ac:spMk id="180" creationId="{0D1F313B-76A7-41E6-A36A-A2E1039B5CEF}"/>
          </ac:spMkLst>
        </pc:spChg>
        <pc:spChg chg="add del mod">
          <ac:chgData name="Lynette WONG Yik Lynn" userId="d77828d6-86f2-4ff5-bad1-e4b6c8ecd99e" providerId="ADAL" clId="{4C00CEBB-373E-40AB-A2ED-F00FC6D62579}" dt="2021-04-05T10:20:49.661" v="359" actId="478"/>
          <ac:spMkLst>
            <pc:docMk/>
            <pc:sldMk cId="3480015181" sldId="292"/>
            <ac:spMk id="181" creationId="{9D60DF71-2B94-40F9-AF9C-1A05A6DD1AA3}"/>
          </ac:spMkLst>
        </pc:spChg>
        <pc:spChg chg="add del mod">
          <ac:chgData name="Lynette WONG Yik Lynn" userId="d77828d6-86f2-4ff5-bad1-e4b6c8ecd99e" providerId="ADAL" clId="{4C00CEBB-373E-40AB-A2ED-F00FC6D62579}" dt="2021-04-05T10:20:49.661" v="359" actId="478"/>
          <ac:spMkLst>
            <pc:docMk/>
            <pc:sldMk cId="3480015181" sldId="292"/>
            <ac:spMk id="182" creationId="{6ED8EDA0-96E8-4CC7-BC68-609580400FDC}"/>
          </ac:spMkLst>
        </pc:spChg>
        <pc:spChg chg="add del mod">
          <ac:chgData name="Lynette WONG Yik Lynn" userId="d77828d6-86f2-4ff5-bad1-e4b6c8ecd99e" providerId="ADAL" clId="{4C00CEBB-373E-40AB-A2ED-F00FC6D62579}" dt="2021-04-05T10:20:49.661" v="359" actId="478"/>
          <ac:spMkLst>
            <pc:docMk/>
            <pc:sldMk cId="3480015181" sldId="292"/>
            <ac:spMk id="183" creationId="{E61D3D44-61D2-4E72-A949-986BAAA01342}"/>
          </ac:spMkLst>
        </pc:spChg>
        <pc:spChg chg="add del mod">
          <ac:chgData name="Lynette WONG Yik Lynn" userId="d77828d6-86f2-4ff5-bad1-e4b6c8ecd99e" providerId="ADAL" clId="{4C00CEBB-373E-40AB-A2ED-F00FC6D62579}" dt="2021-04-05T10:20:49.661" v="359" actId="478"/>
          <ac:spMkLst>
            <pc:docMk/>
            <pc:sldMk cId="3480015181" sldId="292"/>
            <ac:spMk id="184" creationId="{58FA639C-FC85-465D-A69D-991D21B8F6F5}"/>
          </ac:spMkLst>
        </pc:spChg>
        <pc:spChg chg="add del mod">
          <ac:chgData name="Lynette WONG Yik Lynn" userId="d77828d6-86f2-4ff5-bad1-e4b6c8ecd99e" providerId="ADAL" clId="{4C00CEBB-373E-40AB-A2ED-F00FC6D62579}" dt="2021-04-05T10:20:49.661" v="359" actId="478"/>
          <ac:spMkLst>
            <pc:docMk/>
            <pc:sldMk cId="3480015181" sldId="292"/>
            <ac:spMk id="185" creationId="{1F1EB9C2-8387-47D4-8666-F6EA5CE38BA3}"/>
          </ac:spMkLst>
        </pc:spChg>
        <pc:spChg chg="add del mod">
          <ac:chgData name="Lynette WONG Yik Lynn" userId="d77828d6-86f2-4ff5-bad1-e4b6c8ecd99e" providerId="ADAL" clId="{4C00CEBB-373E-40AB-A2ED-F00FC6D62579}" dt="2021-04-05T10:20:49.661" v="359" actId="478"/>
          <ac:spMkLst>
            <pc:docMk/>
            <pc:sldMk cId="3480015181" sldId="292"/>
            <ac:spMk id="186" creationId="{4D9885DA-1AE5-4509-8403-30DF683F5B18}"/>
          </ac:spMkLst>
        </pc:spChg>
        <pc:spChg chg="add del mod">
          <ac:chgData name="Lynette WONG Yik Lynn" userId="d77828d6-86f2-4ff5-bad1-e4b6c8ecd99e" providerId="ADAL" clId="{4C00CEBB-373E-40AB-A2ED-F00FC6D62579}" dt="2021-04-05T10:20:49.661" v="359" actId="478"/>
          <ac:spMkLst>
            <pc:docMk/>
            <pc:sldMk cId="3480015181" sldId="292"/>
            <ac:spMk id="187" creationId="{18CB3F94-4026-4C2F-A9E7-4F7C3DECFF81}"/>
          </ac:spMkLst>
        </pc:spChg>
        <pc:spChg chg="add del mod">
          <ac:chgData name="Lynette WONG Yik Lynn" userId="d77828d6-86f2-4ff5-bad1-e4b6c8ecd99e" providerId="ADAL" clId="{4C00CEBB-373E-40AB-A2ED-F00FC6D62579}" dt="2021-04-05T10:20:49.661" v="359" actId="478"/>
          <ac:spMkLst>
            <pc:docMk/>
            <pc:sldMk cId="3480015181" sldId="292"/>
            <ac:spMk id="188" creationId="{92BA5826-1403-4D74-B343-B9411F6DC392}"/>
          </ac:spMkLst>
        </pc:spChg>
        <pc:spChg chg="add del mod">
          <ac:chgData name="Lynette WONG Yik Lynn" userId="d77828d6-86f2-4ff5-bad1-e4b6c8ecd99e" providerId="ADAL" clId="{4C00CEBB-373E-40AB-A2ED-F00FC6D62579}" dt="2021-04-05T10:20:49.661" v="359" actId="478"/>
          <ac:spMkLst>
            <pc:docMk/>
            <pc:sldMk cId="3480015181" sldId="292"/>
            <ac:spMk id="189" creationId="{C897D37B-6EC2-4074-AD14-5A8BF54B6482}"/>
          </ac:spMkLst>
        </pc:spChg>
        <pc:spChg chg="add del mod">
          <ac:chgData name="Lynette WONG Yik Lynn" userId="d77828d6-86f2-4ff5-bad1-e4b6c8ecd99e" providerId="ADAL" clId="{4C00CEBB-373E-40AB-A2ED-F00FC6D62579}" dt="2021-04-05T10:20:49.661" v="359" actId="478"/>
          <ac:spMkLst>
            <pc:docMk/>
            <pc:sldMk cId="3480015181" sldId="292"/>
            <ac:spMk id="190" creationId="{874BC943-9D4D-4021-8CB1-70E18A6D71FD}"/>
          </ac:spMkLst>
        </pc:spChg>
        <pc:spChg chg="add del mod">
          <ac:chgData name="Lynette WONG Yik Lynn" userId="d77828d6-86f2-4ff5-bad1-e4b6c8ecd99e" providerId="ADAL" clId="{4C00CEBB-373E-40AB-A2ED-F00FC6D62579}" dt="2021-04-05T10:20:49.661" v="359" actId="478"/>
          <ac:spMkLst>
            <pc:docMk/>
            <pc:sldMk cId="3480015181" sldId="292"/>
            <ac:spMk id="191" creationId="{75E1D286-6A7D-4ABC-A7BE-3C0187E94D5C}"/>
          </ac:spMkLst>
        </pc:spChg>
        <pc:spChg chg="add del mod">
          <ac:chgData name="Lynette WONG Yik Lynn" userId="d77828d6-86f2-4ff5-bad1-e4b6c8ecd99e" providerId="ADAL" clId="{4C00CEBB-373E-40AB-A2ED-F00FC6D62579}" dt="2021-04-05T10:20:49.661" v="359" actId="478"/>
          <ac:spMkLst>
            <pc:docMk/>
            <pc:sldMk cId="3480015181" sldId="292"/>
            <ac:spMk id="192" creationId="{B30907F9-635D-41C8-AABD-16DA621FD4BF}"/>
          </ac:spMkLst>
        </pc:spChg>
        <pc:spChg chg="add del mod">
          <ac:chgData name="Lynette WONG Yik Lynn" userId="d77828d6-86f2-4ff5-bad1-e4b6c8ecd99e" providerId="ADAL" clId="{4C00CEBB-373E-40AB-A2ED-F00FC6D62579}" dt="2021-04-05T10:20:49.661" v="359" actId="478"/>
          <ac:spMkLst>
            <pc:docMk/>
            <pc:sldMk cId="3480015181" sldId="292"/>
            <ac:spMk id="193" creationId="{38C94DF2-B0E5-4402-9FCE-79EC7D851F74}"/>
          </ac:spMkLst>
        </pc:spChg>
        <pc:spChg chg="add del mod">
          <ac:chgData name="Lynette WONG Yik Lynn" userId="d77828d6-86f2-4ff5-bad1-e4b6c8ecd99e" providerId="ADAL" clId="{4C00CEBB-373E-40AB-A2ED-F00FC6D62579}" dt="2021-04-05T10:20:49.661" v="359" actId="478"/>
          <ac:spMkLst>
            <pc:docMk/>
            <pc:sldMk cId="3480015181" sldId="292"/>
            <ac:spMk id="194" creationId="{87E9D79D-104B-4835-BF4F-5A35D39ED1F9}"/>
          </ac:spMkLst>
        </pc:spChg>
        <pc:spChg chg="add del mod">
          <ac:chgData name="Lynette WONG Yik Lynn" userId="d77828d6-86f2-4ff5-bad1-e4b6c8ecd99e" providerId="ADAL" clId="{4C00CEBB-373E-40AB-A2ED-F00FC6D62579}" dt="2021-04-05T10:20:49.661" v="359" actId="478"/>
          <ac:spMkLst>
            <pc:docMk/>
            <pc:sldMk cId="3480015181" sldId="292"/>
            <ac:spMk id="195" creationId="{CB5A998C-7DDF-4D4F-8CE9-510260E5895B}"/>
          </ac:spMkLst>
        </pc:spChg>
        <pc:spChg chg="add del mod">
          <ac:chgData name="Lynette WONG Yik Lynn" userId="d77828d6-86f2-4ff5-bad1-e4b6c8ecd99e" providerId="ADAL" clId="{4C00CEBB-373E-40AB-A2ED-F00FC6D62579}" dt="2021-04-05T10:20:49.661" v="359" actId="478"/>
          <ac:spMkLst>
            <pc:docMk/>
            <pc:sldMk cId="3480015181" sldId="292"/>
            <ac:spMk id="196" creationId="{6FCBD8E9-7193-4E70-BBF1-0CB5C7BB3166}"/>
          </ac:spMkLst>
        </pc:spChg>
        <pc:spChg chg="add del mod">
          <ac:chgData name="Lynette WONG Yik Lynn" userId="d77828d6-86f2-4ff5-bad1-e4b6c8ecd99e" providerId="ADAL" clId="{4C00CEBB-373E-40AB-A2ED-F00FC6D62579}" dt="2021-04-05T10:20:49.661" v="359" actId="478"/>
          <ac:spMkLst>
            <pc:docMk/>
            <pc:sldMk cId="3480015181" sldId="292"/>
            <ac:spMk id="197" creationId="{55774680-B01F-4D06-A3B6-1C12EB9B11FA}"/>
          </ac:spMkLst>
        </pc:spChg>
        <pc:spChg chg="add del mod">
          <ac:chgData name="Lynette WONG Yik Lynn" userId="d77828d6-86f2-4ff5-bad1-e4b6c8ecd99e" providerId="ADAL" clId="{4C00CEBB-373E-40AB-A2ED-F00FC6D62579}" dt="2021-04-05T10:20:49.661" v="359" actId="478"/>
          <ac:spMkLst>
            <pc:docMk/>
            <pc:sldMk cId="3480015181" sldId="292"/>
            <ac:spMk id="198" creationId="{396B95F5-B462-4137-81ED-A89D4D1E30E6}"/>
          </ac:spMkLst>
        </pc:spChg>
        <pc:spChg chg="add del mod">
          <ac:chgData name="Lynette WONG Yik Lynn" userId="d77828d6-86f2-4ff5-bad1-e4b6c8ecd99e" providerId="ADAL" clId="{4C00CEBB-373E-40AB-A2ED-F00FC6D62579}" dt="2021-04-05T10:20:49.661" v="359" actId="478"/>
          <ac:spMkLst>
            <pc:docMk/>
            <pc:sldMk cId="3480015181" sldId="292"/>
            <ac:spMk id="199" creationId="{9408723A-BC80-4CC5-877F-C708B236D01C}"/>
          </ac:spMkLst>
        </pc:spChg>
        <pc:spChg chg="add del mod">
          <ac:chgData name="Lynette WONG Yik Lynn" userId="d77828d6-86f2-4ff5-bad1-e4b6c8ecd99e" providerId="ADAL" clId="{4C00CEBB-373E-40AB-A2ED-F00FC6D62579}" dt="2021-04-05T10:20:49.661" v="359" actId="478"/>
          <ac:spMkLst>
            <pc:docMk/>
            <pc:sldMk cId="3480015181" sldId="292"/>
            <ac:spMk id="200" creationId="{B03CCBCF-0BCC-49AD-895F-AD8F55AB1BA8}"/>
          </ac:spMkLst>
        </pc:spChg>
        <pc:spChg chg="add del mod">
          <ac:chgData name="Lynette WONG Yik Lynn" userId="d77828d6-86f2-4ff5-bad1-e4b6c8ecd99e" providerId="ADAL" clId="{4C00CEBB-373E-40AB-A2ED-F00FC6D62579}" dt="2021-04-05T10:20:49.661" v="359" actId="478"/>
          <ac:spMkLst>
            <pc:docMk/>
            <pc:sldMk cId="3480015181" sldId="292"/>
            <ac:spMk id="201" creationId="{00B35105-993C-4439-994C-7E0CB2E04E8B}"/>
          </ac:spMkLst>
        </pc:spChg>
        <pc:spChg chg="add del mod">
          <ac:chgData name="Lynette WONG Yik Lynn" userId="d77828d6-86f2-4ff5-bad1-e4b6c8ecd99e" providerId="ADAL" clId="{4C00CEBB-373E-40AB-A2ED-F00FC6D62579}" dt="2021-04-05T10:20:49.661" v="359" actId="478"/>
          <ac:spMkLst>
            <pc:docMk/>
            <pc:sldMk cId="3480015181" sldId="292"/>
            <ac:spMk id="202" creationId="{BBE3D602-EC0D-479B-A15D-BB20AEE9E917}"/>
          </ac:spMkLst>
        </pc:spChg>
        <pc:spChg chg="add del mod">
          <ac:chgData name="Lynette WONG Yik Lynn" userId="d77828d6-86f2-4ff5-bad1-e4b6c8ecd99e" providerId="ADAL" clId="{4C00CEBB-373E-40AB-A2ED-F00FC6D62579}" dt="2021-04-05T10:20:49.661" v="359" actId="478"/>
          <ac:spMkLst>
            <pc:docMk/>
            <pc:sldMk cId="3480015181" sldId="292"/>
            <ac:spMk id="203" creationId="{E0D6A572-7AEF-4D61-9530-4CCB9CA58764}"/>
          </ac:spMkLst>
        </pc:spChg>
        <pc:spChg chg="add del mod">
          <ac:chgData name="Lynette WONG Yik Lynn" userId="d77828d6-86f2-4ff5-bad1-e4b6c8ecd99e" providerId="ADAL" clId="{4C00CEBB-373E-40AB-A2ED-F00FC6D62579}" dt="2021-04-05T10:20:49.661" v="359" actId="478"/>
          <ac:spMkLst>
            <pc:docMk/>
            <pc:sldMk cId="3480015181" sldId="292"/>
            <ac:spMk id="204" creationId="{3DD1BED0-C9FC-4FA4-B511-D820A2E11006}"/>
          </ac:spMkLst>
        </pc:spChg>
        <pc:spChg chg="add del mod">
          <ac:chgData name="Lynette WONG Yik Lynn" userId="d77828d6-86f2-4ff5-bad1-e4b6c8ecd99e" providerId="ADAL" clId="{4C00CEBB-373E-40AB-A2ED-F00FC6D62579}" dt="2021-04-05T10:20:49.661" v="359" actId="478"/>
          <ac:spMkLst>
            <pc:docMk/>
            <pc:sldMk cId="3480015181" sldId="292"/>
            <ac:spMk id="205" creationId="{420819A3-E4E0-416E-804F-A52EEFA9BCE1}"/>
          </ac:spMkLst>
        </pc:spChg>
        <pc:spChg chg="add del mod">
          <ac:chgData name="Lynette WONG Yik Lynn" userId="d77828d6-86f2-4ff5-bad1-e4b6c8ecd99e" providerId="ADAL" clId="{4C00CEBB-373E-40AB-A2ED-F00FC6D62579}" dt="2021-04-05T10:20:49.661" v="359" actId="478"/>
          <ac:spMkLst>
            <pc:docMk/>
            <pc:sldMk cId="3480015181" sldId="292"/>
            <ac:spMk id="206" creationId="{0CEE69F9-C1AD-4DA6-A307-60697E2024E2}"/>
          </ac:spMkLst>
        </pc:spChg>
        <pc:spChg chg="add del mod">
          <ac:chgData name="Lynette WONG Yik Lynn" userId="d77828d6-86f2-4ff5-bad1-e4b6c8ecd99e" providerId="ADAL" clId="{4C00CEBB-373E-40AB-A2ED-F00FC6D62579}" dt="2021-04-05T10:20:49.661" v="359" actId="478"/>
          <ac:spMkLst>
            <pc:docMk/>
            <pc:sldMk cId="3480015181" sldId="292"/>
            <ac:spMk id="207" creationId="{00F1D0F8-840C-4BA5-860C-C3CB1005B2EF}"/>
          </ac:spMkLst>
        </pc:spChg>
        <pc:spChg chg="add del mod">
          <ac:chgData name="Lynette WONG Yik Lynn" userId="d77828d6-86f2-4ff5-bad1-e4b6c8ecd99e" providerId="ADAL" clId="{4C00CEBB-373E-40AB-A2ED-F00FC6D62579}" dt="2021-04-05T10:20:49.661" v="359" actId="478"/>
          <ac:spMkLst>
            <pc:docMk/>
            <pc:sldMk cId="3480015181" sldId="292"/>
            <ac:spMk id="208" creationId="{24E0192C-5605-4CB0-82A6-38B5A4A8ACAD}"/>
          </ac:spMkLst>
        </pc:spChg>
        <pc:spChg chg="add del mod">
          <ac:chgData name="Lynette WONG Yik Lynn" userId="d77828d6-86f2-4ff5-bad1-e4b6c8ecd99e" providerId="ADAL" clId="{4C00CEBB-373E-40AB-A2ED-F00FC6D62579}" dt="2021-04-05T10:20:49.661" v="359" actId="478"/>
          <ac:spMkLst>
            <pc:docMk/>
            <pc:sldMk cId="3480015181" sldId="292"/>
            <ac:spMk id="209" creationId="{6E2171EF-8F2D-44B2-98A0-2F89013554B5}"/>
          </ac:spMkLst>
        </pc:spChg>
        <pc:spChg chg="add del mod">
          <ac:chgData name="Lynette WONG Yik Lynn" userId="d77828d6-86f2-4ff5-bad1-e4b6c8ecd99e" providerId="ADAL" clId="{4C00CEBB-373E-40AB-A2ED-F00FC6D62579}" dt="2021-04-05T10:20:49.661" v="359" actId="478"/>
          <ac:spMkLst>
            <pc:docMk/>
            <pc:sldMk cId="3480015181" sldId="292"/>
            <ac:spMk id="210" creationId="{A0166A4F-02DE-4EC2-97F6-9FB68D1EE6CB}"/>
          </ac:spMkLst>
        </pc:spChg>
        <pc:spChg chg="add del mod">
          <ac:chgData name="Lynette WONG Yik Lynn" userId="d77828d6-86f2-4ff5-bad1-e4b6c8ecd99e" providerId="ADAL" clId="{4C00CEBB-373E-40AB-A2ED-F00FC6D62579}" dt="2021-04-05T10:20:49.661" v="359" actId="478"/>
          <ac:spMkLst>
            <pc:docMk/>
            <pc:sldMk cId="3480015181" sldId="292"/>
            <ac:spMk id="211" creationId="{DD4E97ED-5A93-4DF8-99E5-8FAF86EAF21C}"/>
          </ac:spMkLst>
        </pc:spChg>
        <pc:spChg chg="add del mod">
          <ac:chgData name="Lynette WONG Yik Lynn" userId="d77828d6-86f2-4ff5-bad1-e4b6c8ecd99e" providerId="ADAL" clId="{4C00CEBB-373E-40AB-A2ED-F00FC6D62579}" dt="2021-04-05T10:20:49.661" v="359" actId="478"/>
          <ac:spMkLst>
            <pc:docMk/>
            <pc:sldMk cId="3480015181" sldId="292"/>
            <ac:spMk id="212" creationId="{422E9B70-1B6D-4A83-801A-6C8AF9E89E55}"/>
          </ac:spMkLst>
        </pc:spChg>
        <pc:spChg chg="add del mod">
          <ac:chgData name="Lynette WONG Yik Lynn" userId="d77828d6-86f2-4ff5-bad1-e4b6c8ecd99e" providerId="ADAL" clId="{4C00CEBB-373E-40AB-A2ED-F00FC6D62579}" dt="2021-04-05T10:20:49.661" v="359" actId="478"/>
          <ac:spMkLst>
            <pc:docMk/>
            <pc:sldMk cId="3480015181" sldId="292"/>
            <ac:spMk id="213" creationId="{76C35575-DEDB-4B5E-943B-A8F97D7AAB2E}"/>
          </ac:spMkLst>
        </pc:spChg>
        <pc:spChg chg="add del mod">
          <ac:chgData name="Lynette WONG Yik Lynn" userId="d77828d6-86f2-4ff5-bad1-e4b6c8ecd99e" providerId="ADAL" clId="{4C00CEBB-373E-40AB-A2ED-F00FC6D62579}" dt="2021-04-05T10:20:49.661" v="359" actId="478"/>
          <ac:spMkLst>
            <pc:docMk/>
            <pc:sldMk cId="3480015181" sldId="292"/>
            <ac:spMk id="214" creationId="{71BC6D69-45F3-44EE-A288-E202AA0E2A50}"/>
          </ac:spMkLst>
        </pc:spChg>
        <pc:spChg chg="add del mod">
          <ac:chgData name="Lynette WONG Yik Lynn" userId="d77828d6-86f2-4ff5-bad1-e4b6c8ecd99e" providerId="ADAL" clId="{4C00CEBB-373E-40AB-A2ED-F00FC6D62579}" dt="2021-04-05T10:20:49.661" v="359" actId="478"/>
          <ac:spMkLst>
            <pc:docMk/>
            <pc:sldMk cId="3480015181" sldId="292"/>
            <ac:spMk id="215" creationId="{C97F46C1-6B78-4238-B6C3-EECC26C48BCB}"/>
          </ac:spMkLst>
        </pc:spChg>
        <pc:spChg chg="add del mod">
          <ac:chgData name="Lynette WONG Yik Lynn" userId="d77828d6-86f2-4ff5-bad1-e4b6c8ecd99e" providerId="ADAL" clId="{4C00CEBB-373E-40AB-A2ED-F00FC6D62579}" dt="2021-04-05T10:20:49.661" v="359" actId="478"/>
          <ac:spMkLst>
            <pc:docMk/>
            <pc:sldMk cId="3480015181" sldId="292"/>
            <ac:spMk id="216" creationId="{C921A81F-765F-4A9C-B5F3-618BEE63C4D4}"/>
          </ac:spMkLst>
        </pc:spChg>
        <pc:spChg chg="add del mod">
          <ac:chgData name="Lynette WONG Yik Lynn" userId="d77828d6-86f2-4ff5-bad1-e4b6c8ecd99e" providerId="ADAL" clId="{4C00CEBB-373E-40AB-A2ED-F00FC6D62579}" dt="2021-04-05T10:20:49.661" v="359" actId="478"/>
          <ac:spMkLst>
            <pc:docMk/>
            <pc:sldMk cId="3480015181" sldId="292"/>
            <ac:spMk id="217" creationId="{4F506DAA-33E4-4B89-B0C8-317B11183127}"/>
          </ac:spMkLst>
        </pc:spChg>
        <pc:spChg chg="add del mod">
          <ac:chgData name="Lynette WONG Yik Lynn" userId="d77828d6-86f2-4ff5-bad1-e4b6c8ecd99e" providerId="ADAL" clId="{4C00CEBB-373E-40AB-A2ED-F00FC6D62579}" dt="2021-04-05T10:20:49.661" v="359" actId="478"/>
          <ac:spMkLst>
            <pc:docMk/>
            <pc:sldMk cId="3480015181" sldId="292"/>
            <ac:spMk id="218" creationId="{F39141A3-73C8-479A-9E60-71C06609BB9A}"/>
          </ac:spMkLst>
        </pc:spChg>
        <pc:spChg chg="add del mod">
          <ac:chgData name="Lynette WONG Yik Lynn" userId="d77828d6-86f2-4ff5-bad1-e4b6c8ecd99e" providerId="ADAL" clId="{4C00CEBB-373E-40AB-A2ED-F00FC6D62579}" dt="2021-04-05T10:20:49.661" v="359" actId="478"/>
          <ac:spMkLst>
            <pc:docMk/>
            <pc:sldMk cId="3480015181" sldId="292"/>
            <ac:spMk id="219" creationId="{38D20D8E-4842-4177-A28E-51540021C05A}"/>
          </ac:spMkLst>
        </pc:spChg>
        <pc:spChg chg="add del mod">
          <ac:chgData name="Lynette WONG Yik Lynn" userId="d77828d6-86f2-4ff5-bad1-e4b6c8ecd99e" providerId="ADAL" clId="{4C00CEBB-373E-40AB-A2ED-F00FC6D62579}" dt="2021-04-05T10:20:49.661" v="359" actId="478"/>
          <ac:spMkLst>
            <pc:docMk/>
            <pc:sldMk cId="3480015181" sldId="292"/>
            <ac:spMk id="220" creationId="{E851439F-9CB4-4DDE-9B97-9EE7C617AAD2}"/>
          </ac:spMkLst>
        </pc:spChg>
        <pc:spChg chg="add del mod">
          <ac:chgData name="Lynette WONG Yik Lynn" userId="d77828d6-86f2-4ff5-bad1-e4b6c8ecd99e" providerId="ADAL" clId="{4C00CEBB-373E-40AB-A2ED-F00FC6D62579}" dt="2021-04-05T10:20:49.661" v="359" actId="478"/>
          <ac:spMkLst>
            <pc:docMk/>
            <pc:sldMk cId="3480015181" sldId="292"/>
            <ac:spMk id="221" creationId="{06C8D954-838F-4DA7-B94B-4F9FD20459D1}"/>
          </ac:spMkLst>
        </pc:spChg>
        <pc:spChg chg="add del mod">
          <ac:chgData name="Lynette WONG Yik Lynn" userId="d77828d6-86f2-4ff5-bad1-e4b6c8ecd99e" providerId="ADAL" clId="{4C00CEBB-373E-40AB-A2ED-F00FC6D62579}" dt="2021-04-05T10:20:49.661" v="359" actId="478"/>
          <ac:spMkLst>
            <pc:docMk/>
            <pc:sldMk cId="3480015181" sldId="292"/>
            <ac:spMk id="222" creationId="{087D0E7F-5E27-46CD-8192-0B0FFE543561}"/>
          </ac:spMkLst>
        </pc:spChg>
        <pc:spChg chg="add del mod">
          <ac:chgData name="Lynette WONG Yik Lynn" userId="d77828d6-86f2-4ff5-bad1-e4b6c8ecd99e" providerId="ADAL" clId="{4C00CEBB-373E-40AB-A2ED-F00FC6D62579}" dt="2021-04-05T10:20:49.661" v="359" actId="478"/>
          <ac:spMkLst>
            <pc:docMk/>
            <pc:sldMk cId="3480015181" sldId="292"/>
            <ac:spMk id="223" creationId="{18E12A96-6246-4017-AE45-67C88F4D992C}"/>
          </ac:spMkLst>
        </pc:spChg>
        <pc:spChg chg="add del mod">
          <ac:chgData name="Lynette WONG Yik Lynn" userId="d77828d6-86f2-4ff5-bad1-e4b6c8ecd99e" providerId="ADAL" clId="{4C00CEBB-373E-40AB-A2ED-F00FC6D62579}" dt="2021-04-05T10:20:49.661" v="359" actId="478"/>
          <ac:spMkLst>
            <pc:docMk/>
            <pc:sldMk cId="3480015181" sldId="292"/>
            <ac:spMk id="224" creationId="{9AE5C32D-0695-4715-B787-2B26CBABF4EB}"/>
          </ac:spMkLst>
        </pc:spChg>
        <pc:spChg chg="add del mod">
          <ac:chgData name="Lynette WONG Yik Lynn" userId="d77828d6-86f2-4ff5-bad1-e4b6c8ecd99e" providerId="ADAL" clId="{4C00CEBB-373E-40AB-A2ED-F00FC6D62579}" dt="2021-04-05T10:20:49.661" v="359" actId="478"/>
          <ac:spMkLst>
            <pc:docMk/>
            <pc:sldMk cId="3480015181" sldId="292"/>
            <ac:spMk id="225" creationId="{6EE1C33C-0920-4BAD-A056-80362F6626AB}"/>
          </ac:spMkLst>
        </pc:spChg>
        <pc:spChg chg="add del mod">
          <ac:chgData name="Lynette WONG Yik Lynn" userId="d77828d6-86f2-4ff5-bad1-e4b6c8ecd99e" providerId="ADAL" clId="{4C00CEBB-373E-40AB-A2ED-F00FC6D62579}" dt="2021-04-05T10:20:49.661" v="359" actId="478"/>
          <ac:spMkLst>
            <pc:docMk/>
            <pc:sldMk cId="3480015181" sldId="292"/>
            <ac:spMk id="226" creationId="{F9DC80D7-FB74-402B-8A48-9AFC778D0410}"/>
          </ac:spMkLst>
        </pc:spChg>
        <pc:spChg chg="add del mod">
          <ac:chgData name="Lynette WONG Yik Lynn" userId="d77828d6-86f2-4ff5-bad1-e4b6c8ecd99e" providerId="ADAL" clId="{4C00CEBB-373E-40AB-A2ED-F00FC6D62579}" dt="2021-04-05T10:20:49.661" v="359" actId="478"/>
          <ac:spMkLst>
            <pc:docMk/>
            <pc:sldMk cId="3480015181" sldId="292"/>
            <ac:spMk id="227" creationId="{C3F3E41D-1C93-42C5-AE07-8AC4508AE714}"/>
          </ac:spMkLst>
        </pc:spChg>
        <pc:spChg chg="add del mod">
          <ac:chgData name="Lynette WONG Yik Lynn" userId="d77828d6-86f2-4ff5-bad1-e4b6c8ecd99e" providerId="ADAL" clId="{4C00CEBB-373E-40AB-A2ED-F00FC6D62579}" dt="2021-04-05T10:20:49.661" v="359" actId="478"/>
          <ac:spMkLst>
            <pc:docMk/>
            <pc:sldMk cId="3480015181" sldId="292"/>
            <ac:spMk id="228" creationId="{6058907C-5AB6-4A89-B80D-6BD0FB54922F}"/>
          </ac:spMkLst>
        </pc:spChg>
        <pc:spChg chg="add mod">
          <ac:chgData name="Lynette WONG Yik Lynn" userId="d77828d6-86f2-4ff5-bad1-e4b6c8ecd99e" providerId="ADAL" clId="{4C00CEBB-373E-40AB-A2ED-F00FC6D62579}" dt="2021-04-05T10:23:43.112" v="475" actId="6549"/>
          <ac:spMkLst>
            <pc:docMk/>
            <pc:sldMk cId="3480015181" sldId="292"/>
            <ac:spMk id="229" creationId="{648EB9DB-C802-4E7C-BABA-5A34863D6C55}"/>
          </ac:spMkLst>
        </pc:spChg>
        <pc:spChg chg="add mod">
          <ac:chgData name="Lynette WONG Yik Lynn" userId="d77828d6-86f2-4ff5-bad1-e4b6c8ecd99e" providerId="ADAL" clId="{4C00CEBB-373E-40AB-A2ED-F00FC6D62579}" dt="2021-04-05T10:44:46.915" v="975" actId="255"/>
          <ac:spMkLst>
            <pc:docMk/>
            <pc:sldMk cId="3480015181" sldId="292"/>
            <ac:spMk id="230" creationId="{66E152C6-F11F-4D0E-AF48-50CFF9F14593}"/>
          </ac:spMkLst>
        </pc:spChg>
        <pc:spChg chg="add mod">
          <ac:chgData name="Lynette WONG Yik Lynn" userId="d77828d6-86f2-4ff5-bad1-e4b6c8ecd99e" providerId="ADAL" clId="{4C00CEBB-373E-40AB-A2ED-F00FC6D62579}" dt="2021-04-05T10:28:31.722" v="703" actId="20577"/>
          <ac:spMkLst>
            <pc:docMk/>
            <pc:sldMk cId="3480015181" sldId="292"/>
            <ac:spMk id="231" creationId="{8AB4FACB-70EE-4758-AC7D-D051AB0D7FB5}"/>
          </ac:spMkLst>
        </pc:spChg>
        <pc:spChg chg="add mod">
          <ac:chgData name="Lynette WONG Yik Lynn" userId="d77828d6-86f2-4ff5-bad1-e4b6c8ecd99e" providerId="ADAL" clId="{4C00CEBB-373E-40AB-A2ED-F00FC6D62579}" dt="2021-04-05T10:44:53.701" v="976" actId="255"/>
          <ac:spMkLst>
            <pc:docMk/>
            <pc:sldMk cId="3480015181" sldId="292"/>
            <ac:spMk id="232" creationId="{F33D8431-8435-4AC1-98F1-B8AD0CE495C3}"/>
          </ac:spMkLst>
        </pc:spChg>
        <pc:spChg chg="add mod">
          <ac:chgData name="Lynette WONG Yik Lynn" userId="d77828d6-86f2-4ff5-bad1-e4b6c8ecd99e" providerId="ADAL" clId="{4C00CEBB-373E-40AB-A2ED-F00FC6D62579}" dt="2021-04-05T10:41:25.475" v="941" actId="20577"/>
          <ac:spMkLst>
            <pc:docMk/>
            <pc:sldMk cId="3480015181" sldId="292"/>
            <ac:spMk id="233" creationId="{F713F7B3-604B-4289-9B67-5D25639BE2C6}"/>
          </ac:spMkLst>
        </pc:spChg>
        <pc:spChg chg="add mod">
          <ac:chgData name="Lynette WONG Yik Lynn" userId="d77828d6-86f2-4ff5-bad1-e4b6c8ecd99e" providerId="ADAL" clId="{4C00CEBB-373E-40AB-A2ED-F00FC6D62579}" dt="2021-04-05T10:45:03.977" v="978" actId="14100"/>
          <ac:spMkLst>
            <pc:docMk/>
            <pc:sldMk cId="3480015181" sldId="292"/>
            <ac:spMk id="234" creationId="{4BDEA857-B072-4FFD-9F9E-609D5BA450FD}"/>
          </ac:spMkLst>
        </pc:spChg>
        <pc:spChg chg="add mod">
          <ac:chgData name="Lynette WONG Yik Lynn" userId="d77828d6-86f2-4ff5-bad1-e4b6c8ecd99e" providerId="ADAL" clId="{4C00CEBB-373E-40AB-A2ED-F00FC6D62579}" dt="2021-04-05T10:41:16.024" v="940" actId="20577"/>
          <ac:spMkLst>
            <pc:docMk/>
            <pc:sldMk cId="3480015181" sldId="292"/>
            <ac:spMk id="235" creationId="{C33F8095-E7DC-41CA-B754-A3BDE0A57592}"/>
          </ac:spMkLst>
        </pc:spChg>
        <pc:spChg chg="add mod">
          <ac:chgData name="Lynette WONG Yik Lynn" userId="d77828d6-86f2-4ff5-bad1-e4b6c8ecd99e" providerId="ADAL" clId="{4C00CEBB-373E-40AB-A2ED-F00FC6D62579}" dt="2021-04-05T10:45:09.804" v="979" actId="255"/>
          <ac:spMkLst>
            <pc:docMk/>
            <pc:sldMk cId="3480015181" sldId="292"/>
            <ac:spMk id="236" creationId="{D8835096-54AE-4A70-91B7-A34602DD3F35}"/>
          </ac:spMkLst>
        </pc:spChg>
        <pc:spChg chg="add del mod">
          <ac:chgData name="Lynette WONG Yik Lynn" userId="d77828d6-86f2-4ff5-bad1-e4b6c8ecd99e" providerId="ADAL" clId="{4C00CEBB-373E-40AB-A2ED-F00FC6D62579}" dt="2021-04-05T10:44:13.853" v="964" actId="478"/>
          <ac:spMkLst>
            <pc:docMk/>
            <pc:sldMk cId="3480015181" sldId="292"/>
            <ac:spMk id="237" creationId="{3F72B0CA-7028-434B-92F4-A580FD4EA5E5}"/>
          </ac:spMkLst>
        </pc:spChg>
        <pc:spChg chg="add del mod">
          <ac:chgData name="Lynette WONG Yik Lynn" userId="d77828d6-86f2-4ff5-bad1-e4b6c8ecd99e" providerId="ADAL" clId="{4C00CEBB-373E-40AB-A2ED-F00FC6D62579}" dt="2021-04-05T10:44:13.853" v="964" actId="478"/>
          <ac:spMkLst>
            <pc:docMk/>
            <pc:sldMk cId="3480015181" sldId="292"/>
            <ac:spMk id="238" creationId="{D8464F85-3655-492D-A376-0A6814A03DBB}"/>
          </ac:spMkLst>
        </pc:spChg>
        <pc:spChg chg="add del mod">
          <ac:chgData name="Lynette WONG Yik Lynn" userId="d77828d6-86f2-4ff5-bad1-e4b6c8ecd99e" providerId="ADAL" clId="{4C00CEBB-373E-40AB-A2ED-F00FC6D62579}" dt="2021-04-05T10:44:13.853" v="964" actId="478"/>
          <ac:spMkLst>
            <pc:docMk/>
            <pc:sldMk cId="3480015181" sldId="292"/>
            <ac:spMk id="239" creationId="{1D07C071-C172-4E1F-AF37-E7EC11B9F085}"/>
          </ac:spMkLst>
        </pc:spChg>
        <pc:spChg chg="add del mod">
          <ac:chgData name="Lynette WONG Yik Lynn" userId="d77828d6-86f2-4ff5-bad1-e4b6c8ecd99e" providerId="ADAL" clId="{4C00CEBB-373E-40AB-A2ED-F00FC6D62579}" dt="2021-04-05T10:44:13.853" v="964" actId="478"/>
          <ac:spMkLst>
            <pc:docMk/>
            <pc:sldMk cId="3480015181" sldId="292"/>
            <ac:spMk id="240" creationId="{AC60A08E-3288-4B0F-A037-2BC330F5A8BA}"/>
          </ac:spMkLst>
        </pc:spChg>
        <pc:spChg chg="add del mod">
          <ac:chgData name="Lynette WONG Yik Lynn" userId="d77828d6-86f2-4ff5-bad1-e4b6c8ecd99e" providerId="ADAL" clId="{4C00CEBB-373E-40AB-A2ED-F00FC6D62579}" dt="2021-04-05T10:44:13.853" v="964" actId="478"/>
          <ac:spMkLst>
            <pc:docMk/>
            <pc:sldMk cId="3480015181" sldId="292"/>
            <ac:spMk id="241" creationId="{BC352BD4-B566-4777-BAF6-B798443ED916}"/>
          </ac:spMkLst>
        </pc:spChg>
        <pc:spChg chg="add del mod">
          <ac:chgData name="Lynette WONG Yik Lynn" userId="d77828d6-86f2-4ff5-bad1-e4b6c8ecd99e" providerId="ADAL" clId="{4C00CEBB-373E-40AB-A2ED-F00FC6D62579}" dt="2021-04-05T10:44:13.853" v="964" actId="478"/>
          <ac:spMkLst>
            <pc:docMk/>
            <pc:sldMk cId="3480015181" sldId="292"/>
            <ac:spMk id="242" creationId="{536DD8B4-2E83-4F60-A950-548B20C2EE0B}"/>
          </ac:spMkLst>
        </pc:spChg>
        <pc:spChg chg="add del mod">
          <ac:chgData name="Lynette WONG Yik Lynn" userId="d77828d6-86f2-4ff5-bad1-e4b6c8ecd99e" providerId="ADAL" clId="{4C00CEBB-373E-40AB-A2ED-F00FC6D62579}" dt="2021-04-05T10:44:13.853" v="964" actId="478"/>
          <ac:spMkLst>
            <pc:docMk/>
            <pc:sldMk cId="3480015181" sldId="292"/>
            <ac:spMk id="243" creationId="{A52214E0-4DB9-4D2B-A935-21223FB3255D}"/>
          </ac:spMkLst>
        </pc:spChg>
        <pc:spChg chg="add del mod">
          <ac:chgData name="Lynette WONG Yik Lynn" userId="d77828d6-86f2-4ff5-bad1-e4b6c8ecd99e" providerId="ADAL" clId="{4C00CEBB-373E-40AB-A2ED-F00FC6D62579}" dt="2021-04-05T10:44:13.853" v="964" actId="478"/>
          <ac:spMkLst>
            <pc:docMk/>
            <pc:sldMk cId="3480015181" sldId="292"/>
            <ac:spMk id="244" creationId="{CCEF1D96-B98B-49FF-B9BE-966349BC6681}"/>
          </ac:spMkLst>
        </pc:spChg>
        <pc:spChg chg="add del mod">
          <ac:chgData name="Lynette WONG Yik Lynn" userId="d77828d6-86f2-4ff5-bad1-e4b6c8ecd99e" providerId="ADAL" clId="{4C00CEBB-373E-40AB-A2ED-F00FC6D62579}" dt="2021-04-05T10:44:13.853" v="964" actId="478"/>
          <ac:spMkLst>
            <pc:docMk/>
            <pc:sldMk cId="3480015181" sldId="292"/>
            <ac:spMk id="245" creationId="{697F4B08-7874-46EA-A729-1C907EA0D305}"/>
          </ac:spMkLst>
        </pc:spChg>
        <pc:spChg chg="add del mod">
          <ac:chgData name="Lynette WONG Yik Lynn" userId="d77828d6-86f2-4ff5-bad1-e4b6c8ecd99e" providerId="ADAL" clId="{4C00CEBB-373E-40AB-A2ED-F00FC6D62579}" dt="2021-04-05T10:44:13.853" v="964" actId="478"/>
          <ac:spMkLst>
            <pc:docMk/>
            <pc:sldMk cId="3480015181" sldId="292"/>
            <ac:spMk id="246" creationId="{CE2EE302-02F1-4B48-9ECD-BB00D0683154}"/>
          </ac:spMkLst>
        </pc:spChg>
        <pc:spChg chg="add del mod">
          <ac:chgData name="Lynette WONG Yik Lynn" userId="d77828d6-86f2-4ff5-bad1-e4b6c8ecd99e" providerId="ADAL" clId="{4C00CEBB-373E-40AB-A2ED-F00FC6D62579}" dt="2021-04-05T10:44:13.853" v="964" actId="478"/>
          <ac:spMkLst>
            <pc:docMk/>
            <pc:sldMk cId="3480015181" sldId="292"/>
            <ac:spMk id="247" creationId="{DA432997-471C-43F4-B220-07BF590F0F23}"/>
          </ac:spMkLst>
        </pc:spChg>
        <pc:spChg chg="add del mod">
          <ac:chgData name="Lynette WONG Yik Lynn" userId="d77828d6-86f2-4ff5-bad1-e4b6c8ecd99e" providerId="ADAL" clId="{4C00CEBB-373E-40AB-A2ED-F00FC6D62579}" dt="2021-04-05T10:44:13.853" v="964" actId="478"/>
          <ac:spMkLst>
            <pc:docMk/>
            <pc:sldMk cId="3480015181" sldId="292"/>
            <ac:spMk id="248" creationId="{C8BAE380-FDA7-43BA-AF5F-492DDC499BF4}"/>
          </ac:spMkLst>
        </pc:spChg>
        <pc:spChg chg="add del mod">
          <ac:chgData name="Lynette WONG Yik Lynn" userId="d77828d6-86f2-4ff5-bad1-e4b6c8ecd99e" providerId="ADAL" clId="{4C00CEBB-373E-40AB-A2ED-F00FC6D62579}" dt="2021-04-05T10:44:13.853" v="964" actId="478"/>
          <ac:spMkLst>
            <pc:docMk/>
            <pc:sldMk cId="3480015181" sldId="292"/>
            <ac:spMk id="249" creationId="{FE4BD834-6741-444E-9518-443081A7DCC6}"/>
          </ac:spMkLst>
        </pc:spChg>
        <pc:spChg chg="add del mod">
          <ac:chgData name="Lynette WONG Yik Lynn" userId="d77828d6-86f2-4ff5-bad1-e4b6c8ecd99e" providerId="ADAL" clId="{4C00CEBB-373E-40AB-A2ED-F00FC6D62579}" dt="2021-04-05T10:44:13.853" v="964" actId="478"/>
          <ac:spMkLst>
            <pc:docMk/>
            <pc:sldMk cId="3480015181" sldId="292"/>
            <ac:spMk id="250" creationId="{9FF3EE1F-F849-49FA-9B7C-3FD21F22F364}"/>
          </ac:spMkLst>
        </pc:spChg>
        <pc:spChg chg="add del mod">
          <ac:chgData name="Lynette WONG Yik Lynn" userId="d77828d6-86f2-4ff5-bad1-e4b6c8ecd99e" providerId="ADAL" clId="{4C00CEBB-373E-40AB-A2ED-F00FC6D62579}" dt="2021-04-05T10:44:13.853" v="964" actId="478"/>
          <ac:spMkLst>
            <pc:docMk/>
            <pc:sldMk cId="3480015181" sldId="292"/>
            <ac:spMk id="251" creationId="{CDFD8CB8-CBEB-433D-A979-0A07612777A1}"/>
          </ac:spMkLst>
        </pc:spChg>
        <pc:spChg chg="add del mod">
          <ac:chgData name="Lynette WONG Yik Lynn" userId="d77828d6-86f2-4ff5-bad1-e4b6c8ecd99e" providerId="ADAL" clId="{4C00CEBB-373E-40AB-A2ED-F00FC6D62579}" dt="2021-04-05T10:44:13.853" v="964" actId="478"/>
          <ac:spMkLst>
            <pc:docMk/>
            <pc:sldMk cId="3480015181" sldId="292"/>
            <ac:spMk id="252" creationId="{B96DBF5D-D297-4777-B4EE-21AC5F324F05}"/>
          </ac:spMkLst>
        </pc:spChg>
        <pc:spChg chg="add del mod">
          <ac:chgData name="Lynette WONG Yik Lynn" userId="d77828d6-86f2-4ff5-bad1-e4b6c8ecd99e" providerId="ADAL" clId="{4C00CEBB-373E-40AB-A2ED-F00FC6D62579}" dt="2021-04-05T10:44:13.853" v="964" actId="478"/>
          <ac:spMkLst>
            <pc:docMk/>
            <pc:sldMk cId="3480015181" sldId="292"/>
            <ac:spMk id="253" creationId="{3C85300B-232A-4008-9E69-0B5056599F60}"/>
          </ac:spMkLst>
        </pc:spChg>
        <pc:spChg chg="add del mod">
          <ac:chgData name="Lynette WONG Yik Lynn" userId="d77828d6-86f2-4ff5-bad1-e4b6c8ecd99e" providerId="ADAL" clId="{4C00CEBB-373E-40AB-A2ED-F00FC6D62579}" dt="2021-04-05T10:44:32.255" v="974" actId="478"/>
          <ac:spMkLst>
            <pc:docMk/>
            <pc:sldMk cId="3480015181" sldId="292"/>
            <ac:spMk id="254" creationId="{30F78343-5C74-40DC-BC7F-13974E6AEA92}"/>
          </ac:spMkLst>
        </pc:spChg>
        <pc:spChg chg="add del mod">
          <ac:chgData name="Lynette WONG Yik Lynn" userId="d77828d6-86f2-4ff5-bad1-e4b6c8ecd99e" providerId="ADAL" clId="{4C00CEBB-373E-40AB-A2ED-F00FC6D62579}" dt="2021-04-05T10:44:30.089" v="972" actId="478"/>
          <ac:spMkLst>
            <pc:docMk/>
            <pc:sldMk cId="3480015181" sldId="292"/>
            <ac:spMk id="255" creationId="{9DA24C3D-6779-469D-A491-EE49F4911C32}"/>
          </ac:spMkLst>
        </pc:spChg>
        <pc:spChg chg="add del mod">
          <ac:chgData name="Lynette WONG Yik Lynn" userId="d77828d6-86f2-4ff5-bad1-e4b6c8ecd99e" providerId="ADAL" clId="{4C00CEBB-373E-40AB-A2ED-F00FC6D62579}" dt="2021-04-05T10:44:17.539" v="965" actId="478"/>
          <ac:spMkLst>
            <pc:docMk/>
            <pc:sldMk cId="3480015181" sldId="292"/>
            <ac:spMk id="256" creationId="{87415A29-2E12-41C2-84A7-23A2A2264EAA}"/>
          </ac:spMkLst>
        </pc:spChg>
        <pc:spChg chg="add del mod">
          <ac:chgData name="Lynette WONG Yik Lynn" userId="d77828d6-86f2-4ff5-bad1-e4b6c8ecd99e" providerId="ADAL" clId="{4C00CEBB-373E-40AB-A2ED-F00FC6D62579}" dt="2021-04-05T10:44:27.602" v="970" actId="478"/>
          <ac:spMkLst>
            <pc:docMk/>
            <pc:sldMk cId="3480015181" sldId="292"/>
            <ac:spMk id="257" creationId="{29B57809-6AE9-42CD-BC0B-F763C853F647}"/>
          </ac:spMkLst>
        </pc:spChg>
        <pc:spChg chg="add del mod">
          <ac:chgData name="Lynette WONG Yik Lynn" userId="d77828d6-86f2-4ff5-bad1-e4b6c8ecd99e" providerId="ADAL" clId="{4C00CEBB-373E-40AB-A2ED-F00FC6D62579}" dt="2021-04-05T10:44:28.620" v="971" actId="478"/>
          <ac:spMkLst>
            <pc:docMk/>
            <pc:sldMk cId="3480015181" sldId="292"/>
            <ac:spMk id="258" creationId="{8BD4345C-22D6-40E6-AD3E-2E9643425FA1}"/>
          </ac:spMkLst>
        </pc:spChg>
        <pc:spChg chg="add del mod">
          <ac:chgData name="Lynette WONG Yik Lynn" userId="d77828d6-86f2-4ff5-bad1-e4b6c8ecd99e" providerId="ADAL" clId="{4C00CEBB-373E-40AB-A2ED-F00FC6D62579}" dt="2021-04-05T10:44:13.853" v="964" actId="478"/>
          <ac:spMkLst>
            <pc:docMk/>
            <pc:sldMk cId="3480015181" sldId="292"/>
            <ac:spMk id="259" creationId="{4AF14241-B281-44E3-9836-3997B7822036}"/>
          </ac:spMkLst>
        </pc:spChg>
        <pc:spChg chg="add del mod">
          <ac:chgData name="Lynette WONG Yik Lynn" userId="d77828d6-86f2-4ff5-bad1-e4b6c8ecd99e" providerId="ADAL" clId="{4C00CEBB-373E-40AB-A2ED-F00FC6D62579}" dt="2021-04-05T10:44:17.539" v="965" actId="478"/>
          <ac:spMkLst>
            <pc:docMk/>
            <pc:sldMk cId="3480015181" sldId="292"/>
            <ac:spMk id="260" creationId="{83E970E0-E4AC-41B5-BF1E-A406870A8BD6}"/>
          </ac:spMkLst>
        </pc:spChg>
        <pc:spChg chg="add del mod">
          <ac:chgData name="Lynette WONG Yik Lynn" userId="d77828d6-86f2-4ff5-bad1-e4b6c8ecd99e" providerId="ADAL" clId="{4C00CEBB-373E-40AB-A2ED-F00FC6D62579}" dt="2021-04-05T10:44:31.214" v="973" actId="478"/>
          <ac:spMkLst>
            <pc:docMk/>
            <pc:sldMk cId="3480015181" sldId="292"/>
            <ac:spMk id="261" creationId="{EC9A1A71-5891-418D-B0D7-893C254AA1A3}"/>
          </ac:spMkLst>
        </pc:spChg>
        <pc:spChg chg="add del mod">
          <ac:chgData name="Lynette WONG Yik Lynn" userId="d77828d6-86f2-4ff5-bad1-e4b6c8ecd99e" providerId="ADAL" clId="{4C00CEBB-373E-40AB-A2ED-F00FC6D62579}" dt="2021-04-05T10:44:26.408" v="968" actId="478"/>
          <ac:spMkLst>
            <pc:docMk/>
            <pc:sldMk cId="3480015181" sldId="292"/>
            <ac:spMk id="262" creationId="{0ACEF571-BF7B-41A6-B892-7F4726F0D0D8}"/>
          </ac:spMkLst>
        </pc:spChg>
        <pc:spChg chg="add del mod">
          <ac:chgData name="Lynette WONG Yik Lynn" userId="d77828d6-86f2-4ff5-bad1-e4b6c8ecd99e" providerId="ADAL" clId="{4C00CEBB-373E-40AB-A2ED-F00FC6D62579}" dt="2021-04-05T10:44:13.853" v="964" actId="478"/>
          <ac:spMkLst>
            <pc:docMk/>
            <pc:sldMk cId="3480015181" sldId="292"/>
            <ac:spMk id="263" creationId="{3EEFA59B-FB84-4FCF-A33A-1448ABE82061}"/>
          </ac:spMkLst>
        </pc:spChg>
        <pc:spChg chg="add del mod">
          <ac:chgData name="Lynette WONG Yik Lynn" userId="d77828d6-86f2-4ff5-bad1-e4b6c8ecd99e" providerId="ADAL" clId="{4C00CEBB-373E-40AB-A2ED-F00FC6D62579}" dt="2021-04-05T10:44:13.853" v="964" actId="478"/>
          <ac:spMkLst>
            <pc:docMk/>
            <pc:sldMk cId="3480015181" sldId="292"/>
            <ac:spMk id="264" creationId="{57F16085-F4A9-4F95-A95B-F711AEA8ECBF}"/>
          </ac:spMkLst>
        </pc:spChg>
        <pc:spChg chg="add del mod">
          <ac:chgData name="Lynette WONG Yik Lynn" userId="d77828d6-86f2-4ff5-bad1-e4b6c8ecd99e" providerId="ADAL" clId="{4C00CEBB-373E-40AB-A2ED-F00FC6D62579}" dt="2021-04-05T10:44:13.853" v="964" actId="478"/>
          <ac:spMkLst>
            <pc:docMk/>
            <pc:sldMk cId="3480015181" sldId="292"/>
            <ac:spMk id="265" creationId="{B1922153-13D2-49C0-A8ED-8EC61715451E}"/>
          </ac:spMkLst>
        </pc:spChg>
        <pc:spChg chg="add del mod">
          <ac:chgData name="Lynette WONG Yik Lynn" userId="d77828d6-86f2-4ff5-bad1-e4b6c8ecd99e" providerId="ADAL" clId="{4C00CEBB-373E-40AB-A2ED-F00FC6D62579}" dt="2021-04-05T10:44:13.853" v="964" actId="478"/>
          <ac:spMkLst>
            <pc:docMk/>
            <pc:sldMk cId="3480015181" sldId="292"/>
            <ac:spMk id="266" creationId="{DE0768E1-FCA0-41CF-B148-253E48C770CA}"/>
          </ac:spMkLst>
        </pc:spChg>
        <pc:spChg chg="add del mod">
          <ac:chgData name="Lynette WONG Yik Lynn" userId="d77828d6-86f2-4ff5-bad1-e4b6c8ecd99e" providerId="ADAL" clId="{4C00CEBB-373E-40AB-A2ED-F00FC6D62579}" dt="2021-04-05T10:44:13.853" v="964" actId="478"/>
          <ac:spMkLst>
            <pc:docMk/>
            <pc:sldMk cId="3480015181" sldId="292"/>
            <ac:spMk id="267" creationId="{8220C8D4-BB7D-4315-96ED-38ECE6A7FF14}"/>
          </ac:spMkLst>
        </pc:spChg>
        <pc:spChg chg="add del mod">
          <ac:chgData name="Lynette WONG Yik Lynn" userId="d77828d6-86f2-4ff5-bad1-e4b6c8ecd99e" providerId="ADAL" clId="{4C00CEBB-373E-40AB-A2ED-F00FC6D62579}" dt="2021-04-05T10:44:13.853" v="964" actId="478"/>
          <ac:spMkLst>
            <pc:docMk/>
            <pc:sldMk cId="3480015181" sldId="292"/>
            <ac:spMk id="268" creationId="{B7DA14BD-B759-4FA1-94A7-82403F85F766}"/>
          </ac:spMkLst>
        </pc:spChg>
        <pc:spChg chg="add del mod">
          <ac:chgData name="Lynette WONG Yik Lynn" userId="d77828d6-86f2-4ff5-bad1-e4b6c8ecd99e" providerId="ADAL" clId="{4C00CEBB-373E-40AB-A2ED-F00FC6D62579}" dt="2021-04-05T10:44:13.853" v="964" actId="478"/>
          <ac:spMkLst>
            <pc:docMk/>
            <pc:sldMk cId="3480015181" sldId="292"/>
            <ac:spMk id="269" creationId="{48C2EAB4-16A0-4836-B2A5-F17E79AC9D79}"/>
          </ac:spMkLst>
        </pc:spChg>
        <pc:spChg chg="add del mod">
          <ac:chgData name="Lynette WONG Yik Lynn" userId="d77828d6-86f2-4ff5-bad1-e4b6c8ecd99e" providerId="ADAL" clId="{4C00CEBB-373E-40AB-A2ED-F00FC6D62579}" dt="2021-04-05T10:44:13.853" v="964" actId="478"/>
          <ac:spMkLst>
            <pc:docMk/>
            <pc:sldMk cId="3480015181" sldId="292"/>
            <ac:spMk id="270" creationId="{46DF1522-479B-40C2-8AB3-8195D86B4FB0}"/>
          </ac:spMkLst>
        </pc:spChg>
        <pc:spChg chg="add del mod">
          <ac:chgData name="Lynette WONG Yik Lynn" userId="d77828d6-86f2-4ff5-bad1-e4b6c8ecd99e" providerId="ADAL" clId="{4C00CEBB-373E-40AB-A2ED-F00FC6D62579}" dt="2021-04-05T10:44:13.853" v="964" actId="478"/>
          <ac:spMkLst>
            <pc:docMk/>
            <pc:sldMk cId="3480015181" sldId="292"/>
            <ac:spMk id="271" creationId="{9E79E9BB-CBE5-4AA5-B190-4E773EFE2064}"/>
          </ac:spMkLst>
        </pc:spChg>
        <pc:spChg chg="add del mod">
          <ac:chgData name="Lynette WONG Yik Lynn" userId="d77828d6-86f2-4ff5-bad1-e4b6c8ecd99e" providerId="ADAL" clId="{4C00CEBB-373E-40AB-A2ED-F00FC6D62579}" dt="2021-04-05T10:44:13.853" v="964" actId="478"/>
          <ac:spMkLst>
            <pc:docMk/>
            <pc:sldMk cId="3480015181" sldId="292"/>
            <ac:spMk id="272" creationId="{66395871-1459-4FF0-B80F-B837977C2297}"/>
          </ac:spMkLst>
        </pc:spChg>
        <pc:spChg chg="add del mod">
          <ac:chgData name="Lynette WONG Yik Lynn" userId="d77828d6-86f2-4ff5-bad1-e4b6c8ecd99e" providerId="ADAL" clId="{4C00CEBB-373E-40AB-A2ED-F00FC6D62579}" dt="2021-04-05T10:44:25.250" v="967" actId="478"/>
          <ac:spMkLst>
            <pc:docMk/>
            <pc:sldMk cId="3480015181" sldId="292"/>
            <ac:spMk id="273" creationId="{CE3BB398-D416-4095-A641-8122C0426CCE}"/>
          </ac:spMkLst>
        </pc:spChg>
        <pc:spChg chg="add del mod">
          <ac:chgData name="Lynette WONG Yik Lynn" userId="d77828d6-86f2-4ff5-bad1-e4b6c8ecd99e" providerId="ADAL" clId="{4C00CEBB-373E-40AB-A2ED-F00FC6D62579}" dt="2021-04-05T10:44:17.539" v="965" actId="478"/>
          <ac:spMkLst>
            <pc:docMk/>
            <pc:sldMk cId="3480015181" sldId="292"/>
            <ac:spMk id="274" creationId="{7A1816C6-739F-49F1-858D-625885ED5C3D}"/>
          </ac:spMkLst>
        </pc:spChg>
        <pc:spChg chg="add del mod">
          <ac:chgData name="Lynette WONG Yik Lynn" userId="d77828d6-86f2-4ff5-bad1-e4b6c8ecd99e" providerId="ADAL" clId="{4C00CEBB-373E-40AB-A2ED-F00FC6D62579}" dt="2021-04-05T10:44:13.853" v="964" actId="478"/>
          <ac:spMkLst>
            <pc:docMk/>
            <pc:sldMk cId="3480015181" sldId="292"/>
            <ac:spMk id="275" creationId="{0E6B7EAC-2129-416F-82B7-01C00B7B81E6}"/>
          </ac:spMkLst>
        </pc:spChg>
        <pc:spChg chg="add del mod">
          <ac:chgData name="Lynette WONG Yik Lynn" userId="d77828d6-86f2-4ff5-bad1-e4b6c8ecd99e" providerId="ADAL" clId="{4C00CEBB-373E-40AB-A2ED-F00FC6D62579}" dt="2021-04-05T10:44:13.853" v="964" actId="478"/>
          <ac:spMkLst>
            <pc:docMk/>
            <pc:sldMk cId="3480015181" sldId="292"/>
            <ac:spMk id="276" creationId="{99632633-A606-413C-9676-A18E9728A270}"/>
          </ac:spMkLst>
        </pc:spChg>
        <pc:spChg chg="add del mod">
          <ac:chgData name="Lynette WONG Yik Lynn" userId="d77828d6-86f2-4ff5-bad1-e4b6c8ecd99e" providerId="ADAL" clId="{4C00CEBB-373E-40AB-A2ED-F00FC6D62579}" dt="2021-04-05T10:44:13.853" v="964" actId="478"/>
          <ac:spMkLst>
            <pc:docMk/>
            <pc:sldMk cId="3480015181" sldId="292"/>
            <ac:spMk id="277" creationId="{616A37B7-1D7E-45CF-BB23-6D9CBAECBCD5}"/>
          </ac:spMkLst>
        </pc:spChg>
        <pc:spChg chg="add del mod">
          <ac:chgData name="Lynette WONG Yik Lynn" userId="d77828d6-86f2-4ff5-bad1-e4b6c8ecd99e" providerId="ADAL" clId="{4C00CEBB-373E-40AB-A2ED-F00FC6D62579}" dt="2021-04-05T10:44:17.539" v="965" actId="478"/>
          <ac:spMkLst>
            <pc:docMk/>
            <pc:sldMk cId="3480015181" sldId="292"/>
            <ac:spMk id="278" creationId="{DBD6A5F8-CBE4-4586-87F0-6AC2F6EC8A3A}"/>
          </ac:spMkLst>
        </pc:spChg>
        <pc:spChg chg="add del mod">
          <ac:chgData name="Lynette WONG Yik Lynn" userId="d77828d6-86f2-4ff5-bad1-e4b6c8ecd99e" providerId="ADAL" clId="{4C00CEBB-373E-40AB-A2ED-F00FC6D62579}" dt="2021-04-05T10:44:13.853" v="964" actId="478"/>
          <ac:spMkLst>
            <pc:docMk/>
            <pc:sldMk cId="3480015181" sldId="292"/>
            <ac:spMk id="279" creationId="{5B49D43A-D1D0-461A-8F30-099FF98769AB}"/>
          </ac:spMkLst>
        </pc:spChg>
        <pc:spChg chg="add del mod">
          <ac:chgData name="Lynette WONG Yik Lynn" userId="d77828d6-86f2-4ff5-bad1-e4b6c8ecd99e" providerId="ADAL" clId="{4C00CEBB-373E-40AB-A2ED-F00FC6D62579}" dt="2021-04-05T10:44:13.853" v="964" actId="478"/>
          <ac:spMkLst>
            <pc:docMk/>
            <pc:sldMk cId="3480015181" sldId="292"/>
            <ac:spMk id="280" creationId="{F5DC4B52-8366-4AD0-BF1F-CC031C9636FD}"/>
          </ac:spMkLst>
        </pc:spChg>
        <pc:spChg chg="add del mod">
          <ac:chgData name="Lynette WONG Yik Lynn" userId="d77828d6-86f2-4ff5-bad1-e4b6c8ecd99e" providerId="ADAL" clId="{4C00CEBB-373E-40AB-A2ED-F00FC6D62579}" dt="2021-04-05T10:44:13.853" v="964" actId="478"/>
          <ac:spMkLst>
            <pc:docMk/>
            <pc:sldMk cId="3480015181" sldId="292"/>
            <ac:spMk id="281" creationId="{FE9EFCA1-CD2E-4FA2-A85B-73A0A732629C}"/>
          </ac:spMkLst>
        </pc:spChg>
        <pc:spChg chg="add del mod">
          <ac:chgData name="Lynette WONG Yik Lynn" userId="d77828d6-86f2-4ff5-bad1-e4b6c8ecd99e" providerId="ADAL" clId="{4C00CEBB-373E-40AB-A2ED-F00FC6D62579}" dt="2021-04-05T10:44:13.853" v="964" actId="478"/>
          <ac:spMkLst>
            <pc:docMk/>
            <pc:sldMk cId="3480015181" sldId="292"/>
            <ac:spMk id="282" creationId="{8F4B0DA2-A3CC-4ADB-B34C-9C0C2806CF3D}"/>
          </ac:spMkLst>
        </pc:spChg>
        <pc:spChg chg="add del mod">
          <ac:chgData name="Lynette WONG Yik Lynn" userId="d77828d6-86f2-4ff5-bad1-e4b6c8ecd99e" providerId="ADAL" clId="{4C00CEBB-373E-40AB-A2ED-F00FC6D62579}" dt="2021-04-05T10:44:13.853" v="964" actId="478"/>
          <ac:spMkLst>
            <pc:docMk/>
            <pc:sldMk cId="3480015181" sldId="292"/>
            <ac:spMk id="283" creationId="{324EFEC6-28F5-4BAF-9134-C1A2632FCA87}"/>
          </ac:spMkLst>
        </pc:spChg>
        <pc:spChg chg="add del mod">
          <ac:chgData name="Lynette WONG Yik Lynn" userId="d77828d6-86f2-4ff5-bad1-e4b6c8ecd99e" providerId="ADAL" clId="{4C00CEBB-373E-40AB-A2ED-F00FC6D62579}" dt="2021-04-05T10:44:13.853" v="964" actId="478"/>
          <ac:spMkLst>
            <pc:docMk/>
            <pc:sldMk cId="3480015181" sldId="292"/>
            <ac:spMk id="284" creationId="{FEB4EE92-92F6-45B4-A7F3-35A3E3A8BEAC}"/>
          </ac:spMkLst>
        </pc:spChg>
        <pc:spChg chg="add del mod">
          <ac:chgData name="Lynette WONG Yik Lynn" userId="d77828d6-86f2-4ff5-bad1-e4b6c8ecd99e" providerId="ADAL" clId="{4C00CEBB-373E-40AB-A2ED-F00FC6D62579}" dt="2021-04-05T10:44:13.853" v="964" actId="478"/>
          <ac:spMkLst>
            <pc:docMk/>
            <pc:sldMk cId="3480015181" sldId="292"/>
            <ac:spMk id="285" creationId="{B15E7EC9-901D-44CA-B447-E45842E3A66C}"/>
          </ac:spMkLst>
        </pc:spChg>
        <pc:spChg chg="add del mod">
          <ac:chgData name="Lynette WONG Yik Lynn" userId="d77828d6-86f2-4ff5-bad1-e4b6c8ecd99e" providerId="ADAL" clId="{4C00CEBB-373E-40AB-A2ED-F00FC6D62579}" dt="2021-04-05T10:44:13.853" v="964" actId="478"/>
          <ac:spMkLst>
            <pc:docMk/>
            <pc:sldMk cId="3480015181" sldId="292"/>
            <ac:spMk id="286" creationId="{C564D05A-AFC7-43DF-B7B4-1EA888CEBFB3}"/>
          </ac:spMkLst>
        </pc:spChg>
        <pc:spChg chg="add del mod">
          <ac:chgData name="Lynette WONG Yik Lynn" userId="d77828d6-86f2-4ff5-bad1-e4b6c8ecd99e" providerId="ADAL" clId="{4C00CEBB-373E-40AB-A2ED-F00FC6D62579}" dt="2021-04-05T10:44:13.853" v="964" actId="478"/>
          <ac:spMkLst>
            <pc:docMk/>
            <pc:sldMk cId="3480015181" sldId="292"/>
            <ac:spMk id="287" creationId="{B117417B-400A-4FD9-92DE-545C8D38489E}"/>
          </ac:spMkLst>
        </pc:spChg>
        <pc:spChg chg="add del mod">
          <ac:chgData name="Lynette WONG Yik Lynn" userId="d77828d6-86f2-4ff5-bad1-e4b6c8ecd99e" providerId="ADAL" clId="{4C00CEBB-373E-40AB-A2ED-F00FC6D62579}" dt="2021-04-05T10:44:13.853" v="964" actId="478"/>
          <ac:spMkLst>
            <pc:docMk/>
            <pc:sldMk cId="3480015181" sldId="292"/>
            <ac:spMk id="288" creationId="{FDED7E2F-F18C-47D4-AAB5-F85555D2320E}"/>
          </ac:spMkLst>
        </pc:spChg>
        <pc:spChg chg="add del mod">
          <ac:chgData name="Lynette WONG Yik Lynn" userId="d77828d6-86f2-4ff5-bad1-e4b6c8ecd99e" providerId="ADAL" clId="{4C00CEBB-373E-40AB-A2ED-F00FC6D62579}" dt="2021-04-05T10:44:13.853" v="964" actId="478"/>
          <ac:spMkLst>
            <pc:docMk/>
            <pc:sldMk cId="3480015181" sldId="292"/>
            <ac:spMk id="289" creationId="{36672449-E7DC-4005-A36B-BFF162E79773}"/>
          </ac:spMkLst>
        </pc:spChg>
        <pc:spChg chg="add del mod">
          <ac:chgData name="Lynette WONG Yik Lynn" userId="d77828d6-86f2-4ff5-bad1-e4b6c8ecd99e" providerId="ADAL" clId="{4C00CEBB-373E-40AB-A2ED-F00FC6D62579}" dt="2021-04-05T10:44:13.853" v="964" actId="478"/>
          <ac:spMkLst>
            <pc:docMk/>
            <pc:sldMk cId="3480015181" sldId="292"/>
            <ac:spMk id="290" creationId="{1BF1EA4C-CAA4-4A13-9BE0-28D9F28CA7BC}"/>
          </ac:spMkLst>
        </pc:spChg>
        <pc:spChg chg="add del mod">
          <ac:chgData name="Lynette WONG Yik Lynn" userId="d77828d6-86f2-4ff5-bad1-e4b6c8ecd99e" providerId="ADAL" clId="{4C00CEBB-373E-40AB-A2ED-F00FC6D62579}" dt="2021-04-05T10:44:13.853" v="964" actId="478"/>
          <ac:spMkLst>
            <pc:docMk/>
            <pc:sldMk cId="3480015181" sldId="292"/>
            <ac:spMk id="291" creationId="{3E44336E-3E4E-4CF7-B1FC-E47C40D2C31E}"/>
          </ac:spMkLst>
        </pc:spChg>
        <pc:spChg chg="add del mod">
          <ac:chgData name="Lynette WONG Yik Lynn" userId="d77828d6-86f2-4ff5-bad1-e4b6c8ecd99e" providerId="ADAL" clId="{4C00CEBB-373E-40AB-A2ED-F00FC6D62579}" dt="2021-04-05T10:44:13.853" v="964" actId="478"/>
          <ac:spMkLst>
            <pc:docMk/>
            <pc:sldMk cId="3480015181" sldId="292"/>
            <ac:spMk id="292" creationId="{1F67C59C-79A0-4C63-87F8-D81DCEDE5EF3}"/>
          </ac:spMkLst>
        </pc:spChg>
        <pc:spChg chg="add del mod">
          <ac:chgData name="Lynette WONG Yik Lynn" userId="d77828d6-86f2-4ff5-bad1-e4b6c8ecd99e" providerId="ADAL" clId="{4C00CEBB-373E-40AB-A2ED-F00FC6D62579}" dt="2021-04-05T10:44:13.853" v="964" actId="478"/>
          <ac:spMkLst>
            <pc:docMk/>
            <pc:sldMk cId="3480015181" sldId="292"/>
            <ac:spMk id="293" creationId="{58244817-2DB6-450A-9CBC-05459D7D58BE}"/>
          </ac:spMkLst>
        </pc:spChg>
        <pc:spChg chg="add del mod">
          <ac:chgData name="Lynette WONG Yik Lynn" userId="d77828d6-86f2-4ff5-bad1-e4b6c8ecd99e" providerId="ADAL" clId="{4C00CEBB-373E-40AB-A2ED-F00FC6D62579}" dt="2021-04-05T10:44:13.853" v="964" actId="478"/>
          <ac:spMkLst>
            <pc:docMk/>
            <pc:sldMk cId="3480015181" sldId="292"/>
            <ac:spMk id="294" creationId="{59E5A97C-9EEB-4EE9-A09F-BB302067252B}"/>
          </ac:spMkLst>
        </pc:spChg>
        <pc:spChg chg="add del mod">
          <ac:chgData name="Lynette WONG Yik Lynn" userId="d77828d6-86f2-4ff5-bad1-e4b6c8ecd99e" providerId="ADAL" clId="{4C00CEBB-373E-40AB-A2ED-F00FC6D62579}" dt="2021-04-05T10:44:13.853" v="964" actId="478"/>
          <ac:spMkLst>
            <pc:docMk/>
            <pc:sldMk cId="3480015181" sldId="292"/>
            <ac:spMk id="295" creationId="{2ADD6939-D4FC-4FCD-8F3F-2C478A36999D}"/>
          </ac:spMkLst>
        </pc:spChg>
        <pc:spChg chg="add del mod">
          <ac:chgData name="Lynette WONG Yik Lynn" userId="d77828d6-86f2-4ff5-bad1-e4b6c8ecd99e" providerId="ADAL" clId="{4C00CEBB-373E-40AB-A2ED-F00FC6D62579}" dt="2021-04-05T10:44:13.853" v="964" actId="478"/>
          <ac:spMkLst>
            <pc:docMk/>
            <pc:sldMk cId="3480015181" sldId="292"/>
            <ac:spMk id="296" creationId="{AE28FC93-A52B-4D22-8191-F74E9111F9D2}"/>
          </ac:spMkLst>
        </pc:spChg>
        <pc:spChg chg="add del mod">
          <ac:chgData name="Lynette WONG Yik Lynn" userId="d77828d6-86f2-4ff5-bad1-e4b6c8ecd99e" providerId="ADAL" clId="{4C00CEBB-373E-40AB-A2ED-F00FC6D62579}" dt="2021-04-05T10:44:13.853" v="964" actId="478"/>
          <ac:spMkLst>
            <pc:docMk/>
            <pc:sldMk cId="3480015181" sldId="292"/>
            <ac:spMk id="297" creationId="{6DE5327B-9EA1-449F-9032-1A77FF30FADD}"/>
          </ac:spMkLst>
        </pc:spChg>
        <pc:spChg chg="add del mod">
          <ac:chgData name="Lynette WONG Yik Lynn" userId="d77828d6-86f2-4ff5-bad1-e4b6c8ecd99e" providerId="ADAL" clId="{4C00CEBB-373E-40AB-A2ED-F00FC6D62579}" dt="2021-04-05T10:44:13.853" v="964" actId="478"/>
          <ac:spMkLst>
            <pc:docMk/>
            <pc:sldMk cId="3480015181" sldId="292"/>
            <ac:spMk id="298" creationId="{C7A687AF-F85A-4512-9AAB-827C0D4345EE}"/>
          </ac:spMkLst>
        </pc:spChg>
        <pc:spChg chg="add del mod">
          <ac:chgData name="Lynette WONG Yik Lynn" userId="d77828d6-86f2-4ff5-bad1-e4b6c8ecd99e" providerId="ADAL" clId="{4C00CEBB-373E-40AB-A2ED-F00FC6D62579}" dt="2021-04-05T10:44:13.853" v="964" actId="478"/>
          <ac:spMkLst>
            <pc:docMk/>
            <pc:sldMk cId="3480015181" sldId="292"/>
            <ac:spMk id="299" creationId="{A55D56F9-A63F-4BEC-8A3B-36954EC25EEA}"/>
          </ac:spMkLst>
        </pc:spChg>
        <pc:spChg chg="add del mod">
          <ac:chgData name="Lynette WONG Yik Lynn" userId="d77828d6-86f2-4ff5-bad1-e4b6c8ecd99e" providerId="ADAL" clId="{4C00CEBB-373E-40AB-A2ED-F00FC6D62579}" dt="2021-04-05T10:44:13.853" v="964" actId="478"/>
          <ac:spMkLst>
            <pc:docMk/>
            <pc:sldMk cId="3480015181" sldId="292"/>
            <ac:spMk id="300" creationId="{8C446803-14D0-4D6D-AB30-828A65B347C2}"/>
          </ac:spMkLst>
        </pc:spChg>
        <pc:spChg chg="add del mod">
          <ac:chgData name="Lynette WONG Yik Lynn" userId="d77828d6-86f2-4ff5-bad1-e4b6c8ecd99e" providerId="ADAL" clId="{4C00CEBB-373E-40AB-A2ED-F00FC6D62579}" dt="2021-04-05T10:44:13.853" v="964" actId="478"/>
          <ac:spMkLst>
            <pc:docMk/>
            <pc:sldMk cId="3480015181" sldId="292"/>
            <ac:spMk id="301" creationId="{EAE16934-D76B-4779-B70D-4314B095E978}"/>
          </ac:spMkLst>
        </pc:spChg>
        <pc:spChg chg="add del mod">
          <ac:chgData name="Lynette WONG Yik Lynn" userId="d77828d6-86f2-4ff5-bad1-e4b6c8ecd99e" providerId="ADAL" clId="{4C00CEBB-373E-40AB-A2ED-F00FC6D62579}" dt="2021-04-05T10:44:13.853" v="964" actId="478"/>
          <ac:spMkLst>
            <pc:docMk/>
            <pc:sldMk cId="3480015181" sldId="292"/>
            <ac:spMk id="302" creationId="{CC7A97AA-2E51-4A90-BFF4-039A35177228}"/>
          </ac:spMkLst>
        </pc:spChg>
        <pc:spChg chg="add del mod">
          <ac:chgData name="Lynette WONG Yik Lynn" userId="d77828d6-86f2-4ff5-bad1-e4b6c8ecd99e" providerId="ADAL" clId="{4C00CEBB-373E-40AB-A2ED-F00FC6D62579}" dt="2021-04-05T10:44:13.853" v="964" actId="478"/>
          <ac:spMkLst>
            <pc:docMk/>
            <pc:sldMk cId="3480015181" sldId="292"/>
            <ac:spMk id="303" creationId="{7A0CAED6-EB86-4F84-831D-AFA465D79E6F}"/>
          </ac:spMkLst>
        </pc:spChg>
        <pc:spChg chg="add del mod">
          <ac:chgData name="Lynette WONG Yik Lynn" userId="d77828d6-86f2-4ff5-bad1-e4b6c8ecd99e" providerId="ADAL" clId="{4C00CEBB-373E-40AB-A2ED-F00FC6D62579}" dt="2021-04-05T10:44:13.853" v="964" actId="478"/>
          <ac:spMkLst>
            <pc:docMk/>
            <pc:sldMk cId="3480015181" sldId="292"/>
            <ac:spMk id="304" creationId="{FEE8C430-70B2-4971-ACC1-DA899A30A647}"/>
          </ac:spMkLst>
        </pc:spChg>
        <pc:spChg chg="add del mod">
          <ac:chgData name="Lynette WONG Yik Lynn" userId="d77828d6-86f2-4ff5-bad1-e4b6c8ecd99e" providerId="ADAL" clId="{4C00CEBB-373E-40AB-A2ED-F00FC6D62579}" dt="2021-04-05T10:44:13.853" v="964" actId="478"/>
          <ac:spMkLst>
            <pc:docMk/>
            <pc:sldMk cId="3480015181" sldId="292"/>
            <ac:spMk id="305" creationId="{F09D1B6F-49D6-4BAA-BA6D-E740E9FE0FDF}"/>
          </ac:spMkLst>
        </pc:spChg>
        <pc:spChg chg="add del mod">
          <ac:chgData name="Lynette WONG Yik Lynn" userId="d77828d6-86f2-4ff5-bad1-e4b6c8ecd99e" providerId="ADAL" clId="{4C00CEBB-373E-40AB-A2ED-F00FC6D62579}" dt="2021-04-05T10:44:13.853" v="964" actId="478"/>
          <ac:spMkLst>
            <pc:docMk/>
            <pc:sldMk cId="3480015181" sldId="292"/>
            <ac:spMk id="306" creationId="{B361082F-DEF0-4987-91C4-625AB61877EE}"/>
          </ac:spMkLst>
        </pc:spChg>
        <pc:spChg chg="add del mod">
          <ac:chgData name="Lynette WONG Yik Lynn" userId="d77828d6-86f2-4ff5-bad1-e4b6c8ecd99e" providerId="ADAL" clId="{4C00CEBB-373E-40AB-A2ED-F00FC6D62579}" dt="2021-04-05T10:44:13.853" v="964" actId="478"/>
          <ac:spMkLst>
            <pc:docMk/>
            <pc:sldMk cId="3480015181" sldId="292"/>
            <ac:spMk id="307" creationId="{0CC44422-9E92-4A71-B820-ACB1D80023EB}"/>
          </ac:spMkLst>
        </pc:spChg>
        <pc:spChg chg="add del mod">
          <ac:chgData name="Lynette WONG Yik Lynn" userId="d77828d6-86f2-4ff5-bad1-e4b6c8ecd99e" providerId="ADAL" clId="{4C00CEBB-373E-40AB-A2ED-F00FC6D62579}" dt="2021-04-05T10:44:13.853" v="964" actId="478"/>
          <ac:spMkLst>
            <pc:docMk/>
            <pc:sldMk cId="3480015181" sldId="292"/>
            <ac:spMk id="308" creationId="{E5CE46D7-3055-4D17-8A06-22F0F91DD442}"/>
          </ac:spMkLst>
        </pc:spChg>
        <pc:spChg chg="add del mod">
          <ac:chgData name="Lynette WONG Yik Lynn" userId="d77828d6-86f2-4ff5-bad1-e4b6c8ecd99e" providerId="ADAL" clId="{4C00CEBB-373E-40AB-A2ED-F00FC6D62579}" dt="2021-04-05T10:44:13.853" v="964" actId="478"/>
          <ac:spMkLst>
            <pc:docMk/>
            <pc:sldMk cId="3480015181" sldId="292"/>
            <ac:spMk id="309" creationId="{5C27A721-7C1C-4015-AF00-8AD4C02AA27A}"/>
          </ac:spMkLst>
        </pc:spChg>
        <pc:spChg chg="add del mod">
          <ac:chgData name="Lynette WONG Yik Lynn" userId="d77828d6-86f2-4ff5-bad1-e4b6c8ecd99e" providerId="ADAL" clId="{4C00CEBB-373E-40AB-A2ED-F00FC6D62579}" dt="2021-04-05T10:44:13.853" v="964" actId="478"/>
          <ac:spMkLst>
            <pc:docMk/>
            <pc:sldMk cId="3480015181" sldId="292"/>
            <ac:spMk id="310" creationId="{6C4BE83E-DA8C-4CCC-A50F-297C357462A4}"/>
          </ac:spMkLst>
        </pc:spChg>
        <pc:spChg chg="add del mod">
          <ac:chgData name="Lynette WONG Yik Lynn" userId="d77828d6-86f2-4ff5-bad1-e4b6c8ecd99e" providerId="ADAL" clId="{4C00CEBB-373E-40AB-A2ED-F00FC6D62579}" dt="2021-04-05T10:44:13.853" v="964" actId="478"/>
          <ac:spMkLst>
            <pc:docMk/>
            <pc:sldMk cId="3480015181" sldId="292"/>
            <ac:spMk id="311" creationId="{A804B7AE-4D9F-4B1C-88A4-D88C2ED3228E}"/>
          </ac:spMkLst>
        </pc:spChg>
        <pc:spChg chg="add del mod">
          <ac:chgData name="Lynette WONG Yik Lynn" userId="d77828d6-86f2-4ff5-bad1-e4b6c8ecd99e" providerId="ADAL" clId="{4C00CEBB-373E-40AB-A2ED-F00FC6D62579}" dt="2021-04-05T10:44:13.853" v="964" actId="478"/>
          <ac:spMkLst>
            <pc:docMk/>
            <pc:sldMk cId="3480015181" sldId="292"/>
            <ac:spMk id="312" creationId="{1FD2E1BD-AAC0-4FB0-81CD-AF72EF6E3695}"/>
          </ac:spMkLst>
        </pc:spChg>
        <pc:spChg chg="add del mod">
          <ac:chgData name="Lynette WONG Yik Lynn" userId="d77828d6-86f2-4ff5-bad1-e4b6c8ecd99e" providerId="ADAL" clId="{4C00CEBB-373E-40AB-A2ED-F00FC6D62579}" dt="2021-04-05T10:44:13.853" v="964" actId="478"/>
          <ac:spMkLst>
            <pc:docMk/>
            <pc:sldMk cId="3480015181" sldId="292"/>
            <ac:spMk id="313" creationId="{CB530599-3412-45E3-B017-2F396F951C09}"/>
          </ac:spMkLst>
        </pc:spChg>
        <pc:spChg chg="add del mod">
          <ac:chgData name="Lynette WONG Yik Lynn" userId="d77828d6-86f2-4ff5-bad1-e4b6c8ecd99e" providerId="ADAL" clId="{4C00CEBB-373E-40AB-A2ED-F00FC6D62579}" dt="2021-04-05T10:44:13.853" v="964" actId="478"/>
          <ac:spMkLst>
            <pc:docMk/>
            <pc:sldMk cId="3480015181" sldId="292"/>
            <ac:spMk id="314" creationId="{52A5DEEE-8848-45E2-8EA0-073085DE05B8}"/>
          </ac:spMkLst>
        </pc:spChg>
        <pc:spChg chg="add del mod">
          <ac:chgData name="Lynette WONG Yik Lynn" userId="d77828d6-86f2-4ff5-bad1-e4b6c8ecd99e" providerId="ADAL" clId="{4C00CEBB-373E-40AB-A2ED-F00FC6D62579}" dt="2021-04-05T10:44:13.853" v="964" actId="478"/>
          <ac:spMkLst>
            <pc:docMk/>
            <pc:sldMk cId="3480015181" sldId="292"/>
            <ac:spMk id="315" creationId="{7F5BA146-EE6D-456B-92A0-9BD93F4A10AB}"/>
          </ac:spMkLst>
        </pc:spChg>
        <pc:spChg chg="add del mod">
          <ac:chgData name="Lynette WONG Yik Lynn" userId="d77828d6-86f2-4ff5-bad1-e4b6c8ecd99e" providerId="ADAL" clId="{4C00CEBB-373E-40AB-A2ED-F00FC6D62579}" dt="2021-04-05T10:44:13.853" v="964" actId="478"/>
          <ac:spMkLst>
            <pc:docMk/>
            <pc:sldMk cId="3480015181" sldId="292"/>
            <ac:spMk id="316" creationId="{DF3C1562-870B-4F1B-BC21-A6272F6233AF}"/>
          </ac:spMkLst>
        </pc:spChg>
        <pc:spChg chg="add del mod">
          <ac:chgData name="Lynette WONG Yik Lynn" userId="d77828d6-86f2-4ff5-bad1-e4b6c8ecd99e" providerId="ADAL" clId="{4C00CEBB-373E-40AB-A2ED-F00FC6D62579}" dt="2021-04-05T10:44:13.853" v="964" actId="478"/>
          <ac:spMkLst>
            <pc:docMk/>
            <pc:sldMk cId="3480015181" sldId="292"/>
            <ac:spMk id="317" creationId="{430A933C-5776-417E-B2C4-6CA956ACA596}"/>
          </ac:spMkLst>
        </pc:spChg>
        <pc:spChg chg="add del mod">
          <ac:chgData name="Lynette WONG Yik Lynn" userId="d77828d6-86f2-4ff5-bad1-e4b6c8ecd99e" providerId="ADAL" clId="{4C00CEBB-373E-40AB-A2ED-F00FC6D62579}" dt="2021-04-05T10:44:13.853" v="964" actId="478"/>
          <ac:spMkLst>
            <pc:docMk/>
            <pc:sldMk cId="3480015181" sldId="292"/>
            <ac:spMk id="318" creationId="{CBB39BE8-1946-4162-8E18-7EE6C4519586}"/>
          </ac:spMkLst>
        </pc:spChg>
        <pc:spChg chg="add del mod">
          <ac:chgData name="Lynette WONG Yik Lynn" userId="d77828d6-86f2-4ff5-bad1-e4b6c8ecd99e" providerId="ADAL" clId="{4C00CEBB-373E-40AB-A2ED-F00FC6D62579}" dt="2021-04-05T10:44:13.853" v="964" actId="478"/>
          <ac:spMkLst>
            <pc:docMk/>
            <pc:sldMk cId="3480015181" sldId="292"/>
            <ac:spMk id="319" creationId="{1B026BA1-77EC-43A1-8842-149B3FD2EBAC}"/>
          </ac:spMkLst>
        </pc:spChg>
        <pc:spChg chg="add del mod">
          <ac:chgData name="Lynette WONG Yik Lynn" userId="d77828d6-86f2-4ff5-bad1-e4b6c8ecd99e" providerId="ADAL" clId="{4C00CEBB-373E-40AB-A2ED-F00FC6D62579}" dt="2021-04-05T10:44:13.853" v="964" actId="478"/>
          <ac:spMkLst>
            <pc:docMk/>
            <pc:sldMk cId="3480015181" sldId="292"/>
            <ac:spMk id="320" creationId="{33856940-23F3-407C-8A8A-74273A17C1F4}"/>
          </ac:spMkLst>
        </pc:spChg>
        <pc:spChg chg="add del mod">
          <ac:chgData name="Lynette WONG Yik Lynn" userId="d77828d6-86f2-4ff5-bad1-e4b6c8ecd99e" providerId="ADAL" clId="{4C00CEBB-373E-40AB-A2ED-F00FC6D62579}" dt="2021-04-05T10:44:13.853" v="964" actId="478"/>
          <ac:spMkLst>
            <pc:docMk/>
            <pc:sldMk cId="3480015181" sldId="292"/>
            <ac:spMk id="321" creationId="{B1A346AB-38F8-4513-BBBA-7658F4084D3D}"/>
          </ac:spMkLst>
        </pc:spChg>
        <pc:spChg chg="add del mod">
          <ac:chgData name="Lynette WONG Yik Lynn" userId="d77828d6-86f2-4ff5-bad1-e4b6c8ecd99e" providerId="ADAL" clId="{4C00CEBB-373E-40AB-A2ED-F00FC6D62579}" dt="2021-04-05T10:44:13.853" v="964" actId="478"/>
          <ac:spMkLst>
            <pc:docMk/>
            <pc:sldMk cId="3480015181" sldId="292"/>
            <ac:spMk id="322" creationId="{AEB09FBE-BFC7-4F5B-B924-58C23CAE4216}"/>
          </ac:spMkLst>
        </pc:spChg>
        <pc:spChg chg="add del mod">
          <ac:chgData name="Lynette WONG Yik Lynn" userId="d77828d6-86f2-4ff5-bad1-e4b6c8ecd99e" providerId="ADAL" clId="{4C00CEBB-373E-40AB-A2ED-F00FC6D62579}" dt="2021-04-05T10:44:13.853" v="964" actId="478"/>
          <ac:spMkLst>
            <pc:docMk/>
            <pc:sldMk cId="3480015181" sldId="292"/>
            <ac:spMk id="323" creationId="{E818BC6E-0A4A-428D-84BF-C36C67723C8C}"/>
          </ac:spMkLst>
        </pc:spChg>
        <pc:spChg chg="add del mod">
          <ac:chgData name="Lynette WONG Yik Lynn" userId="d77828d6-86f2-4ff5-bad1-e4b6c8ecd99e" providerId="ADAL" clId="{4C00CEBB-373E-40AB-A2ED-F00FC6D62579}" dt="2021-04-05T10:44:13.853" v="964" actId="478"/>
          <ac:spMkLst>
            <pc:docMk/>
            <pc:sldMk cId="3480015181" sldId="292"/>
            <ac:spMk id="324" creationId="{82619DF4-7981-4A6E-85FA-FDC6CEB8B7E8}"/>
          </ac:spMkLst>
        </pc:spChg>
        <pc:spChg chg="add del mod">
          <ac:chgData name="Lynette WONG Yik Lynn" userId="d77828d6-86f2-4ff5-bad1-e4b6c8ecd99e" providerId="ADAL" clId="{4C00CEBB-373E-40AB-A2ED-F00FC6D62579}" dt="2021-04-05T10:44:13.853" v="964" actId="478"/>
          <ac:spMkLst>
            <pc:docMk/>
            <pc:sldMk cId="3480015181" sldId="292"/>
            <ac:spMk id="325" creationId="{5392DF72-F48E-4C3D-BB05-7479F2EF7ABE}"/>
          </ac:spMkLst>
        </pc:spChg>
        <pc:spChg chg="add del mod">
          <ac:chgData name="Lynette WONG Yik Lynn" userId="d77828d6-86f2-4ff5-bad1-e4b6c8ecd99e" providerId="ADAL" clId="{4C00CEBB-373E-40AB-A2ED-F00FC6D62579}" dt="2021-04-05T10:44:13.853" v="964" actId="478"/>
          <ac:spMkLst>
            <pc:docMk/>
            <pc:sldMk cId="3480015181" sldId="292"/>
            <ac:spMk id="326" creationId="{CE38A246-DD06-413C-A070-69A78CC419CE}"/>
          </ac:spMkLst>
        </pc:spChg>
        <pc:spChg chg="add del mod">
          <ac:chgData name="Lynette WONG Yik Lynn" userId="d77828d6-86f2-4ff5-bad1-e4b6c8ecd99e" providerId="ADAL" clId="{4C00CEBB-373E-40AB-A2ED-F00FC6D62579}" dt="2021-04-05T10:44:13.853" v="964" actId="478"/>
          <ac:spMkLst>
            <pc:docMk/>
            <pc:sldMk cId="3480015181" sldId="292"/>
            <ac:spMk id="327" creationId="{65F50569-8172-432B-99E8-3DA3D2E8588A}"/>
          </ac:spMkLst>
        </pc:spChg>
        <pc:spChg chg="add del mod">
          <ac:chgData name="Lynette WONG Yik Lynn" userId="d77828d6-86f2-4ff5-bad1-e4b6c8ecd99e" providerId="ADAL" clId="{4C00CEBB-373E-40AB-A2ED-F00FC6D62579}" dt="2021-04-05T10:44:13.853" v="964" actId="478"/>
          <ac:spMkLst>
            <pc:docMk/>
            <pc:sldMk cId="3480015181" sldId="292"/>
            <ac:spMk id="328" creationId="{44FD70B5-3784-45E5-A15B-92D411322269}"/>
          </ac:spMkLst>
        </pc:spChg>
        <pc:spChg chg="add del mod">
          <ac:chgData name="Lynette WONG Yik Lynn" userId="d77828d6-86f2-4ff5-bad1-e4b6c8ecd99e" providerId="ADAL" clId="{4C00CEBB-373E-40AB-A2ED-F00FC6D62579}" dt="2021-04-05T10:44:13.853" v="964" actId="478"/>
          <ac:spMkLst>
            <pc:docMk/>
            <pc:sldMk cId="3480015181" sldId="292"/>
            <ac:spMk id="329" creationId="{C43220C9-B2E0-431F-9D30-CFAB14C550DC}"/>
          </ac:spMkLst>
        </pc:spChg>
        <pc:spChg chg="add del mod">
          <ac:chgData name="Lynette WONG Yik Lynn" userId="d77828d6-86f2-4ff5-bad1-e4b6c8ecd99e" providerId="ADAL" clId="{4C00CEBB-373E-40AB-A2ED-F00FC6D62579}" dt="2021-04-05T10:44:13.853" v="964" actId="478"/>
          <ac:spMkLst>
            <pc:docMk/>
            <pc:sldMk cId="3480015181" sldId="292"/>
            <ac:spMk id="330" creationId="{D92E71C8-18A3-49EC-9CD7-9E81CC6F6109}"/>
          </ac:spMkLst>
        </pc:spChg>
        <pc:spChg chg="add del mod">
          <ac:chgData name="Lynette WONG Yik Lynn" userId="d77828d6-86f2-4ff5-bad1-e4b6c8ecd99e" providerId="ADAL" clId="{4C00CEBB-373E-40AB-A2ED-F00FC6D62579}" dt="2021-04-05T10:44:13.853" v="964" actId="478"/>
          <ac:spMkLst>
            <pc:docMk/>
            <pc:sldMk cId="3480015181" sldId="292"/>
            <ac:spMk id="331" creationId="{6837B552-15E0-4C42-93E5-A083662CC1D3}"/>
          </ac:spMkLst>
        </pc:spChg>
        <pc:spChg chg="add del mod">
          <ac:chgData name="Lynette WONG Yik Lynn" userId="d77828d6-86f2-4ff5-bad1-e4b6c8ecd99e" providerId="ADAL" clId="{4C00CEBB-373E-40AB-A2ED-F00FC6D62579}" dt="2021-04-05T10:44:13.853" v="964" actId="478"/>
          <ac:spMkLst>
            <pc:docMk/>
            <pc:sldMk cId="3480015181" sldId="292"/>
            <ac:spMk id="332" creationId="{5A97D9FD-34A8-44FA-A46A-A5C8D5980F31}"/>
          </ac:spMkLst>
        </pc:spChg>
        <pc:spChg chg="add del mod">
          <ac:chgData name="Lynette WONG Yik Lynn" userId="d77828d6-86f2-4ff5-bad1-e4b6c8ecd99e" providerId="ADAL" clId="{4C00CEBB-373E-40AB-A2ED-F00FC6D62579}" dt="2021-04-05T10:44:13.853" v="964" actId="478"/>
          <ac:spMkLst>
            <pc:docMk/>
            <pc:sldMk cId="3480015181" sldId="292"/>
            <ac:spMk id="333" creationId="{F08721A4-A104-4BAE-9E20-4AEDE80ECF19}"/>
          </ac:spMkLst>
        </pc:spChg>
        <pc:spChg chg="add del mod">
          <ac:chgData name="Lynette WONG Yik Lynn" userId="d77828d6-86f2-4ff5-bad1-e4b6c8ecd99e" providerId="ADAL" clId="{4C00CEBB-373E-40AB-A2ED-F00FC6D62579}" dt="2021-04-05T10:44:13.853" v="964" actId="478"/>
          <ac:spMkLst>
            <pc:docMk/>
            <pc:sldMk cId="3480015181" sldId="292"/>
            <ac:spMk id="334" creationId="{75E300ED-2C5F-4199-AE22-FE9273C6383A}"/>
          </ac:spMkLst>
        </pc:spChg>
        <pc:spChg chg="add del mod">
          <ac:chgData name="Lynette WONG Yik Lynn" userId="d77828d6-86f2-4ff5-bad1-e4b6c8ecd99e" providerId="ADAL" clId="{4C00CEBB-373E-40AB-A2ED-F00FC6D62579}" dt="2021-04-05T10:44:13.853" v="964" actId="478"/>
          <ac:spMkLst>
            <pc:docMk/>
            <pc:sldMk cId="3480015181" sldId="292"/>
            <ac:spMk id="335" creationId="{B92B995F-C2F7-4664-9D6E-E05241D6EFDA}"/>
          </ac:spMkLst>
        </pc:spChg>
        <pc:spChg chg="add del mod">
          <ac:chgData name="Lynette WONG Yik Lynn" userId="d77828d6-86f2-4ff5-bad1-e4b6c8ecd99e" providerId="ADAL" clId="{4C00CEBB-373E-40AB-A2ED-F00FC6D62579}" dt="2021-04-05T10:44:13.853" v="964" actId="478"/>
          <ac:spMkLst>
            <pc:docMk/>
            <pc:sldMk cId="3480015181" sldId="292"/>
            <ac:spMk id="336" creationId="{4BF9DCDF-40EF-4158-8B60-80B562745345}"/>
          </ac:spMkLst>
        </pc:spChg>
        <pc:spChg chg="add del mod">
          <ac:chgData name="Lynette WONG Yik Lynn" userId="d77828d6-86f2-4ff5-bad1-e4b6c8ecd99e" providerId="ADAL" clId="{4C00CEBB-373E-40AB-A2ED-F00FC6D62579}" dt="2021-04-05T10:44:13.853" v="964" actId="478"/>
          <ac:spMkLst>
            <pc:docMk/>
            <pc:sldMk cId="3480015181" sldId="292"/>
            <ac:spMk id="337" creationId="{3238B175-AE4E-4A9B-9BB2-3220607E1ADB}"/>
          </ac:spMkLst>
        </pc:spChg>
        <pc:spChg chg="add del mod">
          <ac:chgData name="Lynette WONG Yik Lynn" userId="d77828d6-86f2-4ff5-bad1-e4b6c8ecd99e" providerId="ADAL" clId="{4C00CEBB-373E-40AB-A2ED-F00FC6D62579}" dt="2021-04-05T10:44:13.853" v="964" actId="478"/>
          <ac:spMkLst>
            <pc:docMk/>
            <pc:sldMk cId="3480015181" sldId="292"/>
            <ac:spMk id="338" creationId="{D2146B0B-DECF-4D96-881A-1E7F2BB0F0C7}"/>
          </ac:spMkLst>
        </pc:spChg>
        <pc:spChg chg="add del mod">
          <ac:chgData name="Lynette WONG Yik Lynn" userId="d77828d6-86f2-4ff5-bad1-e4b6c8ecd99e" providerId="ADAL" clId="{4C00CEBB-373E-40AB-A2ED-F00FC6D62579}" dt="2021-04-05T10:44:13.853" v="964" actId="478"/>
          <ac:spMkLst>
            <pc:docMk/>
            <pc:sldMk cId="3480015181" sldId="292"/>
            <ac:spMk id="339" creationId="{011BB87B-3878-4F98-BD9D-4DC2DAF36B08}"/>
          </ac:spMkLst>
        </pc:spChg>
        <pc:spChg chg="add del mod">
          <ac:chgData name="Lynette WONG Yik Lynn" userId="d77828d6-86f2-4ff5-bad1-e4b6c8ecd99e" providerId="ADAL" clId="{4C00CEBB-373E-40AB-A2ED-F00FC6D62579}" dt="2021-04-05T10:44:13.853" v="964" actId="478"/>
          <ac:spMkLst>
            <pc:docMk/>
            <pc:sldMk cId="3480015181" sldId="292"/>
            <ac:spMk id="340" creationId="{C96CFA37-C388-4FCD-9A8A-2382AB6F76C9}"/>
          </ac:spMkLst>
        </pc:spChg>
        <pc:spChg chg="add del mod">
          <ac:chgData name="Lynette WONG Yik Lynn" userId="d77828d6-86f2-4ff5-bad1-e4b6c8ecd99e" providerId="ADAL" clId="{4C00CEBB-373E-40AB-A2ED-F00FC6D62579}" dt="2021-04-05T10:44:13.853" v="964" actId="478"/>
          <ac:spMkLst>
            <pc:docMk/>
            <pc:sldMk cId="3480015181" sldId="292"/>
            <ac:spMk id="341" creationId="{86D44835-2D69-4A99-A074-67A99F534ACA}"/>
          </ac:spMkLst>
        </pc:spChg>
        <pc:spChg chg="mod">
          <ac:chgData name="Lynette WONG Yik Lynn" userId="d77828d6-86f2-4ff5-bad1-e4b6c8ecd99e" providerId="ADAL" clId="{4C00CEBB-373E-40AB-A2ED-F00FC6D62579}" dt="2021-04-05T10:44:21.328" v="966" actId="1076"/>
          <ac:spMkLst>
            <pc:docMk/>
            <pc:sldMk cId="3480015181" sldId="292"/>
            <ac:spMk id="600" creationId="{00000000-0000-0000-0000-000000000000}"/>
          </ac:spMkLst>
        </pc:spChg>
        <pc:picChg chg="del mod">
          <ac:chgData name="Lynette WONG Yik Lynn" userId="d77828d6-86f2-4ff5-bad1-e4b6c8ecd99e" providerId="ADAL" clId="{4C00CEBB-373E-40AB-A2ED-F00FC6D62579}" dt="2021-04-05T10:17:36.063" v="335" actId="478"/>
          <ac:picMkLst>
            <pc:docMk/>
            <pc:sldMk cId="3480015181" sldId="292"/>
            <ac:picMk id="3" creationId="{A6AFCC5D-9602-481E-9BA6-B30D53EF64E5}"/>
          </ac:picMkLst>
        </pc:picChg>
        <pc:picChg chg="del">
          <ac:chgData name="Lynette WONG Yik Lynn" userId="d77828d6-86f2-4ff5-bad1-e4b6c8ecd99e" providerId="ADAL" clId="{4C00CEBB-373E-40AB-A2ED-F00FC6D62579}" dt="2021-04-05T10:19:33.379" v="353" actId="478"/>
          <ac:picMkLst>
            <pc:docMk/>
            <pc:sldMk cId="3480015181" sldId="292"/>
            <ac:picMk id="9" creationId="{809A2A9B-F761-460F-805E-E725209FE163}"/>
          </ac:picMkLst>
        </pc:picChg>
      </pc:sldChg>
      <pc:sldChg chg="addSp delSp modSp mod">
        <pc:chgData name="Lynette WONG Yik Lynn" userId="d77828d6-86f2-4ff5-bad1-e4b6c8ecd99e" providerId="ADAL" clId="{4C00CEBB-373E-40AB-A2ED-F00FC6D62579}" dt="2021-04-05T09:28:07.669" v="177" actId="120"/>
        <pc:sldMkLst>
          <pc:docMk/>
          <pc:sldMk cId="3196894898" sldId="294"/>
        </pc:sldMkLst>
        <pc:spChg chg="add del mod">
          <ac:chgData name="Lynette WONG Yik Lynn" userId="d77828d6-86f2-4ff5-bad1-e4b6c8ecd99e" providerId="ADAL" clId="{4C00CEBB-373E-40AB-A2ED-F00FC6D62579}" dt="2021-04-05T09:19:03.604" v="32"/>
          <ac:spMkLst>
            <pc:docMk/>
            <pc:sldMk cId="3196894898" sldId="294"/>
            <ac:spMk id="2" creationId="{7292B970-98ED-4178-B746-562705A88650}"/>
          </ac:spMkLst>
        </pc:spChg>
        <pc:spChg chg="add del mod">
          <ac:chgData name="Lynette WONG Yik Lynn" userId="d77828d6-86f2-4ff5-bad1-e4b6c8ecd99e" providerId="ADAL" clId="{4C00CEBB-373E-40AB-A2ED-F00FC6D62579}" dt="2021-04-05T09:20:34.444" v="120" actId="478"/>
          <ac:spMkLst>
            <pc:docMk/>
            <pc:sldMk cId="3196894898" sldId="294"/>
            <ac:spMk id="5" creationId="{222E7970-E57C-4EA9-829D-7B96E54D84BE}"/>
          </ac:spMkLst>
        </pc:spChg>
        <pc:spChg chg="add del">
          <ac:chgData name="Lynette WONG Yik Lynn" userId="d77828d6-86f2-4ff5-bad1-e4b6c8ecd99e" providerId="ADAL" clId="{4C00CEBB-373E-40AB-A2ED-F00FC6D62579}" dt="2021-04-05T09:20:22.629" v="117" actId="478"/>
          <ac:spMkLst>
            <pc:docMk/>
            <pc:sldMk cId="3196894898" sldId="294"/>
            <ac:spMk id="7" creationId="{5BD7758F-3456-4070-8ACB-69F9DE90BA84}"/>
          </ac:spMkLst>
        </pc:spChg>
        <pc:spChg chg="add mod">
          <ac:chgData name="Lynette WONG Yik Lynn" userId="d77828d6-86f2-4ff5-bad1-e4b6c8ecd99e" providerId="ADAL" clId="{4C00CEBB-373E-40AB-A2ED-F00FC6D62579}" dt="2021-04-05T09:23:23.838" v="160" actId="255"/>
          <ac:spMkLst>
            <pc:docMk/>
            <pc:sldMk cId="3196894898" sldId="294"/>
            <ac:spMk id="8" creationId="{91E2FAEC-1BAB-4007-800C-BE328A6E9124}"/>
          </ac:spMkLst>
        </pc:spChg>
        <pc:spChg chg="mod">
          <ac:chgData name="Lynette WONG Yik Lynn" userId="d77828d6-86f2-4ff5-bad1-e4b6c8ecd99e" providerId="ADAL" clId="{4C00CEBB-373E-40AB-A2ED-F00FC6D62579}" dt="2021-04-05T09:20:29.393" v="118"/>
          <ac:spMkLst>
            <pc:docMk/>
            <pc:sldMk cId="3196894898" sldId="294"/>
            <ac:spMk id="10" creationId="{5ECF2F8C-601E-4B13-A92B-548EAB2AF3E7}"/>
          </ac:spMkLst>
        </pc:spChg>
        <pc:spChg chg="mod">
          <ac:chgData name="Lynette WONG Yik Lynn" userId="d77828d6-86f2-4ff5-bad1-e4b6c8ecd99e" providerId="ADAL" clId="{4C00CEBB-373E-40AB-A2ED-F00FC6D62579}" dt="2021-04-05T09:20:29.393" v="118"/>
          <ac:spMkLst>
            <pc:docMk/>
            <pc:sldMk cId="3196894898" sldId="294"/>
            <ac:spMk id="11" creationId="{42BDF73B-CA1D-4B06-B865-591189C87602}"/>
          </ac:spMkLst>
        </pc:spChg>
        <pc:spChg chg="mod">
          <ac:chgData name="Lynette WONG Yik Lynn" userId="d77828d6-86f2-4ff5-bad1-e4b6c8ecd99e" providerId="ADAL" clId="{4C00CEBB-373E-40AB-A2ED-F00FC6D62579}" dt="2021-04-05T09:20:29.393" v="118"/>
          <ac:spMkLst>
            <pc:docMk/>
            <pc:sldMk cId="3196894898" sldId="294"/>
            <ac:spMk id="12" creationId="{B9D56501-B8EC-48D9-8641-746898278BC1}"/>
          </ac:spMkLst>
        </pc:spChg>
        <pc:spChg chg="mod">
          <ac:chgData name="Lynette WONG Yik Lynn" userId="d77828d6-86f2-4ff5-bad1-e4b6c8ecd99e" providerId="ADAL" clId="{4C00CEBB-373E-40AB-A2ED-F00FC6D62579}" dt="2021-04-05T09:20:29.393" v="118"/>
          <ac:spMkLst>
            <pc:docMk/>
            <pc:sldMk cId="3196894898" sldId="294"/>
            <ac:spMk id="13" creationId="{0B161BA2-C7AE-4667-AC06-F388F3E52736}"/>
          </ac:spMkLst>
        </pc:spChg>
        <pc:spChg chg="mod">
          <ac:chgData name="Lynette WONG Yik Lynn" userId="d77828d6-86f2-4ff5-bad1-e4b6c8ecd99e" providerId="ADAL" clId="{4C00CEBB-373E-40AB-A2ED-F00FC6D62579}" dt="2021-04-05T09:20:29.393" v="118"/>
          <ac:spMkLst>
            <pc:docMk/>
            <pc:sldMk cId="3196894898" sldId="294"/>
            <ac:spMk id="14" creationId="{FDB0B88C-1402-4FA6-A11D-1C7F7D37B85A}"/>
          </ac:spMkLst>
        </pc:spChg>
        <pc:spChg chg="mod">
          <ac:chgData name="Lynette WONG Yik Lynn" userId="d77828d6-86f2-4ff5-bad1-e4b6c8ecd99e" providerId="ADAL" clId="{4C00CEBB-373E-40AB-A2ED-F00FC6D62579}" dt="2021-04-05T09:20:29.393" v="118"/>
          <ac:spMkLst>
            <pc:docMk/>
            <pc:sldMk cId="3196894898" sldId="294"/>
            <ac:spMk id="15" creationId="{DAFDE590-AA58-4C5A-A646-32E78880C7A6}"/>
          </ac:spMkLst>
        </pc:spChg>
        <pc:spChg chg="mod">
          <ac:chgData name="Lynette WONG Yik Lynn" userId="d77828d6-86f2-4ff5-bad1-e4b6c8ecd99e" providerId="ADAL" clId="{4C00CEBB-373E-40AB-A2ED-F00FC6D62579}" dt="2021-04-05T09:20:29.393" v="118"/>
          <ac:spMkLst>
            <pc:docMk/>
            <pc:sldMk cId="3196894898" sldId="294"/>
            <ac:spMk id="16" creationId="{485D45D3-55DF-4822-B921-29057783C5EF}"/>
          </ac:spMkLst>
        </pc:spChg>
        <pc:spChg chg="mod">
          <ac:chgData name="Lynette WONG Yik Lynn" userId="d77828d6-86f2-4ff5-bad1-e4b6c8ecd99e" providerId="ADAL" clId="{4C00CEBB-373E-40AB-A2ED-F00FC6D62579}" dt="2021-04-05T09:20:29.393" v="118"/>
          <ac:spMkLst>
            <pc:docMk/>
            <pc:sldMk cId="3196894898" sldId="294"/>
            <ac:spMk id="17" creationId="{D00EE047-11C2-48C2-AD57-5AE3ED713230}"/>
          </ac:spMkLst>
        </pc:spChg>
        <pc:spChg chg="mod">
          <ac:chgData name="Lynette WONG Yik Lynn" userId="d77828d6-86f2-4ff5-bad1-e4b6c8ecd99e" providerId="ADAL" clId="{4C00CEBB-373E-40AB-A2ED-F00FC6D62579}" dt="2021-04-05T09:20:29.393" v="118"/>
          <ac:spMkLst>
            <pc:docMk/>
            <pc:sldMk cId="3196894898" sldId="294"/>
            <ac:spMk id="18" creationId="{AF68E1BA-4D1F-4980-9125-E1736046C7EE}"/>
          </ac:spMkLst>
        </pc:spChg>
        <pc:spChg chg="add mod">
          <ac:chgData name="Lynette WONG Yik Lynn" userId="d77828d6-86f2-4ff5-bad1-e4b6c8ecd99e" providerId="ADAL" clId="{4C00CEBB-373E-40AB-A2ED-F00FC6D62579}" dt="2021-04-05T09:28:07.669" v="177" actId="120"/>
          <ac:spMkLst>
            <pc:docMk/>
            <pc:sldMk cId="3196894898" sldId="294"/>
            <ac:spMk id="19" creationId="{FFE73221-6C13-4007-8FE2-81A0D474A59D}"/>
          </ac:spMkLst>
        </pc:spChg>
        <pc:spChg chg="mod">
          <ac:chgData name="Lynette WONG Yik Lynn" userId="d77828d6-86f2-4ff5-bad1-e4b6c8ecd99e" providerId="ADAL" clId="{4C00CEBB-373E-40AB-A2ED-F00FC6D62579}" dt="2021-04-05T09:22:44.292" v="155"/>
          <ac:spMkLst>
            <pc:docMk/>
            <pc:sldMk cId="3196894898" sldId="294"/>
            <ac:spMk id="22" creationId="{ECDACE85-7B1E-4673-8DE6-E61BD6730ADE}"/>
          </ac:spMkLst>
        </pc:spChg>
        <pc:spChg chg="mod">
          <ac:chgData name="Lynette WONG Yik Lynn" userId="d77828d6-86f2-4ff5-bad1-e4b6c8ecd99e" providerId="ADAL" clId="{4C00CEBB-373E-40AB-A2ED-F00FC6D62579}" dt="2021-04-05T09:22:44.292" v="155"/>
          <ac:spMkLst>
            <pc:docMk/>
            <pc:sldMk cId="3196894898" sldId="294"/>
            <ac:spMk id="23" creationId="{0EF98226-65AC-44D5-9A69-D7F272DE626A}"/>
          </ac:spMkLst>
        </pc:spChg>
        <pc:spChg chg="mod">
          <ac:chgData name="Lynette WONG Yik Lynn" userId="d77828d6-86f2-4ff5-bad1-e4b6c8ecd99e" providerId="ADAL" clId="{4C00CEBB-373E-40AB-A2ED-F00FC6D62579}" dt="2021-04-05T09:22:44.292" v="155"/>
          <ac:spMkLst>
            <pc:docMk/>
            <pc:sldMk cId="3196894898" sldId="294"/>
            <ac:spMk id="24" creationId="{D28F5B16-081D-45CD-AB2F-C97A6D2AEA15}"/>
          </ac:spMkLst>
        </pc:spChg>
        <pc:spChg chg="mod">
          <ac:chgData name="Lynette WONG Yik Lynn" userId="d77828d6-86f2-4ff5-bad1-e4b6c8ecd99e" providerId="ADAL" clId="{4C00CEBB-373E-40AB-A2ED-F00FC6D62579}" dt="2021-04-05T09:22:44.292" v="155"/>
          <ac:spMkLst>
            <pc:docMk/>
            <pc:sldMk cId="3196894898" sldId="294"/>
            <ac:spMk id="25" creationId="{670AF07F-9342-47EE-A890-081A72056867}"/>
          </ac:spMkLst>
        </pc:spChg>
        <pc:spChg chg="mod">
          <ac:chgData name="Lynette WONG Yik Lynn" userId="d77828d6-86f2-4ff5-bad1-e4b6c8ecd99e" providerId="ADAL" clId="{4C00CEBB-373E-40AB-A2ED-F00FC6D62579}" dt="2021-04-05T09:22:44.292" v="155"/>
          <ac:spMkLst>
            <pc:docMk/>
            <pc:sldMk cId="3196894898" sldId="294"/>
            <ac:spMk id="26" creationId="{CF943EEF-2BEA-4613-B80A-5A0865465FCC}"/>
          </ac:spMkLst>
        </pc:spChg>
        <pc:spChg chg="mod">
          <ac:chgData name="Lynette WONG Yik Lynn" userId="d77828d6-86f2-4ff5-bad1-e4b6c8ecd99e" providerId="ADAL" clId="{4C00CEBB-373E-40AB-A2ED-F00FC6D62579}" dt="2021-04-05T09:22:44.292" v="155"/>
          <ac:spMkLst>
            <pc:docMk/>
            <pc:sldMk cId="3196894898" sldId="294"/>
            <ac:spMk id="27" creationId="{797261D1-DFEA-42AB-AC4A-5ABA31D12F29}"/>
          </ac:spMkLst>
        </pc:spChg>
        <pc:spChg chg="mod">
          <ac:chgData name="Lynette WONG Yik Lynn" userId="d77828d6-86f2-4ff5-bad1-e4b6c8ecd99e" providerId="ADAL" clId="{4C00CEBB-373E-40AB-A2ED-F00FC6D62579}" dt="2021-04-05T09:22:44.292" v="155"/>
          <ac:spMkLst>
            <pc:docMk/>
            <pc:sldMk cId="3196894898" sldId="294"/>
            <ac:spMk id="28" creationId="{A53E75D7-3596-4DF8-ADAF-A548C8855C5A}"/>
          </ac:spMkLst>
        </pc:spChg>
        <pc:grpChg chg="add del mod">
          <ac:chgData name="Lynette WONG Yik Lynn" userId="d77828d6-86f2-4ff5-bad1-e4b6c8ecd99e" providerId="ADAL" clId="{4C00CEBB-373E-40AB-A2ED-F00FC6D62579}" dt="2021-04-05T09:21:06.904" v="154" actId="478"/>
          <ac:grpSpMkLst>
            <pc:docMk/>
            <pc:sldMk cId="3196894898" sldId="294"/>
            <ac:grpSpMk id="9" creationId="{EA55F7A5-7DE8-49E5-8A5E-4553985552DC}"/>
          </ac:grpSpMkLst>
        </pc:grpChg>
        <pc:grpChg chg="add mod">
          <ac:chgData name="Lynette WONG Yik Lynn" userId="d77828d6-86f2-4ff5-bad1-e4b6c8ecd99e" providerId="ADAL" clId="{4C00CEBB-373E-40AB-A2ED-F00FC6D62579}" dt="2021-04-05T09:22:59.141" v="158" actId="1076"/>
          <ac:grpSpMkLst>
            <pc:docMk/>
            <pc:sldMk cId="3196894898" sldId="294"/>
            <ac:grpSpMk id="21" creationId="{AB74DD38-AC2A-46E1-A028-39E6FD37981F}"/>
          </ac:grpSpMkLst>
        </pc:grpChg>
      </pc:sldChg>
      <pc:sldChg chg="modSp mod">
        <pc:chgData name="Lynette WONG Yik Lynn" userId="d77828d6-86f2-4ff5-bad1-e4b6c8ecd99e" providerId="ADAL" clId="{4C00CEBB-373E-40AB-A2ED-F00FC6D62579}" dt="2021-04-05T09:28:49.123" v="216" actId="20577"/>
        <pc:sldMkLst>
          <pc:docMk/>
          <pc:sldMk cId="52088041" sldId="297"/>
        </pc:sldMkLst>
        <pc:spChg chg="mod">
          <ac:chgData name="Lynette WONG Yik Lynn" userId="d77828d6-86f2-4ff5-bad1-e4b6c8ecd99e" providerId="ADAL" clId="{4C00CEBB-373E-40AB-A2ED-F00FC6D62579}" dt="2021-04-05T09:28:49.123" v="216" actId="20577"/>
          <ac:spMkLst>
            <pc:docMk/>
            <pc:sldMk cId="52088041" sldId="297"/>
            <ac:spMk id="1183" creationId="{00000000-0000-0000-0000-000000000000}"/>
          </ac:spMkLst>
        </pc:spChg>
      </pc:sldChg>
    </pc:docChg>
  </pc:docChgLst>
  <pc:docChgLst>
    <pc:chgData name="Lynette WONG Yik Lynn" userId="S::lynettewong.2020@mitb.smu.edu.sg::d77828d6-86f2-4ff5-bad1-e4b6c8ecd99e" providerId="AD" clId="Web-{98A2392A-EF94-4A34-A76F-123094C7C842}"/>
    <pc:docChg chg="modSld">
      <pc:chgData name="Lynette WONG Yik Lynn" userId="S::lynettewong.2020@mitb.smu.edu.sg::d77828d6-86f2-4ff5-bad1-e4b6c8ecd99e" providerId="AD" clId="Web-{98A2392A-EF94-4A34-A76F-123094C7C842}" dt="2021-04-06T11:21:50.388" v="6" actId="20577"/>
      <pc:docMkLst>
        <pc:docMk/>
      </pc:docMkLst>
      <pc:sldChg chg="modSp">
        <pc:chgData name="Lynette WONG Yik Lynn" userId="S::lynettewong.2020@mitb.smu.edu.sg::d77828d6-86f2-4ff5-bad1-e4b6c8ecd99e" providerId="AD" clId="Web-{98A2392A-EF94-4A34-A76F-123094C7C842}" dt="2021-04-06T11:21:50.388" v="6" actId="20577"/>
        <pc:sldMkLst>
          <pc:docMk/>
          <pc:sldMk cId="0" sldId="270"/>
        </pc:sldMkLst>
        <pc:spChg chg="mod">
          <ac:chgData name="Lynette WONG Yik Lynn" userId="S::lynettewong.2020@mitb.smu.edu.sg::d77828d6-86f2-4ff5-bad1-e4b6c8ecd99e" providerId="AD" clId="Web-{98A2392A-EF94-4A34-A76F-123094C7C842}" dt="2021-04-06T11:21:50.388" v="6" actId="20577"/>
          <ac:spMkLst>
            <pc:docMk/>
            <pc:sldMk cId="0" sldId="270"/>
            <ac:spMk id="5156" creationId="{00000000-0000-0000-0000-000000000000}"/>
          </ac:spMkLst>
        </pc:spChg>
      </pc:sldChg>
    </pc:docChg>
  </pc:docChgLst>
  <pc:docChgLst>
    <pc:chgData name="WANG Zhifei" userId="S::zhifei.wang.2020@mitb.smu.edu.sg::4533a3d2-0be7-41e9-829f-83a2db2670ff" providerId="AD" clId="Web-{1C39BD9D-457B-4D34-8CCF-C3D7942B5499}"/>
    <pc:docChg chg="modSld">
      <pc:chgData name="WANG Zhifei" userId="S::zhifei.wang.2020@mitb.smu.edu.sg::4533a3d2-0be7-41e9-829f-83a2db2670ff" providerId="AD" clId="Web-{1C39BD9D-457B-4D34-8CCF-C3D7942B5499}" dt="2021-04-06T11:24:12.984" v="12"/>
      <pc:docMkLst>
        <pc:docMk/>
      </pc:docMkLst>
      <pc:sldChg chg="modNotes">
        <pc:chgData name="WANG Zhifei" userId="S::zhifei.wang.2020@mitb.smu.edu.sg::4533a3d2-0be7-41e9-829f-83a2db2670ff" providerId="AD" clId="Web-{1C39BD9D-457B-4D34-8CCF-C3D7942B5499}" dt="2021-04-06T11:20:39.465" v="10"/>
        <pc:sldMkLst>
          <pc:docMk/>
          <pc:sldMk cId="2249521952" sldId="310"/>
        </pc:sldMkLst>
      </pc:sldChg>
      <pc:sldChg chg="modNotes">
        <pc:chgData name="WANG Zhifei" userId="S::zhifei.wang.2020@mitb.smu.edu.sg::4533a3d2-0be7-41e9-829f-83a2db2670ff" providerId="AD" clId="Web-{1C39BD9D-457B-4D34-8CCF-C3D7942B5499}" dt="2021-04-06T11:24:12.984" v="12"/>
        <pc:sldMkLst>
          <pc:docMk/>
          <pc:sldMk cId="4106391236" sldId="311"/>
        </pc:sldMkLst>
      </pc:sldChg>
      <pc:sldChg chg="modNotes">
        <pc:chgData name="WANG Zhifei" userId="S::zhifei.wang.2020@mitb.smu.edu.sg::4533a3d2-0be7-41e9-829f-83a2db2670ff" providerId="AD" clId="Web-{1C39BD9D-457B-4D34-8CCF-C3D7942B5499}" dt="2021-04-06T11:17:59.244" v="5"/>
        <pc:sldMkLst>
          <pc:docMk/>
          <pc:sldMk cId="3248058429" sldId="312"/>
        </pc:sldMkLst>
      </pc:sldChg>
      <pc:sldChg chg="modNotes">
        <pc:chgData name="WANG Zhifei" userId="S::zhifei.wang.2020@mitb.smu.edu.sg::4533a3d2-0be7-41e9-829f-83a2db2670ff" providerId="AD" clId="Web-{1C39BD9D-457B-4D34-8CCF-C3D7942B5499}" dt="2021-04-06T11:18:24.885" v="7"/>
        <pc:sldMkLst>
          <pc:docMk/>
          <pc:sldMk cId="1470373268" sldId="31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867F6D-919B-4377-B832-967458277C72}" type="doc">
      <dgm:prSet loTypeId="urn:microsoft.com/office/officeart/2005/8/layout/chevron1" loCatId="process" qsTypeId="urn:microsoft.com/office/officeart/2005/8/quickstyle/simple1" qsCatId="simple" csTypeId="urn:microsoft.com/office/officeart/2005/8/colors/accent1_2" csCatId="accent1" phldr="1"/>
      <dgm:spPr/>
    </dgm:pt>
    <dgm:pt modelId="{E3C40A2F-4E9D-4CD3-8218-20285ADBB532}">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SG">
              <a:latin typeface="Dosis" panose="020B0604020202020204" charset="0"/>
            </a:rPr>
            <a:t>Total Pledged Amount (Set Goal)</a:t>
          </a:r>
        </a:p>
      </dgm:t>
    </dgm:pt>
    <dgm:pt modelId="{24B0521A-B76F-4B50-A50F-D1512C9B3832}" type="parTrans" cxnId="{33CA300C-888B-484B-B5F8-5AC352D3A2F3}">
      <dgm:prSet/>
      <dgm:spPr/>
      <dgm:t>
        <a:bodyPr/>
        <a:lstStyle/>
        <a:p>
          <a:endParaRPr lang="en-SG"/>
        </a:p>
      </dgm:t>
    </dgm:pt>
    <dgm:pt modelId="{A31ACBD7-0BCB-4EC1-B490-1EC4FB7A0C9A}" type="sibTrans" cxnId="{33CA300C-888B-484B-B5F8-5AC352D3A2F3}">
      <dgm:prSet/>
      <dgm:spPr/>
      <dgm:t>
        <a:bodyPr/>
        <a:lstStyle/>
        <a:p>
          <a:endParaRPr lang="en-SG"/>
        </a:p>
      </dgm:t>
    </dgm:pt>
    <dgm:pt modelId="{9E853456-6A18-4A80-B091-A78B81E43F9A}">
      <dgm:prSet phldrT="[Tex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n-SG">
              <a:latin typeface="Dosis" panose="020B0604020202020204" charset="0"/>
            </a:rPr>
            <a:t>Staff Pick</a:t>
          </a:r>
        </a:p>
      </dgm:t>
    </dgm:pt>
    <dgm:pt modelId="{C2792222-F037-451F-8034-C395C2E43DC7}" type="parTrans" cxnId="{EEB4F7A9-E1BF-4D78-B7F8-4FA663EEA6FF}">
      <dgm:prSet/>
      <dgm:spPr/>
      <dgm:t>
        <a:bodyPr/>
        <a:lstStyle/>
        <a:p>
          <a:endParaRPr lang="en-SG"/>
        </a:p>
      </dgm:t>
    </dgm:pt>
    <dgm:pt modelId="{23E45C04-2303-40D6-A2F9-47898BCFF5EB}" type="sibTrans" cxnId="{EEB4F7A9-E1BF-4D78-B7F8-4FA663EEA6FF}">
      <dgm:prSet/>
      <dgm:spPr/>
      <dgm:t>
        <a:bodyPr/>
        <a:lstStyle/>
        <a:p>
          <a:endParaRPr lang="en-SG"/>
        </a:p>
      </dgm:t>
    </dgm:pt>
    <dgm:pt modelId="{D542C1D4-8CCA-4728-BF47-7446246A50D4}">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SG">
              <a:latin typeface="Dosis" panose="020B0604020202020204" charset="0"/>
            </a:rPr>
            <a:t>Campaign State</a:t>
          </a:r>
        </a:p>
      </dgm:t>
    </dgm:pt>
    <dgm:pt modelId="{AEBB04EF-C350-4ACC-9196-0AE51BD23940}" type="parTrans" cxnId="{D1EFC843-3100-4DE9-BAE4-DFC366498C6F}">
      <dgm:prSet/>
      <dgm:spPr/>
      <dgm:t>
        <a:bodyPr/>
        <a:lstStyle/>
        <a:p>
          <a:endParaRPr lang="en-SG"/>
        </a:p>
      </dgm:t>
    </dgm:pt>
    <dgm:pt modelId="{740C38C3-29D6-49C7-83CF-644E01C4BFE5}" type="sibTrans" cxnId="{D1EFC843-3100-4DE9-BAE4-DFC366498C6F}">
      <dgm:prSet/>
      <dgm:spPr/>
      <dgm:t>
        <a:bodyPr/>
        <a:lstStyle/>
        <a:p>
          <a:endParaRPr lang="en-SG"/>
        </a:p>
      </dgm:t>
    </dgm:pt>
    <dgm:pt modelId="{ACC72957-56FC-4E2E-9532-9120E0C851A4}">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SG">
              <a:latin typeface="Dosis" panose="020B0604020202020204" charset="0"/>
            </a:rPr>
            <a:t>Final Dataset</a:t>
          </a:r>
        </a:p>
      </dgm:t>
    </dgm:pt>
    <dgm:pt modelId="{2E62596A-673E-4BB7-A098-C8B4B3D47501}" type="parTrans" cxnId="{A5653AC4-63A1-4A48-B2ED-5691B8502D4A}">
      <dgm:prSet/>
      <dgm:spPr/>
      <dgm:t>
        <a:bodyPr/>
        <a:lstStyle/>
        <a:p>
          <a:endParaRPr lang="en-SG"/>
        </a:p>
      </dgm:t>
    </dgm:pt>
    <dgm:pt modelId="{5066380F-EA9E-4500-AC9C-969425605383}" type="sibTrans" cxnId="{A5653AC4-63A1-4A48-B2ED-5691B8502D4A}">
      <dgm:prSet/>
      <dgm:spPr/>
      <dgm:t>
        <a:bodyPr/>
        <a:lstStyle/>
        <a:p>
          <a:endParaRPr lang="en-SG"/>
        </a:p>
      </dgm:t>
    </dgm:pt>
    <dgm:pt modelId="{AAE4DE91-E7E1-419B-9856-3E75DF726178}" type="pres">
      <dgm:prSet presAssocID="{11867F6D-919B-4377-B832-967458277C72}" presName="Name0" presStyleCnt="0">
        <dgm:presLayoutVars>
          <dgm:dir/>
          <dgm:animLvl val="lvl"/>
          <dgm:resizeHandles val="exact"/>
        </dgm:presLayoutVars>
      </dgm:prSet>
      <dgm:spPr/>
    </dgm:pt>
    <dgm:pt modelId="{A992576B-7B44-4CCA-BE49-EB6A1F7FB43B}" type="pres">
      <dgm:prSet presAssocID="{ACC72957-56FC-4E2E-9532-9120E0C851A4}" presName="parTxOnly" presStyleLbl="node1" presStyleIdx="0" presStyleCnt="4">
        <dgm:presLayoutVars>
          <dgm:chMax val="0"/>
          <dgm:chPref val="0"/>
          <dgm:bulletEnabled val="1"/>
        </dgm:presLayoutVars>
      </dgm:prSet>
      <dgm:spPr/>
    </dgm:pt>
    <dgm:pt modelId="{EA46D815-C29D-4DA8-BB1F-FC7B190C8A77}" type="pres">
      <dgm:prSet presAssocID="{5066380F-EA9E-4500-AC9C-969425605383}" presName="parTxOnlySpace" presStyleCnt="0"/>
      <dgm:spPr/>
    </dgm:pt>
    <dgm:pt modelId="{6B005BC1-8B90-4714-B5D7-52FE5A28856D}" type="pres">
      <dgm:prSet presAssocID="{E3C40A2F-4E9D-4CD3-8218-20285ADBB532}" presName="parTxOnly" presStyleLbl="node1" presStyleIdx="1" presStyleCnt="4">
        <dgm:presLayoutVars>
          <dgm:chMax val="0"/>
          <dgm:chPref val="0"/>
          <dgm:bulletEnabled val="1"/>
        </dgm:presLayoutVars>
      </dgm:prSet>
      <dgm:spPr/>
    </dgm:pt>
    <dgm:pt modelId="{12F6CAEE-4AD4-4FB8-A50D-4A165BF1E14F}" type="pres">
      <dgm:prSet presAssocID="{A31ACBD7-0BCB-4EC1-B490-1EC4FB7A0C9A}" presName="parTxOnlySpace" presStyleCnt="0"/>
      <dgm:spPr/>
    </dgm:pt>
    <dgm:pt modelId="{7DBF10C2-60C4-4296-94D8-1A3411725D78}" type="pres">
      <dgm:prSet presAssocID="{9E853456-6A18-4A80-B091-A78B81E43F9A}" presName="parTxOnly" presStyleLbl="node1" presStyleIdx="2" presStyleCnt="4" custLinFactY="-300000" custLinFactNeighborX="-2144" custLinFactNeighborY="-367503">
        <dgm:presLayoutVars>
          <dgm:chMax val="0"/>
          <dgm:chPref val="0"/>
          <dgm:bulletEnabled val="1"/>
        </dgm:presLayoutVars>
      </dgm:prSet>
      <dgm:spPr/>
    </dgm:pt>
    <dgm:pt modelId="{6516DA7A-2BDF-4B0D-B9A5-B15D705D1953}" type="pres">
      <dgm:prSet presAssocID="{23E45C04-2303-40D6-A2F9-47898BCFF5EB}" presName="parTxOnlySpace" presStyleCnt="0"/>
      <dgm:spPr/>
    </dgm:pt>
    <dgm:pt modelId="{A7E806F5-55EA-4385-8F85-3962FC19FAAA}" type="pres">
      <dgm:prSet presAssocID="{D542C1D4-8CCA-4728-BF47-7446246A50D4}" presName="parTxOnly" presStyleLbl="node1" presStyleIdx="3" presStyleCnt="4">
        <dgm:presLayoutVars>
          <dgm:chMax val="0"/>
          <dgm:chPref val="0"/>
          <dgm:bulletEnabled val="1"/>
        </dgm:presLayoutVars>
      </dgm:prSet>
      <dgm:spPr/>
    </dgm:pt>
  </dgm:ptLst>
  <dgm:cxnLst>
    <dgm:cxn modelId="{33CA300C-888B-484B-B5F8-5AC352D3A2F3}" srcId="{11867F6D-919B-4377-B832-967458277C72}" destId="{E3C40A2F-4E9D-4CD3-8218-20285ADBB532}" srcOrd="1" destOrd="0" parTransId="{24B0521A-B76F-4B50-A50F-D1512C9B3832}" sibTransId="{A31ACBD7-0BCB-4EC1-B490-1EC4FB7A0C9A}"/>
    <dgm:cxn modelId="{56DA435D-6153-46F4-89A0-81100B9AFD5E}" type="presOf" srcId="{9E853456-6A18-4A80-B091-A78B81E43F9A}" destId="{7DBF10C2-60C4-4296-94D8-1A3411725D78}" srcOrd="0" destOrd="0" presId="urn:microsoft.com/office/officeart/2005/8/layout/chevron1"/>
    <dgm:cxn modelId="{2E03F961-C004-49E5-BDE4-7257AC7C034E}" type="presOf" srcId="{E3C40A2F-4E9D-4CD3-8218-20285ADBB532}" destId="{6B005BC1-8B90-4714-B5D7-52FE5A28856D}" srcOrd="0" destOrd="0" presId="urn:microsoft.com/office/officeart/2005/8/layout/chevron1"/>
    <dgm:cxn modelId="{D1EFC843-3100-4DE9-BAE4-DFC366498C6F}" srcId="{11867F6D-919B-4377-B832-967458277C72}" destId="{D542C1D4-8CCA-4728-BF47-7446246A50D4}" srcOrd="3" destOrd="0" parTransId="{AEBB04EF-C350-4ACC-9196-0AE51BD23940}" sibTransId="{740C38C3-29D6-49C7-83CF-644E01C4BFE5}"/>
    <dgm:cxn modelId="{EEB4F7A9-E1BF-4D78-B7F8-4FA663EEA6FF}" srcId="{11867F6D-919B-4377-B832-967458277C72}" destId="{9E853456-6A18-4A80-B091-A78B81E43F9A}" srcOrd="2" destOrd="0" parTransId="{C2792222-F037-451F-8034-C395C2E43DC7}" sibTransId="{23E45C04-2303-40D6-A2F9-47898BCFF5EB}"/>
    <dgm:cxn modelId="{A74D53BF-E01A-4AA9-81F3-A0FDAD621660}" type="presOf" srcId="{11867F6D-919B-4377-B832-967458277C72}" destId="{AAE4DE91-E7E1-419B-9856-3E75DF726178}" srcOrd="0" destOrd="0" presId="urn:microsoft.com/office/officeart/2005/8/layout/chevron1"/>
    <dgm:cxn modelId="{A5653AC4-63A1-4A48-B2ED-5691B8502D4A}" srcId="{11867F6D-919B-4377-B832-967458277C72}" destId="{ACC72957-56FC-4E2E-9532-9120E0C851A4}" srcOrd="0" destOrd="0" parTransId="{2E62596A-673E-4BB7-A098-C8B4B3D47501}" sibTransId="{5066380F-EA9E-4500-AC9C-969425605383}"/>
    <dgm:cxn modelId="{AF88B7D3-F396-4195-8FE5-8A65FEF6F18F}" type="presOf" srcId="{ACC72957-56FC-4E2E-9532-9120E0C851A4}" destId="{A992576B-7B44-4CCA-BE49-EB6A1F7FB43B}" srcOrd="0" destOrd="0" presId="urn:microsoft.com/office/officeart/2005/8/layout/chevron1"/>
    <dgm:cxn modelId="{7FA933FD-CF44-426E-AC5B-3BB8B606265C}" type="presOf" srcId="{D542C1D4-8CCA-4728-BF47-7446246A50D4}" destId="{A7E806F5-55EA-4385-8F85-3962FC19FAAA}" srcOrd="0" destOrd="0" presId="urn:microsoft.com/office/officeart/2005/8/layout/chevron1"/>
    <dgm:cxn modelId="{8B784E6F-0280-43E9-93BE-4A4DA678AF6C}" type="presParOf" srcId="{AAE4DE91-E7E1-419B-9856-3E75DF726178}" destId="{A992576B-7B44-4CCA-BE49-EB6A1F7FB43B}" srcOrd="0" destOrd="0" presId="urn:microsoft.com/office/officeart/2005/8/layout/chevron1"/>
    <dgm:cxn modelId="{1F968341-D38D-49D7-A4D2-D3A456391188}" type="presParOf" srcId="{AAE4DE91-E7E1-419B-9856-3E75DF726178}" destId="{EA46D815-C29D-4DA8-BB1F-FC7B190C8A77}" srcOrd="1" destOrd="0" presId="urn:microsoft.com/office/officeart/2005/8/layout/chevron1"/>
    <dgm:cxn modelId="{0B8475DE-C47B-4D4A-90A6-4DEAA0D05BB8}" type="presParOf" srcId="{AAE4DE91-E7E1-419B-9856-3E75DF726178}" destId="{6B005BC1-8B90-4714-B5D7-52FE5A28856D}" srcOrd="2" destOrd="0" presId="urn:microsoft.com/office/officeart/2005/8/layout/chevron1"/>
    <dgm:cxn modelId="{E4FC1D51-F038-4169-9673-E817D631E60E}" type="presParOf" srcId="{AAE4DE91-E7E1-419B-9856-3E75DF726178}" destId="{12F6CAEE-4AD4-4FB8-A50D-4A165BF1E14F}" srcOrd="3" destOrd="0" presId="urn:microsoft.com/office/officeart/2005/8/layout/chevron1"/>
    <dgm:cxn modelId="{F49FDDAB-E36A-4F2E-AB06-20E964206E1E}" type="presParOf" srcId="{AAE4DE91-E7E1-419B-9856-3E75DF726178}" destId="{7DBF10C2-60C4-4296-94D8-1A3411725D78}" srcOrd="4" destOrd="0" presId="urn:microsoft.com/office/officeart/2005/8/layout/chevron1"/>
    <dgm:cxn modelId="{F028C248-30F5-43FA-90D6-64B35599D21A}" type="presParOf" srcId="{AAE4DE91-E7E1-419B-9856-3E75DF726178}" destId="{6516DA7A-2BDF-4B0D-B9A5-B15D705D1953}" srcOrd="5" destOrd="0" presId="urn:microsoft.com/office/officeart/2005/8/layout/chevron1"/>
    <dgm:cxn modelId="{4F49A118-36C2-4E62-8726-D3DCF67061D5}" type="presParOf" srcId="{AAE4DE91-E7E1-419B-9856-3E75DF726178}" destId="{A7E806F5-55EA-4385-8F85-3962FC19FAAA}"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92576B-7B44-4CCA-BE49-EB6A1F7FB43B}">
      <dsp:nvSpPr>
        <dsp:cNvPr id="0" name=""/>
        <dsp:cNvSpPr/>
      </dsp:nvSpPr>
      <dsp:spPr>
        <a:xfrm>
          <a:off x="3780" y="0"/>
          <a:ext cx="2200532" cy="360001"/>
        </a:xfrm>
        <a:prstGeom prst="chevron">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SG" sz="1100" kern="1200">
              <a:latin typeface="Dosis" panose="020B0604020202020204" charset="0"/>
            </a:rPr>
            <a:t>Final Dataset</a:t>
          </a:r>
        </a:p>
      </dsp:txBody>
      <dsp:txXfrm>
        <a:off x="183781" y="0"/>
        <a:ext cx="1840531" cy="360001"/>
      </dsp:txXfrm>
    </dsp:sp>
    <dsp:sp modelId="{6B005BC1-8B90-4714-B5D7-52FE5A28856D}">
      <dsp:nvSpPr>
        <dsp:cNvPr id="0" name=""/>
        <dsp:cNvSpPr/>
      </dsp:nvSpPr>
      <dsp:spPr>
        <a:xfrm>
          <a:off x="1984259" y="0"/>
          <a:ext cx="2200532" cy="360001"/>
        </a:xfrm>
        <a:prstGeom prst="chevron">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SG" sz="1100" kern="1200">
              <a:latin typeface="Dosis" panose="020B0604020202020204" charset="0"/>
            </a:rPr>
            <a:t>Total Pledged Amount (Set Goal)</a:t>
          </a:r>
        </a:p>
      </dsp:txBody>
      <dsp:txXfrm>
        <a:off x="2164260" y="0"/>
        <a:ext cx="1840531" cy="360001"/>
      </dsp:txXfrm>
    </dsp:sp>
    <dsp:sp modelId="{7DBF10C2-60C4-4296-94D8-1A3411725D78}">
      <dsp:nvSpPr>
        <dsp:cNvPr id="0" name=""/>
        <dsp:cNvSpPr/>
      </dsp:nvSpPr>
      <dsp:spPr>
        <a:xfrm>
          <a:off x="3960021" y="0"/>
          <a:ext cx="2200532" cy="360001"/>
        </a:xfrm>
        <a:prstGeom prst="chevron">
          <a:avLst/>
        </a:prstGeom>
        <a:solidFill>
          <a:schemeClr val="accent6"/>
        </a:solidFill>
        <a:ln w="25400" cap="flat" cmpd="sng" algn="ctr">
          <a:solidFill>
            <a:schemeClr val="accent6">
              <a:shade val="50000"/>
            </a:schemeClr>
          </a:solidFill>
          <a:prstDash val="solid"/>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SG" sz="1100" kern="1200">
              <a:latin typeface="Dosis" panose="020B0604020202020204" charset="0"/>
            </a:rPr>
            <a:t>Staff Pick</a:t>
          </a:r>
        </a:p>
      </dsp:txBody>
      <dsp:txXfrm>
        <a:off x="4140022" y="0"/>
        <a:ext cx="1840531" cy="360001"/>
      </dsp:txXfrm>
    </dsp:sp>
    <dsp:sp modelId="{A7E806F5-55EA-4385-8F85-3962FC19FAAA}">
      <dsp:nvSpPr>
        <dsp:cNvPr id="0" name=""/>
        <dsp:cNvSpPr/>
      </dsp:nvSpPr>
      <dsp:spPr>
        <a:xfrm>
          <a:off x="5945218" y="0"/>
          <a:ext cx="2200532" cy="360001"/>
        </a:xfrm>
        <a:prstGeom prst="chevron">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SG" sz="1100" kern="1200">
              <a:latin typeface="Dosis" panose="020B0604020202020204" charset="0"/>
            </a:rPr>
            <a:t>Campaign State</a:t>
          </a:r>
        </a:p>
      </dsp:txBody>
      <dsp:txXfrm>
        <a:off x="6125219" y="0"/>
        <a:ext cx="1840531" cy="36000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a:effectLst/>
                <a:latin typeface="Calibri" panose="020F0502020204030204" pitchFamily="34" charset="0"/>
                <a:ea typeface="Calibri" panose="020F0502020204030204" pitchFamily="34" charset="0"/>
                <a:cs typeface="Times New Roman" panose="02020603050405020304" pitchFamily="18" charset="0"/>
              </a:rPr>
              <a:t>Good evening everyone! We are group 6. Before we start, lemme ask “</a:t>
            </a:r>
            <a:r>
              <a:rPr lang="en-SG" sz="1800">
                <a:effectLst/>
                <a:latin typeface="Segoe UI" panose="020B0502040204020203" pitchFamily="34" charset="0"/>
                <a:ea typeface="Times New Roman" panose="02020603050405020304" pitchFamily="18" charset="0"/>
                <a:cs typeface="Times New Roman" panose="02020603050405020304" pitchFamily="18" charset="0"/>
              </a:rPr>
              <a:t>How many of you supported a project in Kickstarter, Indiegogo, GoFundMe or other crowdfunding website?” </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lang="en-PH"/>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sz="1800">
                <a:effectLst/>
                <a:latin typeface="Calibri" panose="020F0502020204030204" pitchFamily="34" charset="0"/>
                <a:ea typeface="Calibri" panose="020F0502020204030204" pitchFamily="34" charset="0"/>
                <a:cs typeface="Times New Roman" panose="02020603050405020304" pitchFamily="18" charset="0"/>
              </a:rPr>
              <a:t>Today, </a:t>
            </a:r>
            <a:r>
              <a:rPr lang="en-US" sz="1800">
                <a:effectLst/>
                <a:latin typeface="Calibri" panose="020F0502020204030204" pitchFamily="34" charset="0"/>
                <a:ea typeface="Calibri" panose="020F0502020204030204" pitchFamily="34" charset="0"/>
                <a:cs typeface="Times New Roman" panose="02020603050405020304" pitchFamily="18" charset="0"/>
              </a:rPr>
              <a:t>let's kickstart the presentation and discover what's kicking in the </a:t>
            </a:r>
            <a:r>
              <a:rPr lang="en-US" sz="1800" err="1">
                <a:effectLst/>
                <a:latin typeface="Calibri" panose="020F0502020204030204" pitchFamily="34" charset="0"/>
                <a:ea typeface="Calibri" panose="020F0502020204030204" pitchFamily="34" charset="0"/>
                <a:cs typeface="Times New Roman" panose="02020603050405020304" pitchFamily="18" charset="0"/>
              </a:rPr>
              <a:t>kickstarter</a:t>
            </a:r>
            <a:r>
              <a:rPr lang="en-US" sz="1800">
                <a:effectLst/>
                <a:latin typeface="Calibri" panose="020F0502020204030204" pitchFamily="34" charset="0"/>
                <a:ea typeface="Calibri" panose="020F0502020204030204" pitchFamily="34" charset="0"/>
                <a:cs typeface="Times New Roman" panose="02020603050405020304" pitchFamily="18" charset="0"/>
              </a:rPr>
              <a:t> scene‘’</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lang="en-PH"/>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2"/>
        <p:cNvGrpSpPr/>
        <p:nvPr/>
      </p:nvGrpSpPr>
      <p:grpSpPr>
        <a:xfrm>
          <a:off x="0" y="0"/>
          <a:ext cx="0" cy="0"/>
          <a:chOff x="0" y="0"/>
          <a:chExt cx="0" cy="0"/>
        </a:xfrm>
      </p:grpSpPr>
      <p:sp>
        <p:nvSpPr>
          <p:cNvPr id="5223" name="Google Shape;5223;g571f33f51b_6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4" name="Google Shape;5224;g571f33f51b_6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a:t>App Developer </a:t>
            </a:r>
          </a:p>
          <a:p>
            <a:pPr marL="0" lvl="0" indent="0" algn="l" rtl="0">
              <a:spcBef>
                <a:spcPts val="0"/>
              </a:spcBef>
              <a:spcAft>
                <a:spcPts val="0"/>
              </a:spcAft>
              <a:buNone/>
            </a:pPr>
            <a:r>
              <a:rPr lang="en-PH"/>
              <a:t> &gt; Dashboard  &amp; EDA – Kevin</a:t>
            </a:r>
          </a:p>
          <a:p>
            <a:pPr marL="0" lvl="0" indent="0" algn="l" rtl="0">
              <a:spcBef>
                <a:spcPts val="0"/>
              </a:spcBef>
              <a:spcAft>
                <a:spcPts val="0"/>
              </a:spcAft>
              <a:buNone/>
            </a:pPr>
            <a:r>
              <a:rPr lang="en-PH"/>
              <a:t> &gt; MLR and Logit – Archie</a:t>
            </a:r>
          </a:p>
          <a:p>
            <a:pPr marL="0" lvl="0" indent="0" algn="l" rtl="0">
              <a:spcBef>
                <a:spcPts val="0"/>
              </a:spcBef>
              <a:spcAft>
                <a:spcPts val="0"/>
              </a:spcAft>
              <a:buNone/>
            </a:pPr>
            <a:endParaRPr lang="en-PH"/>
          </a:p>
          <a:p>
            <a:pPr marL="0" lvl="0" indent="0" algn="l" rtl="0">
              <a:spcBef>
                <a:spcPts val="0"/>
              </a:spcBef>
              <a:spcAft>
                <a:spcPts val="0"/>
              </a:spcAft>
              <a:buNone/>
            </a:pPr>
            <a:r>
              <a:rPr lang="en-PH"/>
              <a:t>Creator – Sook (MLR, Staff Pick)</a:t>
            </a:r>
          </a:p>
          <a:p>
            <a:pPr marL="0" lvl="0" indent="0" algn="l" rtl="0">
              <a:spcBef>
                <a:spcPts val="0"/>
              </a:spcBef>
              <a:spcAft>
                <a:spcPts val="0"/>
              </a:spcAft>
              <a:buNone/>
            </a:pPr>
            <a:r>
              <a:rPr lang="en-PH"/>
              <a:t>Backer – Lynette (Success Rate)</a:t>
            </a:r>
          </a:p>
          <a:p>
            <a:pPr marL="0" lvl="0" indent="0" algn="l" rtl="0">
              <a:spcBef>
                <a:spcPts val="0"/>
              </a:spcBef>
              <a:spcAft>
                <a:spcPts val="0"/>
              </a:spcAft>
              <a:buNone/>
            </a:pPr>
            <a:endParaRPr lang="en-PH"/>
          </a:p>
          <a:p>
            <a:pPr marL="171450" lvl="0" indent="-171450" algn="l" rtl="0">
              <a:spcBef>
                <a:spcPts val="0"/>
              </a:spcBef>
              <a:spcAft>
                <a:spcPts val="0"/>
              </a:spcAft>
              <a:buFontTx/>
              <a:buChar char="-"/>
            </a:pPr>
            <a:r>
              <a:rPr lang="en-PH"/>
              <a:t>What variables used</a:t>
            </a:r>
          </a:p>
          <a:p>
            <a:pPr marL="171450" lvl="0" indent="-171450" algn="l" rtl="0">
              <a:spcBef>
                <a:spcPts val="0"/>
              </a:spcBef>
              <a:spcAft>
                <a:spcPts val="0"/>
              </a:spcAft>
              <a:buFontTx/>
              <a:buChar char="-"/>
            </a:pPr>
            <a:r>
              <a:rPr lang="en-PH"/>
              <a:t>How to used</a:t>
            </a:r>
          </a:p>
          <a:p>
            <a:pPr marL="0" lvl="0" indent="0" algn="l" rtl="0">
              <a:spcBef>
                <a:spcPts val="0"/>
              </a:spcBef>
              <a:spcAft>
                <a:spcPts val="0"/>
              </a:spcAft>
              <a:buFontTx/>
              <a:buNone/>
            </a:pPr>
            <a:endParaRPr lang="en-PH"/>
          </a:p>
          <a:p>
            <a:pPr marL="0" lvl="0" indent="0" algn="l" rtl="0">
              <a:spcBef>
                <a:spcPts val="0"/>
              </a:spcBef>
              <a:spcAft>
                <a:spcPts val="0"/>
              </a:spcAft>
              <a:buFontTx/>
              <a:buNone/>
            </a:pPr>
            <a:r>
              <a:rPr lang="en-PH"/>
              <a:t>Discuss about Food and Technology</a:t>
            </a: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571f33f51b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571f33f51b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a:t>Kevin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Now that we’ve completed our demo. I’d like to just summarize some of the key points that we’d like for you to take away from our discussion today.</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First. Kickstarter is a platform that does a lot of good for society and the world by connecting creators and backers. But creators and backers face some problems, and that’s where we hope to come in.</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 first problem is the information creators and backers need is dispersed, can be hard to find. Our app solves this by consolidating the most important information into one easy to use tool.</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 second problem is there’s a lot for a creator to consider in designing their project’s campaign. We hope to make the design process simpler for creators by analyzing historical projects, specifically what factors led to those campaigns being successful.</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 third and last problem is creators and backers currently rely on intuition and a gut feeling to determine their goal amount or whether a campaign is worth backing. We hope to add some objectivity and clarity into this decision making process using our prediction models.</a:t>
            </a:r>
          </a:p>
          <a:p>
            <a:pPr marL="158750" indent="0">
              <a:buNone/>
            </a:pPr>
            <a:endParaRPr lang="en-SG"/>
          </a:p>
        </p:txBody>
      </p:sp>
    </p:spTree>
    <p:extLst>
      <p:ext uri="{BB962C8B-B14F-4D97-AF65-F5344CB8AC3E}">
        <p14:creationId xmlns:p14="http://schemas.microsoft.com/office/powerpoint/2010/main" val="1870069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r>
              <a:rPr lang="en-US" sz="1800">
                <a:effectLst/>
                <a:latin typeface="Calibri" panose="020F0502020204030204" pitchFamily="34" charset="0"/>
                <a:ea typeface="Calibri" panose="020F0502020204030204" pitchFamily="34" charset="0"/>
                <a:cs typeface="Times New Roman" panose="02020603050405020304" pitchFamily="18" charset="0"/>
              </a:rPr>
              <a:t>Kickstarter is a popular project on Kaggle, </a:t>
            </a:r>
            <a:r>
              <a:rPr lang="en-US" sz="1800" err="1">
                <a:effectLst/>
                <a:latin typeface="Calibri" panose="020F0502020204030204" pitchFamily="34" charset="0"/>
                <a:ea typeface="Calibri" panose="020F0502020204030204" pitchFamily="34" charset="0"/>
                <a:cs typeface="Times New Roman" panose="02020603050405020304" pitchFamily="18" charset="0"/>
              </a:rPr>
              <a:t>github</a:t>
            </a:r>
            <a:r>
              <a:rPr lang="en-US" sz="1800">
                <a:effectLst/>
                <a:latin typeface="Calibri" panose="020F0502020204030204" pitchFamily="34" charset="0"/>
                <a:ea typeface="Calibri" panose="020F0502020204030204" pitchFamily="34" charset="0"/>
                <a:cs typeface="Times New Roman" panose="02020603050405020304" pitchFamily="18" charset="0"/>
              </a:rPr>
              <a:t>, and other websites. This space may be saturated, but we believe we still have something of value to add to the conversation. There are 4 things that we think set us apart:</a:t>
            </a:r>
          </a:p>
          <a:p>
            <a:pPr marL="342900" marR="0" lvl="0" indent="-342900">
              <a:lnSpc>
                <a:spcPct val="107000"/>
              </a:lnSpc>
              <a:spcBef>
                <a:spcPts val="0"/>
              </a:spcBef>
              <a:spcAft>
                <a:spcPts val="0"/>
              </a:spcAft>
              <a:buFont typeface="+mj-lt"/>
              <a:buAutoNum type="arabicPeriod"/>
            </a:pPr>
            <a:r>
              <a:rPr lang="en-US" sz="1800">
                <a:effectLst/>
                <a:latin typeface="Calibri" panose="020F0502020204030204" pitchFamily="34" charset="0"/>
                <a:ea typeface="Calibri" panose="020F0502020204030204" pitchFamily="34" charset="0"/>
                <a:cs typeface="Times New Roman" panose="02020603050405020304" pitchFamily="18" charset="0"/>
              </a:rPr>
              <a:t>Our data is relatively big compared to some other studies. In one study we found, they only used 6 months whereas we use 5 years worth of data.</a:t>
            </a:r>
          </a:p>
          <a:p>
            <a:pPr marL="342900" marR="0" lvl="0" indent="-342900">
              <a:lnSpc>
                <a:spcPct val="107000"/>
              </a:lnSpc>
              <a:spcBef>
                <a:spcPts val="0"/>
              </a:spcBef>
              <a:spcAft>
                <a:spcPts val="0"/>
              </a:spcAft>
              <a:buFont typeface="+mj-lt"/>
              <a:buAutoNum type="arabicPeriod"/>
            </a:pPr>
            <a:r>
              <a:rPr lang="en-US" sz="1800">
                <a:effectLst/>
                <a:latin typeface="Calibri" panose="020F0502020204030204" pitchFamily="34" charset="0"/>
                <a:ea typeface="Calibri" panose="020F0502020204030204" pitchFamily="34" charset="0"/>
                <a:cs typeface="Times New Roman" panose="02020603050405020304" pitchFamily="18" charset="0"/>
              </a:rPr>
              <a:t>Our dashboard is comprehensive and allows users to get macro and micro level insights from the data.</a:t>
            </a:r>
          </a:p>
          <a:p>
            <a:pPr marL="342900" marR="0" lvl="0" indent="-342900">
              <a:lnSpc>
                <a:spcPct val="107000"/>
              </a:lnSpc>
              <a:spcBef>
                <a:spcPts val="0"/>
              </a:spcBef>
              <a:spcAft>
                <a:spcPts val="800"/>
              </a:spcAft>
              <a:buFont typeface="+mj-lt"/>
              <a:buAutoNum type="arabicPeriod"/>
            </a:pPr>
            <a:r>
              <a:rPr lang="en-US" sz="1800">
                <a:effectLst/>
                <a:latin typeface="Calibri" panose="020F0502020204030204" pitchFamily="34" charset="0"/>
                <a:ea typeface="Calibri" panose="020F0502020204030204" pitchFamily="34" charset="0"/>
                <a:cs typeface="Times New Roman" panose="02020603050405020304" pitchFamily="18" charset="0"/>
              </a:rPr>
              <a:t>Our analytical approach. One of our models focuses on staff pick. We believe focusing on this variable (as opposed to just success rate) better empowers creators because this is something they can proactively strive for as an early indicator.</a:t>
            </a:r>
          </a:p>
          <a:p>
            <a:pPr marL="342900" marR="0" lvl="0" indent="-342900">
              <a:lnSpc>
                <a:spcPct val="107000"/>
              </a:lnSpc>
              <a:spcBef>
                <a:spcPts val="0"/>
              </a:spcBef>
              <a:spcAft>
                <a:spcPts val="800"/>
              </a:spcAft>
              <a:buFont typeface="+mj-lt"/>
              <a:buAutoNum type="arabicPeriod"/>
            </a:pPr>
            <a:r>
              <a:rPr lang="en-US" sz="1800">
                <a:effectLst/>
                <a:latin typeface="Calibri" panose="020F0502020204030204" pitchFamily="34" charset="0"/>
                <a:ea typeface="Calibri" panose="020F0502020204030204" pitchFamily="34" charset="0"/>
                <a:cs typeface="Times New Roman" panose="02020603050405020304" pitchFamily="18" charset="0"/>
              </a:rPr>
              <a:t>Lastly, our tool and model are flexible enough to adapt. We recognize that projects evolve. If key factors about your project change, you can use our model to get updated predictions to see if you’re on track or if you need to course correct.</a:t>
            </a:r>
            <a:endParaRPr/>
          </a:p>
        </p:txBody>
      </p:sp>
    </p:spTree>
    <p:extLst>
      <p:ext uri="{BB962C8B-B14F-4D97-AF65-F5344CB8AC3E}">
        <p14:creationId xmlns:p14="http://schemas.microsoft.com/office/powerpoint/2010/main" val="3416509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6"/>
        <p:cNvGrpSpPr/>
        <p:nvPr/>
      </p:nvGrpSpPr>
      <p:grpSpPr>
        <a:xfrm>
          <a:off x="0" y="0"/>
          <a:ext cx="0" cy="0"/>
          <a:chOff x="0" y="0"/>
          <a:chExt cx="0" cy="0"/>
        </a:xfrm>
      </p:grpSpPr>
      <p:sp>
        <p:nvSpPr>
          <p:cNvPr id="5047" name="Google Shape;5047;g571f33f51b_1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8" name="Google Shape;5048;g571f33f51b_1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a:t>Lynette:</a:t>
            </a:r>
          </a:p>
          <a:p>
            <a:pPr marL="0" lvl="0" indent="0" algn="l" rtl="0">
              <a:spcBef>
                <a:spcPts val="0"/>
              </a:spcBef>
              <a:spcAft>
                <a:spcPts val="0"/>
              </a:spcAft>
              <a:buNone/>
            </a:pPr>
            <a:r>
              <a:rPr lang="en-PH"/>
              <a:t>How can you improve the accuracy of your model and what are future enhancements?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4dfce81f19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4dfce81f19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a:t>Archie</a:t>
            </a:r>
          </a:p>
          <a:p>
            <a:pPr marL="0" lvl="0" indent="0" algn="l" rtl="0">
              <a:spcBef>
                <a:spcPts val="0"/>
              </a:spcBef>
              <a:spcAft>
                <a:spcPts val="0"/>
              </a:spcAft>
              <a:buNone/>
            </a:pPr>
            <a:endParaRPr lang="en-PH"/>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571f33f51b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571f33f51b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a:t>Sook</a:t>
            </a:r>
          </a:p>
          <a:p>
            <a:pPr marL="0" lvl="0" indent="0" algn="l" rtl="0">
              <a:spcBef>
                <a:spcPts val="0"/>
              </a:spcBef>
              <a:spcAft>
                <a:spcPts val="0"/>
              </a:spcAft>
              <a:buNone/>
            </a:pPr>
            <a:r>
              <a:rPr lang="en-PH"/>
              <a:t>You mentioned about the significance of staff pick and campaign duration, did you perform statistical tests?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a:t>Archie: </a:t>
            </a:r>
          </a:p>
          <a:p>
            <a:pPr marL="0" lvl="0" indent="0" algn="l" rtl="0">
              <a:spcBef>
                <a:spcPts val="0"/>
              </a:spcBef>
              <a:spcAft>
                <a:spcPts val="0"/>
              </a:spcAft>
              <a:buNone/>
            </a:pPr>
            <a:r>
              <a:rPr lang="en-PH"/>
              <a:t>Can you elaborate why did you choose to build models per main category for staff pick and success rate?</a:t>
            </a:r>
          </a:p>
          <a:p>
            <a:pPr marL="0" lvl="0" indent="0" algn="l" rtl="0">
              <a:spcBef>
                <a:spcPts val="0"/>
              </a:spcBef>
              <a:spcAft>
                <a:spcPts val="0"/>
              </a:spcAft>
              <a:buNone/>
            </a:pPr>
            <a:br>
              <a:rPr lang="en-PH"/>
            </a:br>
            <a:r>
              <a:rPr lang="en-PH"/>
              <a:t>Thanks for the question, we actually tried to build a model for all category  but building a model per category is better because it yields a lower AIC Value.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a:effectLst/>
                <a:latin typeface="Calibri" panose="020F0502020204030204" pitchFamily="34" charset="0"/>
                <a:ea typeface="Calibri" panose="020F0502020204030204" pitchFamily="34" charset="0"/>
                <a:cs typeface="Times New Roman" panose="02020603050405020304" pitchFamily="18" charset="0"/>
              </a:rPr>
              <a:t>We will firstly go through what is </a:t>
            </a:r>
            <a:r>
              <a:rPr lang="en-US" sz="1800" err="1">
                <a:effectLst/>
                <a:latin typeface="Calibri" panose="020F0502020204030204" pitchFamily="34" charset="0"/>
                <a:ea typeface="Calibri" panose="020F0502020204030204" pitchFamily="34" charset="0"/>
                <a:cs typeface="Times New Roman" panose="02020603050405020304" pitchFamily="18" charset="0"/>
              </a:rPr>
              <a:t>kickstarter</a:t>
            </a:r>
            <a:r>
              <a:rPr lang="en-US" sz="1800">
                <a:effectLst/>
                <a:latin typeface="Calibri" panose="020F0502020204030204" pitchFamily="34" charset="0"/>
                <a:ea typeface="Calibri" panose="020F0502020204030204" pitchFamily="34" charset="0"/>
                <a:cs typeface="Times New Roman" panose="02020603050405020304" pitchFamily="18" charset="0"/>
              </a:rPr>
              <a:t>, followed by the problems faced by creators and backers and how our </a:t>
            </a:r>
            <a:r>
              <a:rPr lang="en-US" sz="1800" err="1">
                <a:effectLst/>
                <a:latin typeface="Calibri" panose="020F0502020204030204" pitchFamily="34" charset="0"/>
                <a:ea typeface="Calibri" panose="020F0502020204030204" pitchFamily="34" charset="0"/>
                <a:cs typeface="Times New Roman" panose="02020603050405020304" pitchFamily="18" charset="0"/>
              </a:rPr>
              <a:t>Rshiny</a:t>
            </a:r>
            <a:r>
              <a:rPr lang="en-US" sz="1800">
                <a:effectLst/>
                <a:latin typeface="Calibri" panose="020F0502020204030204" pitchFamily="34" charset="0"/>
                <a:ea typeface="Calibri" panose="020F0502020204030204" pitchFamily="34" charset="0"/>
                <a:cs typeface="Times New Roman" panose="02020603050405020304" pitchFamily="18" charset="0"/>
              </a:rPr>
              <a:t> app will help them. Then we will explain our analytical process, walk you through our shinny app before we conclude our presentation. </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p>
            <a:endParaRPr lang="en-SG"/>
          </a:p>
        </p:txBody>
      </p:sp>
    </p:spTree>
    <p:extLst>
      <p:ext uri="{BB962C8B-B14F-4D97-AF65-F5344CB8AC3E}">
        <p14:creationId xmlns:p14="http://schemas.microsoft.com/office/powerpoint/2010/main" val="4171081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nSpc>
                <a:spcPct val="107000"/>
              </a:lnSpc>
              <a:spcAft>
                <a:spcPts val="800"/>
              </a:spcAft>
              <a:buNone/>
            </a:pPr>
            <a:r>
              <a:rPr lang="en-US" sz="1800">
                <a:effectLst/>
                <a:latin typeface="Calibri" panose="020F0502020204030204" pitchFamily="34" charset="0"/>
                <a:ea typeface="Calibri" panose="020F0502020204030204" pitchFamily="34" charset="0"/>
                <a:cs typeface="Times New Roman" panose="02020603050405020304" pitchFamily="18" charset="0"/>
              </a:rPr>
              <a:t>Kickstarter is an online platform for creative ideas, ranging from film, music, games to design and technology. This is where funders and startups will present their ideas and be supported by people worldwide, which is called crowd funding. Since its launch on 2009, </a:t>
            </a:r>
            <a:r>
              <a:rPr lang="en-US" sz="1800" err="1">
                <a:effectLst/>
                <a:latin typeface="Calibri" panose="020F0502020204030204" pitchFamily="34" charset="0"/>
                <a:ea typeface="Calibri" panose="020F0502020204030204" pitchFamily="34" charset="0"/>
                <a:cs typeface="Times New Roman" panose="02020603050405020304" pitchFamily="18" charset="0"/>
              </a:rPr>
              <a:t>kickstarter</a:t>
            </a:r>
            <a:r>
              <a:rPr lang="en-US" sz="1800">
                <a:effectLst/>
                <a:latin typeface="Calibri" panose="020F0502020204030204" pitchFamily="34" charset="0"/>
                <a:ea typeface="Calibri" panose="020F0502020204030204" pitchFamily="34" charset="0"/>
                <a:cs typeface="Times New Roman" panose="02020603050405020304" pitchFamily="18" charset="0"/>
              </a:rPr>
              <a:t> has gathered 19.4 million backers and raised 5.7 billion dollars pledged amount. </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p>
            <a:endParaRPr lang="en-SG"/>
          </a:p>
        </p:txBody>
      </p:sp>
    </p:spTree>
    <p:extLst>
      <p:ext uri="{BB962C8B-B14F-4D97-AF65-F5344CB8AC3E}">
        <p14:creationId xmlns:p14="http://schemas.microsoft.com/office/powerpoint/2010/main" val="3768950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nSpc>
                <a:spcPct val="107000"/>
              </a:lnSpc>
              <a:spcAft>
                <a:spcPts val="800"/>
              </a:spcAft>
              <a:buNone/>
            </a:pPr>
            <a:r>
              <a:rPr lang="en-US" sz="1800">
                <a:effectLst/>
                <a:latin typeface="Calibri" panose="020F0502020204030204" pitchFamily="34" charset="0"/>
                <a:ea typeface="Calibri" panose="020F0502020204030204" pitchFamily="34" charset="0"/>
                <a:cs typeface="Times New Roman" panose="02020603050405020304" pitchFamily="18" charset="0"/>
              </a:rPr>
              <a:t>Here is how </a:t>
            </a:r>
            <a:r>
              <a:rPr lang="en-US" sz="1800" err="1">
                <a:effectLst/>
                <a:latin typeface="Calibri" panose="020F0502020204030204" pitchFamily="34" charset="0"/>
                <a:ea typeface="Calibri" panose="020F0502020204030204" pitchFamily="34" charset="0"/>
                <a:cs typeface="Times New Roman" panose="02020603050405020304" pitchFamily="18" charset="0"/>
              </a:rPr>
              <a:t>kickstarter</a:t>
            </a:r>
            <a:r>
              <a:rPr lang="en-US" sz="1800">
                <a:effectLst/>
                <a:latin typeface="Calibri" panose="020F0502020204030204" pitchFamily="34" charset="0"/>
                <a:ea typeface="Calibri" panose="020F0502020204030204" pitchFamily="34" charset="0"/>
                <a:cs typeface="Times New Roman" panose="02020603050405020304" pitchFamily="18" charset="0"/>
              </a:rPr>
              <a:t> works. At stage 1, the creator will post a project, set monetary goal and deadline to be met. Then the </a:t>
            </a:r>
            <a:r>
              <a:rPr lang="en-US" sz="1800" err="1">
                <a:effectLst/>
                <a:latin typeface="Calibri" panose="020F0502020204030204" pitchFamily="34" charset="0"/>
                <a:ea typeface="Calibri" panose="020F0502020204030204" pitchFamily="34" charset="0"/>
                <a:cs typeface="Times New Roman" panose="02020603050405020304" pitchFamily="18" charset="0"/>
              </a:rPr>
              <a:t>bakders</a:t>
            </a:r>
            <a:r>
              <a:rPr lang="en-US" sz="1800">
                <a:effectLst/>
                <a:latin typeface="Calibri" panose="020F0502020204030204" pitchFamily="34" charset="0"/>
                <a:ea typeface="Calibri" panose="020F0502020204030204" pitchFamily="34" charset="0"/>
                <a:cs typeface="Times New Roman" panose="02020603050405020304" pitchFamily="18" charset="0"/>
              </a:rPr>
              <a:t> will pledge money if they like a certain project. Finally, </a:t>
            </a:r>
            <a:r>
              <a:rPr lang="en-US" sz="1800" err="1">
                <a:effectLst/>
                <a:latin typeface="Calibri" panose="020F0502020204030204" pitchFamily="34" charset="0"/>
                <a:ea typeface="Calibri" panose="020F0502020204030204" pitchFamily="34" charset="0"/>
                <a:cs typeface="Times New Roman" panose="02020603050405020304" pitchFamily="18" charset="0"/>
              </a:rPr>
              <a:t>kickstarter</a:t>
            </a:r>
            <a:r>
              <a:rPr lang="en-US" sz="1800">
                <a:effectLst/>
                <a:latin typeface="Calibri" panose="020F0502020204030204" pitchFamily="34" charset="0"/>
                <a:ea typeface="Calibri" panose="020F0502020204030204" pitchFamily="34" charset="0"/>
                <a:cs typeface="Times New Roman" panose="02020603050405020304" pitchFamily="18" charset="0"/>
              </a:rPr>
              <a:t> follows a all or nothing model which the campaign status depends on the pledge amount. The project is successful only when the goal amount is met by the deadline, if not, the project is failed and the creators will receive no money. </a:t>
            </a:r>
            <a:endParaRPr lang="en-SG" sz="1800">
              <a:effectLst/>
              <a:latin typeface="Calibri" panose="020F0502020204030204" pitchFamily="34" charset="0"/>
              <a:ea typeface="Calibri" panose="020F0502020204030204" pitchFamily="34" charset="0"/>
              <a:cs typeface="Times New Roman" panose="02020603050405020304" pitchFamily="18" charset="0"/>
            </a:endParaRPr>
          </a:p>
          <a:p>
            <a:endParaRPr lang="en-SG"/>
          </a:p>
        </p:txBody>
      </p:sp>
    </p:spTree>
    <p:extLst>
      <p:ext uri="{BB962C8B-B14F-4D97-AF65-F5344CB8AC3E}">
        <p14:creationId xmlns:p14="http://schemas.microsoft.com/office/powerpoint/2010/main" val="3239216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nSpc>
                <a:spcPct val="107000"/>
              </a:lnSpc>
              <a:spcAft>
                <a:spcPts val="800"/>
              </a:spcAft>
              <a:buNone/>
            </a:pPr>
            <a:r>
              <a:rPr lang="en-US" sz="1800">
                <a:effectLst/>
                <a:latin typeface="Calibri" panose="020F0502020204030204" pitchFamily="34" charset="0"/>
                <a:ea typeface="Calibri" panose="020F0502020204030204" pitchFamily="34" charset="0"/>
                <a:cs typeface="Times New Roman" panose="02020603050405020304" pitchFamily="18" charset="0"/>
              </a:rPr>
              <a:t>So if you were a creator or backer, what are the problems you may face? Here we have summarized the potential problems. Firstly, there is dispersed information and limited resources. S</a:t>
            </a:r>
            <a:r>
              <a:rPr lang="en-SG" sz="1800" err="1">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tatistics</a:t>
            </a:r>
            <a:r>
              <a:rPr lang="en-SG" sz="18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on Kickstarter projects need to be accessed from different websites with limited data analysis for project creators</a:t>
            </a:r>
            <a:r>
              <a:rPr lang="en-SG" sz="1800">
                <a:effectLst/>
                <a:latin typeface="Calibri" panose="020F0502020204030204" pitchFamily="34" charset="0"/>
                <a:ea typeface="Calibri" panose="020F0502020204030204" pitchFamily="34" charset="0"/>
                <a:cs typeface="Times New Roman" panose="02020603050405020304" pitchFamily="18" charset="0"/>
              </a:rPr>
              <a:t> to have a holistic view of the past projects’ performances. Secondly, there are too many factors for creators to consider in project planning stage, many of the creators are one man show or very small team which may be difficult for them to make wise decisions. Lastly, backers and creators face a range of variables they need to quantify. For backers, they would want to know what are the past successful projects so that they will make the right choice; for creators, they need to know what’s the optimal goal amount, when to launch the project, what topics they should choose to work on and how to increase their project success. </a:t>
            </a:r>
          </a:p>
          <a:p>
            <a:pPr marL="0" lvl="0" indent="0" algn="l" rtl="0">
              <a:spcBef>
                <a:spcPts val="0"/>
              </a:spcBef>
              <a:spcAft>
                <a:spcPts val="0"/>
              </a:spcAft>
              <a:buNone/>
            </a:pPr>
            <a:endParaRPr lang="en-US"/>
          </a:p>
        </p:txBody>
      </p:sp>
    </p:spTree>
    <p:extLst>
      <p:ext uri="{BB962C8B-B14F-4D97-AF65-F5344CB8AC3E}">
        <p14:creationId xmlns:p14="http://schemas.microsoft.com/office/powerpoint/2010/main" val="3174819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Google Shape;1168;g571f33f51b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9" name="Google Shape;1169;g571f33f51b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a:t>Celia</a:t>
            </a:r>
          </a:p>
          <a:p>
            <a:pPr>
              <a:buNone/>
            </a:pPr>
            <a:r>
              <a:rPr lang="en-PH"/>
              <a:t>Before we jump into the solutions, lets look at the analytical approach we have adopted to tackle the problem faced. </a:t>
            </a:r>
          </a:p>
          <a:p>
            <a:pPr>
              <a:buNone/>
            </a:pPr>
            <a:r>
              <a:rPr lang="en-PH"/>
              <a:t>Here is a brief work flow of our approach. In our project, we took 5 year worth of monthly kickstart data and focusing on completed campaigns that are either successful or failed. </a:t>
            </a:r>
          </a:p>
          <a:p>
            <a:pPr>
              <a:buNone/>
            </a:pPr>
            <a:r>
              <a:rPr lang="en-PH"/>
              <a:t>From there, we performed cleansing, feature engineering to derive additional variables, and conducted descriptive analysis and statistical tests to determine the useful variable that were eventually used in our solution. </a:t>
            </a:r>
          </a:p>
          <a:p>
            <a:pPr>
              <a:buNone/>
            </a:pPr>
            <a:r>
              <a:rPr lang="en-PH"/>
              <a:t>Lets look at some interesting findings we have on success rate (%)</a:t>
            </a:r>
          </a:p>
          <a:p>
            <a:pPr marL="0" lvl="0" indent="0" algn="l">
              <a:spcBef>
                <a:spcPts val="0"/>
              </a:spcBef>
              <a:spcAft>
                <a:spcPts val="0"/>
              </a:spcAft>
              <a:buNone/>
            </a:pPr>
            <a:endParaRPr lang="en-PH"/>
          </a:p>
        </p:txBody>
      </p:sp>
    </p:spTree>
    <p:extLst>
      <p:ext uri="{BB962C8B-B14F-4D97-AF65-F5344CB8AC3E}">
        <p14:creationId xmlns:p14="http://schemas.microsoft.com/office/powerpoint/2010/main" val="1945063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FontTx/>
              <a:buNone/>
            </a:pPr>
            <a:r>
              <a:rPr lang="en-PH"/>
              <a:t>Celia</a:t>
            </a:r>
          </a:p>
          <a:p>
            <a:r>
              <a:rPr lang="en-PH"/>
              <a:t>-Firstly, staff pick. As shown by the percentage bar chart, higher success rate is observed across all categories. This drive us to dive deeper at subsequent stage to help creators to get their project featured by staff. </a:t>
            </a:r>
          </a:p>
          <a:p>
            <a:r>
              <a:rPr lang="en-PH"/>
              <a:t>-Campaign Duration: intuitively, one would think the longer the campaign period, the more time we have to collect funds, hence the better it is. However it is not the case, from our findings, optimal duration is actually one month </a:t>
            </a:r>
          </a:p>
          <a:p>
            <a:r>
              <a:rPr lang="en-PH"/>
              <a:t>-Success rate also vary across category and location where the project is launched at.  </a:t>
            </a:r>
          </a:p>
          <a:p>
            <a:pPr marL="457200" indent="-298450">
              <a:buFontTx/>
              <a:buChar char="-"/>
            </a:pPr>
            <a:endParaRPr lang="en-PH"/>
          </a:p>
        </p:txBody>
      </p:sp>
    </p:spTree>
    <p:extLst>
      <p:ext uri="{BB962C8B-B14F-4D97-AF65-F5344CB8AC3E}">
        <p14:creationId xmlns:p14="http://schemas.microsoft.com/office/powerpoint/2010/main" val="3890088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PH"/>
              <a:t>Celia</a:t>
            </a:r>
          </a:p>
          <a:p>
            <a:r>
              <a:rPr lang="en-PH"/>
              <a:t>-After studying on the trend and conducting test to verify our hypothesis, we arrive at the list of variables that will go into modelling stage </a:t>
            </a:r>
          </a:p>
          <a:p>
            <a:r>
              <a:rPr lang="en-PH"/>
              <a:t>-These variables can be broadly classified into 5 area. Monetary, Data/Time variable, location, project info and number of past projects a creator has. </a:t>
            </a:r>
          </a:p>
          <a:p>
            <a:r>
              <a:rPr lang="en-PH"/>
              <a:t>-As creator and backers have different needs, we have 3 models set up to cater to the different requirement.</a:t>
            </a:r>
          </a:p>
          <a:p>
            <a:pPr marL="457200" indent="-298450"/>
            <a:r>
              <a:rPr lang="en-PH"/>
              <a:t>-</a:t>
            </a:r>
          </a:p>
          <a:p>
            <a:r>
              <a:rPr lang="en-PH"/>
              <a:t>-For creators, two concerns they are how much to set as goal, and how to get their campaign featured by staff – to help them that, we have adopted multiple linear regression to predict the pledged amount the project is likely to collect, creator can use this to proxy the goal amount </a:t>
            </a:r>
          </a:p>
          <a:p>
            <a:r>
              <a:rPr lang="en-PH"/>
              <a:t>-Staff pick, logistic regression is used, so creators can fine tune the variables to make their project more favorable by staff </a:t>
            </a:r>
          </a:p>
          <a:p>
            <a:r>
              <a:rPr lang="en-PH"/>
              <a:t>-For backers. In general, backers wants to support a project of interest that can be successful, so that they can enjoy the product and services , or even the rewards creators are providing </a:t>
            </a:r>
          </a:p>
          <a:p>
            <a:pPr marL="457200" indent="-298450">
              <a:buFontTx/>
              <a:buChar char="-"/>
            </a:pPr>
            <a:endParaRPr lang="en-PH"/>
          </a:p>
        </p:txBody>
      </p:sp>
    </p:spTree>
    <p:extLst>
      <p:ext uri="{BB962C8B-B14F-4D97-AF65-F5344CB8AC3E}">
        <p14:creationId xmlns:p14="http://schemas.microsoft.com/office/powerpoint/2010/main" val="235085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5465e7bc0b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5465e7bc0b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PH"/>
              <a:t>Celia</a:t>
            </a:r>
          </a:p>
          <a:p>
            <a:pPr marL="0" lvl="0" indent="0" algn="l" rtl="0">
              <a:spcBef>
                <a:spcPts val="0"/>
              </a:spcBef>
              <a:spcAft>
                <a:spcPts val="0"/>
              </a:spcAft>
              <a:buNone/>
            </a:pPr>
            <a:endParaRPr/>
          </a:p>
          <a:p>
            <a:pPr>
              <a:buNone/>
            </a:pPr>
            <a:r>
              <a:rPr lang="en-US"/>
              <a:t>With the help of Shiny, decision making, resource planning, and tracking progress can be obtained at ease</a:t>
            </a:r>
          </a:p>
          <a:p>
            <a:pPr>
              <a:buNone/>
            </a:pPr>
            <a:r>
              <a:rPr lang="en-US"/>
              <a:t>Next, I’ll invite my team make, Archie, Kevin, Sook Xian and Lynnett to demonstrate how this can be done thru our shiny app </a:t>
            </a:r>
          </a:p>
          <a:p>
            <a:pPr marL="0" indent="0">
              <a:buNone/>
            </a:pPr>
            <a:endParaRPr lang="en-US"/>
          </a:p>
        </p:txBody>
      </p:sp>
    </p:spTree>
    <p:extLst>
      <p:ext uri="{BB962C8B-B14F-4D97-AF65-F5344CB8AC3E}">
        <p14:creationId xmlns:p14="http://schemas.microsoft.com/office/powerpoint/2010/main" val="4047229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EFEFEF"/>
        </a:solidFill>
        <a:effectLst/>
      </p:bgPr>
    </p:bg>
    <p:spTree>
      <p:nvGrpSpPr>
        <p:cNvPr id="1" name="Shape 8"/>
        <p:cNvGrpSpPr/>
        <p:nvPr/>
      </p:nvGrpSpPr>
      <p:grpSpPr>
        <a:xfrm>
          <a:off x="0" y="0"/>
          <a:ext cx="0" cy="0"/>
          <a:chOff x="0" y="0"/>
          <a:chExt cx="0" cy="0"/>
        </a:xfrm>
      </p:grpSpPr>
      <p:sp>
        <p:nvSpPr>
          <p:cNvPr id="9" name="Google Shape;9;p2"/>
          <p:cNvSpPr/>
          <p:nvPr/>
        </p:nvSpPr>
        <p:spPr>
          <a:xfrm flipH="1">
            <a:off x="-7075" y="-137525"/>
            <a:ext cx="9190500" cy="52809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818613" y="1392125"/>
            <a:ext cx="3527100" cy="203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500">
                <a:solidFill>
                  <a:schemeClr val="accent5"/>
                </a:solidFill>
              </a:defRPr>
            </a:lvl1pPr>
            <a:lvl2pPr lvl="1"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2pPr>
            <a:lvl3pPr lvl="2"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3pPr>
            <a:lvl4pPr lvl="3"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4pPr>
            <a:lvl5pPr lvl="4"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5pPr>
            <a:lvl6pPr lvl="5"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6pPr>
            <a:lvl7pPr lvl="6"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7pPr>
            <a:lvl8pPr lvl="7"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8pPr>
            <a:lvl9pPr lvl="8" algn="ctr" rtl="0">
              <a:spcBef>
                <a:spcPts val="0"/>
              </a:spcBef>
              <a:spcAft>
                <a:spcPts val="0"/>
              </a:spcAft>
              <a:buClr>
                <a:srgbClr val="62BCBE"/>
              </a:buClr>
              <a:buSzPts val="6000"/>
              <a:buFont typeface="Josefin Sans"/>
              <a:buNone/>
              <a:defRPr sz="6000" b="1">
                <a:solidFill>
                  <a:srgbClr val="62BCBE"/>
                </a:solidFill>
                <a:latin typeface="Josefin Sans"/>
                <a:ea typeface="Josefin Sans"/>
                <a:cs typeface="Josefin Sans"/>
                <a:sym typeface="Josefin Sans"/>
              </a:defRPr>
            </a:lvl9pPr>
          </a:lstStyle>
          <a:p>
            <a:endParaRPr/>
          </a:p>
        </p:txBody>
      </p:sp>
      <p:sp>
        <p:nvSpPr>
          <p:cNvPr id="11" name="Google Shape;11;p2"/>
          <p:cNvSpPr txBox="1">
            <a:spLocks noGrp="1"/>
          </p:cNvSpPr>
          <p:nvPr>
            <p:ph type="subTitle" idx="1"/>
          </p:nvPr>
        </p:nvSpPr>
        <p:spPr>
          <a:xfrm>
            <a:off x="5013313" y="3277126"/>
            <a:ext cx="3332400" cy="3366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solidFill>
                  <a:srgbClr val="EFEFEF"/>
                </a:solidFill>
              </a:defRPr>
            </a:lvl1pPr>
            <a:lvl2pPr lvl="1"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algn="r" rtl="0">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design">
  <p:cSld name="CUSTOM_26_1_1_1_1">
    <p:bg>
      <p:bgPr>
        <a:solidFill>
          <a:srgbClr val="EFEFEF"/>
        </a:solidFill>
        <a:effectLst/>
      </p:bgPr>
    </p:bg>
    <p:spTree>
      <p:nvGrpSpPr>
        <p:cNvPr id="1" name="Shape 93"/>
        <p:cNvGrpSpPr/>
        <p:nvPr/>
      </p:nvGrpSpPr>
      <p:grpSpPr>
        <a:xfrm>
          <a:off x="0" y="0"/>
          <a:ext cx="0" cy="0"/>
          <a:chOff x="0" y="0"/>
          <a:chExt cx="0" cy="0"/>
        </a:xfrm>
      </p:grpSpPr>
      <p:sp>
        <p:nvSpPr>
          <p:cNvPr id="94" name="Google Shape;94;p13"/>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txBox="1">
            <a:spLocks noGrp="1"/>
          </p:cNvSpPr>
          <p:nvPr>
            <p:ph type="ctrTitle"/>
          </p:nvPr>
        </p:nvSpPr>
        <p:spPr>
          <a:xfrm>
            <a:off x="939750" y="366800"/>
            <a:ext cx="38100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27_1_1_1">
    <p:bg>
      <p:bgPr>
        <a:solidFill>
          <a:schemeClr val="lt1"/>
        </a:solidFill>
        <a:effectLst/>
      </p:bgPr>
    </p:bg>
    <p:spTree>
      <p:nvGrpSpPr>
        <p:cNvPr id="1" name="Shape 10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bg>
      <p:bgPr>
        <a:no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1">
  <p:cSld name="CUSTOM_13">
    <p:bg>
      <p:bgPr>
        <a:solidFill>
          <a:srgbClr val="EFEFEF"/>
        </a:solidFill>
        <a:effectLst/>
      </p:bgPr>
    </p:bg>
    <p:spTree>
      <p:nvGrpSpPr>
        <p:cNvPr id="1" name="Shape 36"/>
        <p:cNvGrpSpPr/>
        <p:nvPr/>
      </p:nvGrpSpPr>
      <p:grpSpPr>
        <a:xfrm>
          <a:off x="0" y="0"/>
          <a:ext cx="0" cy="0"/>
          <a:chOff x="0" y="0"/>
          <a:chExt cx="0" cy="0"/>
        </a:xfrm>
      </p:grpSpPr>
      <p:sp>
        <p:nvSpPr>
          <p:cNvPr id="37" name="Google Shape;37;p5"/>
          <p:cNvSpPr/>
          <p:nvPr/>
        </p:nvSpPr>
        <p:spPr>
          <a:xfrm>
            <a:off x="0" y="556000"/>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8" name="Google Shape;38;p5"/>
          <p:cNvSpPr txBox="1">
            <a:spLocks noGrp="1"/>
          </p:cNvSpPr>
          <p:nvPr>
            <p:ph type="title"/>
          </p:nvPr>
        </p:nvSpPr>
        <p:spPr>
          <a:xfrm>
            <a:off x="856197" y="1666525"/>
            <a:ext cx="2376300" cy="8967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solidFill>
                  <a:schemeClr val="accent5"/>
                </a:solidFill>
              </a:defRPr>
            </a:lvl1pPr>
            <a:lvl2pPr lvl="1" rtl="0">
              <a:spcBef>
                <a:spcPts val="0"/>
              </a:spcBef>
              <a:spcAft>
                <a:spcPts val="0"/>
              </a:spcAft>
              <a:buClr>
                <a:srgbClr val="434343"/>
              </a:buClr>
              <a:buSzPts val="2800"/>
              <a:buNone/>
              <a:defRPr>
                <a:solidFill>
                  <a:srgbClr val="434343"/>
                </a:solidFill>
              </a:defRPr>
            </a:lvl2pPr>
            <a:lvl3pPr lvl="2" rtl="0">
              <a:spcBef>
                <a:spcPts val="0"/>
              </a:spcBef>
              <a:spcAft>
                <a:spcPts val="0"/>
              </a:spcAft>
              <a:buClr>
                <a:srgbClr val="434343"/>
              </a:buClr>
              <a:buSzPts val="2800"/>
              <a:buNone/>
              <a:defRPr>
                <a:solidFill>
                  <a:srgbClr val="434343"/>
                </a:solidFill>
              </a:defRPr>
            </a:lvl3pPr>
            <a:lvl4pPr lvl="3" rtl="0">
              <a:spcBef>
                <a:spcPts val="0"/>
              </a:spcBef>
              <a:spcAft>
                <a:spcPts val="0"/>
              </a:spcAft>
              <a:buClr>
                <a:srgbClr val="434343"/>
              </a:buClr>
              <a:buSzPts val="2800"/>
              <a:buNone/>
              <a:defRPr>
                <a:solidFill>
                  <a:srgbClr val="434343"/>
                </a:solidFill>
              </a:defRPr>
            </a:lvl4pPr>
            <a:lvl5pPr lvl="4" rtl="0">
              <a:spcBef>
                <a:spcPts val="0"/>
              </a:spcBef>
              <a:spcAft>
                <a:spcPts val="0"/>
              </a:spcAft>
              <a:buClr>
                <a:srgbClr val="434343"/>
              </a:buClr>
              <a:buSzPts val="2800"/>
              <a:buNone/>
              <a:defRPr>
                <a:solidFill>
                  <a:srgbClr val="434343"/>
                </a:solidFill>
              </a:defRPr>
            </a:lvl5pPr>
            <a:lvl6pPr lvl="5" rtl="0">
              <a:spcBef>
                <a:spcPts val="0"/>
              </a:spcBef>
              <a:spcAft>
                <a:spcPts val="0"/>
              </a:spcAft>
              <a:buClr>
                <a:srgbClr val="434343"/>
              </a:buClr>
              <a:buSzPts val="2800"/>
              <a:buNone/>
              <a:defRPr>
                <a:solidFill>
                  <a:srgbClr val="434343"/>
                </a:solidFill>
              </a:defRPr>
            </a:lvl6pPr>
            <a:lvl7pPr lvl="6" rtl="0">
              <a:spcBef>
                <a:spcPts val="0"/>
              </a:spcBef>
              <a:spcAft>
                <a:spcPts val="0"/>
              </a:spcAft>
              <a:buClr>
                <a:srgbClr val="434343"/>
              </a:buClr>
              <a:buSzPts val="2800"/>
              <a:buNone/>
              <a:defRPr>
                <a:solidFill>
                  <a:srgbClr val="434343"/>
                </a:solidFill>
              </a:defRPr>
            </a:lvl7pPr>
            <a:lvl8pPr lvl="7" rtl="0">
              <a:spcBef>
                <a:spcPts val="0"/>
              </a:spcBef>
              <a:spcAft>
                <a:spcPts val="0"/>
              </a:spcAft>
              <a:buClr>
                <a:srgbClr val="434343"/>
              </a:buClr>
              <a:buSzPts val="2800"/>
              <a:buNone/>
              <a:defRPr>
                <a:solidFill>
                  <a:srgbClr val="434343"/>
                </a:solidFill>
              </a:defRPr>
            </a:lvl8pPr>
            <a:lvl9pPr lvl="8" rtl="0">
              <a:spcBef>
                <a:spcPts val="0"/>
              </a:spcBef>
              <a:spcAft>
                <a:spcPts val="0"/>
              </a:spcAft>
              <a:buClr>
                <a:srgbClr val="434343"/>
              </a:buClr>
              <a:buSzPts val="2800"/>
              <a:buNone/>
              <a:defRPr>
                <a:solidFill>
                  <a:srgbClr val="434343"/>
                </a:solidFill>
              </a:defRPr>
            </a:lvl9pPr>
          </a:lstStyle>
          <a:p>
            <a:endParaRPr/>
          </a:p>
        </p:txBody>
      </p:sp>
      <p:sp>
        <p:nvSpPr>
          <p:cNvPr id="39" name="Google Shape;39;p5"/>
          <p:cNvSpPr txBox="1">
            <a:spLocks noGrp="1"/>
          </p:cNvSpPr>
          <p:nvPr>
            <p:ph type="subTitle" idx="1"/>
          </p:nvPr>
        </p:nvSpPr>
        <p:spPr>
          <a:xfrm flipH="1">
            <a:off x="856195" y="2760775"/>
            <a:ext cx="3068700" cy="11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dk2"/>
              </a:buClr>
              <a:buSzPts val="1100"/>
              <a:buNone/>
              <a:defRPr>
                <a:solidFill>
                  <a:schemeClr val="dk2"/>
                </a:solidFill>
              </a:defRPr>
            </a:lvl2pPr>
            <a:lvl3pPr lvl="2" rtl="0">
              <a:lnSpc>
                <a:spcPct val="100000"/>
              </a:lnSpc>
              <a:spcBef>
                <a:spcPts val="0"/>
              </a:spcBef>
              <a:spcAft>
                <a:spcPts val="0"/>
              </a:spcAft>
              <a:buClr>
                <a:schemeClr val="dk2"/>
              </a:buClr>
              <a:buSzPts val="1100"/>
              <a:buNone/>
              <a:defRPr>
                <a:solidFill>
                  <a:schemeClr val="dk2"/>
                </a:solidFill>
              </a:defRPr>
            </a:lvl3pPr>
            <a:lvl4pPr lvl="3" rtl="0">
              <a:lnSpc>
                <a:spcPct val="100000"/>
              </a:lnSpc>
              <a:spcBef>
                <a:spcPts val="0"/>
              </a:spcBef>
              <a:spcAft>
                <a:spcPts val="0"/>
              </a:spcAft>
              <a:buClr>
                <a:schemeClr val="dk2"/>
              </a:buClr>
              <a:buSzPts val="1100"/>
              <a:buNone/>
              <a:defRPr>
                <a:solidFill>
                  <a:schemeClr val="dk2"/>
                </a:solidFill>
              </a:defRPr>
            </a:lvl4pPr>
            <a:lvl5pPr lvl="4" rtl="0">
              <a:lnSpc>
                <a:spcPct val="100000"/>
              </a:lnSpc>
              <a:spcBef>
                <a:spcPts val="0"/>
              </a:spcBef>
              <a:spcAft>
                <a:spcPts val="0"/>
              </a:spcAft>
              <a:buClr>
                <a:schemeClr val="dk2"/>
              </a:buClr>
              <a:buSzPts val="1100"/>
              <a:buNone/>
              <a:defRPr>
                <a:solidFill>
                  <a:schemeClr val="dk2"/>
                </a:solidFill>
              </a:defRPr>
            </a:lvl5pPr>
            <a:lvl6pPr lvl="5" rtl="0">
              <a:lnSpc>
                <a:spcPct val="100000"/>
              </a:lnSpc>
              <a:spcBef>
                <a:spcPts val="0"/>
              </a:spcBef>
              <a:spcAft>
                <a:spcPts val="0"/>
              </a:spcAft>
              <a:buClr>
                <a:schemeClr val="dk2"/>
              </a:buClr>
              <a:buSzPts val="1100"/>
              <a:buNone/>
              <a:defRPr>
                <a:solidFill>
                  <a:schemeClr val="dk2"/>
                </a:solidFill>
              </a:defRPr>
            </a:lvl6pPr>
            <a:lvl7pPr lvl="6" rtl="0">
              <a:lnSpc>
                <a:spcPct val="100000"/>
              </a:lnSpc>
              <a:spcBef>
                <a:spcPts val="0"/>
              </a:spcBef>
              <a:spcAft>
                <a:spcPts val="0"/>
              </a:spcAft>
              <a:buClr>
                <a:schemeClr val="dk2"/>
              </a:buClr>
              <a:buSzPts val="1100"/>
              <a:buNone/>
              <a:defRPr>
                <a:solidFill>
                  <a:schemeClr val="dk2"/>
                </a:solidFill>
              </a:defRPr>
            </a:lvl7pPr>
            <a:lvl8pPr lvl="7" rtl="0">
              <a:lnSpc>
                <a:spcPct val="100000"/>
              </a:lnSpc>
              <a:spcBef>
                <a:spcPts val="0"/>
              </a:spcBef>
              <a:spcAft>
                <a:spcPts val="0"/>
              </a:spcAft>
              <a:buClr>
                <a:schemeClr val="dk2"/>
              </a:buClr>
              <a:buSzPts val="1100"/>
              <a:buNone/>
              <a:defRPr>
                <a:solidFill>
                  <a:schemeClr val="dk2"/>
                </a:solidFill>
              </a:defRPr>
            </a:lvl8pPr>
            <a:lvl9pPr lvl="8" rtl="0">
              <a:lnSpc>
                <a:spcPct val="100000"/>
              </a:lnSpc>
              <a:spcBef>
                <a:spcPts val="0"/>
              </a:spcBef>
              <a:spcAft>
                <a:spcPts val="0"/>
              </a:spcAft>
              <a:buClr>
                <a:schemeClr val="dk2"/>
              </a:buClr>
              <a:buSzPts val="1100"/>
              <a:buNone/>
              <a:defRPr>
                <a:solidFill>
                  <a:schemeClr val="dk2"/>
                </a:solidFill>
              </a:defRPr>
            </a:lvl9pPr>
          </a:lstStyle>
          <a:p>
            <a:endParaRPr/>
          </a:p>
        </p:txBody>
      </p:sp>
      <p:sp>
        <p:nvSpPr>
          <p:cNvPr id="40" name="Google Shape;40;p5"/>
          <p:cNvSpPr/>
          <p:nvPr/>
        </p:nvSpPr>
        <p:spPr>
          <a:xfrm flipH="1">
            <a:off x="6648725" y="3686950"/>
            <a:ext cx="2534700" cy="1456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ur columns">
  <p:cSld name="CUSTOM_14_1">
    <p:bg>
      <p:bgPr>
        <a:solidFill>
          <a:srgbClr val="EFEFEF"/>
        </a:solidFill>
        <a:effectLst/>
      </p:bgPr>
    </p:bg>
    <p:spTree>
      <p:nvGrpSpPr>
        <p:cNvPr id="1" name="Shape 41"/>
        <p:cNvGrpSpPr/>
        <p:nvPr/>
      </p:nvGrpSpPr>
      <p:grpSpPr>
        <a:xfrm>
          <a:off x="0" y="0"/>
          <a:ext cx="0" cy="0"/>
          <a:chOff x="0" y="0"/>
          <a:chExt cx="0" cy="0"/>
        </a:xfrm>
      </p:grpSpPr>
      <p:sp>
        <p:nvSpPr>
          <p:cNvPr id="42" name="Google Shape;42;p6"/>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txBox="1">
            <a:spLocks noGrp="1"/>
          </p:cNvSpPr>
          <p:nvPr>
            <p:ph type="subTitle" idx="1"/>
          </p:nvPr>
        </p:nvSpPr>
        <p:spPr>
          <a:xfrm>
            <a:off x="5207350" y="3796621"/>
            <a:ext cx="2385000" cy="30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44" name="Google Shape;44;p6"/>
          <p:cNvSpPr txBox="1">
            <a:spLocks noGrp="1"/>
          </p:cNvSpPr>
          <p:nvPr>
            <p:ph type="subTitle" idx="2"/>
          </p:nvPr>
        </p:nvSpPr>
        <p:spPr>
          <a:xfrm>
            <a:off x="5207350" y="1957850"/>
            <a:ext cx="2385000" cy="26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45" name="Google Shape;45;p6"/>
          <p:cNvSpPr txBox="1">
            <a:spLocks noGrp="1"/>
          </p:cNvSpPr>
          <p:nvPr>
            <p:ph type="subTitle" idx="3"/>
          </p:nvPr>
        </p:nvSpPr>
        <p:spPr>
          <a:xfrm>
            <a:off x="5207350" y="21184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46" name="Google Shape;46;p6"/>
          <p:cNvSpPr txBox="1">
            <a:spLocks noGrp="1"/>
          </p:cNvSpPr>
          <p:nvPr>
            <p:ph type="subTitle" idx="4"/>
          </p:nvPr>
        </p:nvSpPr>
        <p:spPr>
          <a:xfrm>
            <a:off x="5207350" y="39773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47" name="Google Shape;47;p6"/>
          <p:cNvSpPr/>
          <p:nvPr/>
        </p:nvSpPr>
        <p:spPr>
          <a:xfrm>
            <a:off x="0" y="3687000"/>
            <a:ext cx="1637400" cy="1456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txBox="1">
            <a:spLocks noGrp="1"/>
          </p:cNvSpPr>
          <p:nvPr>
            <p:ph type="ctrTitle"/>
          </p:nvPr>
        </p:nvSpPr>
        <p:spPr>
          <a:xfrm>
            <a:off x="948600" y="360643"/>
            <a:ext cx="72645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
        <p:nvSpPr>
          <p:cNvPr id="49" name="Google Shape;49;p6"/>
          <p:cNvSpPr txBox="1">
            <a:spLocks noGrp="1"/>
          </p:cNvSpPr>
          <p:nvPr>
            <p:ph type="subTitle" idx="5"/>
          </p:nvPr>
        </p:nvSpPr>
        <p:spPr>
          <a:xfrm>
            <a:off x="1455675" y="3796625"/>
            <a:ext cx="2661600" cy="30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50" name="Google Shape;50;p6"/>
          <p:cNvSpPr txBox="1">
            <a:spLocks noGrp="1"/>
          </p:cNvSpPr>
          <p:nvPr>
            <p:ph type="subTitle" idx="6"/>
          </p:nvPr>
        </p:nvSpPr>
        <p:spPr>
          <a:xfrm>
            <a:off x="1455675" y="1957850"/>
            <a:ext cx="2385000" cy="26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solidFill>
                  <a:schemeClr val="accent5"/>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5"/>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5"/>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5"/>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5"/>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5"/>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5"/>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5"/>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5"/>
                </a:solidFill>
                <a:latin typeface="Staatliches"/>
                <a:ea typeface="Staatliches"/>
                <a:cs typeface="Staatliches"/>
                <a:sym typeface="Staatliches"/>
              </a:defRPr>
            </a:lvl9pPr>
          </a:lstStyle>
          <a:p>
            <a:endParaRPr/>
          </a:p>
        </p:txBody>
      </p:sp>
      <p:sp>
        <p:nvSpPr>
          <p:cNvPr id="51" name="Google Shape;51;p6"/>
          <p:cNvSpPr txBox="1">
            <a:spLocks noGrp="1"/>
          </p:cNvSpPr>
          <p:nvPr>
            <p:ph type="subTitle" idx="7"/>
          </p:nvPr>
        </p:nvSpPr>
        <p:spPr>
          <a:xfrm>
            <a:off x="1455675" y="21184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
        <p:nvSpPr>
          <p:cNvPr id="52" name="Google Shape;52;p6"/>
          <p:cNvSpPr txBox="1">
            <a:spLocks noGrp="1"/>
          </p:cNvSpPr>
          <p:nvPr>
            <p:ph type="subTitle" idx="8"/>
          </p:nvPr>
        </p:nvSpPr>
        <p:spPr>
          <a:xfrm>
            <a:off x="1455675" y="3977375"/>
            <a:ext cx="28875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lt1"/>
              </a:buClr>
              <a:buSzPts val="1100"/>
              <a:buNone/>
              <a:defRPr>
                <a:solidFill>
                  <a:schemeClr val="lt1"/>
                </a:solidFill>
              </a:defRPr>
            </a:lvl2pPr>
            <a:lvl3pPr lvl="2" rtl="0">
              <a:lnSpc>
                <a:spcPct val="100000"/>
              </a:lnSpc>
              <a:spcBef>
                <a:spcPts val="0"/>
              </a:spcBef>
              <a:spcAft>
                <a:spcPts val="0"/>
              </a:spcAft>
              <a:buClr>
                <a:schemeClr val="lt1"/>
              </a:buClr>
              <a:buSzPts val="1100"/>
              <a:buNone/>
              <a:defRPr>
                <a:solidFill>
                  <a:schemeClr val="lt1"/>
                </a:solidFill>
              </a:defRPr>
            </a:lvl3pPr>
            <a:lvl4pPr lvl="3" rtl="0">
              <a:lnSpc>
                <a:spcPct val="100000"/>
              </a:lnSpc>
              <a:spcBef>
                <a:spcPts val="0"/>
              </a:spcBef>
              <a:spcAft>
                <a:spcPts val="0"/>
              </a:spcAft>
              <a:buClr>
                <a:schemeClr val="lt1"/>
              </a:buClr>
              <a:buSzPts val="1100"/>
              <a:buNone/>
              <a:defRPr>
                <a:solidFill>
                  <a:schemeClr val="lt1"/>
                </a:solidFill>
              </a:defRPr>
            </a:lvl4pPr>
            <a:lvl5pPr lvl="4" rtl="0">
              <a:lnSpc>
                <a:spcPct val="100000"/>
              </a:lnSpc>
              <a:spcBef>
                <a:spcPts val="0"/>
              </a:spcBef>
              <a:spcAft>
                <a:spcPts val="0"/>
              </a:spcAft>
              <a:buClr>
                <a:schemeClr val="lt1"/>
              </a:buClr>
              <a:buSzPts val="1100"/>
              <a:buNone/>
              <a:defRPr>
                <a:solidFill>
                  <a:schemeClr val="lt1"/>
                </a:solidFill>
              </a:defRPr>
            </a:lvl5pPr>
            <a:lvl6pPr lvl="5" rtl="0">
              <a:lnSpc>
                <a:spcPct val="100000"/>
              </a:lnSpc>
              <a:spcBef>
                <a:spcPts val="0"/>
              </a:spcBef>
              <a:spcAft>
                <a:spcPts val="0"/>
              </a:spcAft>
              <a:buClr>
                <a:schemeClr val="lt1"/>
              </a:buClr>
              <a:buSzPts val="1100"/>
              <a:buNone/>
              <a:defRPr>
                <a:solidFill>
                  <a:schemeClr val="lt1"/>
                </a:solidFill>
              </a:defRPr>
            </a:lvl6pPr>
            <a:lvl7pPr lvl="6" rtl="0">
              <a:lnSpc>
                <a:spcPct val="100000"/>
              </a:lnSpc>
              <a:spcBef>
                <a:spcPts val="0"/>
              </a:spcBef>
              <a:spcAft>
                <a:spcPts val="0"/>
              </a:spcAft>
              <a:buClr>
                <a:schemeClr val="lt1"/>
              </a:buClr>
              <a:buSzPts val="1100"/>
              <a:buNone/>
              <a:defRPr>
                <a:solidFill>
                  <a:schemeClr val="lt1"/>
                </a:solidFill>
              </a:defRPr>
            </a:lvl7pPr>
            <a:lvl8pPr lvl="7" rtl="0">
              <a:lnSpc>
                <a:spcPct val="100000"/>
              </a:lnSpc>
              <a:spcBef>
                <a:spcPts val="0"/>
              </a:spcBef>
              <a:spcAft>
                <a:spcPts val="0"/>
              </a:spcAft>
              <a:buClr>
                <a:schemeClr val="lt1"/>
              </a:buClr>
              <a:buSzPts val="1100"/>
              <a:buNone/>
              <a:defRPr>
                <a:solidFill>
                  <a:schemeClr val="lt1"/>
                </a:solidFill>
              </a:defRPr>
            </a:lvl8pPr>
            <a:lvl9pPr lvl="8" rtl="0">
              <a:lnSpc>
                <a:spcPct val="100000"/>
              </a:lnSpc>
              <a:spcBef>
                <a:spcPts val="0"/>
              </a:spcBef>
              <a:spcAft>
                <a:spcPts val="0"/>
              </a:spcAft>
              <a:buClr>
                <a:schemeClr val="lt1"/>
              </a:buClr>
              <a:buSzPts val="1100"/>
              <a:buNone/>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2">
  <p:cSld name="CUSTOM_26">
    <p:bg>
      <p:bgPr>
        <a:solidFill>
          <a:srgbClr val="EFEFEF"/>
        </a:solidFill>
        <a:effectLst/>
      </p:bgPr>
    </p:bg>
    <p:spTree>
      <p:nvGrpSpPr>
        <p:cNvPr id="1" name="Shape 53"/>
        <p:cNvGrpSpPr/>
        <p:nvPr/>
      </p:nvGrpSpPr>
      <p:grpSpPr>
        <a:xfrm>
          <a:off x="0" y="0"/>
          <a:ext cx="0" cy="0"/>
          <a:chOff x="0" y="0"/>
          <a:chExt cx="0" cy="0"/>
        </a:xfrm>
      </p:grpSpPr>
      <p:sp>
        <p:nvSpPr>
          <p:cNvPr id="54" name="Google Shape;54;p7"/>
          <p:cNvSpPr/>
          <p:nvPr/>
        </p:nvSpPr>
        <p:spPr>
          <a:xfrm>
            <a:off x="7365425" y="556000"/>
            <a:ext cx="177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5" name="Google Shape;55;p7"/>
          <p:cNvSpPr txBox="1">
            <a:spLocks noGrp="1"/>
          </p:cNvSpPr>
          <p:nvPr>
            <p:ph type="title"/>
          </p:nvPr>
        </p:nvSpPr>
        <p:spPr>
          <a:xfrm flipH="1">
            <a:off x="4321203" y="1666525"/>
            <a:ext cx="3966600" cy="896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solidFill>
                  <a:schemeClr val="accent5"/>
                </a:solidFill>
              </a:defRPr>
            </a:lvl1pPr>
            <a:lvl2pPr lvl="1" algn="r" rtl="0">
              <a:spcBef>
                <a:spcPts val="0"/>
              </a:spcBef>
              <a:spcAft>
                <a:spcPts val="0"/>
              </a:spcAft>
              <a:buClr>
                <a:srgbClr val="434343"/>
              </a:buClr>
              <a:buSzPts val="2800"/>
              <a:buNone/>
              <a:defRPr>
                <a:solidFill>
                  <a:srgbClr val="434343"/>
                </a:solidFill>
              </a:defRPr>
            </a:lvl2pPr>
            <a:lvl3pPr lvl="2" algn="r" rtl="0">
              <a:spcBef>
                <a:spcPts val="0"/>
              </a:spcBef>
              <a:spcAft>
                <a:spcPts val="0"/>
              </a:spcAft>
              <a:buClr>
                <a:srgbClr val="434343"/>
              </a:buClr>
              <a:buSzPts val="2800"/>
              <a:buNone/>
              <a:defRPr>
                <a:solidFill>
                  <a:srgbClr val="434343"/>
                </a:solidFill>
              </a:defRPr>
            </a:lvl3pPr>
            <a:lvl4pPr lvl="3" algn="r" rtl="0">
              <a:spcBef>
                <a:spcPts val="0"/>
              </a:spcBef>
              <a:spcAft>
                <a:spcPts val="0"/>
              </a:spcAft>
              <a:buClr>
                <a:srgbClr val="434343"/>
              </a:buClr>
              <a:buSzPts val="2800"/>
              <a:buNone/>
              <a:defRPr>
                <a:solidFill>
                  <a:srgbClr val="434343"/>
                </a:solidFill>
              </a:defRPr>
            </a:lvl4pPr>
            <a:lvl5pPr lvl="4" algn="r" rtl="0">
              <a:spcBef>
                <a:spcPts val="0"/>
              </a:spcBef>
              <a:spcAft>
                <a:spcPts val="0"/>
              </a:spcAft>
              <a:buClr>
                <a:srgbClr val="434343"/>
              </a:buClr>
              <a:buSzPts val="2800"/>
              <a:buNone/>
              <a:defRPr>
                <a:solidFill>
                  <a:srgbClr val="434343"/>
                </a:solidFill>
              </a:defRPr>
            </a:lvl5pPr>
            <a:lvl6pPr lvl="5" algn="r" rtl="0">
              <a:spcBef>
                <a:spcPts val="0"/>
              </a:spcBef>
              <a:spcAft>
                <a:spcPts val="0"/>
              </a:spcAft>
              <a:buClr>
                <a:srgbClr val="434343"/>
              </a:buClr>
              <a:buSzPts val="2800"/>
              <a:buNone/>
              <a:defRPr>
                <a:solidFill>
                  <a:srgbClr val="434343"/>
                </a:solidFill>
              </a:defRPr>
            </a:lvl6pPr>
            <a:lvl7pPr lvl="6" algn="r" rtl="0">
              <a:spcBef>
                <a:spcPts val="0"/>
              </a:spcBef>
              <a:spcAft>
                <a:spcPts val="0"/>
              </a:spcAft>
              <a:buClr>
                <a:srgbClr val="434343"/>
              </a:buClr>
              <a:buSzPts val="2800"/>
              <a:buNone/>
              <a:defRPr>
                <a:solidFill>
                  <a:srgbClr val="434343"/>
                </a:solidFill>
              </a:defRPr>
            </a:lvl7pPr>
            <a:lvl8pPr lvl="7" algn="r" rtl="0">
              <a:spcBef>
                <a:spcPts val="0"/>
              </a:spcBef>
              <a:spcAft>
                <a:spcPts val="0"/>
              </a:spcAft>
              <a:buClr>
                <a:srgbClr val="434343"/>
              </a:buClr>
              <a:buSzPts val="2800"/>
              <a:buNone/>
              <a:defRPr>
                <a:solidFill>
                  <a:srgbClr val="434343"/>
                </a:solidFill>
              </a:defRPr>
            </a:lvl8pPr>
            <a:lvl9pPr lvl="8" algn="r" rtl="0">
              <a:spcBef>
                <a:spcPts val="0"/>
              </a:spcBef>
              <a:spcAft>
                <a:spcPts val="0"/>
              </a:spcAft>
              <a:buClr>
                <a:srgbClr val="434343"/>
              </a:buClr>
              <a:buSzPts val="2800"/>
              <a:buNone/>
              <a:defRPr>
                <a:solidFill>
                  <a:srgbClr val="434343"/>
                </a:solidFill>
              </a:defRPr>
            </a:lvl9pPr>
          </a:lstStyle>
          <a:p>
            <a:endParaRPr/>
          </a:p>
        </p:txBody>
      </p:sp>
      <p:sp>
        <p:nvSpPr>
          <p:cNvPr id="56" name="Google Shape;56;p7"/>
          <p:cNvSpPr txBox="1">
            <a:spLocks noGrp="1"/>
          </p:cNvSpPr>
          <p:nvPr>
            <p:ph type="subTitle" idx="1"/>
          </p:nvPr>
        </p:nvSpPr>
        <p:spPr>
          <a:xfrm>
            <a:off x="5219097" y="2760775"/>
            <a:ext cx="3068700" cy="11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None/>
              <a:defRPr sz="1200">
                <a:solidFill>
                  <a:schemeClr val="lt1"/>
                </a:solidFill>
              </a:defRPr>
            </a:lvl1pPr>
            <a:lvl2pPr lvl="1" algn="r" rtl="0">
              <a:lnSpc>
                <a:spcPct val="100000"/>
              </a:lnSpc>
              <a:spcBef>
                <a:spcPts val="0"/>
              </a:spcBef>
              <a:spcAft>
                <a:spcPts val="0"/>
              </a:spcAft>
              <a:buClr>
                <a:schemeClr val="lt1"/>
              </a:buClr>
              <a:buSzPts val="1100"/>
              <a:buNone/>
              <a:defRPr>
                <a:solidFill>
                  <a:schemeClr val="lt1"/>
                </a:solidFill>
              </a:defRPr>
            </a:lvl2pPr>
            <a:lvl3pPr lvl="2" algn="r" rtl="0">
              <a:lnSpc>
                <a:spcPct val="100000"/>
              </a:lnSpc>
              <a:spcBef>
                <a:spcPts val="0"/>
              </a:spcBef>
              <a:spcAft>
                <a:spcPts val="0"/>
              </a:spcAft>
              <a:buClr>
                <a:schemeClr val="lt1"/>
              </a:buClr>
              <a:buSzPts val="1100"/>
              <a:buNone/>
              <a:defRPr>
                <a:solidFill>
                  <a:schemeClr val="lt1"/>
                </a:solidFill>
              </a:defRPr>
            </a:lvl3pPr>
            <a:lvl4pPr lvl="3" algn="r" rtl="0">
              <a:lnSpc>
                <a:spcPct val="100000"/>
              </a:lnSpc>
              <a:spcBef>
                <a:spcPts val="0"/>
              </a:spcBef>
              <a:spcAft>
                <a:spcPts val="0"/>
              </a:spcAft>
              <a:buClr>
                <a:schemeClr val="lt1"/>
              </a:buClr>
              <a:buSzPts val="1100"/>
              <a:buNone/>
              <a:defRPr>
                <a:solidFill>
                  <a:schemeClr val="lt1"/>
                </a:solidFill>
              </a:defRPr>
            </a:lvl4pPr>
            <a:lvl5pPr lvl="4" algn="r" rtl="0">
              <a:lnSpc>
                <a:spcPct val="100000"/>
              </a:lnSpc>
              <a:spcBef>
                <a:spcPts val="0"/>
              </a:spcBef>
              <a:spcAft>
                <a:spcPts val="0"/>
              </a:spcAft>
              <a:buClr>
                <a:schemeClr val="lt1"/>
              </a:buClr>
              <a:buSzPts val="1100"/>
              <a:buNone/>
              <a:defRPr>
                <a:solidFill>
                  <a:schemeClr val="lt1"/>
                </a:solidFill>
              </a:defRPr>
            </a:lvl5pPr>
            <a:lvl6pPr lvl="5" algn="r" rtl="0">
              <a:lnSpc>
                <a:spcPct val="100000"/>
              </a:lnSpc>
              <a:spcBef>
                <a:spcPts val="0"/>
              </a:spcBef>
              <a:spcAft>
                <a:spcPts val="0"/>
              </a:spcAft>
              <a:buClr>
                <a:schemeClr val="lt1"/>
              </a:buClr>
              <a:buSzPts val="1100"/>
              <a:buNone/>
              <a:defRPr>
                <a:solidFill>
                  <a:schemeClr val="lt1"/>
                </a:solidFill>
              </a:defRPr>
            </a:lvl6pPr>
            <a:lvl7pPr lvl="6" algn="r" rtl="0">
              <a:lnSpc>
                <a:spcPct val="100000"/>
              </a:lnSpc>
              <a:spcBef>
                <a:spcPts val="0"/>
              </a:spcBef>
              <a:spcAft>
                <a:spcPts val="0"/>
              </a:spcAft>
              <a:buClr>
                <a:schemeClr val="lt1"/>
              </a:buClr>
              <a:buSzPts val="1100"/>
              <a:buNone/>
              <a:defRPr>
                <a:solidFill>
                  <a:schemeClr val="lt1"/>
                </a:solidFill>
              </a:defRPr>
            </a:lvl7pPr>
            <a:lvl8pPr lvl="7" algn="r" rtl="0">
              <a:lnSpc>
                <a:spcPct val="100000"/>
              </a:lnSpc>
              <a:spcBef>
                <a:spcPts val="0"/>
              </a:spcBef>
              <a:spcAft>
                <a:spcPts val="0"/>
              </a:spcAft>
              <a:buClr>
                <a:schemeClr val="lt1"/>
              </a:buClr>
              <a:buSzPts val="1100"/>
              <a:buNone/>
              <a:defRPr>
                <a:solidFill>
                  <a:schemeClr val="lt1"/>
                </a:solidFill>
              </a:defRPr>
            </a:lvl8pPr>
            <a:lvl9pPr lvl="8" algn="r" rtl="0">
              <a:lnSpc>
                <a:spcPct val="100000"/>
              </a:lnSpc>
              <a:spcBef>
                <a:spcPts val="0"/>
              </a:spcBef>
              <a:spcAft>
                <a:spcPts val="0"/>
              </a:spcAft>
              <a:buClr>
                <a:schemeClr val="lt1"/>
              </a:buClr>
              <a:buSzPts val="1100"/>
              <a:buNone/>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
  <p:cSld name="CUSTOM_26_2">
    <p:bg>
      <p:bgPr>
        <a:solidFill>
          <a:schemeClr val="lt1"/>
        </a:solidFill>
        <a:effectLst/>
      </p:bgPr>
    </p:bg>
    <p:spTree>
      <p:nvGrpSpPr>
        <p:cNvPr id="1" name="Shape 57"/>
        <p:cNvGrpSpPr/>
        <p:nvPr/>
      </p:nvGrpSpPr>
      <p:grpSpPr>
        <a:xfrm>
          <a:off x="0" y="0"/>
          <a:ext cx="0" cy="0"/>
          <a:chOff x="0" y="0"/>
          <a:chExt cx="0" cy="0"/>
        </a:xfrm>
      </p:grpSpPr>
      <p:sp>
        <p:nvSpPr>
          <p:cNvPr id="58" name="Google Shape;58;p8"/>
          <p:cNvSpPr/>
          <p:nvPr/>
        </p:nvSpPr>
        <p:spPr>
          <a:xfrm flipH="1">
            <a:off x="-12" y="2905000"/>
            <a:ext cx="3097800" cy="237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9" name="Google Shape;59;p8"/>
          <p:cNvSpPr txBox="1">
            <a:spLocks noGrp="1"/>
          </p:cNvSpPr>
          <p:nvPr>
            <p:ph type="subTitle" idx="1"/>
          </p:nvPr>
        </p:nvSpPr>
        <p:spPr>
          <a:xfrm flipH="1">
            <a:off x="1511142" y="2906433"/>
            <a:ext cx="3051000" cy="540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solidFill>
                  <a:srgbClr val="FFFFFF"/>
                </a:solidFill>
                <a:latin typeface="Staatliches"/>
                <a:ea typeface="Staatliches"/>
                <a:cs typeface="Staatliches"/>
                <a:sym typeface="Staatliches"/>
              </a:defRPr>
            </a:lvl1pPr>
            <a:lvl2pPr lvl="1" rtl="0">
              <a:spcBef>
                <a:spcPts val="1600"/>
              </a:spcBef>
              <a:spcAft>
                <a:spcPts val="0"/>
              </a:spcAft>
              <a:buNone/>
              <a:defRPr sz="1200">
                <a:solidFill>
                  <a:schemeClr val="accent3"/>
                </a:solidFill>
                <a:latin typeface="Staatliches"/>
                <a:ea typeface="Staatliches"/>
                <a:cs typeface="Staatliches"/>
                <a:sym typeface="Staatliches"/>
              </a:defRPr>
            </a:lvl2pPr>
            <a:lvl3pPr lvl="2" rtl="0">
              <a:spcBef>
                <a:spcPts val="1600"/>
              </a:spcBef>
              <a:spcAft>
                <a:spcPts val="0"/>
              </a:spcAft>
              <a:buNone/>
              <a:defRPr sz="1200">
                <a:solidFill>
                  <a:schemeClr val="accent3"/>
                </a:solidFill>
                <a:latin typeface="Staatliches"/>
                <a:ea typeface="Staatliches"/>
                <a:cs typeface="Staatliches"/>
                <a:sym typeface="Staatliches"/>
              </a:defRPr>
            </a:lvl3pPr>
            <a:lvl4pPr lvl="3" rtl="0">
              <a:spcBef>
                <a:spcPts val="1600"/>
              </a:spcBef>
              <a:spcAft>
                <a:spcPts val="0"/>
              </a:spcAft>
              <a:buNone/>
              <a:defRPr sz="1200">
                <a:solidFill>
                  <a:schemeClr val="accent3"/>
                </a:solidFill>
                <a:latin typeface="Staatliches"/>
                <a:ea typeface="Staatliches"/>
                <a:cs typeface="Staatliches"/>
                <a:sym typeface="Staatliches"/>
              </a:defRPr>
            </a:lvl4pPr>
            <a:lvl5pPr lvl="4" rtl="0">
              <a:spcBef>
                <a:spcPts val="1600"/>
              </a:spcBef>
              <a:spcAft>
                <a:spcPts val="0"/>
              </a:spcAft>
              <a:buNone/>
              <a:defRPr sz="1200">
                <a:solidFill>
                  <a:schemeClr val="accent3"/>
                </a:solidFill>
                <a:latin typeface="Staatliches"/>
                <a:ea typeface="Staatliches"/>
                <a:cs typeface="Staatliches"/>
                <a:sym typeface="Staatliches"/>
              </a:defRPr>
            </a:lvl5pPr>
            <a:lvl6pPr lvl="5" rtl="0">
              <a:spcBef>
                <a:spcPts val="1600"/>
              </a:spcBef>
              <a:spcAft>
                <a:spcPts val="0"/>
              </a:spcAft>
              <a:buNone/>
              <a:defRPr sz="1200">
                <a:solidFill>
                  <a:schemeClr val="accent3"/>
                </a:solidFill>
                <a:latin typeface="Staatliches"/>
                <a:ea typeface="Staatliches"/>
                <a:cs typeface="Staatliches"/>
                <a:sym typeface="Staatliches"/>
              </a:defRPr>
            </a:lvl6pPr>
            <a:lvl7pPr lvl="6" rtl="0">
              <a:spcBef>
                <a:spcPts val="1600"/>
              </a:spcBef>
              <a:spcAft>
                <a:spcPts val="0"/>
              </a:spcAft>
              <a:buNone/>
              <a:defRPr sz="1200">
                <a:solidFill>
                  <a:schemeClr val="accent3"/>
                </a:solidFill>
                <a:latin typeface="Staatliches"/>
                <a:ea typeface="Staatliches"/>
                <a:cs typeface="Staatliches"/>
                <a:sym typeface="Staatliches"/>
              </a:defRPr>
            </a:lvl7pPr>
            <a:lvl8pPr lvl="7" rtl="0">
              <a:spcBef>
                <a:spcPts val="1600"/>
              </a:spcBef>
              <a:spcAft>
                <a:spcPts val="0"/>
              </a:spcAft>
              <a:buNone/>
              <a:defRPr sz="1200">
                <a:solidFill>
                  <a:schemeClr val="accent3"/>
                </a:solidFill>
                <a:latin typeface="Staatliches"/>
                <a:ea typeface="Staatliches"/>
                <a:cs typeface="Staatliches"/>
                <a:sym typeface="Staatliches"/>
              </a:defRPr>
            </a:lvl8pPr>
            <a:lvl9pPr lvl="8" rtl="0">
              <a:spcBef>
                <a:spcPts val="1600"/>
              </a:spcBef>
              <a:spcAft>
                <a:spcPts val="1600"/>
              </a:spcAft>
              <a:buNone/>
              <a:defRPr sz="1200">
                <a:solidFill>
                  <a:schemeClr val="accent3"/>
                </a:solidFill>
                <a:latin typeface="Staatliches"/>
                <a:ea typeface="Staatliches"/>
                <a:cs typeface="Staatliches"/>
                <a:sym typeface="Staatliches"/>
              </a:defRPr>
            </a:lvl9pPr>
          </a:lstStyle>
          <a:p>
            <a:endParaRPr/>
          </a:p>
        </p:txBody>
      </p:sp>
      <p:sp>
        <p:nvSpPr>
          <p:cNvPr id="60" name="Google Shape;60;p8"/>
          <p:cNvSpPr txBox="1">
            <a:spLocks noGrp="1"/>
          </p:cNvSpPr>
          <p:nvPr>
            <p:ph type="subTitle" idx="2"/>
          </p:nvPr>
        </p:nvSpPr>
        <p:spPr>
          <a:xfrm flipH="1">
            <a:off x="1511213" y="2084750"/>
            <a:ext cx="3089400" cy="57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400">
                <a:solidFill>
                  <a:srgbClr val="FFFFFF"/>
                </a:solidFill>
              </a:defRPr>
            </a:lvl1pPr>
            <a:lvl2pPr lvl="1" rtl="0">
              <a:lnSpc>
                <a:spcPct val="100000"/>
              </a:lnSpc>
              <a:spcBef>
                <a:spcPts val="0"/>
              </a:spcBef>
              <a:spcAft>
                <a:spcPts val="0"/>
              </a:spcAft>
              <a:buClr>
                <a:srgbClr val="5B3C43"/>
              </a:buClr>
              <a:buSzPts val="1400"/>
              <a:buNone/>
              <a:defRPr sz="1400">
                <a:solidFill>
                  <a:srgbClr val="5B3C43"/>
                </a:solidFill>
              </a:defRPr>
            </a:lvl2pPr>
            <a:lvl3pPr lvl="2" rtl="0">
              <a:lnSpc>
                <a:spcPct val="100000"/>
              </a:lnSpc>
              <a:spcBef>
                <a:spcPts val="0"/>
              </a:spcBef>
              <a:spcAft>
                <a:spcPts val="0"/>
              </a:spcAft>
              <a:buClr>
                <a:srgbClr val="5B3C43"/>
              </a:buClr>
              <a:buSzPts val="1400"/>
              <a:buNone/>
              <a:defRPr sz="1400">
                <a:solidFill>
                  <a:srgbClr val="5B3C43"/>
                </a:solidFill>
              </a:defRPr>
            </a:lvl3pPr>
            <a:lvl4pPr lvl="3" rtl="0">
              <a:lnSpc>
                <a:spcPct val="100000"/>
              </a:lnSpc>
              <a:spcBef>
                <a:spcPts val="0"/>
              </a:spcBef>
              <a:spcAft>
                <a:spcPts val="0"/>
              </a:spcAft>
              <a:buClr>
                <a:srgbClr val="5B3C43"/>
              </a:buClr>
              <a:buSzPts val="1400"/>
              <a:buNone/>
              <a:defRPr sz="1400">
                <a:solidFill>
                  <a:srgbClr val="5B3C43"/>
                </a:solidFill>
              </a:defRPr>
            </a:lvl4pPr>
            <a:lvl5pPr lvl="4" rtl="0">
              <a:lnSpc>
                <a:spcPct val="100000"/>
              </a:lnSpc>
              <a:spcBef>
                <a:spcPts val="0"/>
              </a:spcBef>
              <a:spcAft>
                <a:spcPts val="0"/>
              </a:spcAft>
              <a:buClr>
                <a:srgbClr val="5B3C43"/>
              </a:buClr>
              <a:buSzPts val="1400"/>
              <a:buNone/>
              <a:defRPr sz="1400">
                <a:solidFill>
                  <a:srgbClr val="5B3C43"/>
                </a:solidFill>
              </a:defRPr>
            </a:lvl5pPr>
            <a:lvl6pPr lvl="5" rtl="0">
              <a:lnSpc>
                <a:spcPct val="100000"/>
              </a:lnSpc>
              <a:spcBef>
                <a:spcPts val="0"/>
              </a:spcBef>
              <a:spcAft>
                <a:spcPts val="0"/>
              </a:spcAft>
              <a:buClr>
                <a:srgbClr val="5B3C43"/>
              </a:buClr>
              <a:buSzPts val="1400"/>
              <a:buNone/>
              <a:defRPr sz="1400">
                <a:solidFill>
                  <a:srgbClr val="5B3C43"/>
                </a:solidFill>
              </a:defRPr>
            </a:lvl6pPr>
            <a:lvl7pPr lvl="6" rtl="0">
              <a:lnSpc>
                <a:spcPct val="100000"/>
              </a:lnSpc>
              <a:spcBef>
                <a:spcPts val="0"/>
              </a:spcBef>
              <a:spcAft>
                <a:spcPts val="0"/>
              </a:spcAft>
              <a:buClr>
                <a:srgbClr val="5B3C43"/>
              </a:buClr>
              <a:buSzPts val="1400"/>
              <a:buNone/>
              <a:defRPr sz="1400">
                <a:solidFill>
                  <a:srgbClr val="5B3C43"/>
                </a:solidFill>
              </a:defRPr>
            </a:lvl7pPr>
            <a:lvl8pPr lvl="7" rtl="0">
              <a:lnSpc>
                <a:spcPct val="100000"/>
              </a:lnSpc>
              <a:spcBef>
                <a:spcPts val="0"/>
              </a:spcBef>
              <a:spcAft>
                <a:spcPts val="0"/>
              </a:spcAft>
              <a:buClr>
                <a:srgbClr val="5B3C43"/>
              </a:buClr>
              <a:buSzPts val="1400"/>
              <a:buNone/>
              <a:defRPr sz="1400">
                <a:solidFill>
                  <a:srgbClr val="5B3C43"/>
                </a:solidFill>
              </a:defRPr>
            </a:lvl8pPr>
            <a:lvl9pPr lvl="8" rtl="0">
              <a:lnSpc>
                <a:spcPct val="100000"/>
              </a:lnSpc>
              <a:spcBef>
                <a:spcPts val="0"/>
              </a:spcBef>
              <a:spcAft>
                <a:spcPts val="0"/>
              </a:spcAft>
              <a:buClr>
                <a:srgbClr val="5B3C43"/>
              </a:buClr>
              <a:buSzPts val="1400"/>
              <a:buNone/>
              <a:defRPr sz="1400">
                <a:solidFill>
                  <a:srgbClr val="5B3C43"/>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3">
  <p:cSld name="CUSTOM_26_1">
    <p:bg>
      <p:bgPr>
        <a:solidFill>
          <a:srgbClr val="EFEFEF"/>
        </a:solidFill>
        <a:effectLst/>
      </p:bgPr>
    </p:bg>
    <p:spTree>
      <p:nvGrpSpPr>
        <p:cNvPr id="1" name="Shape 61"/>
        <p:cNvGrpSpPr/>
        <p:nvPr/>
      </p:nvGrpSpPr>
      <p:grpSpPr>
        <a:xfrm>
          <a:off x="0" y="0"/>
          <a:ext cx="0" cy="0"/>
          <a:chOff x="0" y="0"/>
          <a:chExt cx="0" cy="0"/>
        </a:xfrm>
      </p:grpSpPr>
      <p:sp>
        <p:nvSpPr>
          <p:cNvPr id="62" name="Google Shape;62;p9"/>
          <p:cNvSpPr/>
          <p:nvPr/>
        </p:nvSpPr>
        <p:spPr>
          <a:xfrm flipH="1">
            <a:off x="7755299" y="868425"/>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63" name="Google Shape;63;p9"/>
          <p:cNvSpPr txBox="1">
            <a:spLocks noGrp="1"/>
          </p:cNvSpPr>
          <p:nvPr>
            <p:ph type="title"/>
          </p:nvPr>
        </p:nvSpPr>
        <p:spPr>
          <a:xfrm>
            <a:off x="5646900" y="1753400"/>
            <a:ext cx="2640900" cy="896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000">
                <a:solidFill>
                  <a:schemeClr val="accent5"/>
                </a:solidFill>
              </a:defRPr>
            </a:lvl1pPr>
            <a:lvl2pPr lvl="1" algn="r" rtl="0">
              <a:spcBef>
                <a:spcPts val="0"/>
              </a:spcBef>
              <a:spcAft>
                <a:spcPts val="0"/>
              </a:spcAft>
              <a:buClr>
                <a:srgbClr val="62BCBE"/>
              </a:buClr>
              <a:buSzPts val="6000"/>
              <a:buNone/>
              <a:defRPr sz="6000">
                <a:solidFill>
                  <a:srgbClr val="62BCBE"/>
                </a:solidFill>
              </a:defRPr>
            </a:lvl2pPr>
            <a:lvl3pPr lvl="2" algn="r" rtl="0">
              <a:spcBef>
                <a:spcPts val="0"/>
              </a:spcBef>
              <a:spcAft>
                <a:spcPts val="0"/>
              </a:spcAft>
              <a:buClr>
                <a:srgbClr val="62BCBE"/>
              </a:buClr>
              <a:buSzPts val="6000"/>
              <a:buNone/>
              <a:defRPr sz="6000">
                <a:solidFill>
                  <a:srgbClr val="62BCBE"/>
                </a:solidFill>
              </a:defRPr>
            </a:lvl3pPr>
            <a:lvl4pPr lvl="3" algn="r" rtl="0">
              <a:spcBef>
                <a:spcPts val="0"/>
              </a:spcBef>
              <a:spcAft>
                <a:spcPts val="0"/>
              </a:spcAft>
              <a:buClr>
                <a:srgbClr val="62BCBE"/>
              </a:buClr>
              <a:buSzPts val="6000"/>
              <a:buNone/>
              <a:defRPr sz="6000">
                <a:solidFill>
                  <a:srgbClr val="62BCBE"/>
                </a:solidFill>
              </a:defRPr>
            </a:lvl4pPr>
            <a:lvl5pPr lvl="4" algn="r" rtl="0">
              <a:spcBef>
                <a:spcPts val="0"/>
              </a:spcBef>
              <a:spcAft>
                <a:spcPts val="0"/>
              </a:spcAft>
              <a:buClr>
                <a:srgbClr val="62BCBE"/>
              </a:buClr>
              <a:buSzPts val="6000"/>
              <a:buNone/>
              <a:defRPr sz="6000">
                <a:solidFill>
                  <a:srgbClr val="62BCBE"/>
                </a:solidFill>
              </a:defRPr>
            </a:lvl5pPr>
            <a:lvl6pPr lvl="5" algn="r" rtl="0">
              <a:spcBef>
                <a:spcPts val="0"/>
              </a:spcBef>
              <a:spcAft>
                <a:spcPts val="0"/>
              </a:spcAft>
              <a:buClr>
                <a:srgbClr val="62BCBE"/>
              </a:buClr>
              <a:buSzPts val="6000"/>
              <a:buNone/>
              <a:defRPr sz="6000">
                <a:solidFill>
                  <a:srgbClr val="62BCBE"/>
                </a:solidFill>
              </a:defRPr>
            </a:lvl6pPr>
            <a:lvl7pPr lvl="6" algn="r" rtl="0">
              <a:spcBef>
                <a:spcPts val="0"/>
              </a:spcBef>
              <a:spcAft>
                <a:spcPts val="0"/>
              </a:spcAft>
              <a:buClr>
                <a:srgbClr val="62BCBE"/>
              </a:buClr>
              <a:buSzPts val="6000"/>
              <a:buNone/>
              <a:defRPr sz="6000">
                <a:solidFill>
                  <a:srgbClr val="62BCBE"/>
                </a:solidFill>
              </a:defRPr>
            </a:lvl7pPr>
            <a:lvl8pPr lvl="7" algn="r" rtl="0">
              <a:spcBef>
                <a:spcPts val="0"/>
              </a:spcBef>
              <a:spcAft>
                <a:spcPts val="0"/>
              </a:spcAft>
              <a:buClr>
                <a:srgbClr val="62BCBE"/>
              </a:buClr>
              <a:buSzPts val="6000"/>
              <a:buNone/>
              <a:defRPr sz="6000">
                <a:solidFill>
                  <a:srgbClr val="62BCBE"/>
                </a:solidFill>
              </a:defRPr>
            </a:lvl8pPr>
            <a:lvl9pPr lvl="8" algn="r" rtl="0">
              <a:spcBef>
                <a:spcPts val="0"/>
              </a:spcBef>
              <a:spcAft>
                <a:spcPts val="0"/>
              </a:spcAft>
              <a:buClr>
                <a:srgbClr val="62BCBE"/>
              </a:buClr>
              <a:buSzPts val="6000"/>
              <a:buNone/>
              <a:defRPr sz="6000">
                <a:solidFill>
                  <a:srgbClr val="62BCBE"/>
                </a:solidFill>
              </a:defRPr>
            </a:lvl9pPr>
          </a:lstStyle>
          <a:p>
            <a:endParaRPr/>
          </a:p>
        </p:txBody>
      </p:sp>
      <p:sp>
        <p:nvSpPr>
          <p:cNvPr id="64" name="Google Shape;64;p9"/>
          <p:cNvSpPr txBox="1">
            <a:spLocks noGrp="1"/>
          </p:cNvSpPr>
          <p:nvPr>
            <p:ph type="subTitle" idx="1"/>
          </p:nvPr>
        </p:nvSpPr>
        <p:spPr>
          <a:xfrm flipH="1">
            <a:off x="5485100" y="2753100"/>
            <a:ext cx="2802600" cy="155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200"/>
              <a:buNone/>
              <a:defRPr sz="1200">
                <a:solidFill>
                  <a:schemeClr val="lt1"/>
                </a:solidFill>
              </a:defRPr>
            </a:lvl1pPr>
            <a:lvl2pPr lvl="1" algn="r" rtl="0">
              <a:lnSpc>
                <a:spcPct val="100000"/>
              </a:lnSpc>
              <a:spcBef>
                <a:spcPts val="0"/>
              </a:spcBef>
              <a:spcAft>
                <a:spcPts val="0"/>
              </a:spcAft>
              <a:buClr>
                <a:schemeClr val="lt1"/>
              </a:buClr>
              <a:buSzPts val="1200"/>
              <a:buNone/>
              <a:defRPr sz="1200">
                <a:solidFill>
                  <a:schemeClr val="lt1"/>
                </a:solidFill>
              </a:defRPr>
            </a:lvl2pPr>
            <a:lvl3pPr lvl="2" algn="r" rtl="0">
              <a:lnSpc>
                <a:spcPct val="100000"/>
              </a:lnSpc>
              <a:spcBef>
                <a:spcPts val="0"/>
              </a:spcBef>
              <a:spcAft>
                <a:spcPts val="0"/>
              </a:spcAft>
              <a:buClr>
                <a:schemeClr val="lt1"/>
              </a:buClr>
              <a:buSzPts val="1200"/>
              <a:buNone/>
              <a:defRPr sz="1200">
                <a:solidFill>
                  <a:schemeClr val="lt1"/>
                </a:solidFill>
              </a:defRPr>
            </a:lvl3pPr>
            <a:lvl4pPr lvl="3" algn="r" rtl="0">
              <a:lnSpc>
                <a:spcPct val="100000"/>
              </a:lnSpc>
              <a:spcBef>
                <a:spcPts val="0"/>
              </a:spcBef>
              <a:spcAft>
                <a:spcPts val="0"/>
              </a:spcAft>
              <a:buClr>
                <a:schemeClr val="lt1"/>
              </a:buClr>
              <a:buSzPts val="1200"/>
              <a:buNone/>
              <a:defRPr sz="1200">
                <a:solidFill>
                  <a:schemeClr val="lt1"/>
                </a:solidFill>
              </a:defRPr>
            </a:lvl4pPr>
            <a:lvl5pPr lvl="4" algn="r" rtl="0">
              <a:lnSpc>
                <a:spcPct val="100000"/>
              </a:lnSpc>
              <a:spcBef>
                <a:spcPts val="0"/>
              </a:spcBef>
              <a:spcAft>
                <a:spcPts val="0"/>
              </a:spcAft>
              <a:buClr>
                <a:schemeClr val="lt1"/>
              </a:buClr>
              <a:buSzPts val="1200"/>
              <a:buNone/>
              <a:defRPr sz="1200">
                <a:solidFill>
                  <a:schemeClr val="lt1"/>
                </a:solidFill>
              </a:defRPr>
            </a:lvl5pPr>
            <a:lvl6pPr lvl="5" algn="r" rtl="0">
              <a:lnSpc>
                <a:spcPct val="100000"/>
              </a:lnSpc>
              <a:spcBef>
                <a:spcPts val="0"/>
              </a:spcBef>
              <a:spcAft>
                <a:spcPts val="0"/>
              </a:spcAft>
              <a:buClr>
                <a:schemeClr val="lt1"/>
              </a:buClr>
              <a:buSzPts val="1200"/>
              <a:buNone/>
              <a:defRPr sz="1200">
                <a:solidFill>
                  <a:schemeClr val="lt1"/>
                </a:solidFill>
              </a:defRPr>
            </a:lvl6pPr>
            <a:lvl7pPr lvl="6" algn="r" rtl="0">
              <a:lnSpc>
                <a:spcPct val="100000"/>
              </a:lnSpc>
              <a:spcBef>
                <a:spcPts val="0"/>
              </a:spcBef>
              <a:spcAft>
                <a:spcPts val="0"/>
              </a:spcAft>
              <a:buClr>
                <a:schemeClr val="lt1"/>
              </a:buClr>
              <a:buSzPts val="1200"/>
              <a:buNone/>
              <a:defRPr sz="1200">
                <a:solidFill>
                  <a:schemeClr val="lt1"/>
                </a:solidFill>
              </a:defRPr>
            </a:lvl7pPr>
            <a:lvl8pPr lvl="7" algn="r" rtl="0">
              <a:lnSpc>
                <a:spcPct val="100000"/>
              </a:lnSpc>
              <a:spcBef>
                <a:spcPts val="0"/>
              </a:spcBef>
              <a:spcAft>
                <a:spcPts val="0"/>
              </a:spcAft>
              <a:buClr>
                <a:schemeClr val="lt1"/>
              </a:buClr>
              <a:buSzPts val="1200"/>
              <a:buNone/>
              <a:defRPr sz="1200">
                <a:solidFill>
                  <a:schemeClr val="lt1"/>
                </a:solidFill>
              </a:defRPr>
            </a:lvl8pPr>
            <a:lvl9pPr lvl="8" algn="r"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4">
  <p:cSld name="CUSTOM_26_1_1">
    <p:bg>
      <p:bgPr>
        <a:solidFill>
          <a:srgbClr val="EFEFEF"/>
        </a:solidFill>
        <a:effectLst/>
      </p:bgPr>
    </p:bg>
    <p:spTree>
      <p:nvGrpSpPr>
        <p:cNvPr id="1" name="Shape 65"/>
        <p:cNvGrpSpPr/>
        <p:nvPr/>
      </p:nvGrpSpPr>
      <p:grpSpPr>
        <a:xfrm>
          <a:off x="0" y="0"/>
          <a:ext cx="0" cy="0"/>
          <a:chOff x="0" y="0"/>
          <a:chExt cx="0" cy="0"/>
        </a:xfrm>
      </p:grpSpPr>
      <p:sp>
        <p:nvSpPr>
          <p:cNvPr id="66" name="Google Shape;66;p10"/>
          <p:cNvSpPr/>
          <p:nvPr/>
        </p:nvSpPr>
        <p:spPr>
          <a:xfrm>
            <a:off x="0" y="868425"/>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67" name="Google Shape;67;p10"/>
          <p:cNvSpPr txBox="1">
            <a:spLocks noGrp="1"/>
          </p:cNvSpPr>
          <p:nvPr>
            <p:ph type="title"/>
          </p:nvPr>
        </p:nvSpPr>
        <p:spPr>
          <a:xfrm flipH="1">
            <a:off x="856199" y="1705548"/>
            <a:ext cx="2640900" cy="8967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solidFill>
                  <a:schemeClr val="accent5"/>
                </a:solidFill>
              </a:defRPr>
            </a:lvl1pPr>
            <a:lvl2pPr lvl="1" rtl="0">
              <a:spcBef>
                <a:spcPts val="0"/>
              </a:spcBef>
              <a:spcAft>
                <a:spcPts val="0"/>
              </a:spcAft>
              <a:buClr>
                <a:srgbClr val="62BCBE"/>
              </a:buClr>
              <a:buSzPts val="6000"/>
              <a:buNone/>
              <a:defRPr sz="6000">
                <a:solidFill>
                  <a:srgbClr val="62BCBE"/>
                </a:solidFill>
              </a:defRPr>
            </a:lvl2pPr>
            <a:lvl3pPr lvl="2" rtl="0">
              <a:spcBef>
                <a:spcPts val="0"/>
              </a:spcBef>
              <a:spcAft>
                <a:spcPts val="0"/>
              </a:spcAft>
              <a:buClr>
                <a:srgbClr val="62BCBE"/>
              </a:buClr>
              <a:buSzPts val="6000"/>
              <a:buNone/>
              <a:defRPr sz="6000">
                <a:solidFill>
                  <a:srgbClr val="62BCBE"/>
                </a:solidFill>
              </a:defRPr>
            </a:lvl3pPr>
            <a:lvl4pPr lvl="3" rtl="0">
              <a:spcBef>
                <a:spcPts val="0"/>
              </a:spcBef>
              <a:spcAft>
                <a:spcPts val="0"/>
              </a:spcAft>
              <a:buClr>
                <a:srgbClr val="62BCBE"/>
              </a:buClr>
              <a:buSzPts val="6000"/>
              <a:buNone/>
              <a:defRPr sz="6000">
                <a:solidFill>
                  <a:srgbClr val="62BCBE"/>
                </a:solidFill>
              </a:defRPr>
            </a:lvl4pPr>
            <a:lvl5pPr lvl="4" rtl="0">
              <a:spcBef>
                <a:spcPts val="0"/>
              </a:spcBef>
              <a:spcAft>
                <a:spcPts val="0"/>
              </a:spcAft>
              <a:buClr>
                <a:srgbClr val="62BCBE"/>
              </a:buClr>
              <a:buSzPts val="6000"/>
              <a:buNone/>
              <a:defRPr sz="6000">
                <a:solidFill>
                  <a:srgbClr val="62BCBE"/>
                </a:solidFill>
              </a:defRPr>
            </a:lvl5pPr>
            <a:lvl6pPr lvl="5" rtl="0">
              <a:spcBef>
                <a:spcPts val="0"/>
              </a:spcBef>
              <a:spcAft>
                <a:spcPts val="0"/>
              </a:spcAft>
              <a:buClr>
                <a:srgbClr val="62BCBE"/>
              </a:buClr>
              <a:buSzPts val="6000"/>
              <a:buNone/>
              <a:defRPr sz="6000">
                <a:solidFill>
                  <a:srgbClr val="62BCBE"/>
                </a:solidFill>
              </a:defRPr>
            </a:lvl6pPr>
            <a:lvl7pPr lvl="6" rtl="0">
              <a:spcBef>
                <a:spcPts val="0"/>
              </a:spcBef>
              <a:spcAft>
                <a:spcPts val="0"/>
              </a:spcAft>
              <a:buClr>
                <a:srgbClr val="62BCBE"/>
              </a:buClr>
              <a:buSzPts val="6000"/>
              <a:buNone/>
              <a:defRPr sz="6000">
                <a:solidFill>
                  <a:srgbClr val="62BCBE"/>
                </a:solidFill>
              </a:defRPr>
            </a:lvl7pPr>
            <a:lvl8pPr lvl="7" rtl="0">
              <a:spcBef>
                <a:spcPts val="0"/>
              </a:spcBef>
              <a:spcAft>
                <a:spcPts val="0"/>
              </a:spcAft>
              <a:buClr>
                <a:srgbClr val="62BCBE"/>
              </a:buClr>
              <a:buSzPts val="6000"/>
              <a:buNone/>
              <a:defRPr sz="6000">
                <a:solidFill>
                  <a:srgbClr val="62BCBE"/>
                </a:solidFill>
              </a:defRPr>
            </a:lvl8pPr>
            <a:lvl9pPr lvl="8" rtl="0">
              <a:spcBef>
                <a:spcPts val="0"/>
              </a:spcBef>
              <a:spcAft>
                <a:spcPts val="0"/>
              </a:spcAft>
              <a:buClr>
                <a:srgbClr val="62BCBE"/>
              </a:buClr>
              <a:buSzPts val="6000"/>
              <a:buNone/>
              <a:defRPr sz="6000">
                <a:solidFill>
                  <a:srgbClr val="62BCBE"/>
                </a:solidFill>
              </a:defRPr>
            </a:lvl9pPr>
          </a:lstStyle>
          <a:p>
            <a:endParaRPr/>
          </a:p>
        </p:txBody>
      </p:sp>
      <p:sp>
        <p:nvSpPr>
          <p:cNvPr id="68" name="Google Shape;68;p10"/>
          <p:cNvSpPr txBox="1">
            <a:spLocks noGrp="1"/>
          </p:cNvSpPr>
          <p:nvPr>
            <p:ph type="subTitle" idx="1"/>
          </p:nvPr>
        </p:nvSpPr>
        <p:spPr>
          <a:xfrm>
            <a:off x="856300" y="2747325"/>
            <a:ext cx="2799000" cy="155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ix columns">
  <p:cSld name="CUSTOM_26_1_1_1">
    <p:bg>
      <p:bgPr>
        <a:solidFill>
          <a:srgbClr val="EFEFEF"/>
        </a:solidFill>
        <a:effectLst/>
      </p:bgPr>
    </p:bg>
    <p:spTree>
      <p:nvGrpSpPr>
        <p:cNvPr id="1" name="Shape 69"/>
        <p:cNvGrpSpPr/>
        <p:nvPr/>
      </p:nvGrpSpPr>
      <p:grpSpPr>
        <a:xfrm>
          <a:off x="0" y="0"/>
          <a:ext cx="0" cy="0"/>
          <a:chOff x="0" y="0"/>
          <a:chExt cx="0" cy="0"/>
        </a:xfrm>
      </p:grpSpPr>
      <p:sp>
        <p:nvSpPr>
          <p:cNvPr id="70" name="Google Shape;70;p11"/>
          <p:cNvSpPr txBox="1">
            <a:spLocks noGrp="1"/>
          </p:cNvSpPr>
          <p:nvPr>
            <p:ph type="subTitle" idx="1"/>
          </p:nvPr>
        </p:nvSpPr>
        <p:spPr>
          <a:xfrm>
            <a:off x="6189713" y="2321100"/>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1" name="Google Shape;71;p11"/>
          <p:cNvSpPr txBox="1">
            <a:spLocks noGrp="1"/>
          </p:cNvSpPr>
          <p:nvPr>
            <p:ph type="subTitle" idx="2"/>
          </p:nvPr>
        </p:nvSpPr>
        <p:spPr>
          <a:xfrm>
            <a:off x="587862" y="2321100"/>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2" name="Google Shape;72;p11"/>
          <p:cNvSpPr txBox="1">
            <a:spLocks noGrp="1"/>
          </p:cNvSpPr>
          <p:nvPr>
            <p:ph type="subTitle" idx="3"/>
          </p:nvPr>
        </p:nvSpPr>
        <p:spPr>
          <a:xfrm>
            <a:off x="3359112" y="2321100"/>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3" name="Google Shape;73;p11"/>
          <p:cNvSpPr/>
          <p:nvPr/>
        </p:nvSpPr>
        <p:spPr>
          <a:xfrm flipH="1">
            <a:off x="775530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txBox="1">
            <a:spLocks noGrp="1"/>
          </p:cNvSpPr>
          <p:nvPr>
            <p:ph type="ctrTitle"/>
          </p:nvPr>
        </p:nvSpPr>
        <p:spPr>
          <a:xfrm flipH="1">
            <a:off x="930900" y="366803"/>
            <a:ext cx="7264500" cy="5040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
        <p:nvSpPr>
          <p:cNvPr id="75" name="Google Shape;75;p11"/>
          <p:cNvSpPr txBox="1">
            <a:spLocks noGrp="1"/>
          </p:cNvSpPr>
          <p:nvPr>
            <p:ph type="subTitle" idx="4"/>
          </p:nvPr>
        </p:nvSpPr>
        <p:spPr>
          <a:xfrm>
            <a:off x="6189718" y="2005346"/>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76" name="Google Shape;76;p11"/>
          <p:cNvSpPr txBox="1">
            <a:spLocks noGrp="1"/>
          </p:cNvSpPr>
          <p:nvPr>
            <p:ph type="subTitle" idx="5"/>
          </p:nvPr>
        </p:nvSpPr>
        <p:spPr>
          <a:xfrm>
            <a:off x="587850" y="2005346"/>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77" name="Google Shape;77;p11"/>
          <p:cNvSpPr txBox="1">
            <a:spLocks noGrp="1"/>
          </p:cNvSpPr>
          <p:nvPr>
            <p:ph type="subTitle" idx="6"/>
          </p:nvPr>
        </p:nvSpPr>
        <p:spPr>
          <a:xfrm>
            <a:off x="3359108" y="2005346"/>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78" name="Google Shape;78;p11"/>
          <p:cNvSpPr txBox="1">
            <a:spLocks noGrp="1"/>
          </p:cNvSpPr>
          <p:nvPr>
            <p:ph type="subTitle" idx="7"/>
          </p:nvPr>
        </p:nvSpPr>
        <p:spPr>
          <a:xfrm>
            <a:off x="6189713" y="4056305"/>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79" name="Google Shape;79;p11"/>
          <p:cNvSpPr txBox="1">
            <a:spLocks noGrp="1"/>
          </p:cNvSpPr>
          <p:nvPr>
            <p:ph type="subTitle" idx="8"/>
          </p:nvPr>
        </p:nvSpPr>
        <p:spPr>
          <a:xfrm>
            <a:off x="587862" y="4056305"/>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0" name="Google Shape;80;p11"/>
          <p:cNvSpPr txBox="1">
            <a:spLocks noGrp="1"/>
          </p:cNvSpPr>
          <p:nvPr>
            <p:ph type="subTitle" idx="9"/>
          </p:nvPr>
        </p:nvSpPr>
        <p:spPr>
          <a:xfrm>
            <a:off x="3359112" y="4056305"/>
            <a:ext cx="2425800" cy="57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sz="1200">
                <a:solidFill>
                  <a:schemeClr val="lt1"/>
                </a:solidFill>
              </a:defRPr>
            </a:lvl2pPr>
            <a:lvl3pPr lvl="2" algn="ctr" rtl="0">
              <a:lnSpc>
                <a:spcPct val="100000"/>
              </a:lnSpc>
              <a:spcBef>
                <a:spcPts val="0"/>
              </a:spcBef>
              <a:spcAft>
                <a:spcPts val="0"/>
              </a:spcAft>
              <a:buClr>
                <a:schemeClr val="lt1"/>
              </a:buClr>
              <a:buSzPts val="1200"/>
              <a:buNone/>
              <a:defRPr sz="1200">
                <a:solidFill>
                  <a:schemeClr val="lt1"/>
                </a:solidFill>
              </a:defRPr>
            </a:lvl3pPr>
            <a:lvl4pPr lvl="3" algn="ctr" rtl="0">
              <a:lnSpc>
                <a:spcPct val="100000"/>
              </a:lnSpc>
              <a:spcBef>
                <a:spcPts val="0"/>
              </a:spcBef>
              <a:spcAft>
                <a:spcPts val="0"/>
              </a:spcAft>
              <a:buClr>
                <a:schemeClr val="lt1"/>
              </a:buClr>
              <a:buSzPts val="1200"/>
              <a:buNone/>
              <a:defRPr sz="1200">
                <a:solidFill>
                  <a:schemeClr val="lt1"/>
                </a:solidFill>
              </a:defRPr>
            </a:lvl4pPr>
            <a:lvl5pPr lvl="4" algn="ctr" rtl="0">
              <a:lnSpc>
                <a:spcPct val="100000"/>
              </a:lnSpc>
              <a:spcBef>
                <a:spcPts val="0"/>
              </a:spcBef>
              <a:spcAft>
                <a:spcPts val="0"/>
              </a:spcAft>
              <a:buClr>
                <a:schemeClr val="lt1"/>
              </a:buClr>
              <a:buSzPts val="1200"/>
              <a:buNone/>
              <a:defRPr sz="1200">
                <a:solidFill>
                  <a:schemeClr val="lt1"/>
                </a:solidFill>
              </a:defRPr>
            </a:lvl5pPr>
            <a:lvl6pPr lvl="5" algn="ctr" rtl="0">
              <a:lnSpc>
                <a:spcPct val="100000"/>
              </a:lnSpc>
              <a:spcBef>
                <a:spcPts val="0"/>
              </a:spcBef>
              <a:spcAft>
                <a:spcPts val="0"/>
              </a:spcAft>
              <a:buClr>
                <a:schemeClr val="lt1"/>
              </a:buClr>
              <a:buSzPts val="1200"/>
              <a:buNone/>
              <a:defRPr sz="1200">
                <a:solidFill>
                  <a:schemeClr val="lt1"/>
                </a:solidFill>
              </a:defRPr>
            </a:lvl6pPr>
            <a:lvl7pPr lvl="6" algn="ctr" rtl="0">
              <a:lnSpc>
                <a:spcPct val="100000"/>
              </a:lnSpc>
              <a:spcBef>
                <a:spcPts val="0"/>
              </a:spcBef>
              <a:spcAft>
                <a:spcPts val="0"/>
              </a:spcAft>
              <a:buClr>
                <a:schemeClr val="lt1"/>
              </a:buClr>
              <a:buSzPts val="1200"/>
              <a:buNone/>
              <a:defRPr sz="1200">
                <a:solidFill>
                  <a:schemeClr val="lt1"/>
                </a:solidFill>
              </a:defRPr>
            </a:lvl7pPr>
            <a:lvl8pPr lvl="7" algn="ctr" rtl="0">
              <a:lnSpc>
                <a:spcPct val="100000"/>
              </a:lnSpc>
              <a:spcBef>
                <a:spcPts val="0"/>
              </a:spcBef>
              <a:spcAft>
                <a:spcPts val="0"/>
              </a:spcAft>
              <a:buClr>
                <a:schemeClr val="lt1"/>
              </a:buClr>
              <a:buSzPts val="1200"/>
              <a:buNone/>
              <a:defRPr sz="1200">
                <a:solidFill>
                  <a:schemeClr val="lt1"/>
                </a:solidFill>
              </a:defRPr>
            </a:lvl8pPr>
            <a:lvl9pPr lvl="8" algn="ctr"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1" name="Google Shape;81;p11"/>
          <p:cNvSpPr txBox="1">
            <a:spLocks noGrp="1"/>
          </p:cNvSpPr>
          <p:nvPr>
            <p:ph type="subTitle" idx="13"/>
          </p:nvPr>
        </p:nvSpPr>
        <p:spPr>
          <a:xfrm>
            <a:off x="6189718" y="3740552"/>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2" name="Google Shape;82;p11"/>
          <p:cNvSpPr txBox="1">
            <a:spLocks noGrp="1"/>
          </p:cNvSpPr>
          <p:nvPr>
            <p:ph type="subTitle" idx="14"/>
          </p:nvPr>
        </p:nvSpPr>
        <p:spPr>
          <a:xfrm>
            <a:off x="587850" y="3740552"/>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3" name="Google Shape;83;p11"/>
          <p:cNvSpPr txBox="1">
            <a:spLocks noGrp="1"/>
          </p:cNvSpPr>
          <p:nvPr>
            <p:ph type="subTitle" idx="15"/>
          </p:nvPr>
        </p:nvSpPr>
        <p:spPr>
          <a:xfrm>
            <a:off x="3359108" y="3740552"/>
            <a:ext cx="2425800" cy="371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algn="ctr"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
  <p:cSld name="CUSTOM_26_1_1_1_2">
    <p:bg>
      <p:bgPr>
        <a:solidFill>
          <a:srgbClr val="EFEFEF"/>
        </a:solidFill>
        <a:effectLst/>
      </p:bgPr>
    </p:bg>
    <p:spTree>
      <p:nvGrpSpPr>
        <p:cNvPr id="1" name="Shape 84"/>
        <p:cNvGrpSpPr/>
        <p:nvPr/>
      </p:nvGrpSpPr>
      <p:grpSpPr>
        <a:xfrm>
          <a:off x="0" y="0"/>
          <a:ext cx="0" cy="0"/>
          <a:chOff x="0" y="0"/>
          <a:chExt cx="0" cy="0"/>
        </a:xfrm>
      </p:grpSpPr>
      <p:sp>
        <p:nvSpPr>
          <p:cNvPr id="85" name="Google Shape;85;p12"/>
          <p:cNvSpPr txBox="1">
            <a:spLocks noGrp="1"/>
          </p:cNvSpPr>
          <p:nvPr>
            <p:ph type="subTitle" idx="1"/>
          </p:nvPr>
        </p:nvSpPr>
        <p:spPr>
          <a:xfrm>
            <a:off x="4736030" y="1531703"/>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6" name="Google Shape;86;p12"/>
          <p:cNvSpPr txBox="1">
            <a:spLocks noGrp="1"/>
          </p:cNvSpPr>
          <p:nvPr>
            <p:ph type="subTitle" idx="2"/>
          </p:nvPr>
        </p:nvSpPr>
        <p:spPr>
          <a:xfrm>
            <a:off x="4736037" y="1215950"/>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7" name="Google Shape;87;p12"/>
          <p:cNvSpPr txBox="1">
            <a:spLocks noGrp="1"/>
          </p:cNvSpPr>
          <p:nvPr>
            <p:ph type="subTitle" idx="3"/>
          </p:nvPr>
        </p:nvSpPr>
        <p:spPr>
          <a:xfrm>
            <a:off x="4736030" y="4056302"/>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88" name="Google Shape;88;p12"/>
          <p:cNvSpPr txBox="1">
            <a:spLocks noGrp="1"/>
          </p:cNvSpPr>
          <p:nvPr>
            <p:ph type="subTitle" idx="4"/>
          </p:nvPr>
        </p:nvSpPr>
        <p:spPr>
          <a:xfrm>
            <a:off x="4736037" y="3740549"/>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89" name="Google Shape;89;p12"/>
          <p:cNvSpPr txBox="1">
            <a:spLocks noGrp="1"/>
          </p:cNvSpPr>
          <p:nvPr>
            <p:ph type="subTitle" idx="5"/>
          </p:nvPr>
        </p:nvSpPr>
        <p:spPr>
          <a:xfrm>
            <a:off x="4736030" y="2793999"/>
            <a:ext cx="3493800" cy="57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
        <p:nvSpPr>
          <p:cNvPr id="90" name="Google Shape;90;p12"/>
          <p:cNvSpPr txBox="1">
            <a:spLocks noGrp="1"/>
          </p:cNvSpPr>
          <p:nvPr>
            <p:ph type="subTitle" idx="6"/>
          </p:nvPr>
        </p:nvSpPr>
        <p:spPr>
          <a:xfrm>
            <a:off x="4736037" y="2478247"/>
            <a:ext cx="3493800" cy="37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200"/>
              <a:buFont typeface="Staatliches"/>
              <a:buNone/>
              <a:defRPr sz="1400">
                <a:solidFill>
                  <a:schemeClr val="lt1"/>
                </a:solidFill>
                <a:latin typeface="Staatliches"/>
                <a:ea typeface="Staatliches"/>
                <a:cs typeface="Staatliches"/>
                <a:sym typeface="Staatliches"/>
              </a:defRPr>
            </a:lvl1pPr>
            <a:lvl2pPr lvl="1"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2pPr>
            <a:lvl3pPr lvl="2"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3pPr>
            <a:lvl4pPr lvl="3"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4pPr>
            <a:lvl5pPr lvl="4"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5pPr>
            <a:lvl6pPr lvl="5"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6pPr>
            <a:lvl7pPr lvl="6"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7pPr>
            <a:lvl8pPr lvl="7"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8pPr>
            <a:lvl9pPr lvl="8" rtl="0">
              <a:lnSpc>
                <a:spcPct val="100000"/>
              </a:lnSpc>
              <a:spcBef>
                <a:spcPts val="0"/>
              </a:spcBef>
              <a:spcAft>
                <a:spcPts val="0"/>
              </a:spcAft>
              <a:buClr>
                <a:schemeClr val="lt1"/>
              </a:buClr>
              <a:buSzPts val="1200"/>
              <a:buFont typeface="Staatliches"/>
              <a:buNone/>
              <a:defRPr sz="1200">
                <a:solidFill>
                  <a:schemeClr val="lt1"/>
                </a:solidFill>
                <a:latin typeface="Staatliches"/>
                <a:ea typeface="Staatliches"/>
                <a:cs typeface="Staatliches"/>
                <a:sym typeface="Staatliches"/>
              </a:defRPr>
            </a:lvl9pPr>
          </a:lstStyle>
          <a:p>
            <a:endParaRPr/>
          </a:p>
        </p:txBody>
      </p:sp>
      <p:sp>
        <p:nvSpPr>
          <p:cNvPr id="91" name="Google Shape;91;p12"/>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2"/>
          <p:cNvSpPr txBox="1">
            <a:spLocks noGrp="1"/>
          </p:cNvSpPr>
          <p:nvPr>
            <p:ph type="ctrTitle"/>
          </p:nvPr>
        </p:nvSpPr>
        <p:spPr>
          <a:xfrm>
            <a:off x="948600" y="366800"/>
            <a:ext cx="55641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accent5"/>
              </a:buClr>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sz="2800" b="1">
                <a:solidFill>
                  <a:schemeClr val="accent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1pPr>
            <a:lvl2pPr marL="914400" lvl="1"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2pPr>
            <a:lvl3pPr marL="1371600" lvl="2"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3pPr>
            <a:lvl4pPr marL="1828800" lvl="3"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4pPr>
            <a:lvl5pPr marL="2286000" lvl="4"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5pPr>
            <a:lvl6pPr marL="2743200" lvl="5"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6pPr>
            <a:lvl7pPr marL="3200400" lvl="6"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7pPr>
            <a:lvl8pPr marL="3657600" lvl="7" indent="-29845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8pPr>
            <a:lvl9pPr marL="4114800" lvl="8" indent="-298450" rtl="0">
              <a:lnSpc>
                <a:spcPct val="115000"/>
              </a:lnSpc>
              <a:spcBef>
                <a:spcPts val="1600"/>
              </a:spcBef>
              <a:spcAft>
                <a:spcPts val="160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3" r:id="rId11"/>
    <p:sldLayoutId id="2147483664"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hyperlink" Target="https://adolit.shinyapps.io/Kickstarter-ASAR-G2-Group6/"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3" name="Subtitle 2">
            <a:extLst>
              <a:ext uri="{FF2B5EF4-FFF2-40B4-BE49-F238E27FC236}">
                <a16:creationId xmlns:a16="http://schemas.microsoft.com/office/drawing/2014/main" id="{73B1276A-09D8-4857-91B0-5577FBE08A90}"/>
              </a:ext>
            </a:extLst>
          </p:cNvPr>
          <p:cNvSpPr>
            <a:spLocks noGrp="1"/>
          </p:cNvSpPr>
          <p:nvPr>
            <p:ph type="subTitle" idx="1"/>
          </p:nvPr>
        </p:nvSpPr>
        <p:spPr>
          <a:xfrm>
            <a:off x="5688778" y="3334871"/>
            <a:ext cx="3332400" cy="1651796"/>
          </a:xfrm>
        </p:spPr>
        <p:txBody>
          <a:bodyPr/>
          <a:lstStyle/>
          <a:p>
            <a:r>
              <a:rPr lang="en-US" sz="1600" u="sng">
                <a:solidFill>
                  <a:schemeClr val="accent3"/>
                </a:solidFill>
              </a:rPr>
              <a:t>Group 6</a:t>
            </a:r>
          </a:p>
          <a:p>
            <a:endParaRPr lang="en-US" sz="1200">
              <a:solidFill>
                <a:schemeClr val="accent3"/>
              </a:solidFill>
            </a:endParaRPr>
          </a:p>
          <a:p>
            <a:pPr rtl="0" fontAlgn="base"/>
            <a:r>
              <a:rPr lang="en-SG" sz="1200" b="0" i="0">
                <a:solidFill>
                  <a:schemeClr val="accent3"/>
                </a:solidFill>
                <a:effectLst/>
                <a:latin typeface="Abadi Extra Light" panose="020B0604020202020204" pitchFamily="34" charset="0"/>
              </a:rPr>
              <a:t>Archie Quiambao </a:t>
            </a:r>
            <a:r>
              <a:rPr lang="en-SG" sz="1200" b="1" i="0">
                <a:solidFill>
                  <a:schemeClr val="accent3"/>
                </a:solidFill>
                <a:effectLst/>
                <a:latin typeface="Abadi Extra Light" panose="020B0604020202020204" pitchFamily="34" charset="0"/>
              </a:rPr>
              <a:t>DOLIT</a:t>
            </a:r>
            <a:r>
              <a:rPr lang="en-SG" sz="1200" b="0" i="0">
                <a:solidFill>
                  <a:schemeClr val="accent3"/>
                </a:solidFill>
                <a:effectLst/>
                <a:latin typeface="Abadi Extra Light" panose="020B0604020202020204" pitchFamily="34" charset="0"/>
              </a:rPr>
              <a:t> </a:t>
            </a:r>
          </a:p>
          <a:p>
            <a:pPr rtl="0" fontAlgn="base"/>
            <a:r>
              <a:rPr lang="en-SG" sz="1200" b="1" i="0">
                <a:solidFill>
                  <a:schemeClr val="accent3"/>
                </a:solidFill>
                <a:effectLst/>
                <a:latin typeface="Abadi Extra Light" panose="020B0604020202020204" pitchFamily="34" charset="0"/>
              </a:rPr>
              <a:t>MIN</a:t>
            </a:r>
            <a:r>
              <a:rPr lang="en-SG" sz="1200" b="0" i="0">
                <a:solidFill>
                  <a:schemeClr val="accent3"/>
                </a:solidFill>
                <a:effectLst/>
                <a:latin typeface="Abadi Extra Light" panose="020B0604020202020204" pitchFamily="34" charset="0"/>
              </a:rPr>
              <a:t> Xiaoqi </a:t>
            </a:r>
          </a:p>
          <a:p>
            <a:pPr rtl="0" fontAlgn="base"/>
            <a:r>
              <a:rPr lang="en-SG" sz="1200" b="0" i="0">
                <a:solidFill>
                  <a:schemeClr val="accent3"/>
                </a:solidFill>
                <a:effectLst/>
                <a:latin typeface="Abadi Extra Light" panose="020B0604020202020204" pitchFamily="34" charset="0"/>
              </a:rPr>
              <a:t>Kevin Magic Rialubin </a:t>
            </a:r>
            <a:r>
              <a:rPr lang="en-SG" sz="1200" b="1" i="0">
                <a:solidFill>
                  <a:schemeClr val="accent3"/>
                </a:solidFill>
                <a:effectLst/>
                <a:latin typeface="Abadi Extra Light" panose="020B0604020202020204" pitchFamily="34" charset="0"/>
              </a:rPr>
              <a:t>SUNGA</a:t>
            </a:r>
            <a:r>
              <a:rPr lang="en-SG" sz="1200" b="0" i="0">
                <a:solidFill>
                  <a:schemeClr val="accent3"/>
                </a:solidFill>
                <a:effectLst/>
                <a:latin typeface="Abadi Extra Light" panose="020B0604020202020204" pitchFamily="34" charset="0"/>
              </a:rPr>
              <a:t> </a:t>
            </a:r>
          </a:p>
          <a:p>
            <a:pPr rtl="0" fontAlgn="base"/>
            <a:r>
              <a:rPr lang="en-SG" sz="1200" b="1" i="0">
                <a:solidFill>
                  <a:schemeClr val="accent3"/>
                </a:solidFill>
                <a:effectLst/>
                <a:latin typeface="Abadi Extra Light" panose="020B0604020202020204" pitchFamily="34" charset="0"/>
              </a:rPr>
              <a:t>WANG</a:t>
            </a:r>
            <a:r>
              <a:rPr lang="en-SG" sz="1200" b="0" i="0">
                <a:solidFill>
                  <a:schemeClr val="accent3"/>
                </a:solidFill>
                <a:effectLst/>
                <a:latin typeface="Abadi Extra Light" panose="020B0604020202020204" pitchFamily="34" charset="0"/>
              </a:rPr>
              <a:t> Zhifei </a:t>
            </a:r>
          </a:p>
          <a:p>
            <a:pPr rtl="0" fontAlgn="base"/>
            <a:r>
              <a:rPr lang="en-SG" sz="1200" b="0" i="0">
                <a:solidFill>
                  <a:schemeClr val="accent3"/>
                </a:solidFill>
                <a:effectLst/>
                <a:latin typeface="Abadi Extra Light" panose="020B0604020202020204" pitchFamily="34" charset="0"/>
              </a:rPr>
              <a:t>Lynette </a:t>
            </a:r>
            <a:r>
              <a:rPr lang="en-SG" sz="1200" b="1" i="0">
                <a:solidFill>
                  <a:schemeClr val="accent3"/>
                </a:solidFill>
                <a:effectLst/>
                <a:latin typeface="Abadi Extra Light" panose="020B0604020202020204" pitchFamily="34" charset="0"/>
              </a:rPr>
              <a:t>WONG</a:t>
            </a:r>
            <a:r>
              <a:rPr lang="en-SG" sz="1200" b="0" i="0">
                <a:solidFill>
                  <a:schemeClr val="accent3"/>
                </a:solidFill>
                <a:effectLst/>
                <a:latin typeface="Abadi Extra Light" panose="020B0604020202020204" pitchFamily="34" charset="0"/>
              </a:rPr>
              <a:t> Yik Lynn </a:t>
            </a:r>
          </a:p>
          <a:p>
            <a:pPr rtl="0" fontAlgn="base"/>
            <a:r>
              <a:rPr lang="en-SG" sz="1200" b="1" i="0">
                <a:solidFill>
                  <a:schemeClr val="accent3"/>
                </a:solidFill>
                <a:effectLst/>
                <a:latin typeface="Abadi Extra Light" panose="020B0604020202020204" pitchFamily="34" charset="0"/>
              </a:rPr>
              <a:t>WONG</a:t>
            </a:r>
            <a:r>
              <a:rPr lang="en-SG" sz="1200" b="0" i="0">
                <a:solidFill>
                  <a:schemeClr val="accent3"/>
                </a:solidFill>
                <a:effectLst/>
                <a:latin typeface="Abadi Extra Light" panose="020B0604020202020204" pitchFamily="34" charset="0"/>
              </a:rPr>
              <a:t> Sook Xian Sophia </a:t>
            </a:r>
          </a:p>
          <a:p>
            <a:endParaRPr lang="en-SG">
              <a:solidFill>
                <a:schemeClr val="accent3"/>
              </a:solidFill>
            </a:endParaRPr>
          </a:p>
        </p:txBody>
      </p:sp>
      <p:sp>
        <p:nvSpPr>
          <p:cNvPr id="12" name="Subtitle 2">
            <a:extLst>
              <a:ext uri="{FF2B5EF4-FFF2-40B4-BE49-F238E27FC236}">
                <a16:creationId xmlns:a16="http://schemas.microsoft.com/office/drawing/2014/main" id="{D7E5A7D2-D6F3-4607-8D65-1CA565092B81}"/>
              </a:ext>
            </a:extLst>
          </p:cNvPr>
          <p:cNvSpPr txBox="1">
            <a:spLocks/>
          </p:cNvSpPr>
          <p:nvPr/>
        </p:nvSpPr>
        <p:spPr>
          <a:xfrm>
            <a:off x="5455944" y="2571750"/>
            <a:ext cx="3565234" cy="766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rgbClr val="EFEFEF"/>
              </a:buClr>
              <a:buSzPts val="1100"/>
              <a:buFont typeface="Dosis ExtraLight"/>
              <a:buNone/>
              <a:defRPr sz="1100" b="0" i="0" u="none" strike="noStrike" cap="none">
                <a:solidFill>
                  <a:srgbClr val="EFEFEF"/>
                </a:solidFill>
                <a:latin typeface="Dosis ExtraLight"/>
                <a:ea typeface="Dosis ExtraLight"/>
                <a:cs typeface="Dosis ExtraLight"/>
                <a:sym typeface="Dosis ExtraLight"/>
              </a:defRPr>
            </a:lvl1pPr>
            <a:lvl2pPr marL="914400" marR="0" lvl="1" indent="-298450" algn="r" rtl="0">
              <a:lnSpc>
                <a:spcPct val="100000"/>
              </a:lnSpc>
              <a:spcBef>
                <a:spcPts val="0"/>
              </a:spcBef>
              <a:spcAft>
                <a:spcPts val="0"/>
              </a:spcAft>
              <a:buClr>
                <a:srgbClr val="EFEFEF"/>
              </a:buClr>
              <a:buSzPts val="2800"/>
              <a:buFont typeface="Fira Sans Condensed ExtraLight"/>
              <a:buNone/>
              <a:defRPr sz="2800" b="0" i="0" u="none" strike="noStrike" cap="none">
                <a:solidFill>
                  <a:srgbClr val="EFEFEF"/>
                </a:solidFill>
                <a:latin typeface="Fira Sans Condensed ExtraLight"/>
                <a:ea typeface="Fira Sans Condensed ExtraLight"/>
                <a:cs typeface="Fira Sans Condensed ExtraLight"/>
                <a:sym typeface="Fira Sans Condensed ExtraLight"/>
              </a:defRPr>
            </a:lvl2pPr>
            <a:lvl3pPr marL="1371600" marR="0" lvl="2" indent="-298450" algn="r" rtl="0">
              <a:lnSpc>
                <a:spcPct val="100000"/>
              </a:lnSpc>
              <a:spcBef>
                <a:spcPts val="0"/>
              </a:spcBef>
              <a:spcAft>
                <a:spcPts val="0"/>
              </a:spcAft>
              <a:buClr>
                <a:srgbClr val="EFEFEF"/>
              </a:buClr>
              <a:buSzPts val="2800"/>
              <a:buFont typeface="Fira Sans Condensed ExtraLight"/>
              <a:buNone/>
              <a:defRPr sz="2800" b="0" i="0" u="none" strike="noStrike" cap="none">
                <a:solidFill>
                  <a:srgbClr val="EFEFEF"/>
                </a:solidFill>
                <a:latin typeface="Fira Sans Condensed ExtraLight"/>
                <a:ea typeface="Fira Sans Condensed ExtraLight"/>
                <a:cs typeface="Fira Sans Condensed ExtraLight"/>
                <a:sym typeface="Fira Sans Condensed ExtraLight"/>
              </a:defRPr>
            </a:lvl3pPr>
            <a:lvl4pPr marL="1828800" marR="0" lvl="3" indent="-298450" algn="r" rtl="0">
              <a:lnSpc>
                <a:spcPct val="100000"/>
              </a:lnSpc>
              <a:spcBef>
                <a:spcPts val="0"/>
              </a:spcBef>
              <a:spcAft>
                <a:spcPts val="0"/>
              </a:spcAft>
              <a:buClr>
                <a:srgbClr val="EFEFEF"/>
              </a:buClr>
              <a:buSzPts val="2800"/>
              <a:buFont typeface="Fira Sans Condensed ExtraLight"/>
              <a:buNone/>
              <a:defRPr sz="2800" b="0" i="0" u="none" strike="noStrike" cap="none">
                <a:solidFill>
                  <a:srgbClr val="EFEFEF"/>
                </a:solidFill>
                <a:latin typeface="Fira Sans Condensed ExtraLight"/>
                <a:ea typeface="Fira Sans Condensed ExtraLight"/>
                <a:cs typeface="Fira Sans Condensed ExtraLight"/>
                <a:sym typeface="Fira Sans Condensed ExtraLight"/>
              </a:defRPr>
            </a:lvl4pPr>
            <a:lvl5pPr marL="2286000" marR="0" lvl="4" indent="-298450" algn="r" rtl="0">
              <a:lnSpc>
                <a:spcPct val="100000"/>
              </a:lnSpc>
              <a:spcBef>
                <a:spcPts val="0"/>
              </a:spcBef>
              <a:spcAft>
                <a:spcPts val="0"/>
              </a:spcAft>
              <a:buClr>
                <a:srgbClr val="EFEFEF"/>
              </a:buClr>
              <a:buSzPts val="2800"/>
              <a:buFont typeface="Fira Sans Condensed ExtraLight"/>
              <a:buNone/>
              <a:defRPr sz="2800" b="0" i="0" u="none" strike="noStrike" cap="none">
                <a:solidFill>
                  <a:srgbClr val="EFEFEF"/>
                </a:solidFill>
                <a:latin typeface="Fira Sans Condensed ExtraLight"/>
                <a:ea typeface="Fira Sans Condensed ExtraLight"/>
                <a:cs typeface="Fira Sans Condensed ExtraLight"/>
                <a:sym typeface="Fira Sans Condensed ExtraLight"/>
              </a:defRPr>
            </a:lvl5pPr>
            <a:lvl6pPr marL="2743200" marR="0" lvl="5" indent="-298450" algn="r" rtl="0">
              <a:lnSpc>
                <a:spcPct val="100000"/>
              </a:lnSpc>
              <a:spcBef>
                <a:spcPts val="0"/>
              </a:spcBef>
              <a:spcAft>
                <a:spcPts val="0"/>
              </a:spcAft>
              <a:buClr>
                <a:srgbClr val="EFEFEF"/>
              </a:buClr>
              <a:buSzPts val="2800"/>
              <a:buFont typeface="Fira Sans Condensed ExtraLight"/>
              <a:buNone/>
              <a:defRPr sz="2800" b="0" i="0" u="none" strike="noStrike" cap="none">
                <a:solidFill>
                  <a:srgbClr val="EFEFEF"/>
                </a:solidFill>
                <a:latin typeface="Fira Sans Condensed ExtraLight"/>
                <a:ea typeface="Fira Sans Condensed ExtraLight"/>
                <a:cs typeface="Fira Sans Condensed ExtraLight"/>
                <a:sym typeface="Fira Sans Condensed ExtraLight"/>
              </a:defRPr>
            </a:lvl6pPr>
            <a:lvl7pPr marL="3200400" marR="0" lvl="6" indent="-298450" algn="r" rtl="0">
              <a:lnSpc>
                <a:spcPct val="100000"/>
              </a:lnSpc>
              <a:spcBef>
                <a:spcPts val="0"/>
              </a:spcBef>
              <a:spcAft>
                <a:spcPts val="0"/>
              </a:spcAft>
              <a:buClr>
                <a:srgbClr val="EFEFEF"/>
              </a:buClr>
              <a:buSzPts val="2800"/>
              <a:buFont typeface="Fira Sans Condensed ExtraLight"/>
              <a:buNone/>
              <a:defRPr sz="2800" b="0" i="0" u="none" strike="noStrike" cap="none">
                <a:solidFill>
                  <a:srgbClr val="EFEFEF"/>
                </a:solidFill>
                <a:latin typeface="Fira Sans Condensed ExtraLight"/>
                <a:ea typeface="Fira Sans Condensed ExtraLight"/>
                <a:cs typeface="Fira Sans Condensed ExtraLight"/>
                <a:sym typeface="Fira Sans Condensed ExtraLight"/>
              </a:defRPr>
            </a:lvl7pPr>
            <a:lvl8pPr marL="3657600" marR="0" lvl="7" indent="-298450" algn="r" rtl="0">
              <a:lnSpc>
                <a:spcPct val="100000"/>
              </a:lnSpc>
              <a:spcBef>
                <a:spcPts val="0"/>
              </a:spcBef>
              <a:spcAft>
                <a:spcPts val="0"/>
              </a:spcAft>
              <a:buClr>
                <a:srgbClr val="EFEFEF"/>
              </a:buClr>
              <a:buSzPts val="2800"/>
              <a:buFont typeface="Fira Sans Condensed ExtraLight"/>
              <a:buNone/>
              <a:defRPr sz="2800" b="0" i="0" u="none" strike="noStrike" cap="none">
                <a:solidFill>
                  <a:srgbClr val="EFEFEF"/>
                </a:solidFill>
                <a:latin typeface="Fira Sans Condensed ExtraLight"/>
                <a:ea typeface="Fira Sans Condensed ExtraLight"/>
                <a:cs typeface="Fira Sans Condensed ExtraLight"/>
                <a:sym typeface="Fira Sans Condensed ExtraLight"/>
              </a:defRPr>
            </a:lvl8pPr>
            <a:lvl9pPr marL="4114800" marR="0" lvl="8" indent="-298450" algn="r" rtl="0">
              <a:lnSpc>
                <a:spcPct val="100000"/>
              </a:lnSpc>
              <a:spcBef>
                <a:spcPts val="0"/>
              </a:spcBef>
              <a:spcAft>
                <a:spcPts val="0"/>
              </a:spcAft>
              <a:buClr>
                <a:srgbClr val="EFEFEF"/>
              </a:buClr>
              <a:buSzPts val="2800"/>
              <a:buFont typeface="Fira Sans Condensed ExtraLight"/>
              <a:buNone/>
              <a:defRPr sz="2800" b="0" i="0" u="none" strike="noStrike" cap="none">
                <a:solidFill>
                  <a:srgbClr val="EFEFEF"/>
                </a:solidFill>
                <a:latin typeface="Fira Sans Condensed ExtraLight"/>
                <a:ea typeface="Fira Sans Condensed ExtraLight"/>
                <a:cs typeface="Fira Sans Condensed ExtraLight"/>
                <a:sym typeface="Fira Sans Condensed ExtraLight"/>
              </a:defRPr>
            </a:lvl9pPr>
          </a:lstStyle>
          <a:p>
            <a:r>
              <a:rPr lang="en-US" sz="1800" b="1" i="0">
                <a:solidFill>
                  <a:schemeClr val="accent3"/>
                </a:solidFill>
                <a:effectLst/>
                <a:latin typeface="Biome Light" panose="020B0502040204020203" pitchFamily="34" charset="0"/>
                <a:cs typeface="Biome Light" panose="020B0502040204020203" pitchFamily="34" charset="0"/>
              </a:rPr>
              <a:t>ISSS616 Applied Statistical Analysis with R</a:t>
            </a:r>
            <a:r>
              <a:rPr lang="en-US" sz="1800" b="0" i="0">
                <a:solidFill>
                  <a:schemeClr val="accent3"/>
                </a:solidFill>
                <a:effectLst/>
                <a:latin typeface="Biome Light" panose="020B0502040204020203" pitchFamily="34" charset="0"/>
                <a:cs typeface="Biome Light" panose="020B0502040204020203" pitchFamily="34" charset="0"/>
              </a:rPr>
              <a:t> </a:t>
            </a:r>
            <a:endParaRPr lang="en-SG">
              <a:solidFill>
                <a:schemeClr val="accent3"/>
              </a:solidFill>
              <a:latin typeface="Biome Light" panose="020B0502040204020203" pitchFamily="34" charset="0"/>
              <a:cs typeface="Biome Light" panose="020B0502040204020203" pitchFamily="34" charset="0"/>
            </a:endParaRPr>
          </a:p>
        </p:txBody>
      </p:sp>
      <p:sp>
        <p:nvSpPr>
          <p:cNvPr id="13" name="Google Shape;120;p23">
            <a:extLst>
              <a:ext uri="{FF2B5EF4-FFF2-40B4-BE49-F238E27FC236}">
                <a16:creationId xmlns:a16="http://schemas.microsoft.com/office/drawing/2014/main" id="{89E02396-3374-4EE2-BCA5-F2DA26852F4D}"/>
              </a:ext>
            </a:extLst>
          </p:cNvPr>
          <p:cNvSpPr txBox="1">
            <a:spLocks noGrp="1"/>
          </p:cNvSpPr>
          <p:nvPr>
            <p:ph type="ctrTitle"/>
          </p:nvPr>
        </p:nvSpPr>
        <p:spPr>
          <a:xfrm>
            <a:off x="84718" y="285479"/>
            <a:ext cx="4753107" cy="105841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4800">
                <a:solidFill>
                  <a:srgbClr val="37474F"/>
                </a:solidFill>
              </a:rPr>
              <a:t>W</a:t>
            </a:r>
            <a:r>
              <a:rPr lang="en" sz="4800">
                <a:solidFill>
                  <a:srgbClr val="37474F"/>
                </a:solidFill>
              </a:rPr>
              <a:t>hat’S kicking in</a:t>
            </a:r>
            <a:endParaRPr sz="4800">
              <a:solidFill>
                <a:srgbClr val="37474F"/>
              </a:solidFill>
            </a:endParaRPr>
          </a:p>
        </p:txBody>
      </p:sp>
      <p:grpSp>
        <p:nvGrpSpPr>
          <p:cNvPr id="221" name="Google Shape;7202;p43">
            <a:extLst>
              <a:ext uri="{FF2B5EF4-FFF2-40B4-BE49-F238E27FC236}">
                <a16:creationId xmlns:a16="http://schemas.microsoft.com/office/drawing/2014/main" id="{633E03FE-8CBD-47D0-A070-C94D7000E493}"/>
              </a:ext>
            </a:extLst>
          </p:cNvPr>
          <p:cNvGrpSpPr/>
          <p:nvPr/>
        </p:nvGrpSpPr>
        <p:grpSpPr>
          <a:xfrm>
            <a:off x="927971" y="1980264"/>
            <a:ext cx="2760086" cy="2221487"/>
            <a:chOff x="4311600" y="3232600"/>
            <a:chExt cx="1656350" cy="1365900"/>
          </a:xfrm>
        </p:grpSpPr>
        <p:sp>
          <p:nvSpPr>
            <p:cNvPr id="222" name="Google Shape;7203;p43">
              <a:extLst>
                <a:ext uri="{FF2B5EF4-FFF2-40B4-BE49-F238E27FC236}">
                  <a16:creationId xmlns:a16="http://schemas.microsoft.com/office/drawing/2014/main" id="{8753B65F-CBD1-467E-B275-9A2B6E1A9348}"/>
                </a:ext>
              </a:extLst>
            </p:cNvPr>
            <p:cNvSpPr/>
            <p:nvPr/>
          </p:nvSpPr>
          <p:spPr>
            <a:xfrm>
              <a:off x="5663750" y="3500475"/>
              <a:ext cx="198300" cy="264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7204;p43">
              <a:extLst>
                <a:ext uri="{FF2B5EF4-FFF2-40B4-BE49-F238E27FC236}">
                  <a16:creationId xmlns:a16="http://schemas.microsoft.com/office/drawing/2014/main" id="{BD38B338-8298-4E8C-AE87-B3ECC743B032}"/>
                </a:ext>
              </a:extLst>
            </p:cNvPr>
            <p:cNvGrpSpPr/>
            <p:nvPr/>
          </p:nvGrpSpPr>
          <p:grpSpPr>
            <a:xfrm>
              <a:off x="4311600" y="3232600"/>
              <a:ext cx="1127796" cy="1340385"/>
              <a:chOff x="4311600" y="3232600"/>
              <a:chExt cx="1127796" cy="1340385"/>
            </a:xfrm>
          </p:grpSpPr>
          <p:sp>
            <p:nvSpPr>
              <p:cNvPr id="260" name="Google Shape;7205;p43">
                <a:extLst>
                  <a:ext uri="{FF2B5EF4-FFF2-40B4-BE49-F238E27FC236}">
                    <a16:creationId xmlns:a16="http://schemas.microsoft.com/office/drawing/2014/main" id="{E4F7AB3C-894A-4150-8F55-8CFCF5549503}"/>
                  </a:ext>
                </a:extLst>
              </p:cNvPr>
              <p:cNvSpPr/>
              <p:nvPr/>
            </p:nvSpPr>
            <p:spPr>
              <a:xfrm>
                <a:off x="4988043" y="4313787"/>
                <a:ext cx="451353" cy="259198"/>
              </a:xfrm>
              <a:custGeom>
                <a:avLst/>
                <a:gdLst/>
                <a:ahLst/>
                <a:cxnLst/>
                <a:rect l="l" t="t" r="r" b="b"/>
                <a:pathLst>
                  <a:path w="23179" h="13311" extrusionOk="0">
                    <a:moveTo>
                      <a:pt x="21694" y="0"/>
                    </a:moveTo>
                    <a:cubicBezTo>
                      <a:pt x="21532" y="0"/>
                      <a:pt x="21370" y="36"/>
                      <a:pt x="21247" y="107"/>
                    </a:cubicBezTo>
                    <a:lnTo>
                      <a:pt x="247" y="12228"/>
                    </a:lnTo>
                    <a:cubicBezTo>
                      <a:pt x="1" y="12371"/>
                      <a:pt x="1" y="12604"/>
                      <a:pt x="247" y="12747"/>
                    </a:cubicBezTo>
                    <a:lnTo>
                      <a:pt x="1036" y="13203"/>
                    </a:lnTo>
                    <a:cubicBezTo>
                      <a:pt x="1159" y="13275"/>
                      <a:pt x="1321" y="13310"/>
                      <a:pt x="1483" y="13310"/>
                    </a:cubicBezTo>
                    <a:cubicBezTo>
                      <a:pt x="1646" y="13310"/>
                      <a:pt x="1809" y="13275"/>
                      <a:pt x="1934" y="13203"/>
                    </a:cubicBezTo>
                    <a:lnTo>
                      <a:pt x="22930" y="1078"/>
                    </a:lnTo>
                    <a:cubicBezTo>
                      <a:pt x="23179" y="935"/>
                      <a:pt x="23179" y="703"/>
                      <a:pt x="22930" y="559"/>
                    </a:cubicBezTo>
                    <a:lnTo>
                      <a:pt x="22145" y="107"/>
                    </a:lnTo>
                    <a:cubicBezTo>
                      <a:pt x="22020" y="36"/>
                      <a:pt x="21857" y="0"/>
                      <a:pt x="216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7206;p43">
                <a:extLst>
                  <a:ext uri="{FF2B5EF4-FFF2-40B4-BE49-F238E27FC236}">
                    <a16:creationId xmlns:a16="http://schemas.microsoft.com/office/drawing/2014/main" id="{3CC15723-9F90-4639-B1F4-56746FFA997A}"/>
                  </a:ext>
                </a:extLst>
              </p:cNvPr>
              <p:cNvSpPr/>
              <p:nvPr/>
            </p:nvSpPr>
            <p:spPr>
              <a:xfrm>
                <a:off x="4340944" y="3380858"/>
                <a:ext cx="734542" cy="1060725"/>
              </a:xfrm>
              <a:custGeom>
                <a:avLst/>
                <a:gdLst/>
                <a:ahLst/>
                <a:cxnLst/>
                <a:rect l="l" t="t" r="r" b="b"/>
                <a:pathLst>
                  <a:path w="37722" h="54473" extrusionOk="0">
                    <a:moveTo>
                      <a:pt x="36880" y="1"/>
                    </a:moveTo>
                    <a:cubicBezTo>
                      <a:pt x="36815" y="1"/>
                      <a:pt x="36749" y="15"/>
                      <a:pt x="36700" y="43"/>
                    </a:cubicBezTo>
                    <a:lnTo>
                      <a:pt x="10156" y="15853"/>
                    </a:lnTo>
                    <a:lnTo>
                      <a:pt x="9417" y="13721"/>
                    </a:lnTo>
                    <a:cubicBezTo>
                      <a:pt x="9404" y="13668"/>
                      <a:pt x="9364" y="13604"/>
                      <a:pt x="9314" y="13551"/>
                    </a:cubicBezTo>
                    <a:cubicBezTo>
                      <a:pt x="9271" y="13498"/>
                      <a:pt x="9221" y="13452"/>
                      <a:pt x="9171" y="13424"/>
                    </a:cubicBezTo>
                    <a:lnTo>
                      <a:pt x="9111" y="13389"/>
                    </a:lnTo>
                    <a:cubicBezTo>
                      <a:pt x="9024" y="13337"/>
                      <a:pt x="8541" y="13134"/>
                      <a:pt x="8377" y="13134"/>
                    </a:cubicBezTo>
                    <a:cubicBezTo>
                      <a:pt x="8360" y="13134"/>
                      <a:pt x="8346" y="13137"/>
                      <a:pt x="8336" y="13142"/>
                    </a:cubicBezTo>
                    <a:lnTo>
                      <a:pt x="180" y="17852"/>
                    </a:lnTo>
                    <a:cubicBezTo>
                      <a:pt x="130" y="17882"/>
                      <a:pt x="83" y="17932"/>
                      <a:pt x="50" y="17985"/>
                    </a:cubicBezTo>
                    <a:cubicBezTo>
                      <a:pt x="20" y="18042"/>
                      <a:pt x="0" y="18105"/>
                      <a:pt x="0" y="18162"/>
                    </a:cubicBezTo>
                    <a:lnTo>
                      <a:pt x="0" y="52952"/>
                    </a:lnTo>
                    <a:cubicBezTo>
                      <a:pt x="0" y="53525"/>
                      <a:pt x="376" y="54206"/>
                      <a:pt x="842" y="54472"/>
                    </a:cubicBezTo>
                    <a:lnTo>
                      <a:pt x="1943" y="53837"/>
                    </a:lnTo>
                    <a:lnTo>
                      <a:pt x="37721" y="33183"/>
                    </a:lnTo>
                    <a:lnTo>
                      <a:pt x="37721" y="31118"/>
                    </a:lnTo>
                    <a:lnTo>
                      <a:pt x="37718" y="7900"/>
                    </a:lnTo>
                    <a:lnTo>
                      <a:pt x="37718" y="635"/>
                    </a:lnTo>
                    <a:cubicBezTo>
                      <a:pt x="37718" y="575"/>
                      <a:pt x="37701" y="511"/>
                      <a:pt x="37668" y="456"/>
                    </a:cubicBezTo>
                    <a:cubicBezTo>
                      <a:pt x="37635" y="399"/>
                      <a:pt x="37591" y="352"/>
                      <a:pt x="37542" y="322"/>
                    </a:cubicBezTo>
                    <a:lnTo>
                      <a:pt x="37046" y="36"/>
                    </a:lnTo>
                    <a:cubicBezTo>
                      <a:pt x="37000" y="12"/>
                      <a:pt x="36940" y="1"/>
                      <a:pt x="368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7207;p43">
                <a:extLst>
                  <a:ext uri="{FF2B5EF4-FFF2-40B4-BE49-F238E27FC236}">
                    <a16:creationId xmlns:a16="http://schemas.microsoft.com/office/drawing/2014/main" id="{2E48365A-8B9A-4F98-9058-B781DD503135}"/>
                  </a:ext>
                </a:extLst>
              </p:cNvPr>
              <p:cNvSpPr/>
              <p:nvPr/>
            </p:nvSpPr>
            <p:spPr>
              <a:xfrm>
                <a:off x="4357319" y="3389717"/>
                <a:ext cx="718165" cy="1051866"/>
              </a:xfrm>
              <a:custGeom>
                <a:avLst/>
                <a:gdLst/>
                <a:ahLst/>
                <a:cxnLst/>
                <a:rect l="l" t="t" r="r" b="b"/>
                <a:pathLst>
                  <a:path w="36881" h="54018" extrusionOk="0">
                    <a:moveTo>
                      <a:pt x="36827" y="1"/>
                    </a:moveTo>
                    <a:lnTo>
                      <a:pt x="9458" y="15804"/>
                    </a:lnTo>
                    <a:lnTo>
                      <a:pt x="9315" y="15398"/>
                    </a:lnTo>
                    <a:lnTo>
                      <a:pt x="8576" y="13266"/>
                    </a:lnTo>
                    <a:cubicBezTo>
                      <a:pt x="8563" y="13213"/>
                      <a:pt x="8523" y="13149"/>
                      <a:pt x="8473" y="13096"/>
                    </a:cubicBezTo>
                    <a:lnTo>
                      <a:pt x="1" y="17986"/>
                    </a:lnTo>
                    <a:lnTo>
                      <a:pt x="1" y="54017"/>
                    </a:lnTo>
                    <a:lnTo>
                      <a:pt x="36880" y="32728"/>
                    </a:lnTo>
                    <a:lnTo>
                      <a:pt x="36877" y="180"/>
                    </a:lnTo>
                    <a:cubicBezTo>
                      <a:pt x="36877" y="120"/>
                      <a:pt x="36860" y="56"/>
                      <a:pt x="3682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7208;p43">
                <a:extLst>
                  <a:ext uri="{FF2B5EF4-FFF2-40B4-BE49-F238E27FC236}">
                    <a16:creationId xmlns:a16="http://schemas.microsoft.com/office/drawing/2014/main" id="{EDAC3E58-A5AE-436E-ABD8-AAB14BF874C5}"/>
                  </a:ext>
                </a:extLst>
              </p:cNvPr>
              <p:cNvSpPr/>
              <p:nvPr/>
            </p:nvSpPr>
            <p:spPr>
              <a:xfrm>
                <a:off x="4341898" y="3635976"/>
                <a:ext cx="180432" cy="103983"/>
              </a:xfrm>
              <a:custGeom>
                <a:avLst/>
                <a:gdLst/>
                <a:ahLst/>
                <a:cxnLst/>
                <a:rect l="l" t="t" r="r" b="b"/>
                <a:pathLst>
                  <a:path w="9266" h="5340" extrusionOk="0">
                    <a:moveTo>
                      <a:pt x="8460" y="1"/>
                    </a:moveTo>
                    <a:cubicBezTo>
                      <a:pt x="8397" y="1"/>
                      <a:pt x="8335" y="14"/>
                      <a:pt x="8287" y="40"/>
                    </a:cubicBezTo>
                    <a:lnTo>
                      <a:pt x="131" y="4750"/>
                    </a:lnTo>
                    <a:cubicBezTo>
                      <a:pt x="81" y="4780"/>
                      <a:pt x="34" y="4830"/>
                      <a:pt x="1" y="4883"/>
                    </a:cubicBezTo>
                    <a:lnTo>
                      <a:pt x="793" y="5339"/>
                    </a:lnTo>
                    <a:lnTo>
                      <a:pt x="9265" y="449"/>
                    </a:lnTo>
                    <a:cubicBezTo>
                      <a:pt x="9222" y="396"/>
                      <a:pt x="9172" y="350"/>
                      <a:pt x="9122" y="322"/>
                    </a:cubicBezTo>
                    <a:lnTo>
                      <a:pt x="8640" y="43"/>
                    </a:lnTo>
                    <a:cubicBezTo>
                      <a:pt x="8591" y="15"/>
                      <a:pt x="8525" y="1"/>
                      <a:pt x="84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7209;p43">
                <a:extLst>
                  <a:ext uri="{FF2B5EF4-FFF2-40B4-BE49-F238E27FC236}">
                    <a16:creationId xmlns:a16="http://schemas.microsoft.com/office/drawing/2014/main" id="{86F98F5F-78F7-4E0E-AA9B-80FF06F46333}"/>
                  </a:ext>
                </a:extLst>
              </p:cNvPr>
              <p:cNvSpPr/>
              <p:nvPr/>
            </p:nvSpPr>
            <p:spPr>
              <a:xfrm>
                <a:off x="4538678" y="3380858"/>
                <a:ext cx="535747" cy="316603"/>
              </a:xfrm>
              <a:custGeom>
                <a:avLst/>
                <a:gdLst/>
                <a:ahLst/>
                <a:cxnLst/>
                <a:rect l="l" t="t" r="r" b="b"/>
                <a:pathLst>
                  <a:path w="27513" h="16259" extrusionOk="0">
                    <a:moveTo>
                      <a:pt x="26725" y="1"/>
                    </a:moveTo>
                    <a:cubicBezTo>
                      <a:pt x="26660" y="1"/>
                      <a:pt x="26594" y="15"/>
                      <a:pt x="26545" y="43"/>
                    </a:cubicBezTo>
                    <a:lnTo>
                      <a:pt x="1" y="15853"/>
                    </a:lnTo>
                    <a:lnTo>
                      <a:pt x="144" y="16259"/>
                    </a:lnTo>
                    <a:lnTo>
                      <a:pt x="27513" y="456"/>
                    </a:lnTo>
                    <a:cubicBezTo>
                      <a:pt x="27480" y="399"/>
                      <a:pt x="27436" y="352"/>
                      <a:pt x="27387" y="322"/>
                    </a:cubicBezTo>
                    <a:lnTo>
                      <a:pt x="26891" y="36"/>
                    </a:lnTo>
                    <a:cubicBezTo>
                      <a:pt x="26845" y="12"/>
                      <a:pt x="26785" y="1"/>
                      <a:pt x="2672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7210;p43">
                <a:extLst>
                  <a:ext uri="{FF2B5EF4-FFF2-40B4-BE49-F238E27FC236}">
                    <a16:creationId xmlns:a16="http://schemas.microsoft.com/office/drawing/2014/main" id="{B3A39D80-40C0-4EA9-A188-2A5CB5935A29}"/>
                  </a:ext>
                </a:extLst>
              </p:cNvPr>
              <p:cNvSpPr/>
              <p:nvPr/>
            </p:nvSpPr>
            <p:spPr>
              <a:xfrm>
                <a:off x="4570494" y="3232600"/>
                <a:ext cx="424909" cy="925372"/>
              </a:xfrm>
              <a:custGeom>
                <a:avLst/>
                <a:gdLst/>
                <a:ahLst/>
                <a:cxnLst/>
                <a:rect l="l" t="t" r="r" b="b"/>
                <a:pathLst>
                  <a:path w="21821" h="47522" extrusionOk="0">
                    <a:moveTo>
                      <a:pt x="21067" y="1"/>
                    </a:moveTo>
                    <a:cubicBezTo>
                      <a:pt x="20917" y="1"/>
                      <a:pt x="20765" y="35"/>
                      <a:pt x="20647" y="102"/>
                    </a:cubicBezTo>
                    <a:lnTo>
                      <a:pt x="409" y="11775"/>
                    </a:lnTo>
                    <a:cubicBezTo>
                      <a:pt x="183" y="11905"/>
                      <a:pt x="0" y="12221"/>
                      <a:pt x="0" y="12480"/>
                    </a:cubicBezTo>
                    <a:lnTo>
                      <a:pt x="0" y="46745"/>
                    </a:lnTo>
                    <a:cubicBezTo>
                      <a:pt x="0" y="47004"/>
                      <a:pt x="173" y="47314"/>
                      <a:pt x="383" y="47434"/>
                    </a:cubicBezTo>
                    <a:cubicBezTo>
                      <a:pt x="485" y="47493"/>
                      <a:pt x="619" y="47522"/>
                      <a:pt x="756" y="47522"/>
                    </a:cubicBezTo>
                    <a:cubicBezTo>
                      <a:pt x="905" y="47522"/>
                      <a:pt x="1056" y="47488"/>
                      <a:pt x="1174" y="47420"/>
                    </a:cubicBezTo>
                    <a:lnTo>
                      <a:pt x="21411" y="35748"/>
                    </a:lnTo>
                    <a:cubicBezTo>
                      <a:pt x="21638" y="35618"/>
                      <a:pt x="21821" y="35302"/>
                      <a:pt x="21821" y="35043"/>
                    </a:cubicBezTo>
                    <a:lnTo>
                      <a:pt x="21821" y="778"/>
                    </a:lnTo>
                    <a:cubicBezTo>
                      <a:pt x="21821" y="518"/>
                      <a:pt x="21648" y="209"/>
                      <a:pt x="21439" y="86"/>
                    </a:cubicBezTo>
                    <a:cubicBezTo>
                      <a:pt x="21337" y="29"/>
                      <a:pt x="21203" y="1"/>
                      <a:pt x="2106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7211;p43">
                <a:extLst>
                  <a:ext uri="{FF2B5EF4-FFF2-40B4-BE49-F238E27FC236}">
                    <a16:creationId xmlns:a16="http://schemas.microsoft.com/office/drawing/2014/main" id="{D8B6B517-6A06-4EBF-91BC-FA6088CBC14C}"/>
                  </a:ext>
                </a:extLst>
              </p:cNvPr>
              <p:cNvSpPr/>
              <p:nvPr/>
            </p:nvSpPr>
            <p:spPr>
              <a:xfrm>
                <a:off x="4585390" y="3242063"/>
                <a:ext cx="410013" cy="915013"/>
              </a:xfrm>
              <a:custGeom>
                <a:avLst/>
                <a:gdLst/>
                <a:ahLst/>
                <a:cxnLst/>
                <a:rect l="l" t="t" r="r" b="b"/>
                <a:pathLst>
                  <a:path w="21056" h="46990" extrusionOk="0">
                    <a:moveTo>
                      <a:pt x="20829" y="0"/>
                    </a:moveTo>
                    <a:cubicBezTo>
                      <a:pt x="20774" y="0"/>
                      <a:pt x="20712" y="18"/>
                      <a:pt x="20646" y="55"/>
                    </a:cubicBezTo>
                    <a:lnTo>
                      <a:pt x="409" y="11731"/>
                    </a:lnTo>
                    <a:cubicBezTo>
                      <a:pt x="183" y="11861"/>
                      <a:pt x="0" y="12177"/>
                      <a:pt x="0" y="12437"/>
                    </a:cubicBezTo>
                    <a:lnTo>
                      <a:pt x="0" y="46698"/>
                    </a:lnTo>
                    <a:cubicBezTo>
                      <a:pt x="0" y="46882"/>
                      <a:pt x="92" y="46990"/>
                      <a:pt x="227" y="46990"/>
                    </a:cubicBezTo>
                    <a:cubicBezTo>
                      <a:pt x="282" y="46990"/>
                      <a:pt x="343" y="46972"/>
                      <a:pt x="409" y="46934"/>
                    </a:cubicBezTo>
                    <a:lnTo>
                      <a:pt x="20646" y="35262"/>
                    </a:lnTo>
                    <a:cubicBezTo>
                      <a:pt x="20873" y="35132"/>
                      <a:pt x="21056" y="34816"/>
                      <a:pt x="21056" y="34557"/>
                    </a:cubicBezTo>
                    <a:lnTo>
                      <a:pt x="21056" y="292"/>
                    </a:lnTo>
                    <a:cubicBezTo>
                      <a:pt x="21056" y="107"/>
                      <a:pt x="20964" y="0"/>
                      <a:pt x="20829"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7212;p43">
                <a:extLst>
                  <a:ext uri="{FF2B5EF4-FFF2-40B4-BE49-F238E27FC236}">
                    <a16:creationId xmlns:a16="http://schemas.microsoft.com/office/drawing/2014/main" id="{CEA7182B-05AE-4557-9A85-1C4A5A128677}"/>
                  </a:ext>
                </a:extLst>
              </p:cNvPr>
              <p:cNvSpPr/>
              <p:nvPr/>
            </p:nvSpPr>
            <p:spPr>
              <a:xfrm>
                <a:off x="4629474" y="3324156"/>
                <a:ext cx="311657" cy="192700"/>
              </a:xfrm>
              <a:custGeom>
                <a:avLst/>
                <a:gdLst/>
                <a:ahLst/>
                <a:cxnLst/>
                <a:rect l="l" t="t" r="r" b="b"/>
                <a:pathLst>
                  <a:path w="16005" h="9896" extrusionOk="0">
                    <a:moveTo>
                      <a:pt x="15805" y="1"/>
                    </a:moveTo>
                    <a:cubicBezTo>
                      <a:pt x="15757" y="1"/>
                      <a:pt x="15702" y="17"/>
                      <a:pt x="15645" y="50"/>
                    </a:cubicBezTo>
                    <a:lnTo>
                      <a:pt x="360" y="8876"/>
                    </a:lnTo>
                    <a:cubicBezTo>
                      <a:pt x="165" y="8989"/>
                      <a:pt x="1" y="9268"/>
                      <a:pt x="1" y="9498"/>
                    </a:cubicBezTo>
                    <a:lnTo>
                      <a:pt x="1" y="9641"/>
                    </a:lnTo>
                    <a:cubicBezTo>
                      <a:pt x="1" y="9801"/>
                      <a:pt x="84" y="9895"/>
                      <a:pt x="202" y="9895"/>
                    </a:cubicBezTo>
                    <a:cubicBezTo>
                      <a:pt x="250" y="9895"/>
                      <a:pt x="304" y="9880"/>
                      <a:pt x="360" y="9847"/>
                    </a:cubicBezTo>
                    <a:lnTo>
                      <a:pt x="15645" y="1022"/>
                    </a:lnTo>
                    <a:cubicBezTo>
                      <a:pt x="15841" y="909"/>
                      <a:pt x="16004" y="629"/>
                      <a:pt x="16004" y="400"/>
                    </a:cubicBezTo>
                    <a:lnTo>
                      <a:pt x="16004" y="257"/>
                    </a:lnTo>
                    <a:cubicBezTo>
                      <a:pt x="16004" y="95"/>
                      <a:pt x="15923" y="1"/>
                      <a:pt x="158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7213;p43">
                <a:extLst>
                  <a:ext uri="{FF2B5EF4-FFF2-40B4-BE49-F238E27FC236}">
                    <a16:creationId xmlns:a16="http://schemas.microsoft.com/office/drawing/2014/main" id="{523FC555-D8E0-4F23-BF66-AA224FCD3084}"/>
                  </a:ext>
                </a:extLst>
              </p:cNvPr>
              <p:cNvSpPr/>
              <p:nvPr/>
            </p:nvSpPr>
            <p:spPr>
              <a:xfrm>
                <a:off x="4629474" y="3371472"/>
                <a:ext cx="311657" cy="192661"/>
              </a:xfrm>
              <a:custGeom>
                <a:avLst/>
                <a:gdLst/>
                <a:ahLst/>
                <a:cxnLst/>
                <a:rect l="l" t="t" r="r" b="b"/>
                <a:pathLst>
                  <a:path w="16005" h="9894" extrusionOk="0">
                    <a:moveTo>
                      <a:pt x="15805" y="0"/>
                    </a:moveTo>
                    <a:cubicBezTo>
                      <a:pt x="15757" y="0"/>
                      <a:pt x="15702" y="16"/>
                      <a:pt x="15645" y="49"/>
                    </a:cubicBezTo>
                    <a:lnTo>
                      <a:pt x="360" y="8874"/>
                    </a:lnTo>
                    <a:cubicBezTo>
                      <a:pt x="165" y="8987"/>
                      <a:pt x="1" y="9267"/>
                      <a:pt x="1" y="9496"/>
                    </a:cubicBezTo>
                    <a:lnTo>
                      <a:pt x="1" y="9639"/>
                    </a:lnTo>
                    <a:cubicBezTo>
                      <a:pt x="1" y="9800"/>
                      <a:pt x="84" y="9894"/>
                      <a:pt x="202" y="9894"/>
                    </a:cubicBezTo>
                    <a:cubicBezTo>
                      <a:pt x="250" y="9894"/>
                      <a:pt x="304" y="9878"/>
                      <a:pt x="360" y="9845"/>
                    </a:cubicBezTo>
                    <a:lnTo>
                      <a:pt x="15645" y="1021"/>
                    </a:lnTo>
                    <a:cubicBezTo>
                      <a:pt x="15841" y="907"/>
                      <a:pt x="16004" y="628"/>
                      <a:pt x="16004" y="399"/>
                    </a:cubicBezTo>
                    <a:lnTo>
                      <a:pt x="16004" y="255"/>
                    </a:lnTo>
                    <a:cubicBezTo>
                      <a:pt x="16004" y="93"/>
                      <a:pt x="15923" y="0"/>
                      <a:pt x="1580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7214;p43">
                <a:extLst>
                  <a:ext uri="{FF2B5EF4-FFF2-40B4-BE49-F238E27FC236}">
                    <a16:creationId xmlns:a16="http://schemas.microsoft.com/office/drawing/2014/main" id="{6A4B6B26-0A46-416B-A0F5-10CA0AF5C49A}"/>
                  </a:ext>
                </a:extLst>
              </p:cNvPr>
              <p:cNvSpPr/>
              <p:nvPr/>
            </p:nvSpPr>
            <p:spPr>
              <a:xfrm>
                <a:off x="4629474" y="3418750"/>
                <a:ext cx="311657" cy="192661"/>
              </a:xfrm>
              <a:custGeom>
                <a:avLst/>
                <a:gdLst/>
                <a:ahLst/>
                <a:cxnLst/>
                <a:rect l="l" t="t" r="r" b="b"/>
                <a:pathLst>
                  <a:path w="16005" h="9894" extrusionOk="0">
                    <a:moveTo>
                      <a:pt x="15805" y="1"/>
                    </a:moveTo>
                    <a:cubicBezTo>
                      <a:pt x="15757" y="1"/>
                      <a:pt x="15702" y="16"/>
                      <a:pt x="15645" y="50"/>
                    </a:cubicBezTo>
                    <a:lnTo>
                      <a:pt x="360" y="8874"/>
                    </a:lnTo>
                    <a:cubicBezTo>
                      <a:pt x="165" y="8988"/>
                      <a:pt x="1" y="9267"/>
                      <a:pt x="1" y="9496"/>
                    </a:cubicBezTo>
                    <a:lnTo>
                      <a:pt x="1" y="9639"/>
                    </a:lnTo>
                    <a:cubicBezTo>
                      <a:pt x="1" y="9800"/>
                      <a:pt x="84" y="9894"/>
                      <a:pt x="202" y="9894"/>
                    </a:cubicBezTo>
                    <a:cubicBezTo>
                      <a:pt x="250" y="9894"/>
                      <a:pt x="304" y="9878"/>
                      <a:pt x="360" y="9846"/>
                    </a:cubicBezTo>
                    <a:lnTo>
                      <a:pt x="15645" y="1020"/>
                    </a:lnTo>
                    <a:cubicBezTo>
                      <a:pt x="15841" y="908"/>
                      <a:pt x="16004" y="628"/>
                      <a:pt x="16004" y="398"/>
                    </a:cubicBezTo>
                    <a:lnTo>
                      <a:pt x="16004" y="256"/>
                    </a:lnTo>
                    <a:cubicBezTo>
                      <a:pt x="16004" y="93"/>
                      <a:pt x="15923" y="1"/>
                      <a:pt x="158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7215;p43">
                <a:extLst>
                  <a:ext uri="{FF2B5EF4-FFF2-40B4-BE49-F238E27FC236}">
                    <a16:creationId xmlns:a16="http://schemas.microsoft.com/office/drawing/2014/main" id="{AE32361B-609E-4DCB-84BB-A355CF0AB5CE}"/>
                  </a:ext>
                </a:extLst>
              </p:cNvPr>
              <p:cNvSpPr/>
              <p:nvPr/>
            </p:nvSpPr>
            <p:spPr>
              <a:xfrm>
                <a:off x="4629474" y="3466027"/>
                <a:ext cx="311657" cy="192680"/>
              </a:xfrm>
              <a:custGeom>
                <a:avLst/>
                <a:gdLst/>
                <a:ahLst/>
                <a:cxnLst/>
                <a:rect l="l" t="t" r="r" b="b"/>
                <a:pathLst>
                  <a:path w="16005" h="9895" extrusionOk="0">
                    <a:moveTo>
                      <a:pt x="15805" y="1"/>
                    </a:moveTo>
                    <a:cubicBezTo>
                      <a:pt x="15757" y="1"/>
                      <a:pt x="15702" y="16"/>
                      <a:pt x="15645" y="49"/>
                    </a:cubicBezTo>
                    <a:lnTo>
                      <a:pt x="360" y="8875"/>
                    </a:lnTo>
                    <a:cubicBezTo>
                      <a:pt x="165" y="8987"/>
                      <a:pt x="1" y="9267"/>
                      <a:pt x="1" y="9497"/>
                    </a:cubicBezTo>
                    <a:lnTo>
                      <a:pt x="1" y="9640"/>
                    </a:lnTo>
                    <a:cubicBezTo>
                      <a:pt x="1" y="9802"/>
                      <a:pt x="83" y="9894"/>
                      <a:pt x="200" y="9894"/>
                    </a:cubicBezTo>
                    <a:cubicBezTo>
                      <a:pt x="249" y="9894"/>
                      <a:pt x="303" y="9879"/>
                      <a:pt x="360" y="9846"/>
                    </a:cubicBezTo>
                    <a:lnTo>
                      <a:pt x="15645" y="1021"/>
                    </a:lnTo>
                    <a:cubicBezTo>
                      <a:pt x="15841" y="907"/>
                      <a:pt x="16004" y="628"/>
                      <a:pt x="16004" y="399"/>
                    </a:cubicBezTo>
                    <a:lnTo>
                      <a:pt x="16004" y="256"/>
                    </a:lnTo>
                    <a:cubicBezTo>
                      <a:pt x="16004" y="93"/>
                      <a:pt x="15922" y="1"/>
                      <a:pt x="158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7216;p43">
                <a:extLst>
                  <a:ext uri="{FF2B5EF4-FFF2-40B4-BE49-F238E27FC236}">
                    <a16:creationId xmlns:a16="http://schemas.microsoft.com/office/drawing/2014/main" id="{B04EBCDE-0FF1-4514-865F-21D6D9179C96}"/>
                  </a:ext>
                </a:extLst>
              </p:cNvPr>
              <p:cNvSpPr/>
              <p:nvPr/>
            </p:nvSpPr>
            <p:spPr>
              <a:xfrm>
                <a:off x="4629474" y="3513304"/>
                <a:ext cx="311657" cy="192680"/>
              </a:xfrm>
              <a:custGeom>
                <a:avLst/>
                <a:gdLst/>
                <a:ahLst/>
                <a:cxnLst/>
                <a:rect l="l" t="t" r="r" b="b"/>
                <a:pathLst>
                  <a:path w="16005" h="9895" extrusionOk="0">
                    <a:moveTo>
                      <a:pt x="15805" y="1"/>
                    </a:moveTo>
                    <a:cubicBezTo>
                      <a:pt x="15757" y="1"/>
                      <a:pt x="15702" y="17"/>
                      <a:pt x="15645" y="50"/>
                    </a:cubicBezTo>
                    <a:lnTo>
                      <a:pt x="360" y="8875"/>
                    </a:lnTo>
                    <a:cubicBezTo>
                      <a:pt x="165" y="8988"/>
                      <a:pt x="1" y="9267"/>
                      <a:pt x="1" y="9496"/>
                    </a:cubicBezTo>
                    <a:lnTo>
                      <a:pt x="1" y="9640"/>
                    </a:lnTo>
                    <a:cubicBezTo>
                      <a:pt x="1" y="9802"/>
                      <a:pt x="83" y="9895"/>
                      <a:pt x="200" y="9895"/>
                    </a:cubicBezTo>
                    <a:cubicBezTo>
                      <a:pt x="249" y="9895"/>
                      <a:pt x="303" y="9879"/>
                      <a:pt x="360" y="9846"/>
                    </a:cubicBezTo>
                    <a:lnTo>
                      <a:pt x="15645" y="1021"/>
                    </a:lnTo>
                    <a:cubicBezTo>
                      <a:pt x="15841" y="908"/>
                      <a:pt x="16004" y="629"/>
                      <a:pt x="16004" y="399"/>
                    </a:cubicBezTo>
                    <a:lnTo>
                      <a:pt x="16004" y="256"/>
                    </a:lnTo>
                    <a:cubicBezTo>
                      <a:pt x="16004" y="94"/>
                      <a:pt x="15923" y="1"/>
                      <a:pt x="158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7217;p43">
                <a:extLst>
                  <a:ext uri="{FF2B5EF4-FFF2-40B4-BE49-F238E27FC236}">
                    <a16:creationId xmlns:a16="http://schemas.microsoft.com/office/drawing/2014/main" id="{ADE62D9E-BC35-4183-AFB5-DF067106544E}"/>
                  </a:ext>
                </a:extLst>
              </p:cNvPr>
              <p:cNvSpPr/>
              <p:nvPr/>
            </p:nvSpPr>
            <p:spPr>
              <a:xfrm>
                <a:off x="4629474" y="3560932"/>
                <a:ext cx="311657" cy="192680"/>
              </a:xfrm>
              <a:custGeom>
                <a:avLst/>
                <a:gdLst/>
                <a:ahLst/>
                <a:cxnLst/>
                <a:rect l="l" t="t" r="r" b="b"/>
                <a:pathLst>
                  <a:path w="16005" h="9895" extrusionOk="0">
                    <a:moveTo>
                      <a:pt x="15803" y="1"/>
                    </a:moveTo>
                    <a:cubicBezTo>
                      <a:pt x="15755" y="1"/>
                      <a:pt x="15702" y="16"/>
                      <a:pt x="15645" y="49"/>
                    </a:cubicBezTo>
                    <a:lnTo>
                      <a:pt x="360" y="8874"/>
                    </a:lnTo>
                    <a:cubicBezTo>
                      <a:pt x="165" y="8986"/>
                      <a:pt x="1" y="9266"/>
                      <a:pt x="1" y="9496"/>
                    </a:cubicBezTo>
                    <a:lnTo>
                      <a:pt x="1" y="9639"/>
                    </a:lnTo>
                    <a:cubicBezTo>
                      <a:pt x="1" y="9801"/>
                      <a:pt x="83" y="9895"/>
                      <a:pt x="200" y="9895"/>
                    </a:cubicBezTo>
                    <a:cubicBezTo>
                      <a:pt x="248" y="9895"/>
                      <a:pt x="303" y="9879"/>
                      <a:pt x="360" y="9845"/>
                    </a:cubicBezTo>
                    <a:lnTo>
                      <a:pt x="15645" y="1023"/>
                    </a:lnTo>
                    <a:cubicBezTo>
                      <a:pt x="15841" y="907"/>
                      <a:pt x="16004" y="631"/>
                      <a:pt x="16004" y="401"/>
                    </a:cubicBezTo>
                    <a:lnTo>
                      <a:pt x="16004" y="258"/>
                    </a:lnTo>
                    <a:cubicBezTo>
                      <a:pt x="16004" y="95"/>
                      <a:pt x="15922" y="1"/>
                      <a:pt x="1580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7218;p43">
                <a:extLst>
                  <a:ext uri="{FF2B5EF4-FFF2-40B4-BE49-F238E27FC236}">
                    <a16:creationId xmlns:a16="http://schemas.microsoft.com/office/drawing/2014/main" id="{AEF1107B-8CB4-4D00-B283-85179F431E95}"/>
                  </a:ext>
                </a:extLst>
              </p:cNvPr>
              <p:cNvSpPr/>
              <p:nvPr/>
            </p:nvSpPr>
            <p:spPr>
              <a:xfrm>
                <a:off x="4629474" y="3608210"/>
                <a:ext cx="311657" cy="192700"/>
              </a:xfrm>
              <a:custGeom>
                <a:avLst/>
                <a:gdLst/>
                <a:ahLst/>
                <a:cxnLst/>
                <a:rect l="l" t="t" r="r" b="b"/>
                <a:pathLst>
                  <a:path w="16005" h="9896" extrusionOk="0">
                    <a:moveTo>
                      <a:pt x="15803" y="1"/>
                    </a:moveTo>
                    <a:cubicBezTo>
                      <a:pt x="15755" y="1"/>
                      <a:pt x="15702" y="16"/>
                      <a:pt x="15645" y="49"/>
                    </a:cubicBezTo>
                    <a:lnTo>
                      <a:pt x="360" y="8874"/>
                    </a:lnTo>
                    <a:cubicBezTo>
                      <a:pt x="165" y="8987"/>
                      <a:pt x="1" y="9266"/>
                      <a:pt x="1" y="9496"/>
                    </a:cubicBezTo>
                    <a:lnTo>
                      <a:pt x="1" y="9639"/>
                    </a:lnTo>
                    <a:cubicBezTo>
                      <a:pt x="1" y="9801"/>
                      <a:pt x="83" y="9895"/>
                      <a:pt x="200" y="9895"/>
                    </a:cubicBezTo>
                    <a:cubicBezTo>
                      <a:pt x="248" y="9895"/>
                      <a:pt x="303" y="9879"/>
                      <a:pt x="360" y="9845"/>
                    </a:cubicBezTo>
                    <a:lnTo>
                      <a:pt x="15645" y="1024"/>
                    </a:lnTo>
                    <a:cubicBezTo>
                      <a:pt x="15841" y="907"/>
                      <a:pt x="16004" y="631"/>
                      <a:pt x="16004" y="402"/>
                    </a:cubicBezTo>
                    <a:lnTo>
                      <a:pt x="16004" y="259"/>
                    </a:lnTo>
                    <a:cubicBezTo>
                      <a:pt x="16004" y="95"/>
                      <a:pt x="15922" y="1"/>
                      <a:pt x="1580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7219;p43">
                <a:extLst>
                  <a:ext uri="{FF2B5EF4-FFF2-40B4-BE49-F238E27FC236}">
                    <a16:creationId xmlns:a16="http://schemas.microsoft.com/office/drawing/2014/main" id="{C8FB11C8-1B3E-45D1-827D-6D98B7E8DCDB}"/>
                  </a:ext>
                </a:extLst>
              </p:cNvPr>
              <p:cNvSpPr/>
              <p:nvPr/>
            </p:nvSpPr>
            <p:spPr>
              <a:xfrm>
                <a:off x="4629474" y="3655506"/>
                <a:ext cx="311657" cy="192680"/>
              </a:xfrm>
              <a:custGeom>
                <a:avLst/>
                <a:gdLst/>
                <a:ahLst/>
                <a:cxnLst/>
                <a:rect l="l" t="t" r="r" b="b"/>
                <a:pathLst>
                  <a:path w="16005" h="9895" extrusionOk="0">
                    <a:moveTo>
                      <a:pt x="15803" y="0"/>
                    </a:moveTo>
                    <a:cubicBezTo>
                      <a:pt x="15755" y="0"/>
                      <a:pt x="15702" y="16"/>
                      <a:pt x="15645" y="48"/>
                    </a:cubicBezTo>
                    <a:lnTo>
                      <a:pt x="360" y="8873"/>
                    </a:lnTo>
                    <a:cubicBezTo>
                      <a:pt x="165" y="8990"/>
                      <a:pt x="1" y="9266"/>
                      <a:pt x="1" y="9495"/>
                    </a:cubicBezTo>
                    <a:lnTo>
                      <a:pt x="1" y="9638"/>
                    </a:lnTo>
                    <a:cubicBezTo>
                      <a:pt x="1" y="9801"/>
                      <a:pt x="83" y="9895"/>
                      <a:pt x="200" y="9895"/>
                    </a:cubicBezTo>
                    <a:cubicBezTo>
                      <a:pt x="248" y="9895"/>
                      <a:pt x="303" y="9879"/>
                      <a:pt x="360" y="9845"/>
                    </a:cubicBezTo>
                    <a:lnTo>
                      <a:pt x="15645" y="1023"/>
                    </a:lnTo>
                    <a:cubicBezTo>
                      <a:pt x="15841" y="907"/>
                      <a:pt x="16004" y="630"/>
                      <a:pt x="16004" y="401"/>
                    </a:cubicBezTo>
                    <a:lnTo>
                      <a:pt x="16004" y="257"/>
                    </a:lnTo>
                    <a:cubicBezTo>
                      <a:pt x="16004" y="94"/>
                      <a:pt x="15922" y="0"/>
                      <a:pt x="158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7220;p43">
                <a:extLst>
                  <a:ext uri="{FF2B5EF4-FFF2-40B4-BE49-F238E27FC236}">
                    <a16:creationId xmlns:a16="http://schemas.microsoft.com/office/drawing/2014/main" id="{8F30A059-E47F-476B-A278-361BEC65FF6B}"/>
                  </a:ext>
                </a:extLst>
              </p:cNvPr>
              <p:cNvSpPr/>
              <p:nvPr/>
            </p:nvSpPr>
            <p:spPr>
              <a:xfrm>
                <a:off x="4629474" y="3702784"/>
                <a:ext cx="311657" cy="192680"/>
              </a:xfrm>
              <a:custGeom>
                <a:avLst/>
                <a:gdLst/>
                <a:ahLst/>
                <a:cxnLst/>
                <a:rect l="l" t="t" r="r" b="b"/>
                <a:pathLst>
                  <a:path w="16005" h="9895" extrusionOk="0">
                    <a:moveTo>
                      <a:pt x="15803" y="1"/>
                    </a:moveTo>
                    <a:cubicBezTo>
                      <a:pt x="15755" y="1"/>
                      <a:pt x="15702" y="16"/>
                      <a:pt x="15645" y="49"/>
                    </a:cubicBezTo>
                    <a:lnTo>
                      <a:pt x="360" y="8874"/>
                    </a:lnTo>
                    <a:cubicBezTo>
                      <a:pt x="165" y="8990"/>
                      <a:pt x="1" y="9266"/>
                      <a:pt x="1" y="9496"/>
                    </a:cubicBezTo>
                    <a:lnTo>
                      <a:pt x="1" y="9638"/>
                    </a:lnTo>
                    <a:cubicBezTo>
                      <a:pt x="1" y="9801"/>
                      <a:pt x="83" y="9895"/>
                      <a:pt x="200" y="9895"/>
                    </a:cubicBezTo>
                    <a:cubicBezTo>
                      <a:pt x="248" y="9895"/>
                      <a:pt x="303" y="9879"/>
                      <a:pt x="360" y="9844"/>
                    </a:cubicBezTo>
                    <a:lnTo>
                      <a:pt x="15645" y="1023"/>
                    </a:lnTo>
                    <a:cubicBezTo>
                      <a:pt x="15841" y="907"/>
                      <a:pt x="16004" y="631"/>
                      <a:pt x="16004" y="401"/>
                    </a:cubicBezTo>
                    <a:lnTo>
                      <a:pt x="16004" y="258"/>
                    </a:lnTo>
                    <a:cubicBezTo>
                      <a:pt x="16004" y="95"/>
                      <a:pt x="15922" y="1"/>
                      <a:pt x="1580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7221;p43">
                <a:extLst>
                  <a:ext uri="{FF2B5EF4-FFF2-40B4-BE49-F238E27FC236}">
                    <a16:creationId xmlns:a16="http://schemas.microsoft.com/office/drawing/2014/main" id="{15C2F8A2-8215-4ACE-BA7E-E077DDB2CD9D}"/>
                  </a:ext>
                </a:extLst>
              </p:cNvPr>
              <p:cNvSpPr/>
              <p:nvPr/>
            </p:nvSpPr>
            <p:spPr>
              <a:xfrm>
                <a:off x="4629474" y="3750061"/>
                <a:ext cx="311657" cy="192700"/>
              </a:xfrm>
              <a:custGeom>
                <a:avLst/>
                <a:gdLst/>
                <a:ahLst/>
                <a:cxnLst/>
                <a:rect l="l" t="t" r="r" b="b"/>
                <a:pathLst>
                  <a:path w="16005" h="9896" extrusionOk="0">
                    <a:moveTo>
                      <a:pt x="15803" y="1"/>
                    </a:moveTo>
                    <a:cubicBezTo>
                      <a:pt x="15755" y="1"/>
                      <a:pt x="15702" y="16"/>
                      <a:pt x="15645" y="49"/>
                    </a:cubicBezTo>
                    <a:lnTo>
                      <a:pt x="360" y="8873"/>
                    </a:lnTo>
                    <a:cubicBezTo>
                      <a:pt x="165" y="8990"/>
                      <a:pt x="1" y="9266"/>
                      <a:pt x="1" y="9496"/>
                    </a:cubicBezTo>
                    <a:lnTo>
                      <a:pt x="1" y="9639"/>
                    </a:lnTo>
                    <a:cubicBezTo>
                      <a:pt x="1" y="9801"/>
                      <a:pt x="83" y="9895"/>
                      <a:pt x="200" y="9895"/>
                    </a:cubicBezTo>
                    <a:cubicBezTo>
                      <a:pt x="248" y="9895"/>
                      <a:pt x="303" y="9879"/>
                      <a:pt x="360" y="9845"/>
                    </a:cubicBezTo>
                    <a:lnTo>
                      <a:pt x="15645" y="1023"/>
                    </a:lnTo>
                    <a:cubicBezTo>
                      <a:pt x="15841" y="907"/>
                      <a:pt x="16004" y="631"/>
                      <a:pt x="16004" y="401"/>
                    </a:cubicBezTo>
                    <a:lnTo>
                      <a:pt x="16004" y="259"/>
                    </a:lnTo>
                    <a:cubicBezTo>
                      <a:pt x="16004" y="95"/>
                      <a:pt x="15922" y="1"/>
                      <a:pt x="1580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7222;p43">
                <a:extLst>
                  <a:ext uri="{FF2B5EF4-FFF2-40B4-BE49-F238E27FC236}">
                    <a16:creationId xmlns:a16="http://schemas.microsoft.com/office/drawing/2014/main" id="{6DBB6685-FFEC-4286-825D-718D5A785E13}"/>
                  </a:ext>
                </a:extLst>
              </p:cNvPr>
              <p:cNvSpPr/>
              <p:nvPr/>
            </p:nvSpPr>
            <p:spPr>
              <a:xfrm>
                <a:off x="4629474" y="3797572"/>
                <a:ext cx="311657" cy="192680"/>
              </a:xfrm>
              <a:custGeom>
                <a:avLst/>
                <a:gdLst/>
                <a:ahLst/>
                <a:cxnLst/>
                <a:rect l="l" t="t" r="r" b="b"/>
                <a:pathLst>
                  <a:path w="16005" h="9895" extrusionOk="0">
                    <a:moveTo>
                      <a:pt x="15806" y="0"/>
                    </a:moveTo>
                    <a:cubicBezTo>
                      <a:pt x="15757" y="0"/>
                      <a:pt x="15703" y="16"/>
                      <a:pt x="15645" y="51"/>
                    </a:cubicBezTo>
                    <a:lnTo>
                      <a:pt x="360" y="8872"/>
                    </a:lnTo>
                    <a:cubicBezTo>
                      <a:pt x="165" y="8988"/>
                      <a:pt x="1" y="9267"/>
                      <a:pt x="1" y="9494"/>
                    </a:cubicBezTo>
                    <a:lnTo>
                      <a:pt x="1" y="9637"/>
                    </a:lnTo>
                    <a:cubicBezTo>
                      <a:pt x="1" y="9800"/>
                      <a:pt x="84" y="9894"/>
                      <a:pt x="202" y="9894"/>
                    </a:cubicBezTo>
                    <a:cubicBezTo>
                      <a:pt x="250" y="9894"/>
                      <a:pt x="304" y="9879"/>
                      <a:pt x="360" y="9846"/>
                    </a:cubicBezTo>
                    <a:lnTo>
                      <a:pt x="15645" y="1021"/>
                    </a:lnTo>
                    <a:cubicBezTo>
                      <a:pt x="15841" y="909"/>
                      <a:pt x="16004" y="629"/>
                      <a:pt x="16004" y="400"/>
                    </a:cubicBezTo>
                    <a:lnTo>
                      <a:pt x="16004" y="257"/>
                    </a:lnTo>
                    <a:cubicBezTo>
                      <a:pt x="16004" y="94"/>
                      <a:pt x="15923" y="0"/>
                      <a:pt x="1580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7223;p43">
                <a:extLst>
                  <a:ext uri="{FF2B5EF4-FFF2-40B4-BE49-F238E27FC236}">
                    <a16:creationId xmlns:a16="http://schemas.microsoft.com/office/drawing/2014/main" id="{B1D35DE1-A511-4FA1-A8FE-A5577CE617CF}"/>
                  </a:ext>
                </a:extLst>
              </p:cNvPr>
              <p:cNvSpPr/>
              <p:nvPr/>
            </p:nvSpPr>
            <p:spPr>
              <a:xfrm>
                <a:off x="4629474" y="3844849"/>
                <a:ext cx="311657" cy="192680"/>
              </a:xfrm>
              <a:custGeom>
                <a:avLst/>
                <a:gdLst/>
                <a:ahLst/>
                <a:cxnLst/>
                <a:rect l="l" t="t" r="r" b="b"/>
                <a:pathLst>
                  <a:path w="16005" h="9895" extrusionOk="0">
                    <a:moveTo>
                      <a:pt x="15805" y="0"/>
                    </a:moveTo>
                    <a:cubicBezTo>
                      <a:pt x="15757" y="0"/>
                      <a:pt x="15702" y="16"/>
                      <a:pt x="15645" y="50"/>
                    </a:cubicBezTo>
                    <a:lnTo>
                      <a:pt x="360" y="8872"/>
                    </a:lnTo>
                    <a:cubicBezTo>
                      <a:pt x="165" y="8989"/>
                      <a:pt x="1" y="9268"/>
                      <a:pt x="1" y="9494"/>
                    </a:cubicBezTo>
                    <a:lnTo>
                      <a:pt x="1" y="9638"/>
                    </a:lnTo>
                    <a:cubicBezTo>
                      <a:pt x="1" y="9801"/>
                      <a:pt x="84" y="9895"/>
                      <a:pt x="202" y="9895"/>
                    </a:cubicBezTo>
                    <a:cubicBezTo>
                      <a:pt x="250" y="9895"/>
                      <a:pt x="304" y="9879"/>
                      <a:pt x="360" y="9847"/>
                    </a:cubicBezTo>
                    <a:lnTo>
                      <a:pt x="15645" y="1022"/>
                    </a:lnTo>
                    <a:cubicBezTo>
                      <a:pt x="15841" y="909"/>
                      <a:pt x="16004" y="629"/>
                      <a:pt x="16004" y="400"/>
                    </a:cubicBezTo>
                    <a:lnTo>
                      <a:pt x="16004" y="257"/>
                    </a:lnTo>
                    <a:cubicBezTo>
                      <a:pt x="16004" y="95"/>
                      <a:pt x="15923" y="0"/>
                      <a:pt x="1580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7224;p43">
                <a:extLst>
                  <a:ext uri="{FF2B5EF4-FFF2-40B4-BE49-F238E27FC236}">
                    <a16:creationId xmlns:a16="http://schemas.microsoft.com/office/drawing/2014/main" id="{260D792D-2874-4BF9-A451-E79B062B4717}"/>
                  </a:ext>
                </a:extLst>
              </p:cNvPr>
              <p:cNvSpPr/>
              <p:nvPr/>
            </p:nvSpPr>
            <p:spPr>
              <a:xfrm>
                <a:off x="4629474" y="3892127"/>
                <a:ext cx="311657" cy="192700"/>
              </a:xfrm>
              <a:custGeom>
                <a:avLst/>
                <a:gdLst/>
                <a:ahLst/>
                <a:cxnLst/>
                <a:rect l="l" t="t" r="r" b="b"/>
                <a:pathLst>
                  <a:path w="16005" h="9896" extrusionOk="0">
                    <a:moveTo>
                      <a:pt x="15806" y="1"/>
                    </a:moveTo>
                    <a:cubicBezTo>
                      <a:pt x="15757" y="1"/>
                      <a:pt x="15702" y="17"/>
                      <a:pt x="15645" y="51"/>
                    </a:cubicBezTo>
                    <a:lnTo>
                      <a:pt x="360" y="8872"/>
                    </a:lnTo>
                    <a:cubicBezTo>
                      <a:pt x="165" y="8989"/>
                      <a:pt x="1" y="9268"/>
                      <a:pt x="1" y="9494"/>
                    </a:cubicBezTo>
                    <a:lnTo>
                      <a:pt x="1" y="9637"/>
                    </a:lnTo>
                    <a:cubicBezTo>
                      <a:pt x="1" y="9801"/>
                      <a:pt x="84" y="9895"/>
                      <a:pt x="202" y="9895"/>
                    </a:cubicBezTo>
                    <a:cubicBezTo>
                      <a:pt x="250" y="9895"/>
                      <a:pt x="304" y="9880"/>
                      <a:pt x="360" y="9847"/>
                    </a:cubicBezTo>
                    <a:lnTo>
                      <a:pt x="15645" y="1023"/>
                    </a:lnTo>
                    <a:cubicBezTo>
                      <a:pt x="15841" y="909"/>
                      <a:pt x="16004" y="630"/>
                      <a:pt x="16004" y="400"/>
                    </a:cubicBezTo>
                    <a:lnTo>
                      <a:pt x="16004" y="257"/>
                    </a:lnTo>
                    <a:cubicBezTo>
                      <a:pt x="16004" y="95"/>
                      <a:pt x="15923" y="1"/>
                      <a:pt x="1580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7225;p43">
                <a:extLst>
                  <a:ext uri="{FF2B5EF4-FFF2-40B4-BE49-F238E27FC236}">
                    <a16:creationId xmlns:a16="http://schemas.microsoft.com/office/drawing/2014/main" id="{6156242B-19E6-43CE-B310-1D122B27F778}"/>
                  </a:ext>
                </a:extLst>
              </p:cNvPr>
              <p:cNvSpPr/>
              <p:nvPr/>
            </p:nvSpPr>
            <p:spPr>
              <a:xfrm>
                <a:off x="4570553" y="3467760"/>
                <a:ext cx="21790" cy="690222"/>
              </a:xfrm>
              <a:custGeom>
                <a:avLst/>
                <a:gdLst/>
                <a:ahLst/>
                <a:cxnLst/>
                <a:rect l="l" t="t" r="r" b="b"/>
                <a:pathLst>
                  <a:path w="1119" h="35446" extrusionOk="0">
                    <a:moveTo>
                      <a:pt x="117" y="0"/>
                    </a:moveTo>
                    <a:cubicBezTo>
                      <a:pt x="44" y="130"/>
                      <a:pt x="0" y="273"/>
                      <a:pt x="0" y="403"/>
                    </a:cubicBezTo>
                    <a:lnTo>
                      <a:pt x="0" y="34668"/>
                    </a:lnTo>
                    <a:cubicBezTo>
                      <a:pt x="0" y="34927"/>
                      <a:pt x="170" y="35234"/>
                      <a:pt x="380" y="35357"/>
                    </a:cubicBezTo>
                    <a:cubicBezTo>
                      <a:pt x="481" y="35417"/>
                      <a:pt x="614" y="35446"/>
                      <a:pt x="750" y="35446"/>
                    </a:cubicBezTo>
                    <a:cubicBezTo>
                      <a:pt x="878" y="35446"/>
                      <a:pt x="1008" y="35420"/>
                      <a:pt x="1118" y="35370"/>
                    </a:cubicBezTo>
                    <a:lnTo>
                      <a:pt x="1118" y="35370"/>
                    </a:lnTo>
                    <a:cubicBezTo>
                      <a:pt x="1072" y="35390"/>
                      <a:pt x="1029" y="35399"/>
                      <a:pt x="989" y="35399"/>
                    </a:cubicBezTo>
                    <a:cubicBezTo>
                      <a:pt x="855" y="35399"/>
                      <a:pt x="762" y="35292"/>
                      <a:pt x="762" y="35107"/>
                    </a:cubicBezTo>
                    <a:lnTo>
                      <a:pt x="762" y="842"/>
                    </a:lnTo>
                    <a:cubicBezTo>
                      <a:pt x="762" y="715"/>
                      <a:pt x="808" y="569"/>
                      <a:pt x="882" y="443"/>
                    </a:cubicBezTo>
                    <a:lnTo>
                      <a:pt x="11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7226;p43">
                <a:extLst>
                  <a:ext uri="{FF2B5EF4-FFF2-40B4-BE49-F238E27FC236}">
                    <a16:creationId xmlns:a16="http://schemas.microsoft.com/office/drawing/2014/main" id="{2ABCDB50-D0A8-4449-B2E8-1FAD51FFAED1}"/>
                  </a:ext>
                </a:extLst>
              </p:cNvPr>
              <p:cNvSpPr/>
              <p:nvPr/>
            </p:nvSpPr>
            <p:spPr>
              <a:xfrm>
                <a:off x="4626319" y="3264222"/>
                <a:ext cx="424851" cy="925431"/>
              </a:xfrm>
              <a:custGeom>
                <a:avLst/>
                <a:gdLst/>
                <a:ahLst/>
                <a:cxnLst/>
                <a:rect l="l" t="t" r="r" b="b"/>
                <a:pathLst>
                  <a:path w="21818" h="47525" extrusionOk="0">
                    <a:moveTo>
                      <a:pt x="21063" y="0"/>
                    </a:moveTo>
                    <a:cubicBezTo>
                      <a:pt x="20915" y="0"/>
                      <a:pt x="20763" y="34"/>
                      <a:pt x="20647" y="102"/>
                    </a:cubicBezTo>
                    <a:lnTo>
                      <a:pt x="406" y="11778"/>
                    </a:lnTo>
                    <a:cubicBezTo>
                      <a:pt x="183" y="11907"/>
                      <a:pt x="0" y="12223"/>
                      <a:pt x="0" y="12483"/>
                    </a:cubicBezTo>
                    <a:lnTo>
                      <a:pt x="0" y="46745"/>
                    </a:lnTo>
                    <a:cubicBezTo>
                      <a:pt x="0" y="47004"/>
                      <a:pt x="170" y="47313"/>
                      <a:pt x="382" y="47436"/>
                    </a:cubicBezTo>
                    <a:cubicBezTo>
                      <a:pt x="483" y="47495"/>
                      <a:pt x="617" y="47525"/>
                      <a:pt x="754" y="47525"/>
                    </a:cubicBezTo>
                    <a:cubicBezTo>
                      <a:pt x="902" y="47525"/>
                      <a:pt x="1054" y="47490"/>
                      <a:pt x="1171" y="47423"/>
                    </a:cubicBezTo>
                    <a:lnTo>
                      <a:pt x="21412" y="35748"/>
                    </a:lnTo>
                    <a:cubicBezTo>
                      <a:pt x="21635" y="35617"/>
                      <a:pt x="21818" y="35301"/>
                      <a:pt x="21818" y="35042"/>
                    </a:cubicBezTo>
                    <a:lnTo>
                      <a:pt x="21818" y="781"/>
                    </a:lnTo>
                    <a:cubicBezTo>
                      <a:pt x="21818" y="521"/>
                      <a:pt x="21648" y="211"/>
                      <a:pt x="21435" y="88"/>
                    </a:cubicBezTo>
                    <a:cubicBezTo>
                      <a:pt x="21335" y="29"/>
                      <a:pt x="21200" y="0"/>
                      <a:pt x="2106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7227;p43">
                <a:extLst>
                  <a:ext uri="{FF2B5EF4-FFF2-40B4-BE49-F238E27FC236}">
                    <a16:creationId xmlns:a16="http://schemas.microsoft.com/office/drawing/2014/main" id="{F501D1ED-C259-41AA-8F63-272E815C3C7A}"/>
                  </a:ext>
                </a:extLst>
              </p:cNvPr>
              <p:cNvSpPr/>
              <p:nvPr/>
            </p:nvSpPr>
            <p:spPr>
              <a:xfrm>
                <a:off x="4641137" y="3273724"/>
                <a:ext cx="410032" cy="915032"/>
              </a:xfrm>
              <a:custGeom>
                <a:avLst/>
                <a:gdLst/>
                <a:ahLst/>
                <a:cxnLst/>
                <a:rect l="l" t="t" r="r" b="b"/>
                <a:pathLst>
                  <a:path w="21057" h="46991" extrusionOk="0">
                    <a:moveTo>
                      <a:pt x="20831" y="1"/>
                    </a:moveTo>
                    <a:cubicBezTo>
                      <a:pt x="20777" y="1"/>
                      <a:pt x="20715" y="19"/>
                      <a:pt x="20651" y="56"/>
                    </a:cubicBezTo>
                    <a:lnTo>
                      <a:pt x="410" y="11729"/>
                    </a:lnTo>
                    <a:cubicBezTo>
                      <a:pt x="184" y="11858"/>
                      <a:pt x="1" y="12174"/>
                      <a:pt x="1" y="12434"/>
                    </a:cubicBezTo>
                    <a:lnTo>
                      <a:pt x="1" y="46699"/>
                    </a:lnTo>
                    <a:cubicBezTo>
                      <a:pt x="1" y="46883"/>
                      <a:pt x="93" y="46990"/>
                      <a:pt x="228" y="46990"/>
                    </a:cubicBezTo>
                    <a:cubicBezTo>
                      <a:pt x="283" y="46990"/>
                      <a:pt x="345" y="46973"/>
                      <a:pt x="410" y="46935"/>
                    </a:cubicBezTo>
                    <a:lnTo>
                      <a:pt x="20651" y="35260"/>
                    </a:lnTo>
                    <a:cubicBezTo>
                      <a:pt x="20874" y="35129"/>
                      <a:pt x="21057" y="34813"/>
                      <a:pt x="21057" y="34554"/>
                    </a:cubicBezTo>
                    <a:lnTo>
                      <a:pt x="21057" y="293"/>
                    </a:lnTo>
                    <a:cubicBezTo>
                      <a:pt x="21057" y="108"/>
                      <a:pt x="20964" y="1"/>
                      <a:pt x="20831"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7228;p43">
                <a:extLst>
                  <a:ext uri="{FF2B5EF4-FFF2-40B4-BE49-F238E27FC236}">
                    <a16:creationId xmlns:a16="http://schemas.microsoft.com/office/drawing/2014/main" id="{33E2B9C9-8FC1-4DB5-A8B4-E4BD03F09FEC}"/>
                  </a:ext>
                </a:extLst>
              </p:cNvPr>
              <p:cNvSpPr/>
              <p:nvPr/>
            </p:nvSpPr>
            <p:spPr>
              <a:xfrm>
                <a:off x="4685318" y="3355837"/>
                <a:ext cx="311579" cy="192680"/>
              </a:xfrm>
              <a:custGeom>
                <a:avLst/>
                <a:gdLst/>
                <a:ahLst/>
                <a:cxnLst/>
                <a:rect l="l" t="t" r="r" b="b"/>
                <a:pathLst>
                  <a:path w="16001" h="9895" extrusionOk="0">
                    <a:moveTo>
                      <a:pt x="15803" y="0"/>
                    </a:moveTo>
                    <a:cubicBezTo>
                      <a:pt x="15755" y="0"/>
                      <a:pt x="15700" y="16"/>
                      <a:pt x="15641" y="50"/>
                    </a:cubicBezTo>
                    <a:lnTo>
                      <a:pt x="360" y="8872"/>
                    </a:lnTo>
                    <a:cubicBezTo>
                      <a:pt x="160" y="8989"/>
                      <a:pt x="0" y="9265"/>
                      <a:pt x="0" y="9494"/>
                    </a:cubicBezTo>
                    <a:lnTo>
                      <a:pt x="0" y="9637"/>
                    </a:lnTo>
                    <a:cubicBezTo>
                      <a:pt x="0" y="9801"/>
                      <a:pt x="81" y="9895"/>
                      <a:pt x="200" y="9895"/>
                    </a:cubicBezTo>
                    <a:cubicBezTo>
                      <a:pt x="248" y="9895"/>
                      <a:pt x="302" y="9879"/>
                      <a:pt x="360" y="9847"/>
                    </a:cubicBezTo>
                    <a:lnTo>
                      <a:pt x="15641" y="1022"/>
                    </a:lnTo>
                    <a:cubicBezTo>
                      <a:pt x="15841" y="909"/>
                      <a:pt x="16001" y="629"/>
                      <a:pt x="16001" y="399"/>
                    </a:cubicBezTo>
                    <a:lnTo>
                      <a:pt x="16001" y="256"/>
                    </a:lnTo>
                    <a:cubicBezTo>
                      <a:pt x="16001" y="94"/>
                      <a:pt x="15921" y="0"/>
                      <a:pt x="158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7229;p43">
                <a:extLst>
                  <a:ext uri="{FF2B5EF4-FFF2-40B4-BE49-F238E27FC236}">
                    <a16:creationId xmlns:a16="http://schemas.microsoft.com/office/drawing/2014/main" id="{8C97621A-BB83-4C89-A58C-8505158075FD}"/>
                  </a:ext>
                </a:extLst>
              </p:cNvPr>
              <p:cNvSpPr/>
              <p:nvPr/>
            </p:nvSpPr>
            <p:spPr>
              <a:xfrm>
                <a:off x="4685318" y="3403114"/>
                <a:ext cx="311579" cy="192680"/>
              </a:xfrm>
              <a:custGeom>
                <a:avLst/>
                <a:gdLst/>
                <a:ahLst/>
                <a:cxnLst/>
                <a:rect l="l" t="t" r="r" b="b"/>
                <a:pathLst>
                  <a:path w="16001" h="9895" extrusionOk="0">
                    <a:moveTo>
                      <a:pt x="15804" y="1"/>
                    </a:moveTo>
                    <a:cubicBezTo>
                      <a:pt x="15755" y="1"/>
                      <a:pt x="15700" y="17"/>
                      <a:pt x="15641" y="51"/>
                    </a:cubicBezTo>
                    <a:lnTo>
                      <a:pt x="360" y="8873"/>
                    </a:lnTo>
                    <a:cubicBezTo>
                      <a:pt x="160" y="8988"/>
                      <a:pt x="0" y="9265"/>
                      <a:pt x="0" y="9494"/>
                    </a:cubicBezTo>
                    <a:lnTo>
                      <a:pt x="0" y="9637"/>
                    </a:lnTo>
                    <a:cubicBezTo>
                      <a:pt x="0" y="9800"/>
                      <a:pt x="81" y="9895"/>
                      <a:pt x="200" y="9895"/>
                    </a:cubicBezTo>
                    <a:cubicBezTo>
                      <a:pt x="248" y="9895"/>
                      <a:pt x="302" y="9879"/>
                      <a:pt x="360" y="9847"/>
                    </a:cubicBezTo>
                    <a:lnTo>
                      <a:pt x="15641" y="1022"/>
                    </a:lnTo>
                    <a:cubicBezTo>
                      <a:pt x="15841" y="909"/>
                      <a:pt x="16001" y="630"/>
                      <a:pt x="16001" y="400"/>
                    </a:cubicBezTo>
                    <a:lnTo>
                      <a:pt x="16001" y="257"/>
                    </a:lnTo>
                    <a:cubicBezTo>
                      <a:pt x="16001" y="95"/>
                      <a:pt x="15921" y="1"/>
                      <a:pt x="158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7230;p43">
                <a:extLst>
                  <a:ext uri="{FF2B5EF4-FFF2-40B4-BE49-F238E27FC236}">
                    <a16:creationId xmlns:a16="http://schemas.microsoft.com/office/drawing/2014/main" id="{BBDE2187-F1EE-49F3-9062-5D1CF860FCC4}"/>
                  </a:ext>
                </a:extLst>
              </p:cNvPr>
              <p:cNvSpPr/>
              <p:nvPr/>
            </p:nvSpPr>
            <p:spPr>
              <a:xfrm>
                <a:off x="4685318" y="3450391"/>
                <a:ext cx="311579" cy="192700"/>
              </a:xfrm>
              <a:custGeom>
                <a:avLst/>
                <a:gdLst/>
                <a:ahLst/>
                <a:cxnLst/>
                <a:rect l="l" t="t" r="r" b="b"/>
                <a:pathLst>
                  <a:path w="16001" h="9896" extrusionOk="0">
                    <a:moveTo>
                      <a:pt x="15803" y="1"/>
                    </a:moveTo>
                    <a:cubicBezTo>
                      <a:pt x="15755" y="1"/>
                      <a:pt x="15700" y="17"/>
                      <a:pt x="15641" y="51"/>
                    </a:cubicBezTo>
                    <a:lnTo>
                      <a:pt x="360" y="8872"/>
                    </a:lnTo>
                    <a:cubicBezTo>
                      <a:pt x="160" y="8989"/>
                      <a:pt x="0" y="9265"/>
                      <a:pt x="0" y="9494"/>
                    </a:cubicBezTo>
                    <a:lnTo>
                      <a:pt x="0" y="9638"/>
                    </a:lnTo>
                    <a:cubicBezTo>
                      <a:pt x="0" y="9801"/>
                      <a:pt x="81" y="9895"/>
                      <a:pt x="200" y="9895"/>
                    </a:cubicBezTo>
                    <a:cubicBezTo>
                      <a:pt x="248" y="9895"/>
                      <a:pt x="302" y="9880"/>
                      <a:pt x="360" y="9847"/>
                    </a:cubicBezTo>
                    <a:lnTo>
                      <a:pt x="15641" y="1022"/>
                    </a:lnTo>
                    <a:cubicBezTo>
                      <a:pt x="15841" y="909"/>
                      <a:pt x="16001" y="630"/>
                      <a:pt x="16001" y="400"/>
                    </a:cubicBezTo>
                    <a:lnTo>
                      <a:pt x="16001" y="258"/>
                    </a:lnTo>
                    <a:cubicBezTo>
                      <a:pt x="16001" y="95"/>
                      <a:pt x="15921" y="1"/>
                      <a:pt x="1580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7231;p43">
                <a:extLst>
                  <a:ext uri="{FF2B5EF4-FFF2-40B4-BE49-F238E27FC236}">
                    <a16:creationId xmlns:a16="http://schemas.microsoft.com/office/drawing/2014/main" id="{81C69BE0-A046-4580-AD55-B648802A61F9}"/>
                  </a:ext>
                </a:extLst>
              </p:cNvPr>
              <p:cNvSpPr/>
              <p:nvPr/>
            </p:nvSpPr>
            <p:spPr>
              <a:xfrm>
                <a:off x="4685318" y="3497688"/>
                <a:ext cx="311579" cy="192680"/>
              </a:xfrm>
              <a:custGeom>
                <a:avLst/>
                <a:gdLst/>
                <a:ahLst/>
                <a:cxnLst/>
                <a:rect l="l" t="t" r="r" b="b"/>
                <a:pathLst>
                  <a:path w="16001" h="9895" extrusionOk="0">
                    <a:moveTo>
                      <a:pt x="15803" y="0"/>
                    </a:moveTo>
                    <a:cubicBezTo>
                      <a:pt x="15755" y="0"/>
                      <a:pt x="15700" y="16"/>
                      <a:pt x="15641" y="50"/>
                    </a:cubicBezTo>
                    <a:lnTo>
                      <a:pt x="360" y="8872"/>
                    </a:lnTo>
                    <a:cubicBezTo>
                      <a:pt x="160" y="8988"/>
                      <a:pt x="0" y="9265"/>
                      <a:pt x="0" y="9494"/>
                    </a:cubicBezTo>
                    <a:lnTo>
                      <a:pt x="0" y="9637"/>
                    </a:lnTo>
                    <a:cubicBezTo>
                      <a:pt x="0" y="9800"/>
                      <a:pt x="81" y="9894"/>
                      <a:pt x="200" y="9894"/>
                    </a:cubicBezTo>
                    <a:cubicBezTo>
                      <a:pt x="248" y="9894"/>
                      <a:pt x="302" y="9879"/>
                      <a:pt x="360" y="9847"/>
                    </a:cubicBezTo>
                    <a:lnTo>
                      <a:pt x="15641" y="1022"/>
                    </a:lnTo>
                    <a:cubicBezTo>
                      <a:pt x="15841" y="908"/>
                      <a:pt x="16001" y="629"/>
                      <a:pt x="16001" y="399"/>
                    </a:cubicBezTo>
                    <a:lnTo>
                      <a:pt x="16001" y="256"/>
                    </a:lnTo>
                    <a:cubicBezTo>
                      <a:pt x="16001" y="94"/>
                      <a:pt x="15921" y="0"/>
                      <a:pt x="158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7232;p43">
                <a:extLst>
                  <a:ext uri="{FF2B5EF4-FFF2-40B4-BE49-F238E27FC236}">
                    <a16:creationId xmlns:a16="http://schemas.microsoft.com/office/drawing/2014/main" id="{CC054EA8-79CD-4F4C-AFF9-49C4DC137261}"/>
                  </a:ext>
                </a:extLst>
              </p:cNvPr>
              <p:cNvSpPr/>
              <p:nvPr/>
            </p:nvSpPr>
            <p:spPr>
              <a:xfrm>
                <a:off x="4685318" y="3544965"/>
                <a:ext cx="311579" cy="192680"/>
              </a:xfrm>
              <a:custGeom>
                <a:avLst/>
                <a:gdLst/>
                <a:ahLst/>
                <a:cxnLst/>
                <a:rect l="l" t="t" r="r" b="b"/>
                <a:pathLst>
                  <a:path w="16001" h="9895" extrusionOk="0">
                    <a:moveTo>
                      <a:pt x="15804" y="0"/>
                    </a:moveTo>
                    <a:cubicBezTo>
                      <a:pt x="15755" y="0"/>
                      <a:pt x="15700" y="17"/>
                      <a:pt x="15641" y="51"/>
                    </a:cubicBezTo>
                    <a:lnTo>
                      <a:pt x="360" y="8872"/>
                    </a:lnTo>
                    <a:cubicBezTo>
                      <a:pt x="160" y="8988"/>
                      <a:pt x="0" y="9264"/>
                      <a:pt x="0" y="9494"/>
                    </a:cubicBezTo>
                    <a:lnTo>
                      <a:pt x="0" y="9637"/>
                    </a:lnTo>
                    <a:cubicBezTo>
                      <a:pt x="0" y="9800"/>
                      <a:pt x="81" y="9895"/>
                      <a:pt x="200" y="9895"/>
                    </a:cubicBezTo>
                    <a:cubicBezTo>
                      <a:pt x="248" y="9895"/>
                      <a:pt x="302" y="9879"/>
                      <a:pt x="360" y="9846"/>
                    </a:cubicBezTo>
                    <a:lnTo>
                      <a:pt x="15641" y="1022"/>
                    </a:lnTo>
                    <a:cubicBezTo>
                      <a:pt x="15841" y="909"/>
                      <a:pt x="16001" y="630"/>
                      <a:pt x="16001" y="400"/>
                    </a:cubicBezTo>
                    <a:lnTo>
                      <a:pt x="16001" y="257"/>
                    </a:lnTo>
                    <a:cubicBezTo>
                      <a:pt x="16001" y="94"/>
                      <a:pt x="15921" y="0"/>
                      <a:pt x="158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7233;p43">
                <a:extLst>
                  <a:ext uri="{FF2B5EF4-FFF2-40B4-BE49-F238E27FC236}">
                    <a16:creationId xmlns:a16="http://schemas.microsoft.com/office/drawing/2014/main" id="{77C5B4DB-7E26-4951-AE91-98F22A80E31F}"/>
                  </a:ext>
                </a:extLst>
              </p:cNvPr>
              <p:cNvSpPr/>
              <p:nvPr/>
            </p:nvSpPr>
            <p:spPr>
              <a:xfrm>
                <a:off x="4685318" y="3592613"/>
                <a:ext cx="311579" cy="192661"/>
              </a:xfrm>
              <a:custGeom>
                <a:avLst/>
                <a:gdLst/>
                <a:ahLst/>
                <a:cxnLst/>
                <a:rect l="l" t="t" r="r" b="b"/>
                <a:pathLst>
                  <a:path w="16001" h="9894" extrusionOk="0">
                    <a:moveTo>
                      <a:pt x="15802" y="0"/>
                    </a:moveTo>
                    <a:cubicBezTo>
                      <a:pt x="15753" y="0"/>
                      <a:pt x="15699" y="16"/>
                      <a:pt x="15641" y="48"/>
                    </a:cubicBezTo>
                    <a:lnTo>
                      <a:pt x="360" y="8873"/>
                    </a:lnTo>
                    <a:cubicBezTo>
                      <a:pt x="160" y="8986"/>
                      <a:pt x="0" y="9266"/>
                      <a:pt x="0" y="9495"/>
                    </a:cubicBezTo>
                    <a:lnTo>
                      <a:pt x="0" y="9639"/>
                    </a:lnTo>
                    <a:cubicBezTo>
                      <a:pt x="0" y="9801"/>
                      <a:pt x="81" y="9893"/>
                      <a:pt x="198" y="9893"/>
                    </a:cubicBezTo>
                    <a:cubicBezTo>
                      <a:pt x="247" y="9893"/>
                      <a:pt x="301" y="9878"/>
                      <a:pt x="360" y="9845"/>
                    </a:cubicBezTo>
                    <a:lnTo>
                      <a:pt x="15641" y="1020"/>
                    </a:lnTo>
                    <a:cubicBezTo>
                      <a:pt x="15841" y="906"/>
                      <a:pt x="16001" y="627"/>
                      <a:pt x="16001" y="398"/>
                    </a:cubicBezTo>
                    <a:lnTo>
                      <a:pt x="16001" y="254"/>
                    </a:lnTo>
                    <a:cubicBezTo>
                      <a:pt x="16001" y="94"/>
                      <a:pt x="15920" y="0"/>
                      <a:pt x="1580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7234;p43">
                <a:extLst>
                  <a:ext uri="{FF2B5EF4-FFF2-40B4-BE49-F238E27FC236}">
                    <a16:creationId xmlns:a16="http://schemas.microsoft.com/office/drawing/2014/main" id="{015E37B2-D483-481E-A37F-5447B8D9A0F0}"/>
                  </a:ext>
                </a:extLst>
              </p:cNvPr>
              <p:cNvSpPr/>
              <p:nvPr/>
            </p:nvSpPr>
            <p:spPr>
              <a:xfrm>
                <a:off x="4685318" y="3639890"/>
                <a:ext cx="311579" cy="192700"/>
              </a:xfrm>
              <a:custGeom>
                <a:avLst/>
                <a:gdLst/>
                <a:ahLst/>
                <a:cxnLst/>
                <a:rect l="l" t="t" r="r" b="b"/>
                <a:pathLst>
                  <a:path w="16001" h="9896" extrusionOk="0">
                    <a:moveTo>
                      <a:pt x="15802" y="1"/>
                    </a:moveTo>
                    <a:cubicBezTo>
                      <a:pt x="15753" y="1"/>
                      <a:pt x="15699" y="16"/>
                      <a:pt x="15641" y="49"/>
                    </a:cubicBezTo>
                    <a:lnTo>
                      <a:pt x="360" y="8874"/>
                    </a:lnTo>
                    <a:cubicBezTo>
                      <a:pt x="160" y="8987"/>
                      <a:pt x="0" y="9266"/>
                      <a:pt x="0" y="9495"/>
                    </a:cubicBezTo>
                    <a:lnTo>
                      <a:pt x="0" y="9638"/>
                    </a:lnTo>
                    <a:cubicBezTo>
                      <a:pt x="0" y="9801"/>
                      <a:pt x="80" y="9895"/>
                      <a:pt x="198" y="9895"/>
                    </a:cubicBezTo>
                    <a:cubicBezTo>
                      <a:pt x="246" y="9895"/>
                      <a:pt x="301" y="9879"/>
                      <a:pt x="360" y="9845"/>
                    </a:cubicBezTo>
                    <a:lnTo>
                      <a:pt x="15641" y="1020"/>
                    </a:lnTo>
                    <a:cubicBezTo>
                      <a:pt x="15841" y="907"/>
                      <a:pt x="16001" y="628"/>
                      <a:pt x="16001" y="398"/>
                    </a:cubicBezTo>
                    <a:lnTo>
                      <a:pt x="16001" y="255"/>
                    </a:lnTo>
                    <a:cubicBezTo>
                      <a:pt x="16001" y="94"/>
                      <a:pt x="15920" y="1"/>
                      <a:pt x="1580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7235;p43">
                <a:extLst>
                  <a:ext uri="{FF2B5EF4-FFF2-40B4-BE49-F238E27FC236}">
                    <a16:creationId xmlns:a16="http://schemas.microsoft.com/office/drawing/2014/main" id="{183BE896-BC10-4E2A-AC87-74B97116E8BC}"/>
                  </a:ext>
                </a:extLst>
              </p:cNvPr>
              <p:cNvSpPr/>
              <p:nvPr/>
            </p:nvSpPr>
            <p:spPr>
              <a:xfrm>
                <a:off x="4685318" y="3687167"/>
                <a:ext cx="311579" cy="192700"/>
              </a:xfrm>
              <a:custGeom>
                <a:avLst/>
                <a:gdLst/>
                <a:ahLst/>
                <a:cxnLst/>
                <a:rect l="l" t="t" r="r" b="b"/>
                <a:pathLst>
                  <a:path w="16001" h="9896" extrusionOk="0">
                    <a:moveTo>
                      <a:pt x="15801" y="1"/>
                    </a:moveTo>
                    <a:cubicBezTo>
                      <a:pt x="15753" y="1"/>
                      <a:pt x="15699" y="16"/>
                      <a:pt x="15641" y="49"/>
                    </a:cubicBezTo>
                    <a:lnTo>
                      <a:pt x="360" y="8874"/>
                    </a:lnTo>
                    <a:cubicBezTo>
                      <a:pt x="160" y="8987"/>
                      <a:pt x="0" y="9266"/>
                      <a:pt x="0" y="9496"/>
                    </a:cubicBezTo>
                    <a:lnTo>
                      <a:pt x="0" y="9639"/>
                    </a:lnTo>
                    <a:cubicBezTo>
                      <a:pt x="0" y="9801"/>
                      <a:pt x="80" y="9895"/>
                      <a:pt x="198" y="9895"/>
                    </a:cubicBezTo>
                    <a:cubicBezTo>
                      <a:pt x="246" y="9895"/>
                      <a:pt x="301" y="9879"/>
                      <a:pt x="360" y="9845"/>
                    </a:cubicBezTo>
                    <a:lnTo>
                      <a:pt x="15641" y="1020"/>
                    </a:lnTo>
                    <a:cubicBezTo>
                      <a:pt x="15841" y="907"/>
                      <a:pt x="16001" y="627"/>
                      <a:pt x="16001" y="398"/>
                    </a:cubicBezTo>
                    <a:lnTo>
                      <a:pt x="16001" y="255"/>
                    </a:lnTo>
                    <a:cubicBezTo>
                      <a:pt x="16001" y="94"/>
                      <a:pt x="15920" y="1"/>
                      <a:pt x="158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7236;p43">
                <a:extLst>
                  <a:ext uri="{FF2B5EF4-FFF2-40B4-BE49-F238E27FC236}">
                    <a16:creationId xmlns:a16="http://schemas.microsoft.com/office/drawing/2014/main" id="{4248B1E9-1DAF-45EA-AD3D-4A5B3BC3B035}"/>
                  </a:ext>
                </a:extLst>
              </p:cNvPr>
              <p:cNvSpPr/>
              <p:nvPr/>
            </p:nvSpPr>
            <p:spPr>
              <a:xfrm>
                <a:off x="4685318" y="3734445"/>
                <a:ext cx="311579" cy="192700"/>
              </a:xfrm>
              <a:custGeom>
                <a:avLst/>
                <a:gdLst/>
                <a:ahLst/>
                <a:cxnLst/>
                <a:rect l="l" t="t" r="r" b="b"/>
                <a:pathLst>
                  <a:path w="16001" h="9896" extrusionOk="0">
                    <a:moveTo>
                      <a:pt x="15802" y="1"/>
                    </a:moveTo>
                    <a:cubicBezTo>
                      <a:pt x="15753" y="1"/>
                      <a:pt x="15699" y="16"/>
                      <a:pt x="15641" y="49"/>
                    </a:cubicBezTo>
                    <a:lnTo>
                      <a:pt x="360" y="8874"/>
                    </a:lnTo>
                    <a:cubicBezTo>
                      <a:pt x="160" y="8987"/>
                      <a:pt x="0" y="9267"/>
                      <a:pt x="0" y="9496"/>
                    </a:cubicBezTo>
                    <a:lnTo>
                      <a:pt x="0" y="9639"/>
                    </a:lnTo>
                    <a:cubicBezTo>
                      <a:pt x="0" y="9801"/>
                      <a:pt x="80" y="9896"/>
                      <a:pt x="198" y="9896"/>
                    </a:cubicBezTo>
                    <a:cubicBezTo>
                      <a:pt x="246" y="9896"/>
                      <a:pt x="301" y="9880"/>
                      <a:pt x="360" y="9845"/>
                    </a:cubicBezTo>
                    <a:lnTo>
                      <a:pt x="15641" y="1021"/>
                    </a:lnTo>
                    <a:cubicBezTo>
                      <a:pt x="15841" y="907"/>
                      <a:pt x="16001" y="628"/>
                      <a:pt x="16001" y="399"/>
                    </a:cubicBezTo>
                    <a:lnTo>
                      <a:pt x="16001" y="255"/>
                    </a:lnTo>
                    <a:cubicBezTo>
                      <a:pt x="16001" y="94"/>
                      <a:pt x="15920" y="1"/>
                      <a:pt x="1580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7237;p43">
                <a:extLst>
                  <a:ext uri="{FF2B5EF4-FFF2-40B4-BE49-F238E27FC236}">
                    <a16:creationId xmlns:a16="http://schemas.microsoft.com/office/drawing/2014/main" id="{93229875-8EEF-479B-8BE1-0555D5A51499}"/>
                  </a:ext>
                </a:extLst>
              </p:cNvPr>
              <p:cNvSpPr/>
              <p:nvPr/>
            </p:nvSpPr>
            <p:spPr>
              <a:xfrm>
                <a:off x="4685318" y="3781742"/>
                <a:ext cx="311579" cy="192680"/>
              </a:xfrm>
              <a:custGeom>
                <a:avLst/>
                <a:gdLst/>
                <a:ahLst/>
                <a:cxnLst/>
                <a:rect l="l" t="t" r="r" b="b"/>
                <a:pathLst>
                  <a:path w="16001" h="9895" extrusionOk="0">
                    <a:moveTo>
                      <a:pt x="15802" y="0"/>
                    </a:moveTo>
                    <a:cubicBezTo>
                      <a:pt x="15753" y="0"/>
                      <a:pt x="15699" y="16"/>
                      <a:pt x="15641" y="49"/>
                    </a:cubicBezTo>
                    <a:lnTo>
                      <a:pt x="360" y="8873"/>
                    </a:lnTo>
                    <a:cubicBezTo>
                      <a:pt x="160" y="8987"/>
                      <a:pt x="0" y="9266"/>
                      <a:pt x="0" y="9495"/>
                    </a:cubicBezTo>
                    <a:lnTo>
                      <a:pt x="0" y="9638"/>
                    </a:lnTo>
                    <a:cubicBezTo>
                      <a:pt x="0" y="9801"/>
                      <a:pt x="80" y="9895"/>
                      <a:pt x="198" y="9895"/>
                    </a:cubicBezTo>
                    <a:cubicBezTo>
                      <a:pt x="246" y="9895"/>
                      <a:pt x="301" y="9879"/>
                      <a:pt x="360" y="9845"/>
                    </a:cubicBezTo>
                    <a:lnTo>
                      <a:pt x="15641" y="1019"/>
                    </a:lnTo>
                    <a:cubicBezTo>
                      <a:pt x="15841" y="907"/>
                      <a:pt x="16001" y="627"/>
                      <a:pt x="16001" y="397"/>
                    </a:cubicBezTo>
                    <a:lnTo>
                      <a:pt x="16001" y="255"/>
                    </a:lnTo>
                    <a:cubicBezTo>
                      <a:pt x="16001" y="94"/>
                      <a:pt x="15920" y="0"/>
                      <a:pt x="1580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7238;p43">
                <a:extLst>
                  <a:ext uri="{FF2B5EF4-FFF2-40B4-BE49-F238E27FC236}">
                    <a16:creationId xmlns:a16="http://schemas.microsoft.com/office/drawing/2014/main" id="{3C02FA1F-83A3-47BC-9CB2-AC213B77BD47}"/>
                  </a:ext>
                </a:extLst>
              </p:cNvPr>
              <p:cNvSpPr/>
              <p:nvPr/>
            </p:nvSpPr>
            <p:spPr>
              <a:xfrm>
                <a:off x="4685318" y="3829214"/>
                <a:ext cx="311579" cy="192700"/>
              </a:xfrm>
              <a:custGeom>
                <a:avLst/>
                <a:gdLst/>
                <a:ahLst/>
                <a:cxnLst/>
                <a:rect l="l" t="t" r="r" b="b"/>
                <a:pathLst>
                  <a:path w="16001" h="9896" extrusionOk="0">
                    <a:moveTo>
                      <a:pt x="15801" y="0"/>
                    </a:moveTo>
                    <a:cubicBezTo>
                      <a:pt x="15753" y="0"/>
                      <a:pt x="15699" y="16"/>
                      <a:pt x="15641" y="49"/>
                    </a:cubicBezTo>
                    <a:lnTo>
                      <a:pt x="360" y="8873"/>
                    </a:lnTo>
                    <a:cubicBezTo>
                      <a:pt x="160" y="8987"/>
                      <a:pt x="0" y="9266"/>
                      <a:pt x="0" y="9495"/>
                    </a:cubicBezTo>
                    <a:lnTo>
                      <a:pt x="0" y="9638"/>
                    </a:lnTo>
                    <a:cubicBezTo>
                      <a:pt x="0" y="9801"/>
                      <a:pt x="80" y="9895"/>
                      <a:pt x="198" y="9895"/>
                    </a:cubicBezTo>
                    <a:cubicBezTo>
                      <a:pt x="246" y="9895"/>
                      <a:pt x="301" y="9879"/>
                      <a:pt x="360" y="9845"/>
                    </a:cubicBezTo>
                    <a:lnTo>
                      <a:pt x="15641" y="1023"/>
                    </a:lnTo>
                    <a:cubicBezTo>
                      <a:pt x="15841" y="907"/>
                      <a:pt x="16001" y="631"/>
                      <a:pt x="16001" y="402"/>
                    </a:cubicBezTo>
                    <a:lnTo>
                      <a:pt x="16001" y="258"/>
                    </a:lnTo>
                    <a:cubicBezTo>
                      <a:pt x="16001" y="95"/>
                      <a:pt x="15920" y="0"/>
                      <a:pt x="158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7239;p43">
                <a:extLst>
                  <a:ext uri="{FF2B5EF4-FFF2-40B4-BE49-F238E27FC236}">
                    <a16:creationId xmlns:a16="http://schemas.microsoft.com/office/drawing/2014/main" id="{DA705FFE-FE90-4F9E-98E3-C31E3E9CA3F8}"/>
                  </a:ext>
                </a:extLst>
              </p:cNvPr>
              <p:cNvSpPr/>
              <p:nvPr/>
            </p:nvSpPr>
            <p:spPr>
              <a:xfrm>
                <a:off x="4685318" y="3876510"/>
                <a:ext cx="311579" cy="192680"/>
              </a:xfrm>
              <a:custGeom>
                <a:avLst/>
                <a:gdLst/>
                <a:ahLst/>
                <a:cxnLst/>
                <a:rect l="l" t="t" r="r" b="b"/>
                <a:pathLst>
                  <a:path w="16001" h="9895" extrusionOk="0">
                    <a:moveTo>
                      <a:pt x="15801" y="0"/>
                    </a:moveTo>
                    <a:cubicBezTo>
                      <a:pt x="15753" y="0"/>
                      <a:pt x="15699" y="16"/>
                      <a:pt x="15641" y="48"/>
                    </a:cubicBezTo>
                    <a:lnTo>
                      <a:pt x="360" y="8873"/>
                    </a:lnTo>
                    <a:cubicBezTo>
                      <a:pt x="160" y="8986"/>
                      <a:pt x="0" y="9265"/>
                      <a:pt x="0" y="9495"/>
                    </a:cubicBezTo>
                    <a:lnTo>
                      <a:pt x="0" y="9638"/>
                    </a:lnTo>
                    <a:cubicBezTo>
                      <a:pt x="0" y="9800"/>
                      <a:pt x="80" y="9894"/>
                      <a:pt x="197" y="9894"/>
                    </a:cubicBezTo>
                    <a:cubicBezTo>
                      <a:pt x="246" y="9894"/>
                      <a:pt x="301" y="9878"/>
                      <a:pt x="360" y="9844"/>
                    </a:cubicBezTo>
                    <a:lnTo>
                      <a:pt x="15641" y="1022"/>
                    </a:lnTo>
                    <a:cubicBezTo>
                      <a:pt x="15841" y="906"/>
                      <a:pt x="16001" y="630"/>
                      <a:pt x="16001" y="400"/>
                    </a:cubicBezTo>
                    <a:lnTo>
                      <a:pt x="16001" y="257"/>
                    </a:lnTo>
                    <a:cubicBezTo>
                      <a:pt x="16001" y="94"/>
                      <a:pt x="15920" y="0"/>
                      <a:pt x="158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7240;p43">
                <a:extLst>
                  <a:ext uri="{FF2B5EF4-FFF2-40B4-BE49-F238E27FC236}">
                    <a16:creationId xmlns:a16="http://schemas.microsoft.com/office/drawing/2014/main" id="{D42B2554-2DC9-4393-BE14-54385BD16761}"/>
                  </a:ext>
                </a:extLst>
              </p:cNvPr>
              <p:cNvSpPr/>
              <p:nvPr/>
            </p:nvSpPr>
            <p:spPr>
              <a:xfrm>
                <a:off x="4685318" y="3923788"/>
                <a:ext cx="311579" cy="192680"/>
              </a:xfrm>
              <a:custGeom>
                <a:avLst/>
                <a:gdLst/>
                <a:ahLst/>
                <a:cxnLst/>
                <a:rect l="l" t="t" r="r" b="b"/>
                <a:pathLst>
                  <a:path w="16001" h="9895" extrusionOk="0">
                    <a:moveTo>
                      <a:pt x="15801" y="0"/>
                    </a:moveTo>
                    <a:cubicBezTo>
                      <a:pt x="15753" y="0"/>
                      <a:pt x="15699" y="16"/>
                      <a:pt x="15641" y="48"/>
                    </a:cubicBezTo>
                    <a:lnTo>
                      <a:pt x="360" y="8873"/>
                    </a:lnTo>
                    <a:cubicBezTo>
                      <a:pt x="160" y="8989"/>
                      <a:pt x="0" y="9265"/>
                      <a:pt x="0" y="9495"/>
                    </a:cubicBezTo>
                    <a:lnTo>
                      <a:pt x="0" y="9638"/>
                    </a:lnTo>
                    <a:cubicBezTo>
                      <a:pt x="0" y="9800"/>
                      <a:pt x="80" y="9895"/>
                      <a:pt x="198" y="9895"/>
                    </a:cubicBezTo>
                    <a:cubicBezTo>
                      <a:pt x="246" y="9895"/>
                      <a:pt x="301" y="9878"/>
                      <a:pt x="360" y="9844"/>
                    </a:cubicBezTo>
                    <a:lnTo>
                      <a:pt x="15641" y="1023"/>
                    </a:lnTo>
                    <a:cubicBezTo>
                      <a:pt x="15841" y="906"/>
                      <a:pt x="16001" y="630"/>
                      <a:pt x="16001" y="401"/>
                    </a:cubicBezTo>
                    <a:lnTo>
                      <a:pt x="16001" y="258"/>
                    </a:lnTo>
                    <a:cubicBezTo>
                      <a:pt x="16001" y="94"/>
                      <a:pt x="15920" y="0"/>
                      <a:pt x="158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7241;p43">
                <a:extLst>
                  <a:ext uri="{FF2B5EF4-FFF2-40B4-BE49-F238E27FC236}">
                    <a16:creationId xmlns:a16="http://schemas.microsoft.com/office/drawing/2014/main" id="{93EF54B0-E2EE-4392-AD15-F6F8509452AB}"/>
                  </a:ext>
                </a:extLst>
              </p:cNvPr>
              <p:cNvSpPr/>
              <p:nvPr/>
            </p:nvSpPr>
            <p:spPr>
              <a:xfrm>
                <a:off x="4626319" y="3499440"/>
                <a:ext cx="21770" cy="690183"/>
              </a:xfrm>
              <a:custGeom>
                <a:avLst/>
                <a:gdLst/>
                <a:ahLst/>
                <a:cxnLst/>
                <a:rect l="l" t="t" r="r" b="b"/>
                <a:pathLst>
                  <a:path w="1118" h="35444" extrusionOk="0">
                    <a:moveTo>
                      <a:pt x="120" y="0"/>
                    </a:moveTo>
                    <a:cubicBezTo>
                      <a:pt x="47" y="130"/>
                      <a:pt x="0" y="273"/>
                      <a:pt x="0" y="403"/>
                    </a:cubicBezTo>
                    <a:lnTo>
                      <a:pt x="0" y="34665"/>
                    </a:lnTo>
                    <a:cubicBezTo>
                      <a:pt x="0" y="34924"/>
                      <a:pt x="170" y="35233"/>
                      <a:pt x="382" y="35356"/>
                    </a:cubicBezTo>
                    <a:cubicBezTo>
                      <a:pt x="483" y="35415"/>
                      <a:pt x="617" y="35444"/>
                      <a:pt x="754" y="35444"/>
                    </a:cubicBezTo>
                    <a:cubicBezTo>
                      <a:pt x="881" y="35444"/>
                      <a:pt x="1011" y="35419"/>
                      <a:pt x="1118" y="35369"/>
                    </a:cubicBezTo>
                    <a:lnTo>
                      <a:pt x="1118" y="35369"/>
                    </a:lnTo>
                    <a:cubicBezTo>
                      <a:pt x="1072" y="35388"/>
                      <a:pt x="1029" y="35397"/>
                      <a:pt x="990" y="35397"/>
                    </a:cubicBezTo>
                    <a:cubicBezTo>
                      <a:pt x="855" y="35397"/>
                      <a:pt x="762" y="35292"/>
                      <a:pt x="762" y="35107"/>
                    </a:cubicBezTo>
                    <a:lnTo>
                      <a:pt x="762" y="842"/>
                    </a:lnTo>
                    <a:cubicBezTo>
                      <a:pt x="762" y="715"/>
                      <a:pt x="809" y="569"/>
                      <a:pt x="881" y="442"/>
                    </a:cubicBezTo>
                    <a:lnTo>
                      <a:pt x="12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7242;p43">
                <a:extLst>
                  <a:ext uri="{FF2B5EF4-FFF2-40B4-BE49-F238E27FC236}">
                    <a16:creationId xmlns:a16="http://schemas.microsoft.com/office/drawing/2014/main" id="{0A95924F-25AF-4EB1-9D33-6E1FB6682271}"/>
                  </a:ext>
                </a:extLst>
              </p:cNvPr>
              <p:cNvSpPr/>
              <p:nvPr/>
            </p:nvSpPr>
            <p:spPr>
              <a:xfrm>
                <a:off x="4357319" y="3460069"/>
                <a:ext cx="865338" cy="985250"/>
              </a:xfrm>
              <a:custGeom>
                <a:avLst/>
                <a:gdLst/>
                <a:ahLst/>
                <a:cxnLst/>
                <a:rect l="l" t="t" r="r" b="b"/>
                <a:pathLst>
                  <a:path w="44439" h="50597" extrusionOk="0">
                    <a:moveTo>
                      <a:pt x="43616" y="1"/>
                    </a:moveTo>
                    <a:cubicBezTo>
                      <a:pt x="43551" y="1"/>
                      <a:pt x="43486" y="15"/>
                      <a:pt x="43436" y="43"/>
                    </a:cubicBezTo>
                    <a:lnTo>
                      <a:pt x="36877" y="3832"/>
                    </a:lnTo>
                    <a:lnTo>
                      <a:pt x="6917" y="21129"/>
                    </a:lnTo>
                    <a:cubicBezTo>
                      <a:pt x="6870" y="21156"/>
                      <a:pt x="6823" y="21202"/>
                      <a:pt x="6780" y="21256"/>
                    </a:cubicBezTo>
                    <a:cubicBezTo>
                      <a:pt x="6777" y="21262"/>
                      <a:pt x="6773" y="21265"/>
                      <a:pt x="6773" y="21268"/>
                    </a:cubicBezTo>
                    <a:cubicBezTo>
                      <a:pt x="6757" y="21292"/>
                      <a:pt x="6740" y="21322"/>
                      <a:pt x="6723" y="21348"/>
                    </a:cubicBezTo>
                    <a:cubicBezTo>
                      <a:pt x="6710" y="21375"/>
                      <a:pt x="6697" y="21405"/>
                      <a:pt x="6690" y="21435"/>
                    </a:cubicBezTo>
                    <a:lnTo>
                      <a:pt x="1255" y="44976"/>
                    </a:lnTo>
                    <a:lnTo>
                      <a:pt x="397" y="48691"/>
                    </a:lnTo>
                    <a:lnTo>
                      <a:pt x="200" y="49546"/>
                    </a:lnTo>
                    <a:cubicBezTo>
                      <a:pt x="194" y="49572"/>
                      <a:pt x="187" y="49600"/>
                      <a:pt x="180" y="49623"/>
                    </a:cubicBezTo>
                    <a:lnTo>
                      <a:pt x="1" y="50404"/>
                    </a:lnTo>
                    <a:cubicBezTo>
                      <a:pt x="219" y="50533"/>
                      <a:pt x="513" y="50597"/>
                      <a:pt x="812" y="50597"/>
                    </a:cubicBezTo>
                    <a:cubicBezTo>
                      <a:pt x="845" y="50597"/>
                      <a:pt x="879" y="50596"/>
                      <a:pt x="912" y="50594"/>
                    </a:cubicBezTo>
                    <a:cubicBezTo>
                      <a:pt x="1209" y="50584"/>
                      <a:pt x="1508" y="50507"/>
                      <a:pt x="1740" y="50375"/>
                    </a:cubicBezTo>
                    <a:lnTo>
                      <a:pt x="36824" y="30117"/>
                    </a:lnTo>
                    <a:cubicBezTo>
                      <a:pt x="37319" y="29830"/>
                      <a:pt x="37825" y="29149"/>
                      <a:pt x="37955" y="28590"/>
                    </a:cubicBezTo>
                    <a:lnTo>
                      <a:pt x="38500" y="26235"/>
                    </a:lnTo>
                    <a:lnTo>
                      <a:pt x="44411" y="628"/>
                    </a:lnTo>
                    <a:cubicBezTo>
                      <a:pt x="44438" y="519"/>
                      <a:pt x="44378" y="379"/>
                      <a:pt x="44282" y="323"/>
                    </a:cubicBezTo>
                    <a:lnTo>
                      <a:pt x="43795" y="43"/>
                    </a:lnTo>
                    <a:cubicBezTo>
                      <a:pt x="43746" y="15"/>
                      <a:pt x="43681" y="1"/>
                      <a:pt x="4361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7243;p43">
                <a:extLst>
                  <a:ext uri="{FF2B5EF4-FFF2-40B4-BE49-F238E27FC236}">
                    <a16:creationId xmlns:a16="http://schemas.microsoft.com/office/drawing/2014/main" id="{FF1D41F7-FFD5-4EB8-82A3-DBE753D8EDE5}"/>
                  </a:ext>
                </a:extLst>
              </p:cNvPr>
              <p:cNvSpPr/>
              <p:nvPr/>
            </p:nvSpPr>
            <p:spPr>
              <a:xfrm>
                <a:off x="4489337" y="3460069"/>
                <a:ext cx="732925" cy="423430"/>
              </a:xfrm>
              <a:custGeom>
                <a:avLst/>
                <a:gdLst/>
                <a:ahLst/>
                <a:cxnLst/>
                <a:rect l="l" t="t" r="r" b="b"/>
                <a:pathLst>
                  <a:path w="37639" h="21745" extrusionOk="0">
                    <a:moveTo>
                      <a:pt x="36836" y="1"/>
                    </a:moveTo>
                    <a:cubicBezTo>
                      <a:pt x="36771" y="1"/>
                      <a:pt x="36706" y="15"/>
                      <a:pt x="36656" y="43"/>
                    </a:cubicBezTo>
                    <a:lnTo>
                      <a:pt x="137" y="21129"/>
                    </a:lnTo>
                    <a:cubicBezTo>
                      <a:pt x="90" y="21156"/>
                      <a:pt x="43" y="21202"/>
                      <a:pt x="0" y="21256"/>
                    </a:cubicBezTo>
                    <a:lnTo>
                      <a:pt x="842" y="21744"/>
                    </a:lnTo>
                    <a:cubicBezTo>
                      <a:pt x="882" y="21691"/>
                      <a:pt x="931" y="21641"/>
                      <a:pt x="978" y="21615"/>
                    </a:cubicBezTo>
                    <a:lnTo>
                      <a:pt x="37502" y="529"/>
                    </a:lnTo>
                    <a:cubicBezTo>
                      <a:pt x="37530" y="512"/>
                      <a:pt x="37554" y="505"/>
                      <a:pt x="37575" y="505"/>
                    </a:cubicBezTo>
                    <a:cubicBezTo>
                      <a:pt x="37612" y="505"/>
                      <a:pt x="37636" y="531"/>
                      <a:pt x="37638" y="579"/>
                    </a:cubicBezTo>
                    <a:cubicBezTo>
                      <a:pt x="37638" y="479"/>
                      <a:pt x="37581" y="372"/>
                      <a:pt x="37502" y="323"/>
                    </a:cubicBezTo>
                    <a:lnTo>
                      <a:pt x="37015" y="43"/>
                    </a:lnTo>
                    <a:cubicBezTo>
                      <a:pt x="36966" y="15"/>
                      <a:pt x="36901" y="1"/>
                      <a:pt x="3683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7244;p43">
                <a:extLst>
                  <a:ext uri="{FF2B5EF4-FFF2-40B4-BE49-F238E27FC236}">
                    <a16:creationId xmlns:a16="http://schemas.microsoft.com/office/drawing/2014/main" id="{0D75BBD5-6295-4E09-B011-A40EF9F95DDA}"/>
                  </a:ext>
                </a:extLst>
              </p:cNvPr>
              <p:cNvSpPr/>
              <p:nvPr/>
            </p:nvSpPr>
            <p:spPr>
              <a:xfrm>
                <a:off x="4357319" y="3873940"/>
                <a:ext cx="148419" cy="571362"/>
              </a:xfrm>
              <a:custGeom>
                <a:avLst/>
                <a:gdLst/>
                <a:ahLst/>
                <a:cxnLst/>
                <a:rect l="l" t="t" r="r" b="b"/>
                <a:pathLst>
                  <a:path w="7622" h="29342" extrusionOk="0">
                    <a:moveTo>
                      <a:pt x="6780" y="1"/>
                    </a:moveTo>
                    <a:cubicBezTo>
                      <a:pt x="6777" y="7"/>
                      <a:pt x="6773" y="10"/>
                      <a:pt x="6773" y="13"/>
                    </a:cubicBezTo>
                    <a:cubicBezTo>
                      <a:pt x="6757" y="37"/>
                      <a:pt x="6740" y="67"/>
                      <a:pt x="6723" y="93"/>
                    </a:cubicBezTo>
                    <a:cubicBezTo>
                      <a:pt x="6710" y="120"/>
                      <a:pt x="6697" y="150"/>
                      <a:pt x="6690" y="180"/>
                    </a:cubicBezTo>
                    <a:lnTo>
                      <a:pt x="1255" y="23721"/>
                    </a:lnTo>
                    <a:lnTo>
                      <a:pt x="397" y="27436"/>
                    </a:lnTo>
                    <a:lnTo>
                      <a:pt x="200" y="28291"/>
                    </a:lnTo>
                    <a:cubicBezTo>
                      <a:pt x="194" y="28317"/>
                      <a:pt x="187" y="28345"/>
                      <a:pt x="180" y="28368"/>
                    </a:cubicBezTo>
                    <a:lnTo>
                      <a:pt x="1" y="29149"/>
                    </a:lnTo>
                    <a:cubicBezTo>
                      <a:pt x="219" y="29278"/>
                      <a:pt x="513" y="29342"/>
                      <a:pt x="812" y="29342"/>
                    </a:cubicBezTo>
                    <a:cubicBezTo>
                      <a:pt x="845" y="29342"/>
                      <a:pt x="879" y="29341"/>
                      <a:pt x="912" y="29339"/>
                    </a:cubicBezTo>
                    <a:lnTo>
                      <a:pt x="1102" y="28514"/>
                    </a:lnTo>
                    <a:lnTo>
                      <a:pt x="1238" y="27918"/>
                    </a:lnTo>
                    <a:lnTo>
                      <a:pt x="2333" y="23175"/>
                    </a:lnTo>
                    <a:lnTo>
                      <a:pt x="2336" y="23175"/>
                    </a:lnTo>
                    <a:lnTo>
                      <a:pt x="7531" y="666"/>
                    </a:lnTo>
                    <a:cubicBezTo>
                      <a:pt x="7539" y="642"/>
                      <a:pt x="7548" y="615"/>
                      <a:pt x="7559" y="589"/>
                    </a:cubicBezTo>
                    <a:cubicBezTo>
                      <a:pt x="7575" y="555"/>
                      <a:pt x="7598" y="523"/>
                      <a:pt x="7622" y="489"/>
                    </a:cubicBezTo>
                    <a:lnTo>
                      <a:pt x="678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7245;p43">
                <a:extLst>
                  <a:ext uri="{FF2B5EF4-FFF2-40B4-BE49-F238E27FC236}">
                    <a16:creationId xmlns:a16="http://schemas.microsoft.com/office/drawing/2014/main" id="{BCF8D041-126B-49CD-97E9-953BC4890834}"/>
                  </a:ext>
                </a:extLst>
              </p:cNvPr>
              <p:cNvSpPr/>
              <p:nvPr/>
            </p:nvSpPr>
            <p:spPr>
              <a:xfrm>
                <a:off x="4340944" y="4378589"/>
                <a:ext cx="44047" cy="66654"/>
              </a:xfrm>
              <a:custGeom>
                <a:avLst/>
                <a:gdLst/>
                <a:ahLst/>
                <a:cxnLst/>
                <a:rect l="l" t="t" r="r" b="b"/>
                <a:pathLst>
                  <a:path w="2262" h="3423" extrusionOk="0">
                    <a:moveTo>
                      <a:pt x="233" y="1"/>
                    </a:moveTo>
                    <a:cubicBezTo>
                      <a:pt x="112" y="1"/>
                      <a:pt x="0" y="99"/>
                      <a:pt x="0" y="235"/>
                    </a:cubicBezTo>
                    <a:lnTo>
                      <a:pt x="0" y="1712"/>
                    </a:lnTo>
                    <a:cubicBezTo>
                      <a:pt x="0" y="2285"/>
                      <a:pt x="376" y="2966"/>
                      <a:pt x="842" y="3232"/>
                    </a:cubicBezTo>
                    <a:cubicBezTo>
                      <a:pt x="1038" y="3346"/>
                      <a:pt x="1291" y="3409"/>
                      <a:pt x="1554" y="3422"/>
                    </a:cubicBezTo>
                    <a:cubicBezTo>
                      <a:pt x="1558" y="3423"/>
                      <a:pt x="1563" y="3423"/>
                      <a:pt x="1567" y="3423"/>
                    </a:cubicBezTo>
                    <a:cubicBezTo>
                      <a:pt x="1674" y="3423"/>
                      <a:pt x="1771" y="3348"/>
                      <a:pt x="1793" y="3243"/>
                    </a:cubicBezTo>
                    <a:lnTo>
                      <a:pt x="1943" y="2597"/>
                    </a:lnTo>
                    <a:lnTo>
                      <a:pt x="2239" y="1313"/>
                    </a:lnTo>
                    <a:cubicBezTo>
                      <a:pt x="2262" y="1213"/>
                      <a:pt x="2216" y="1110"/>
                      <a:pt x="2129" y="1057"/>
                    </a:cubicBezTo>
                    <a:lnTo>
                      <a:pt x="1710" y="817"/>
                    </a:lnTo>
                    <a:cubicBezTo>
                      <a:pt x="1673" y="795"/>
                      <a:pt x="1633" y="785"/>
                      <a:pt x="1593" y="785"/>
                    </a:cubicBezTo>
                    <a:cubicBezTo>
                      <a:pt x="1489" y="785"/>
                      <a:pt x="1390" y="856"/>
                      <a:pt x="1364" y="967"/>
                    </a:cubicBezTo>
                    <a:lnTo>
                      <a:pt x="1301" y="1236"/>
                    </a:lnTo>
                    <a:cubicBezTo>
                      <a:pt x="1273" y="1361"/>
                      <a:pt x="1176" y="1419"/>
                      <a:pt x="1077" y="1419"/>
                    </a:cubicBezTo>
                    <a:cubicBezTo>
                      <a:pt x="960" y="1419"/>
                      <a:pt x="842" y="1337"/>
                      <a:pt x="842" y="1187"/>
                    </a:cubicBezTo>
                    <a:lnTo>
                      <a:pt x="842" y="452"/>
                    </a:lnTo>
                    <a:cubicBezTo>
                      <a:pt x="842" y="369"/>
                      <a:pt x="799" y="292"/>
                      <a:pt x="725" y="249"/>
                    </a:cubicBezTo>
                    <a:lnTo>
                      <a:pt x="349" y="33"/>
                    </a:lnTo>
                    <a:cubicBezTo>
                      <a:pt x="312" y="11"/>
                      <a:pt x="272" y="1"/>
                      <a:pt x="2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7246;p43">
                <a:extLst>
                  <a:ext uri="{FF2B5EF4-FFF2-40B4-BE49-F238E27FC236}">
                    <a16:creationId xmlns:a16="http://schemas.microsoft.com/office/drawing/2014/main" id="{0FA36982-56E4-4E47-A78B-76C29576071C}"/>
                  </a:ext>
                </a:extLst>
              </p:cNvPr>
              <p:cNvSpPr/>
              <p:nvPr/>
            </p:nvSpPr>
            <p:spPr>
              <a:xfrm>
                <a:off x="4311600" y="4263121"/>
                <a:ext cx="255421" cy="300071"/>
              </a:xfrm>
              <a:custGeom>
                <a:avLst/>
                <a:gdLst/>
                <a:ahLst/>
                <a:cxnLst/>
                <a:rect l="l" t="t" r="r" b="b"/>
                <a:pathLst>
                  <a:path w="13117" h="15410" extrusionOk="0">
                    <a:moveTo>
                      <a:pt x="7943" y="1"/>
                    </a:moveTo>
                    <a:cubicBezTo>
                      <a:pt x="7207" y="1"/>
                      <a:pt x="6376" y="241"/>
                      <a:pt x="5496" y="750"/>
                    </a:cubicBezTo>
                    <a:cubicBezTo>
                      <a:pt x="4082" y="1561"/>
                      <a:pt x="2798" y="2919"/>
                      <a:pt x="1827" y="4489"/>
                    </a:cubicBezTo>
                    <a:cubicBezTo>
                      <a:pt x="706" y="6299"/>
                      <a:pt x="0" y="8390"/>
                      <a:pt x="0" y="10266"/>
                    </a:cubicBezTo>
                    <a:cubicBezTo>
                      <a:pt x="0" y="12016"/>
                      <a:pt x="612" y="13244"/>
                      <a:pt x="1604" y="13819"/>
                    </a:cubicBezTo>
                    <a:lnTo>
                      <a:pt x="1604" y="13823"/>
                    </a:lnTo>
                    <a:lnTo>
                      <a:pt x="1610" y="13826"/>
                    </a:lnTo>
                    <a:lnTo>
                      <a:pt x="3636" y="14984"/>
                    </a:lnTo>
                    <a:cubicBezTo>
                      <a:pt x="4075" y="15263"/>
                      <a:pt x="4592" y="15410"/>
                      <a:pt x="5166" y="15410"/>
                    </a:cubicBezTo>
                    <a:cubicBezTo>
                      <a:pt x="5904" y="15410"/>
                      <a:pt x="6737" y="15168"/>
                      <a:pt x="7618" y="14657"/>
                    </a:cubicBezTo>
                    <a:cubicBezTo>
                      <a:pt x="10655" y="12908"/>
                      <a:pt x="13117" y="8643"/>
                      <a:pt x="13117" y="5141"/>
                    </a:cubicBezTo>
                    <a:cubicBezTo>
                      <a:pt x="13117" y="3314"/>
                      <a:pt x="12448" y="2057"/>
                      <a:pt x="11380" y="1515"/>
                    </a:cubicBezTo>
                    <a:lnTo>
                      <a:pt x="9384" y="364"/>
                    </a:lnTo>
                    <a:lnTo>
                      <a:pt x="9377" y="364"/>
                    </a:lnTo>
                    <a:lnTo>
                      <a:pt x="9357" y="351"/>
                    </a:lnTo>
                    <a:lnTo>
                      <a:pt x="9357" y="354"/>
                    </a:lnTo>
                    <a:cubicBezTo>
                      <a:pt x="8944" y="122"/>
                      <a:pt x="8467" y="1"/>
                      <a:pt x="79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7247;p43">
                <a:extLst>
                  <a:ext uri="{FF2B5EF4-FFF2-40B4-BE49-F238E27FC236}">
                    <a16:creationId xmlns:a16="http://schemas.microsoft.com/office/drawing/2014/main" id="{357914C5-F9A5-4596-B29D-0482C6D1A56A}"/>
                  </a:ext>
                </a:extLst>
              </p:cNvPr>
              <p:cNvSpPr/>
              <p:nvPr/>
            </p:nvSpPr>
            <p:spPr>
              <a:xfrm>
                <a:off x="4311600" y="4386202"/>
                <a:ext cx="70043" cy="168242"/>
              </a:xfrm>
              <a:custGeom>
                <a:avLst/>
                <a:gdLst/>
                <a:ahLst/>
                <a:cxnLst/>
                <a:rect l="l" t="t" r="r" b="b"/>
                <a:pathLst>
                  <a:path w="3597" h="8640" extrusionOk="0">
                    <a:moveTo>
                      <a:pt x="3170" y="8393"/>
                    </a:moveTo>
                    <a:lnTo>
                      <a:pt x="3597" y="8640"/>
                    </a:lnTo>
                    <a:lnTo>
                      <a:pt x="3597" y="8640"/>
                    </a:lnTo>
                    <a:lnTo>
                      <a:pt x="3170" y="8393"/>
                    </a:lnTo>
                    <a:close/>
                    <a:moveTo>
                      <a:pt x="1604" y="7498"/>
                    </a:moveTo>
                    <a:lnTo>
                      <a:pt x="1604" y="7502"/>
                    </a:lnTo>
                    <a:lnTo>
                      <a:pt x="1604" y="7502"/>
                    </a:lnTo>
                    <a:lnTo>
                      <a:pt x="1604" y="7498"/>
                    </a:lnTo>
                    <a:lnTo>
                      <a:pt x="1604" y="7498"/>
                    </a:lnTo>
                    <a:close/>
                    <a:moveTo>
                      <a:pt x="104" y="5127"/>
                    </a:moveTo>
                    <a:cubicBezTo>
                      <a:pt x="273" y="6011"/>
                      <a:pt x="639" y="6704"/>
                      <a:pt x="1151" y="7169"/>
                    </a:cubicBezTo>
                    <a:cubicBezTo>
                      <a:pt x="639" y="6704"/>
                      <a:pt x="273" y="6011"/>
                      <a:pt x="104" y="5127"/>
                    </a:cubicBezTo>
                    <a:close/>
                    <a:moveTo>
                      <a:pt x="104" y="5120"/>
                    </a:moveTo>
                    <a:lnTo>
                      <a:pt x="104" y="5123"/>
                    </a:lnTo>
                    <a:lnTo>
                      <a:pt x="104" y="5120"/>
                    </a:lnTo>
                    <a:close/>
                    <a:moveTo>
                      <a:pt x="878" y="1"/>
                    </a:moveTo>
                    <a:cubicBezTo>
                      <a:pt x="323" y="1311"/>
                      <a:pt x="0" y="2678"/>
                      <a:pt x="0" y="3945"/>
                    </a:cubicBezTo>
                    <a:lnTo>
                      <a:pt x="0" y="3945"/>
                    </a:lnTo>
                    <a:cubicBezTo>
                      <a:pt x="0" y="2678"/>
                      <a:pt x="323" y="1311"/>
                      <a:pt x="878" y="1"/>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7248;p43">
                <a:extLst>
                  <a:ext uri="{FF2B5EF4-FFF2-40B4-BE49-F238E27FC236}">
                    <a16:creationId xmlns:a16="http://schemas.microsoft.com/office/drawing/2014/main" id="{5E62A7EE-1F1C-40FA-8D3A-0C5E2633BE03}"/>
                  </a:ext>
                </a:extLst>
              </p:cNvPr>
              <p:cNvSpPr/>
              <p:nvPr/>
            </p:nvSpPr>
            <p:spPr>
              <a:xfrm>
                <a:off x="4311600" y="4350511"/>
                <a:ext cx="76897" cy="203935"/>
              </a:xfrm>
              <a:custGeom>
                <a:avLst/>
                <a:gdLst/>
                <a:ahLst/>
                <a:cxnLst/>
                <a:rect l="l" t="t" r="r" b="b"/>
                <a:pathLst>
                  <a:path w="3949" h="10473" extrusionOk="0">
                    <a:moveTo>
                      <a:pt x="1827" y="1"/>
                    </a:moveTo>
                    <a:cubicBezTo>
                      <a:pt x="1464" y="586"/>
                      <a:pt x="1145" y="1205"/>
                      <a:pt x="878" y="1834"/>
                    </a:cubicBezTo>
                    <a:cubicBezTo>
                      <a:pt x="323" y="3144"/>
                      <a:pt x="0" y="4511"/>
                      <a:pt x="0" y="5778"/>
                    </a:cubicBezTo>
                    <a:cubicBezTo>
                      <a:pt x="0" y="6201"/>
                      <a:pt x="37" y="6593"/>
                      <a:pt x="104" y="6953"/>
                    </a:cubicBezTo>
                    <a:lnTo>
                      <a:pt x="104" y="6956"/>
                    </a:lnTo>
                    <a:lnTo>
                      <a:pt x="104" y="6960"/>
                    </a:lnTo>
                    <a:cubicBezTo>
                      <a:pt x="273" y="7844"/>
                      <a:pt x="639" y="8537"/>
                      <a:pt x="1151" y="9002"/>
                    </a:cubicBezTo>
                    <a:cubicBezTo>
                      <a:pt x="1291" y="9128"/>
                      <a:pt x="1441" y="9238"/>
                      <a:pt x="1604" y="9331"/>
                    </a:cubicBezTo>
                    <a:lnTo>
                      <a:pt x="1604" y="9335"/>
                    </a:lnTo>
                    <a:lnTo>
                      <a:pt x="1610" y="9335"/>
                    </a:lnTo>
                    <a:lnTo>
                      <a:pt x="3170" y="10226"/>
                    </a:lnTo>
                    <a:lnTo>
                      <a:pt x="3597" y="10473"/>
                    </a:lnTo>
                    <a:cubicBezTo>
                      <a:pt x="2682" y="9867"/>
                      <a:pt x="2123" y="8669"/>
                      <a:pt x="2123" y="6996"/>
                    </a:cubicBezTo>
                    <a:cubicBezTo>
                      <a:pt x="2123" y="5124"/>
                      <a:pt x="2825" y="3034"/>
                      <a:pt x="3949" y="1225"/>
                    </a:cubicBezTo>
                    <a:lnTo>
                      <a:pt x="18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7249;p43">
                <a:extLst>
                  <a:ext uri="{FF2B5EF4-FFF2-40B4-BE49-F238E27FC236}">
                    <a16:creationId xmlns:a16="http://schemas.microsoft.com/office/drawing/2014/main" id="{368C2133-286C-462B-8216-DC76F1226AD4}"/>
                  </a:ext>
                </a:extLst>
              </p:cNvPr>
              <p:cNvSpPr/>
              <p:nvPr/>
            </p:nvSpPr>
            <p:spPr>
              <a:xfrm>
                <a:off x="4493796" y="4269956"/>
                <a:ext cx="467" cy="253"/>
              </a:xfrm>
              <a:custGeom>
                <a:avLst/>
                <a:gdLst/>
                <a:ahLst/>
                <a:cxnLst/>
                <a:rect l="l" t="t" r="r" b="b"/>
                <a:pathLst>
                  <a:path w="24" h="13" extrusionOk="0">
                    <a:moveTo>
                      <a:pt x="0" y="0"/>
                    </a:moveTo>
                    <a:lnTo>
                      <a:pt x="20" y="13"/>
                    </a:lnTo>
                    <a:lnTo>
                      <a:pt x="23" y="13"/>
                    </a:lnTo>
                    <a:lnTo>
                      <a:pt x="0" y="0"/>
                    </a:lnTo>
                    <a:close/>
                  </a:path>
                </a:pathLst>
              </a:custGeom>
              <a:solidFill>
                <a:srgbClr val="8791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7250;p43">
                <a:extLst>
                  <a:ext uri="{FF2B5EF4-FFF2-40B4-BE49-F238E27FC236}">
                    <a16:creationId xmlns:a16="http://schemas.microsoft.com/office/drawing/2014/main" id="{821791CD-8E46-4DDB-8C66-D188233FBC02}"/>
                  </a:ext>
                </a:extLst>
              </p:cNvPr>
              <p:cNvSpPr/>
              <p:nvPr/>
            </p:nvSpPr>
            <p:spPr>
              <a:xfrm>
                <a:off x="4347155" y="4263141"/>
                <a:ext cx="185281" cy="111227"/>
              </a:xfrm>
              <a:custGeom>
                <a:avLst/>
                <a:gdLst/>
                <a:ahLst/>
                <a:cxnLst/>
                <a:rect l="l" t="t" r="r" b="b"/>
                <a:pathLst>
                  <a:path w="9515" h="5712" extrusionOk="0">
                    <a:moveTo>
                      <a:pt x="6114" y="0"/>
                    </a:moveTo>
                    <a:cubicBezTo>
                      <a:pt x="5379" y="0"/>
                      <a:pt x="4548" y="240"/>
                      <a:pt x="3670" y="749"/>
                    </a:cubicBezTo>
                    <a:cubicBezTo>
                      <a:pt x="2259" y="1560"/>
                      <a:pt x="972" y="2918"/>
                      <a:pt x="1" y="4488"/>
                    </a:cubicBezTo>
                    <a:lnTo>
                      <a:pt x="2123" y="5712"/>
                    </a:lnTo>
                    <a:cubicBezTo>
                      <a:pt x="3094" y="4142"/>
                      <a:pt x="4381" y="2781"/>
                      <a:pt x="5792" y="1967"/>
                    </a:cubicBezTo>
                    <a:cubicBezTo>
                      <a:pt x="6676" y="1457"/>
                      <a:pt x="7508" y="1215"/>
                      <a:pt x="8247" y="1215"/>
                    </a:cubicBezTo>
                    <a:cubicBezTo>
                      <a:pt x="8709" y="1215"/>
                      <a:pt x="9135" y="1311"/>
                      <a:pt x="9514" y="1494"/>
                    </a:cubicBezTo>
                    <a:lnTo>
                      <a:pt x="8167" y="716"/>
                    </a:lnTo>
                    <a:lnTo>
                      <a:pt x="7558" y="363"/>
                    </a:lnTo>
                    <a:lnTo>
                      <a:pt x="7551" y="363"/>
                    </a:lnTo>
                    <a:lnTo>
                      <a:pt x="7531" y="350"/>
                    </a:lnTo>
                    <a:lnTo>
                      <a:pt x="7531" y="353"/>
                    </a:lnTo>
                    <a:cubicBezTo>
                      <a:pt x="7408" y="286"/>
                      <a:pt x="7282" y="226"/>
                      <a:pt x="7152" y="180"/>
                    </a:cubicBezTo>
                    <a:cubicBezTo>
                      <a:pt x="6833" y="60"/>
                      <a:pt x="6487" y="0"/>
                      <a:pt x="61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7251;p43">
                <a:extLst>
                  <a:ext uri="{FF2B5EF4-FFF2-40B4-BE49-F238E27FC236}">
                    <a16:creationId xmlns:a16="http://schemas.microsoft.com/office/drawing/2014/main" id="{FE75E649-8C6F-43D7-9B2F-6AAE02D61ED8}"/>
                  </a:ext>
                </a:extLst>
              </p:cNvPr>
              <p:cNvSpPr/>
              <p:nvPr/>
            </p:nvSpPr>
            <p:spPr>
              <a:xfrm>
                <a:off x="4415500" y="4354678"/>
                <a:ext cx="88872" cy="140591"/>
              </a:xfrm>
              <a:custGeom>
                <a:avLst/>
                <a:gdLst/>
                <a:ahLst/>
                <a:cxnLst/>
                <a:rect l="l" t="t" r="r" b="b"/>
                <a:pathLst>
                  <a:path w="4564" h="7220" extrusionOk="0">
                    <a:moveTo>
                      <a:pt x="2896" y="1"/>
                    </a:moveTo>
                    <a:cubicBezTo>
                      <a:pt x="2871" y="1"/>
                      <a:pt x="2845" y="9"/>
                      <a:pt x="2817" y="26"/>
                    </a:cubicBezTo>
                    <a:lnTo>
                      <a:pt x="1756" y="635"/>
                    </a:lnTo>
                    <a:cubicBezTo>
                      <a:pt x="1697" y="671"/>
                      <a:pt x="1643" y="738"/>
                      <a:pt x="1597" y="831"/>
                    </a:cubicBezTo>
                    <a:cubicBezTo>
                      <a:pt x="1554" y="928"/>
                      <a:pt x="1530" y="1021"/>
                      <a:pt x="1530" y="1118"/>
                    </a:cubicBezTo>
                    <a:lnTo>
                      <a:pt x="1530" y="3043"/>
                    </a:lnTo>
                    <a:lnTo>
                      <a:pt x="226" y="3795"/>
                    </a:lnTo>
                    <a:cubicBezTo>
                      <a:pt x="166" y="3832"/>
                      <a:pt x="113" y="3898"/>
                      <a:pt x="66" y="3992"/>
                    </a:cubicBezTo>
                    <a:cubicBezTo>
                      <a:pt x="23" y="4087"/>
                      <a:pt x="0" y="4181"/>
                      <a:pt x="0" y="4277"/>
                    </a:cubicBezTo>
                    <a:lnTo>
                      <a:pt x="0" y="5584"/>
                    </a:lnTo>
                    <a:cubicBezTo>
                      <a:pt x="0" y="5678"/>
                      <a:pt x="23" y="5748"/>
                      <a:pt x="66" y="5791"/>
                    </a:cubicBezTo>
                    <a:cubicBezTo>
                      <a:pt x="91" y="5814"/>
                      <a:pt x="118" y="5826"/>
                      <a:pt x="148" y="5826"/>
                    </a:cubicBezTo>
                    <a:cubicBezTo>
                      <a:pt x="172" y="5826"/>
                      <a:pt x="198" y="5818"/>
                      <a:pt x="226" y="5801"/>
                    </a:cubicBezTo>
                    <a:lnTo>
                      <a:pt x="1530" y="5049"/>
                    </a:lnTo>
                    <a:lnTo>
                      <a:pt x="1530" y="6978"/>
                    </a:lnTo>
                    <a:cubicBezTo>
                      <a:pt x="1530" y="7072"/>
                      <a:pt x="1554" y="7141"/>
                      <a:pt x="1597" y="7185"/>
                    </a:cubicBezTo>
                    <a:cubicBezTo>
                      <a:pt x="1622" y="7208"/>
                      <a:pt x="1649" y="7220"/>
                      <a:pt x="1678" y="7220"/>
                    </a:cubicBezTo>
                    <a:cubicBezTo>
                      <a:pt x="1703" y="7220"/>
                      <a:pt x="1729" y="7211"/>
                      <a:pt x="1756" y="7195"/>
                    </a:cubicBezTo>
                    <a:lnTo>
                      <a:pt x="2817" y="6586"/>
                    </a:lnTo>
                    <a:cubicBezTo>
                      <a:pt x="2877" y="6549"/>
                      <a:pt x="2931" y="6482"/>
                      <a:pt x="2977" y="6390"/>
                    </a:cubicBezTo>
                    <a:cubicBezTo>
                      <a:pt x="3020" y="6293"/>
                      <a:pt x="3043" y="6200"/>
                      <a:pt x="3043" y="6103"/>
                    </a:cubicBezTo>
                    <a:lnTo>
                      <a:pt x="3043" y="4178"/>
                    </a:lnTo>
                    <a:lnTo>
                      <a:pt x="4337" y="3429"/>
                    </a:lnTo>
                    <a:cubicBezTo>
                      <a:pt x="4400" y="3393"/>
                      <a:pt x="4451" y="3329"/>
                      <a:pt x="4497" y="3233"/>
                    </a:cubicBezTo>
                    <a:cubicBezTo>
                      <a:pt x="4540" y="3140"/>
                      <a:pt x="4563" y="3043"/>
                      <a:pt x="4563" y="2950"/>
                    </a:cubicBezTo>
                    <a:lnTo>
                      <a:pt x="4563" y="1643"/>
                    </a:lnTo>
                    <a:cubicBezTo>
                      <a:pt x="4563" y="1546"/>
                      <a:pt x="4540" y="1477"/>
                      <a:pt x="4497" y="1433"/>
                    </a:cubicBezTo>
                    <a:cubicBezTo>
                      <a:pt x="4472" y="1411"/>
                      <a:pt x="4445" y="1399"/>
                      <a:pt x="4415" y="1399"/>
                    </a:cubicBezTo>
                    <a:cubicBezTo>
                      <a:pt x="4391" y="1399"/>
                      <a:pt x="4366" y="1407"/>
                      <a:pt x="4337" y="1423"/>
                    </a:cubicBezTo>
                    <a:lnTo>
                      <a:pt x="3043" y="2171"/>
                    </a:lnTo>
                    <a:lnTo>
                      <a:pt x="3043" y="243"/>
                    </a:lnTo>
                    <a:cubicBezTo>
                      <a:pt x="3043" y="149"/>
                      <a:pt x="3020" y="80"/>
                      <a:pt x="2977" y="36"/>
                    </a:cubicBezTo>
                    <a:cubicBezTo>
                      <a:pt x="2952" y="13"/>
                      <a:pt x="2925" y="1"/>
                      <a:pt x="28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7252;p43">
                <a:extLst>
                  <a:ext uri="{FF2B5EF4-FFF2-40B4-BE49-F238E27FC236}">
                    <a16:creationId xmlns:a16="http://schemas.microsoft.com/office/drawing/2014/main" id="{DB021B57-5111-4BD6-B584-2A753FDA037F}"/>
                  </a:ext>
                </a:extLst>
              </p:cNvPr>
              <p:cNvSpPr/>
              <p:nvPr/>
            </p:nvSpPr>
            <p:spPr>
              <a:xfrm>
                <a:off x="5001264" y="3677315"/>
                <a:ext cx="424870" cy="885726"/>
              </a:xfrm>
              <a:custGeom>
                <a:avLst/>
                <a:gdLst/>
                <a:ahLst/>
                <a:cxnLst/>
                <a:rect l="l" t="t" r="r" b="b"/>
                <a:pathLst>
                  <a:path w="21819" h="45486" extrusionOk="0">
                    <a:moveTo>
                      <a:pt x="21065" y="1"/>
                    </a:moveTo>
                    <a:cubicBezTo>
                      <a:pt x="20917" y="1"/>
                      <a:pt x="20765" y="35"/>
                      <a:pt x="20648" y="103"/>
                    </a:cubicBezTo>
                    <a:lnTo>
                      <a:pt x="406" y="11778"/>
                    </a:lnTo>
                    <a:cubicBezTo>
                      <a:pt x="183" y="11908"/>
                      <a:pt x="1" y="12224"/>
                      <a:pt x="1" y="12483"/>
                    </a:cubicBezTo>
                    <a:lnTo>
                      <a:pt x="1" y="44706"/>
                    </a:lnTo>
                    <a:cubicBezTo>
                      <a:pt x="1" y="44966"/>
                      <a:pt x="171" y="45275"/>
                      <a:pt x="383" y="45398"/>
                    </a:cubicBezTo>
                    <a:cubicBezTo>
                      <a:pt x="484" y="45457"/>
                      <a:pt x="619" y="45486"/>
                      <a:pt x="756" y="45486"/>
                    </a:cubicBezTo>
                    <a:cubicBezTo>
                      <a:pt x="905" y="45486"/>
                      <a:pt x="1056" y="45452"/>
                      <a:pt x="1172" y="45385"/>
                    </a:cubicBezTo>
                    <a:lnTo>
                      <a:pt x="21413" y="33709"/>
                    </a:lnTo>
                    <a:cubicBezTo>
                      <a:pt x="21638" y="33579"/>
                      <a:pt x="21818" y="33263"/>
                      <a:pt x="21818" y="33004"/>
                    </a:cubicBezTo>
                    <a:lnTo>
                      <a:pt x="21818" y="781"/>
                    </a:lnTo>
                    <a:cubicBezTo>
                      <a:pt x="21818" y="522"/>
                      <a:pt x="21649" y="212"/>
                      <a:pt x="21436" y="89"/>
                    </a:cubicBezTo>
                    <a:cubicBezTo>
                      <a:pt x="21335" y="30"/>
                      <a:pt x="21202" y="1"/>
                      <a:pt x="210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7253;p43">
                <a:extLst>
                  <a:ext uri="{FF2B5EF4-FFF2-40B4-BE49-F238E27FC236}">
                    <a16:creationId xmlns:a16="http://schemas.microsoft.com/office/drawing/2014/main" id="{17F565B4-989B-4412-8475-CF3E64BDE1DC}"/>
                  </a:ext>
                </a:extLst>
              </p:cNvPr>
              <p:cNvSpPr/>
              <p:nvPr/>
            </p:nvSpPr>
            <p:spPr>
              <a:xfrm>
                <a:off x="5002764" y="3912533"/>
                <a:ext cx="857" cy="1636"/>
              </a:xfrm>
              <a:custGeom>
                <a:avLst/>
                <a:gdLst/>
                <a:ahLst/>
                <a:cxnLst/>
                <a:rect l="l" t="t" r="r" b="b"/>
                <a:pathLst>
                  <a:path w="44" h="84" extrusionOk="0">
                    <a:moveTo>
                      <a:pt x="43" y="1"/>
                    </a:moveTo>
                    <a:cubicBezTo>
                      <a:pt x="27" y="27"/>
                      <a:pt x="14" y="54"/>
                      <a:pt x="0" y="84"/>
                    </a:cubicBezTo>
                    <a:cubicBezTo>
                      <a:pt x="14" y="54"/>
                      <a:pt x="27" y="27"/>
                      <a:pt x="43" y="1"/>
                    </a:cubicBezTo>
                    <a:close/>
                  </a:path>
                </a:pathLst>
              </a:custGeom>
              <a:solidFill>
                <a:srgbClr val="2F3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7254;p43">
                <a:extLst>
                  <a:ext uri="{FF2B5EF4-FFF2-40B4-BE49-F238E27FC236}">
                    <a16:creationId xmlns:a16="http://schemas.microsoft.com/office/drawing/2014/main" id="{38A2ED31-3A9E-4DFC-AAB5-192460641E01}"/>
                  </a:ext>
                </a:extLst>
              </p:cNvPr>
              <p:cNvSpPr/>
              <p:nvPr/>
            </p:nvSpPr>
            <p:spPr>
              <a:xfrm>
                <a:off x="5015965" y="4562382"/>
                <a:ext cx="4810" cy="604"/>
              </a:xfrm>
              <a:custGeom>
                <a:avLst/>
                <a:gdLst/>
                <a:ahLst/>
                <a:cxnLst/>
                <a:rect l="l" t="t" r="r" b="b"/>
                <a:pathLst>
                  <a:path w="247" h="31" extrusionOk="0">
                    <a:moveTo>
                      <a:pt x="243" y="0"/>
                    </a:moveTo>
                    <a:cubicBezTo>
                      <a:pt x="231" y="3"/>
                      <a:pt x="217" y="6"/>
                      <a:pt x="204" y="10"/>
                    </a:cubicBezTo>
                    <a:lnTo>
                      <a:pt x="204" y="10"/>
                    </a:lnTo>
                    <a:cubicBezTo>
                      <a:pt x="218" y="7"/>
                      <a:pt x="232" y="4"/>
                      <a:pt x="247" y="0"/>
                    </a:cubicBezTo>
                    <a:close/>
                    <a:moveTo>
                      <a:pt x="204" y="10"/>
                    </a:moveTo>
                    <a:cubicBezTo>
                      <a:pt x="173" y="16"/>
                      <a:pt x="143" y="21"/>
                      <a:pt x="110" y="23"/>
                    </a:cubicBezTo>
                    <a:cubicBezTo>
                      <a:pt x="140" y="23"/>
                      <a:pt x="170" y="17"/>
                      <a:pt x="200" y="11"/>
                    </a:cubicBezTo>
                    <a:cubicBezTo>
                      <a:pt x="202" y="10"/>
                      <a:pt x="203" y="10"/>
                      <a:pt x="204" y="10"/>
                    </a:cubicBezTo>
                    <a:close/>
                    <a:moveTo>
                      <a:pt x="80" y="27"/>
                    </a:moveTo>
                    <a:lnTo>
                      <a:pt x="80" y="27"/>
                    </a:lnTo>
                    <a:cubicBezTo>
                      <a:pt x="54" y="31"/>
                      <a:pt x="24" y="31"/>
                      <a:pt x="1" y="31"/>
                    </a:cubicBezTo>
                    <a:cubicBezTo>
                      <a:pt x="27" y="31"/>
                      <a:pt x="54" y="31"/>
                      <a:pt x="80" y="27"/>
                    </a:cubicBez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7255;p43">
                <a:extLst>
                  <a:ext uri="{FF2B5EF4-FFF2-40B4-BE49-F238E27FC236}">
                    <a16:creationId xmlns:a16="http://schemas.microsoft.com/office/drawing/2014/main" id="{1843313F-E2E2-43CC-833D-4B3EE4FB9C53}"/>
                  </a:ext>
                </a:extLst>
              </p:cNvPr>
              <p:cNvSpPr/>
              <p:nvPr/>
            </p:nvSpPr>
            <p:spPr>
              <a:xfrm>
                <a:off x="5001264" y="3912533"/>
                <a:ext cx="21459" cy="650479"/>
              </a:xfrm>
              <a:custGeom>
                <a:avLst/>
                <a:gdLst/>
                <a:ahLst/>
                <a:cxnLst/>
                <a:rect l="l" t="t" r="r" b="b"/>
                <a:pathLst>
                  <a:path w="1102" h="33405" extrusionOk="0">
                    <a:moveTo>
                      <a:pt x="1101" y="33338"/>
                    </a:moveTo>
                    <a:lnTo>
                      <a:pt x="1101" y="33338"/>
                    </a:lnTo>
                    <a:cubicBezTo>
                      <a:pt x="1098" y="33338"/>
                      <a:pt x="1095" y="33341"/>
                      <a:pt x="1092" y="33341"/>
                    </a:cubicBezTo>
                    <a:cubicBezTo>
                      <a:pt x="1092" y="33341"/>
                      <a:pt x="1091" y="33341"/>
                      <a:pt x="1091" y="33342"/>
                    </a:cubicBezTo>
                    <a:lnTo>
                      <a:pt x="1091" y="33342"/>
                    </a:lnTo>
                    <a:cubicBezTo>
                      <a:pt x="1094" y="33340"/>
                      <a:pt x="1098" y="33339"/>
                      <a:pt x="1101" y="33338"/>
                    </a:cubicBezTo>
                    <a:close/>
                    <a:moveTo>
                      <a:pt x="120" y="1"/>
                    </a:moveTo>
                    <a:cubicBezTo>
                      <a:pt x="104" y="27"/>
                      <a:pt x="91" y="54"/>
                      <a:pt x="77" y="84"/>
                    </a:cubicBezTo>
                    <a:cubicBezTo>
                      <a:pt x="74" y="90"/>
                      <a:pt x="74" y="94"/>
                      <a:pt x="71" y="101"/>
                    </a:cubicBezTo>
                    <a:cubicBezTo>
                      <a:pt x="57" y="134"/>
                      <a:pt x="44" y="167"/>
                      <a:pt x="34" y="200"/>
                    </a:cubicBezTo>
                    <a:cubicBezTo>
                      <a:pt x="11" y="270"/>
                      <a:pt x="1" y="337"/>
                      <a:pt x="1" y="403"/>
                    </a:cubicBezTo>
                    <a:lnTo>
                      <a:pt x="1" y="32629"/>
                    </a:lnTo>
                    <a:cubicBezTo>
                      <a:pt x="1" y="32789"/>
                      <a:pt x="67" y="32972"/>
                      <a:pt x="171" y="33112"/>
                    </a:cubicBezTo>
                    <a:cubicBezTo>
                      <a:pt x="230" y="33198"/>
                      <a:pt x="303" y="33271"/>
                      <a:pt x="380" y="33314"/>
                    </a:cubicBezTo>
                    <a:cubicBezTo>
                      <a:pt x="380" y="33318"/>
                      <a:pt x="383" y="33318"/>
                      <a:pt x="383" y="33318"/>
                    </a:cubicBezTo>
                    <a:cubicBezTo>
                      <a:pt x="383" y="33318"/>
                      <a:pt x="386" y="33318"/>
                      <a:pt x="386" y="33321"/>
                    </a:cubicBezTo>
                    <a:cubicBezTo>
                      <a:pt x="436" y="33348"/>
                      <a:pt x="496" y="33371"/>
                      <a:pt x="559" y="33385"/>
                    </a:cubicBezTo>
                    <a:cubicBezTo>
                      <a:pt x="622" y="33397"/>
                      <a:pt x="685" y="33405"/>
                      <a:pt x="756" y="33405"/>
                    </a:cubicBezTo>
                    <a:cubicBezTo>
                      <a:pt x="782" y="33405"/>
                      <a:pt x="809" y="33405"/>
                      <a:pt x="836" y="33401"/>
                    </a:cubicBezTo>
                    <a:cubicBezTo>
                      <a:pt x="842" y="33401"/>
                      <a:pt x="852" y="33401"/>
                      <a:pt x="862" y="33397"/>
                    </a:cubicBezTo>
                    <a:lnTo>
                      <a:pt x="865" y="33397"/>
                    </a:lnTo>
                    <a:cubicBezTo>
                      <a:pt x="912" y="33394"/>
                      <a:pt x="955" y="33385"/>
                      <a:pt x="1002" y="33374"/>
                    </a:cubicBezTo>
                    <a:cubicBezTo>
                      <a:pt x="1025" y="33365"/>
                      <a:pt x="1049" y="33358"/>
                      <a:pt x="1072" y="33348"/>
                    </a:cubicBezTo>
                    <a:lnTo>
                      <a:pt x="1078" y="33348"/>
                    </a:lnTo>
                    <a:cubicBezTo>
                      <a:pt x="1084" y="33345"/>
                      <a:pt x="1088" y="33345"/>
                      <a:pt x="1091" y="33342"/>
                    </a:cubicBezTo>
                    <a:lnTo>
                      <a:pt x="1091" y="33342"/>
                    </a:lnTo>
                    <a:cubicBezTo>
                      <a:pt x="1079" y="33346"/>
                      <a:pt x="1069" y="33348"/>
                      <a:pt x="1058" y="33348"/>
                    </a:cubicBezTo>
                    <a:cubicBezTo>
                      <a:pt x="1055" y="33351"/>
                      <a:pt x="1052" y="33351"/>
                      <a:pt x="1052" y="33351"/>
                    </a:cubicBezTo>
                    <a:lnTo>
                      <a:pt x="1045" y="33351"/>
                    </a:lnTo>
                    <a:cubicBezTo>
                      <a:pt x="1029" y="33358"/>
                      <a:pt x="1009" y="33361"/>
                      <a:pt x="992" y="33361"/>
                    </a:cubicBezTo>
                    <a:cubicBezTo>
                      <a:pt x="975" y="33361"/>
                      <a:pt x="959" y="33358"/>
                      <a:pt x="942" y="33354"/>
                    </a:cubicBezTo>
                    <a:cubicBezTo>
                      <a:pt x="912" y="33348"/>
                      <a:pt x="885" y="33334"/>
                      <a:pt x="859" y="33314"/>
                    </a:cubicBezTo>
                    <a:cubicBezTo>
                      <a:pt x="825" y="33288"/>
                      <a:pt x="799" y="33245"/>
                      <a:pt x="782" y="33191"/>
                    </a:cubicBezTo>
                    <a:cubicBezTo>
                      <a:pt x="773" y="33155"/>
                      <a:pt x="765" y="33115"/>
                      <a:pt x="765" y="33069"/>
                    </a:cubicBezTo>
                    <a:lnTo>
                      <a:pt x="765" y="842"/>
                    </a:lnTo>
                    <a:cubicBezTo>
                      <a:pt x="765" y="723"/>
                      <a:pt x="805" y="589"/>
                      <a:pt x="865" y="473"/>
                    </a:cubicBezTo>
                    <a:cubicBezTo>
                      <a:pt x="872" y="463"/>
                      <a:pt x="879" y="453"/>
                      <a:pt x="885" y="443"/>
                    </a:cubicBezTo>
                    <a:lnTo>
                      <a:pt x="882" y="443"/>
                    </a:lnTo>
                    <a:lnTo>
                      <a:pt x="1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7256;p43">
                <a:extLst>
                  <a:ext uri="{FF2B5EF4-FFF2-40B4-BE49-F238E27FC236}">
                    <a16:creationId xmlns:a16="http://schemas.microsoft.com/office/drawing/2014/main" id="{A05C301D-A750-4DFE-A07D-CE52D4C27B3A}"/>
                  </a:ext>
                </a:extLst>
              </p:cNvPr>
              <p:cNvSpPr/>
              <p:nvPr/>
            </p:nvSpPr>
            <p:spPr>
              <a:xfrm>
                <a:off x="5403294" y="3677607"/>
                <a:ext cx="21011" cy="7789"/>
              </a:xfrm>
              <a:custGeom>
                <a:avLst/>
                <a:gdLst/>
                <a:ahLst/>
                <a:cxnLst/>
                <a:rect l="l" t="t" r="r" b="b"/>
                <a:pathLst>
                  <a:path w="1079" h="400" extrusionOk="0">
                    <a:moveTo>
                      <a:pt x="210" y="11"/>
                    </a:moveTo>
                    <a:lnTo>
                      <a:pt x="210" y="11"/>
                    </a:lnTo>
                    <a:cubicBezTo>
                      <a:pt x="133" y="28"/>
                      <a:pt x="64" y="51"/>
                      <a:pt x="1" y="88"/>
                    </a:cubicBezTo>
                    <a:cubicBezTo>
                      <a:pt x="64" y="54"/>
                      <a:pt x="133" y="28"/>
                      <a:pt x="210" y="11"/>
                    </a:cubicBezTo>
                    <a:close/>
                    <a:moveTo>
                      <a:pt x="583" y="1"/>
                    </a:moveTo>
                    <a:cubicBezTo>
                      <a:pt x="659" y="14"/>
                      <a:pt x="729" y="41"/>
                      <a:pt x="789" y="74"/>
                    </a:cubicBezTo>
                    <a:cubicBezTo>
                      <a:pt x="905" y="140"/>
                      <a:pt x="1008" y="260"/>
                      <a:pt x="1078" y="400"/>
                    </a:cubicBezTo>
                    <a:cubicBezTo>
                      <a:pt x="1008" y="260"/>
                      <a:pt x="905" y="140"/>
                      <a:pt x="792" y="74"/>
                    </a:cubicBezTo>
                    <a:cubicBezTo>
                      <a:pt x="729" y="37"/>
                      <a:pt x="659" y="14"/>
                      <a:pt x="5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7257;p43">
                <a:extLst>
                  <a:ext uri="{FF2B5EF4-FFF2-40B4-BE49-F238E27FC236}">
                    <a16:creationId xmlns:a16="http://schemas.microsoft.com/office/drawing/2014/main" id="{B0B805D6-B76C-4052-921D-1AD1B383B365}"/>
                  </a:ext>
                </a:extLst>
              </p:cNvPr>
              <p:cNvSpPr/>
              <p:nvPr/>
            </p:nvSpPr>
            <p:spPr>
              <a:xfrm>
                <a:off x="5003601" y="3907548"/>
                <a:ext cx="4226" cy="5004"/>
              </a:xfrm>
              <a:custGeom>
                <a:avLst/>
                <a:gdLst/>
                <a:ahLst/>
                <a:cxnLst/>
                <a:rect l="l" t="t" r="r" b="b"/>
                <a:pathLst>
                  <a:path w="217" h="257" extrusionOk="0">
                    <a:moveTo>
                      <a:pt x="217" y="1"/>
                    </a:moveTo>
                    <a:cubicBezTo>
                      <a:pt x="134" y="67"/>
                      <a:pt x="57" y="157"/>
                      <a:pt x="0" y="257"/>
                    </a:cubicBezTo>
                    <a:lnTo>
                      <a:pt x="0" y="257"/>
                    </a:lnTo>
                    <a:cubicBezTo>
                      <a:pt x="57" y="157"/>
                      <a:pt x="134" y="67"/>
                      <a:pt x="217" y="1"/>
                    </a:cubicBezTo>
                    <a:close/>
                  </a:path>
                </a:pathLst>
              </a:custGeom>
              <a:solidFill>
                <a:srgbClr val="737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7258;p43">
                <a:extLst>
                  <a:ext uri="{FF2B5EF4-FFF2-40B4-BE49-F238E27FC236}">
                    <a16:creationId xmlns:a16="http://schemas.microsoft.com/office/drawing/2014/main" id="{8E14F522-3DD1-46ED-99EE-E9AF66FFAF2E}"/>
                  </a:ext>
                </a:extLst>
              </p:cNvPr>
              <p:cNvSpPr/>
              <p:nvPr/>
            </p:nvSpPr>
            <p:spPr>
              <a:xfrm>
                <a:off x="5003601" y="3677354"/>
                <a:ext cx="422397" cy="243835"/>
              </a:xfrm>
              <a:custGeom>
                <a:avLst/>
                <a:gdLst/>
                <a:ahLst/>
                <a:cxnLst/>
                <a:rect l="l" t="t" r="r" b="b"/>
                <a:pathLst>
                  <a:path w="21692" h="12522" extrusionOk="0">
                    <a:moveTo>
                      <a:pt x="20947" y="1"/>
                    </a:moveTo>
                    <a:cubicBezTo>
                      <a:pt x="20877" y="1"/>
                      <a:pt x="20807" y="7"/>
                      <a:pt x="20737" y="24"/>
                    </a:cubicBezTo>
                    <a:cubicBezTo>
                      <a:pt x="20660" y="41"/>
                      <a:pt x="20591" y="67"/>
                      <a:pt x="20528" y="101"/>
                    </a:cubicBezTo>
                    <a:lnTo>
                      <a:pt x="9417" y="6510"/>
                    </a:lnTo>
                    <a:lnTo>
                      <a:pt x="290" y="11776"/>
                    </a:lnTo>
                    <a:cubicBezTo>
                      <a:pt x="263" y="11789"/>
                      <a:pt x="240" y="11806"/>
                      <a:pt x="217" y="11823"/>
                    </a:cubicBezTo>
                    <a:cubicBezTo>
                      <a:pt x="134" y="11889"/>
                      <a:pt x="57" y="11979"/>
                      <a:pt x="0" y="12079"/>
                    </a:cubicBezTo>
                    <a:lnTo>
                      <a:pt x="762" y="12521"/>
                    </a:lnTo>
                    <a:cubicBezTo>
                      <a:pt x="839" y="12395"/>
                      <a:pt x="938" y="12282"/>
                      <a:pt x="1052" y="12215"/>
                    </a:cubicBezTo>
                    <a:lnTo>
                      <a:pt x="21293" y="543"/>
                    </a:lnTo>
                    <a:cubicBezTo>
                      <a:pt x="21359" y="506"/>
                      <a:pt x="21419" y="486"/>
                      <a:pt x="21472" y="486"/>
                    </a:cubicBezTo>
                    <a:cubicBezTo>
                      <a:pt x="21589" y="486"/>
                      <a:pt x="21672" y="566"/>
                      <a:pt x="21692" y="703"/>
                    </a:cubicBezTo>
                    <a:cubicBezTo>
                      <a:pt x="21681" y="606"/>
                      <a:pt x="21652" y="506"/>
                      <a:pt x="21605" y="413"/>
                    </a:cubicBezTo>
                    <a:cubicBezTo>
                      <a:pt x="21535" y="273"/>
                      <a:pt x="21432" y="153"/>
                      <a:pt x="21316" y="87"/>
                    </a:cubicBezTo>
                    <a:cubicBezTo>
                      <a:pt x="21256" y="54"/>
                      <a:pt x="21186" y="27"/>
                      <a:pt x="21110" y="14"/>
                    </a:cubicBezTo>
                    <a:cubicBezTo>
                      <a:pt x="21056" y="4"/>
                      <a:pt x="21000" y="1"/>
                      <a:pt x="209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7259;p43">
                <a:extLst>
                  <a:ext uri="{FF2B5EF4-FFF2-40B4-BE49-F238E27FC236}">
                    <a16:creationId xmlns:a16="http://schemas.microsoft.com/office/drawing/2014/main" id="{24E37C39-5A8A-403E-ACDB-8D1100184707}"/>
                  </a:ext>
                </a:extLst>
              </p:cNvPr>
              <p:cNvSpPr/>
              <p:nvPr/>
            </p:nvSpPr>
            <p:spPr>
              <a:xfrm>
                <a:off x="5060263" y="3768929"/>
                <a:ext cx="311599" cy="192700"/>
              </a:xfrm>
              <a:custGeom>
                <a:avLst/>
                <a:gdLst/>
                <a:ahLst/>
                <a:cxnLst/>
                <a:rect l="l" t="t" r="r" b="b"/>
                <a:pathLst>
                  <a:path w="16002" h="9896" extrusionOk="0">
                    <a:moveTo>
                      <a:pt x="15804" y="1"/>
                    </a:moveTo>
                    <a:cubicBezTo>
                      <a:pt x="15755" y="1"/>
                      <a:pt x="15700" y="17"/>
                      <a:pt x="15642" y="51"/>
                    </a:cubicBezTo>
                    <a:lnTo>
                      <a:pt x="360" y="8873"/>
                    </a:lnTo>
                    <a:cubicBezTo>
                      <a:pt x="161" y="8989"/>
                      <a:pt x="1" y="9265"/>
                      <a:pt x="1" y="9495"/>
                    </a:cubicBezTo>
                    <a:lnTo>
                      <a:pt x="1" y="9638"/>
                    </a:lnTo>
                    <a:cubicBezTo>
                      <a:pt x="1" y="9801"/>
                      <a:pt x="82" y="9895"/>
                      <a:pt x="201" y="9895"/>
                    </a:cubicBezTo>
                    <a:cubicBezTo>
                      <a:pt x="249" y="9895"/>
                      <a:pt x="303" y="9880"/>
                      <a:pt x="360" y="9847"/>
                    </a:cubicBezTo>
                    <a:lnTo>
                      <a:pt x="15642" y="1023"/>
                    </a:lnTo>
                    <a:cubicBezTo>
                      <a:pt x="15841" y="906"/>
                      <a:pt x="16001" y="630"/>
                      <a:pt x="16001" y="400"/>
                    </a:cubicBezTo>
                    <a:lnTo>
                      <a:pt x="16001" y="257"/>
                    </a:lnTo>
                    <a:cubicBezTo>
                      <a:pt x="16001" y="95"/>
                      <a:pt x="15921" y="1"/>
                      <a:pt x="158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7260;p43">
                <a:extLst>
                  <a:ext uri="{FF2B5EF4-FFF2-40B4-BE49-F238E27FC236}">
                    <a16:creationId xmlns:a16="http://schemas.microsoft.com/office/drawing/2014/main" id="{5C139DE5-BAAF-4361-B315-A54A52FE86A3}"/>
                  </a:ext>
                </a:extLst>
              </p:cNvPr>
              <p:cNvSpPr/>
              <p:nvPr/>
            </p:nvSpPr>
            <p:spPr>
              <a:xfrm>
                <a:off x="5060263" y="3826780"/>
                <a:ext cx="311599" cy="192680"/>
              </a:xfrm>
              <a:custGeom>
                <a:avLst/>
                <a:gdLst/>
                <a:ahLst/>
                <a:cxnLst/>
                <a:rect l="l" t="t" r="r" b="b"/>
                <a:pathLst>
                  <a:path w="16002" h="9895" extrusionOk="0">
                    <a:moveTo>
                      <a:pt x="15804" y="1"/>
                    </a:moveTo>
                    <a:cubicBezTo>
                      <a:pt x="15755" y="1"/>
                      <a:pt x="15700" y="17"/>
                      <a:pt x="15642" y="51"/>
                    </a:cubicBezTo>
                    <a:lnTo>
                      <a:pt x="360" y="8872"/>
                    </a:lnTo>
                    <a:cubicBezTo>
                      <a:pt x="161" y="8989"/>
                      <a:pt x="1" y="9268"/>
                      <a:pt x="1" y="9494"/>
                    </a:cubicBezTo>
                    <a:lnTo>
                      <a:pt x="1" y="9637"/>
                    </a:lnTo>
                    <a:cubicBezTo>
                      <a:pt x="1" y="9801"/>
                      <a:pt x="82" y="9895"/>
                      <a:pt x="201" y="9895"/>
                    </a:cubicBezTo>
                    <a:cubicBezTo>
                      <a:pt x="249" y="9895"/>
                      <a:pt x="303" y="9879"/>
                      <a:pt x="360" y="9847"/>
                    </a:cubicBezTo>
                    <a:lnTo>
                      <a:pt x="15642" y="1022"/>
                    </a:lnTo>
                    <a:cubicBezTo>
                      <a:pt x="15841" y="909"/>
                      <a:pt x="16001" y="630"/>
                      <a:pt x="16001" y="400"/>
                    </a:cubicBezTo>
                    <a:lnTo>
                      <a:pt x="16001" y="257"/>
                    </a:lnTo>
                    <a:cubicBezTo>
                      <a:pt x="16001" y="95"/>
                      <a:pt x="15921" y="1"/>
                      <a:pt x="158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7261;p43">
                <a:extLst>
                  <a:ext uri="{FF2B5EF4-FFF2-40B4-BE49-F238E27FC236}">
                    <a16:creationId xmlns:a16="http://schemas.microsoft.com/office/drawing/2014/main" id="{3B52CDD0-F7E8-4D6E-B7DE-D3AD5CD34C9A}"/>
                  </a:ext>
                </a:extLst>
              </p:cNvPr>
              <p:cNvSpPr/>
              <p:nvPr/>
            </p:nvSpPr>
            <p:spPr>
              <a:xfrm>
                <a:off x="5060263" y="3884650"/>
                <a:ext cx="311599" cy="192661"/>
              </a:xfrm>
              <a:custGeom>
                <a:avLst/>
                <a:gdLst/>
                <a:ahLst/>
                <a:cxnLst/>
                <a:rect l="l" t="t" r="r" b="b"/>
                <a:pathLst>
                  <a:path w="16002" h="9894" extrusionOk="0">
                    <a:moveTo>
                      <a:pt x="15804" y="0"/>
                    </a:moveTo>
                    <a:cubicBezTo>
                      <a:pt x="15755" y="0"/>
                      <a:pt x="15700" y="16"/>
                      <a:pt x="15642" y="49"/>
                    </a:cubicBezTo>
                    <a:lnTo>
                      <a:pt x="360" y="8874"/>
                    </a:lnTo>
                    <a:cubicBezTo>
                      <a:pt x="161" y="8987"/>
                      <a:pt x="1" y="9266"/>
                      <a:pt x="1" y="9496"/>
                    </a:cubicBezTo>
                    <a:lnTo>
                      <a:pt x="1" y="9639"/>
                    </a:lnTo>
                    <a:cubicBezTo>
                      <a:pt x="1" y="9802"/>
                      <a:pt x="81" y="9894"/>
                      <a:pt x="198" y="9894"/>
                    </a:cubicBezTo>
                    <a:cubicBezTo>
                      <a:pt x="247" y="9894"/>
                      <a:pt x="302" y="9878"/>
                      <a:pt x="360" y="9845"/>
                    </a:cubicBezTo>
                    <a:lnTo>
                      <a:pt x="15642" y="1020"/>
                    </a:lnTo>
                    <a:cubicBezTo>
                      <a:pt x="15841" y="908"/>
                      <a:pt x="16001" y="628"/>
                      <a:pt x="16001" y="398"/>
                    </a:cubicBezTo>
                    <a:lnTo>
                      <a:pt x="16001" y="255"/>
                    </a:lnTo>
                    <a:cubicBezTo>
                      <a:pt x="16001" y="93"/>
                      <a:pt x="15921" y="0"/>
                      <a:pt x="1580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7262;p43">
                <a:extLst>
                  <a:ext uri="{FF2B5EF4-FFF2-40B4-BE49-F238E27FC236}">
                    <a16:creationId xmlns:a16="http://schemas.microsoft.com/office/drawing/2014/main" id="{10E4BEC4-03DF-46D5-B00B-1B4874D13C0A}"/>
                  </a:ext>
                </a:extLst>
              </p:cNvPr>
              <p:cNvSpPr/>
              <p:nvPr/>
            </p:nvSpPr>
            <p:spPr>
              <a:xfrm>
                <a:off x="5060263" y="3942500"/>
                <a:ext cx="311599" cy="192680"/>
              </a:xfrm>
              <a:custGeom>
                <a:avLst/>
                <a:gdLst/>
                <a:ahLst/>
                <a:cxnLst/>
                <a:rect l="l" t="t" r="r" b="b"/>
                <a:pathLst>
                  <a:path w="16002" h="9895" extrusionOk="0">
                    <a:moveTo>
                      <a:pt x="15802" y="0"/>
                    </a:moveTo>
                    <a:cubicBezTo>
                      <a:pt x="15754" y="0"/>
                      <a:pt x="15699" y="16"/>
                      <a:pt x="15642" y="48"/>
                    </a:cubicBezTo>
                    <a:lnTo>
                      <a:pt x="360" y="8874"/>
                    </a:lnTo>
                    <a:cubicBezTo>
                      <a:pt x="161" y="8986"/>
                      <a:pt x="1" y="9266"/>
                      <a:pt x="1" y="9496"/>
                    </a:cubicBezTo>
                    <a:lnTo>
                      <a:pt x="1" y="9638"/>
                    </a:lnTo>
                    <a:cubicBezTo>
                      <a:pt x="1" y="9801"/>
                      <a:pt x="81" y="9895"/>
                      <a:pt x="198" y="9895"/>
                    </a:cubicBezTo>
                    <a:cubicBezTo>
                      <a:pt x="247" y="9895"/>
                      <a:pt x="302" y="9879"/>
                      <a:pt x="360" y="9844"/>
                    </a:cubicBezTo>
                    <a:lnTo>
                      <a:pt x="15642" y="1023"/>
                    </a:lnTo>
                    <a:cubicBezTo>
                      <a:pt x="15841" y="906"/>
                      <a:pt x="16001" y="627"/>
                      <a:pt x="16001" y="401"/>
                    </a:cubicBezTo>
                    <a:lnTo>
                      <a:pt x="16001" y="255"/>
                    </a:lnTo>
                    <a:cubicBezTo>
                      <a:pt x="16001" y="94"/>
                      <a:pt x="15920" y="0"/>
                      <a:pt x="158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7263;p43">
                <a:extLst>
                  <a:ext uri="{FF2B5EF4-FFF2-40B4-BE49-F238E27FC236}">
                    <a16:creationId xmlns:a16="http://schemas.microsoft.com/office/drawing/2014/main" id="{DC79B553-55F1-42F0-A2FB-6A881268B64A}"/>
                  </a:ext>
                </a:extLst>
              </p:cNvPr>
              <p:cNvSpPr/>
              <p:nvPr/>
            </p:nvSpPr>
            <p:spPr>
              <a:xfrm>
                <a:off x="5060263" y="4000331"/>
                <a:ext cx="311599" cy="192700"/>
              </a:xfrm>
              <a:custGeom>
                <a:avLst/>
                <a:gdLst/>
                <a:ahLst/>
                <a:cxnLst/>
                <a:rect l="l" t="t" r="r" b="b"/>
                <a:pathLst>
                  <a:path w="16002" h="9896" extrusionOk="0">
                    <a:moveTo>
                      <a:pt x="15802" y="1"/>
                    </a:moveTo>
                    <a:cubicBezTo>
                      <a:pt x="15754" y="1"/>
                      <a:pt x="15699" y="16"/>
                      <a:pt x="15642" y="49"/>
                    </a:cubicBezTo>
                    <a:lnTo>
                      <a:pt x="360" y="8873"/>
                    </a:lnTo>
                    <a:cubicBezTo>
                      <a:pt x="161" y="8987"/>
                      <a:pt x="1" y="9266"/>
                      <a:pt x="1" y="9496"/>
                    </a:cubicBezTo>
                    <a:lnTo>
                      <a:pt x="1" y="9639"/>
                    </a:lnTo>
                    <a:cubicBezTo>
                      <a:pt x="1" y="9801"/>
                      <a:pt x="81" y="9895"/>
                      <a:pt x="198" y="9895"/>
                    </a:cubicBezTo>
                    <a:cubicBezTo>
                      <a:pt x="247" y="9895"/>
                      <a:pt x="302" y="9879"/>
                      <a:pt x="360" y="9845"/>
                    </a:cubicBezTo>
                    <a:lnTo>
                      <a:pt x="15642" y="1023"/>
                    </a:lnTo>
                    <a:cubicBezTo>
                      <a:pt x="15841" y="907"/>
                      <a:pt x="16001" y="631"/>
                      <a:pt x="16001" y="402"/>
                    </a:cubicBezTo>
                    <a:lnTo>
                      <a:pt x="16001" y="259"/>
                    </a:lnTo>
                    <a:cubicBezTo>
                      <a:pt x="16001" y="95"/>
                      <a:pt x="15920" y="1"/>
                      <a:pt x="1580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7264;p43">
                <a:extLst>
                  <a:ext uri="{FF2B5EF4-FFF2-40B4-BE49-F238E27FC236}">
                    <a16:creationId xmlns:a16="http://schemas.microsoft.com/office/drawing/2014/main" id="{9915201E-A0CB-4B3C-8850-7BE5A909AA7A}"/>
                  </a:ext>
                </a:extLst>
              </p:cNvPr>
              <p:cNvSpPr/>
              <p:nvPr/>
            </p:nvSpPr>
            <p:spPr>
              <a:xfrm>
                <a:off x="5060263" y="4058201"/>
                <a:ext cx="311599" cy="192700"/>
              </a:xfrm>
              <a:custGeom>
                <a:avLst/>
                <a:gdLst/>
                <a:ahLst/>
                <a:cxnLst/>
                <a:rect l="l" t="t" r="r" b="b"/>
                <a:pathLst>
                  <a:path w="16002" h="9896" extrusionOk="0">
                    <a:moveTo>
                      <a:pt x="15804" y="0"/>
                    </a:moveTo>
                    <a:cubicBezTo>
                      <a:pt x="15755" y="0"/>
                      <a:pt x="15700" y="16"/>
                      <a:pt x="15642" y="51"/>
                    </a:cubicBezTo>
                    <a:lnTo>
                      <a:pt x="360" y="8872"/>
                    </a:lnTo>
                    <a:cubicBezTo>
                      <a:pt x="161" y="8989"/>
                      <a:pt x="1" y="9265"/>
                      <a:pt x="1" y="9494"/>
                    </a:cubicBezTo>
                    <a:lnTo>
                      <a:pt x="1" y="9638"/>
                    </a:lnTo>
                    <a:cubicBezTo>
                      <a:pt x="1" y="9801"/>
                      <a:pt x="82" y="9895"/>
                      <a:pt x="200" y="9895"/>
                    </a:cubicBezTo>
                    <a:cubicBezTo>
                      <a:pt x="248" y="9895"/>
                      <a:pt x="303" y="9880"/>
                      <a:pt x="360" y="9847"/>
                    </a:cubicBezTo>
                    <a:lnTo>
                      <a:pt x="15642" y="1022"/>
                    </a:lnTo>
                    <a:cubicBezTo>
                      <a:pt x="15841" y="906"/>
                      <a:pt x="16001" y="629"/>
                      <a:pt x="16001" y="400"/>
                    </a:cubicBezTo>
                    <a:lnTo>
                      <a:pt x="16001" y="257"/>
                    </a:lnTo>
                    <a:cubicBezTo>
                      <a:pt x="16001" y="95"/>
                      <a:pt x="15921" y="0"/>
                      <a:pt x="1580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7265;p43">
                <a:extLst>
                  <a:ext uri="{FF2B5EF4-FFF2-40B4-BE49-F238E27FC236}">
                    <a16:creationId xmlns:a16="http://schemas.microsoft.com/office/drawing/2014/main" id="{C1D84227-0A08-4082-A388-5E153BD16577}"/>
                  </a:ext>
                </a:extLst>
              </p:cNvPr>
              <p:cNvSpPr/>
              <p:nvPr/>
            </p:nvSpPr>
            <p:spPr>
              <a:xfrm>
                <a:off x="5060263" y="4116032"/>
                <a:ext cx="311599" cy="192700"/>
              </a:xfrm>
              <a:custGeom>
                <a:avLst/>
                <a:gdLst/>
                <a:ahLst/>
                <a:cxnLst/>
                <a:rect l="l" t="t" r="r" b="b"/>
                <a:pathLst>
                  <a:path w="16002" h="9896" extrusionOk="0">
                    <a:moveTo>
                      <a:pt x="15804" y="1"/>
                    </a:moveTo>
                    <a:cubicBezTo>
                      <a:pt x="15755" y="1"/>
                      <a:pt x="15700" y="17"/>
                      <a:pt x="15642" y="51"/>
                    </a:cubicBezTo>
                    <a:lnTo>
                      <a:pt x="360" y="8873"/>
                    </a:lnTo>
                    <a:cubicBezTo>
                      <a:pt x="161" y="8989"/>
                      <a:pt x="1" y="9269"/>
                      <a:pt x="1" y="9495"/>
                    </a:cubicBezTo>
                    <a:lnTo>
                      <a:pt x="1" y="9637"/>
                    </a:lnTo>
                    <a:cubicBezTo>
                      <a:pt x="1" y="9801"/>
                      <a:pt x="82" y="9896"/>
                      <a:pt x="200" y="9896"/>
                    </a:cubicBezTo>
                    <a:cubicBezTo>
                      <a:pt x="248" y="9896"/>
                      <a:pt x="303" y="9880"/>
                      <a:pt x="360" y="9847"/>
                    </a:cubicBezTo>
                    <a:lnTo>
                      <a:pt x="15642" y="1023"/>
                    </a:lnTo>
                    <a:cubicBezTo>
                      <a:pt x="15841" y="909"/>
                      <a:pt x="16001" y="630"/>
                      <a:pt x="16001" y="401"/>
                    </a:cubicBezTo>
                    <a:lnTo>
                      <a:pt x="16001" y="257"/>
                    </a:lnTo>
                    <a:cubicBezTo>
                      <a:pt x="16001" y="95"/>
                      <a:pt x="15921" y="1"/>
                      <a:pt x="158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7266;p43">
                <a:extLst>
                  <a:ext uri="{FF2B5EF4-FFF2-40B4-BE49-F238E27FC236}">
                    <a16:creationId xmlns:a16="http://schemas.microsoft.com/office/drawing/2014/main" id="{89CBDE42-19C1-4006-8887-BEDC07CBA9EA}"/>
                  </a:ext>
                </a:extLst>
              </p:cNvPr>
              <p:cNvSpPr/>
              <p:nvPr/>
            </p:nvSpPr>
            <p:spPr>
              <a:xfrm>
                <a:off x="5060263" y="4173902"/>
                <a:ext cx="311599" cy="192680"/>
              </a:xfrm>
              <a:custGeom>
                <a:avLst/>
                <a:gdLst/>
                <a:ahLst/>
                <a:cxnLst/>
                <a:rect l="l" t="t" r="r" b="b"/>
                <a:pathLst>
                  <a:path w="16002" h="9895" extrusionOk="0">
                    <a:moveTo>
                      <a:pt x="15803" y="1"/>
                    </a:moveTo>
                    <a:cubicBezTo>
                      <a:pt x="15755" y="1"/>
                      <a:pt x="15700" y="17"/>
                      <a:pt x="15642" y="50"/>
                    </a:cubicBezTo>
                    <a:lnTo>
                      <a:pt x="360" y="8874"/>
                    </a:lnTo>
                    <a:cubicBezTo>
                      <a:pt x="161" y="8988"/>
                      <a:pt x="1" y="9267"/>
                      <a:pt x="1" y="9496"/>
                    </a:cubicBezTo>
                    <a:lnTo>
                      <a:pt x="1" y="9639"/>
                    </a:lnTo>
                    <a:cubicBezTo>
                      <a:pt x="1" y="9802"/>
                      <a:pt x="81" y="9894"/>
                      <a:pt x="199" y="9894"/>
                    </a:cubicBezTo>
                    <a:cubicBezTo>
                      <a:pt x="247" y="9894"/>
                      <a:pt x="302" y="9879"/>
                      <a:pt x="360" y="9846"/>
                    </a:cubicBezTo>
                    <a:lnTo>
                      <a:pt x="15642" y="1021"/>
                    </a:lnTo>
                    <a:cubicBezTo>
                      <a:pt x="15841" y="908"/>
                      <a:pt x="16001" y="628"/>
                      <a:pt x="16001" y="399"/>
                    </a:cubicBezTo>
                    <a:lnTo>
                      <a:pt x="16001" y="256"/>
                    </a:lnTo>
                    <a:cubicBezTo>
                      <a:pt x="16001" y="93"/>
                      <a:pt x="15921" y="1"/>
                      <a:pt x="1580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7267;p43">
                <a:extLst>
                  <a:ext uri="{FF2B5EF4-FFF2-40B4-BE49-F238E27FC236}">
                    <a16:creationId xmlns:a16="http://schemas.microsoft.com/office/drawing/2014/main" id="{C15271BC-9884-479D-9C33-0E5CCB8B35B7}"/>
                  </a:ext>
                </a:extLst>
              </p:cNvPr>
              <p:cNvSpPr/>
              <p:nvPr/>
            </p:nvSpPr>
            <p:spPr>
              <a:xfrm>
                <a:off x="5060263" y="4231772"/>
                <a:ext cx="311599" cy="192680"/>
              </a:xfrm>
              <a:custGeom>
                <a:avLst/>
                <a:gdLst/>
                <a:ahLst/>
                <a:cxnLst/>
                <a:rect l="l" t="t" r="r" b="b"/>
                <a:pathLst>
                  <a:path w="16002" h="9895" extrusionOk="0">
                    <a:moveTo>
                      <a:pt x="15802" y="0"/>
                    </a:moveTo>
                    <a:cubicBezTo>
                      <a:pt x="15754" y="0"/>
                      <a:pt x="15699" y="16"/>
                      <a:pt x="15642" y="48"/>
                    </a:cubicBezTo>
                    <a:lnTo>
                      <a:pt x="360" y="8873"/>
                    </a:lnTo>
                    <a:cubicBezTo>
                      <a:pt x="161" y="8986"/>
                      <a:pt x="1" y="9266"/>
                      <a:pt x="1" y="9495"/>
                    </a:cubicBezTo>
                    <a:lnTo>
                      <a:pt x="1" y="9638"/>
                    </a:lnTo>
                    <a:cubicBezTo>
                      <a:pt x="1" y="9801"/>
                      <a:pt x="81" y="9894"/>
                      <a:pt x="198" y="9894"/>
                    </a:cubicBezTo>
                    <a:cubicBezTo>
                      <a:pt x="247" y="9894"/>
                      <a:pt x="302" y="9878"/>
                      <a:pt x="360" y="9845"/>
                    </a:cubicBezTo>
                    <a:lnTo>
                      <a:pt x="15642" y="1023"/>
                    </a:lnTo>
                    <a:cubicBezTo>
                      <a:pt x="15841" y="906"/>
                      <a:pt x="16001" y="627"/>
                      <a:pt x="16001" y="400"/>
                    </a:cubicBezTo>
                    <a:lnTo>
                      <a:pt x="16001" y="257"/>
                    </a:lnTo>
                    <a:cubicBezTo>
                      <a:pt x="16001" y="94"/>
                      <a:pt x="15920" y="0"/>
                      <a:pt x="158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7268;p43">
                <a:extLst>
                  <a:ext uri="{FF2B5EF4-FFF2-40B4-BE49-F238E27FC236}">
                    <a16:creationId xmlns:a16="http://schemas.microsoft.com/office/drawing/2014/main" id="{8E00EA23-6E7E-4743-B855-FC500CD10DEE}"/>
                  </a:ext>
                </a:extLst>
              </p:cNvPr>
              <p:cNvSpPr/>
              <p:nvPr/>
            </p:nvSpPr>
            <p:spPr>
              <a:xfrm>
                <a:off x="5060263" y="4289603"/>
                <a:ext cx="311599" cy="192680"/>
              </a:xfrm>
              <a:custGeom>
                <a:avLst/>
                <a:gdLst/>
                <a:ahLst/>
                <a:cxnLst/>
                <a:rect l="l" t="t" r="r" b="b"/>
                <a:pathLst>
                  <a:path w="16002" h="9895" extrusionOk="0">
                    <a:moveTo>
                      <a:pt x="15802" y="1"/>
                    </a:moveTo>
                    <a:cubicBezTo>
                      <a:pt x="15754" y="1"/>
                      <a:pt x="15699" y="16"/>
                      <a:pt x="15642" y="49"/>
                    </a:cubicBezTo>
                    <a:lnTo>
                      <a:pt x="360" y="8874"/>
                    </a:lnTo>
                    <a:cubicBezTo>
                      <a:pt x="161" y="8986"/>
                      <a:pt x="1" y="9266"/>
                      <a:pt x="1" y="9496"/>
                    </a:cubicBezTo>
                    <a:lnTo>
                      <a:pt x="1" y="9638"/>
                    </a:lnTo>
                    <a:cubicBezTo>
                      <a:pt x="1" y="9801"/>
                      <a:pt x="81" y="9895"/>
                      <a:pt x="198" y="9895"/>
                    </a:cubicBezTo>
                    <a:cubicBezTo>
                      <a:pt x="247" y="9895"/>
                      <a:pt x="302" y="9879"/>
                      <a:pt x="360" y="9844"/>
                    </a:cubicBezTo>
                    <a:lnTo>
                      <a:pt x="15642" y="1023"/>
                    </a:lnTo>
                    <a:cubicBezTo>
                      <a:pt x="15841" y="907"/>
                      <a:pt x="16001" y="631"/>
                      <a:pt x="16001" y="401"/>
                    </a:cubicBezTo>
                    <a:lnTo>
                      <a:pt x="16001" y="258"/>
                    </a:lnTo>
                    <a:cubicBezTo>
                      <a:pt x="16001" y="95"/>
                      <a:pt x="15920" y="1"/>
                      <a:pt x="1580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7269;p43">
              <a:extLst>
                <a:ext uri="{FF2B5EF4-FFF2-40B4-BE49-F238E27FC236}">
                  <a16:creationId xmlns:a16="http://schemas.microsoft.com/office/drawing/2014/main" id="{C2C88DEF-ED5E-4B61-ACF0-810F4EBAD053}"/>
                </a:ext>
              </a:extLst>
            </p:cNvPr>
            <p:cNvSpPr/>
            <p:nvPr/>
          </p:nvSpPr>
          <p:spPr>
            <a:xfrm flipH="1">
              <a:off x="5577250" y="4428800"/>
              <a:ext cx="390700" cy="169700"/>
            </a:xfrm>
            <a:custGeom>
              <a:avLst/>
              <a:gdLst/>
              <a:ahLst/>
              <a:cxnLst/>
              <a:rect l="l" t="t" r="r" b="b"/>
              <a:pathLst>
                <a:path w="15628" h="6788" extrusionOk="0">
                  <a:moveTo>
                    <a:pt x="7813" y="0"/>
                  </a:moveTo>
                  <a:cubicBezTo>
                    <a:pt x="5991" y="0"/>
                    <a:pt x="4169" y="332"/>
                    <a:pt x="2778" y="995"/>
                  </a:cubicBezTo>
                  <a:cubicBezTo>
                    <a:pt x="1" y="2320"/>
                    <a:pt x="1" y="4468"/>
                    <a:pt x="2778" y="5792"/>
                  </a:cubicBezTo>
                  <a:cubicBezTo>
                    <a:pt x="4169" y="6456"/>
                    <a:pt x="5991" y="6788"/>
                    <a:pt x="7813" y="6788"/>
                  </a:cubicBezTo>
                  <a:cubicBezTo>
                    <a:pt x="9635" y="6788"/>
                    <a:pt x="11457" y="6456"/>
                    <a:pt x="12847" y="5792"/>
                  </a:cubicBezTo>
                  <a:cubicBezTo>
                    <a:pt x="15628" y="4468"/>
                    <a:pt x="15628" y="2320"/>
                    <a:pt x="12847" y="995"/>
                  </a:cubicBezTo>
                  <a:cubicBezTo>
                    <a:pt x="11457" y="332"/>
                    <a:pt x="9635" y="0"/>
                    <a:pt x="781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7270;p43">
              <a:extLst>
                <a:ext uri="{FF2B5EF4-FFF2-40B4-BE49-F238E27FC236}">
                  <a16:creationId xmlns:a16="http://schemas.microsoft.com/office/drawing/2014/main" id="{C1CA0E16-8E3E-426F-8707-2D961C4290EB}"/>
                </a:ext>
              </a:extLst>
            </p:cNvPr>
            <p:cNvSpPr/>
            <p:nvPr/>
          </p:nvSpPr>
          <p:spPr>
            <a:xfrm flipH="1">
              <a:off x="5412099" y="4003635"/>
              <a:ext cx="234375" cy="264750"/>
            </a:xfrm>
            <a:custGeom>
              <a:avLst/>
              <a:gdLst/>
              <a:ahLst/>
              <a:cxnLst/>
              <a:rect l="l" t="t" r="r" b="b"/>
              <a:pathLst>
                <a:path w="9375" h="10590" extrusionOk="0">
                  <a:moveTo>
                    <a:pt x="2354" y="1"/>
                  </a:moveTo>
                  <a:cubicBezTo>
                    <a:pt x="2002" y="1"/>
                    <a:pt x="1668" y="62"/>
                    <a:pt x="1368" y="195"/>
                  </a:cubicBezTo>
                  <a:cubicBezTo>
                    <a:pt x="0" y="797"/>
                    <a:pt x="316" y="2630"/>
                    <a:pt x="2129" y="3704"/>
                  </a:cubicBezTo>
                  <a:cubicBezTo>
                    <a:pt x="3942" y="4776"/>
                    <a:pt x="6640" y="6090"/>
                    <a:pt x="7575" y="8135"/>
                  </a:cubicBezTo>
                  <a:lnTo>
                    <a:pt x="9374" y="10590"/>
                  </a:lnTo>
                  <a:lnTo>
                    <a:pt x="9354" y="7663"/>
                  </a:lnTo>
                  <a:cubicBezTo>
                    <a:pt x="9241" y="6359"/>
                    <a:pt x="8063" y="3744"/>
                    <a:pt x="6563" y="2171"/>
                  </a:cubicBezTo>
                  <a:cubicBezTo>
                    <a:pt x="5371" y="921"/>
                    <a:pt x="3717" y="1"/>
                    <a:pt x="23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7271;p43">
              <a:extLst>
                <a:ext uri="{FF2B5EF4-FFF2-40B4-BE49-F238E27FC236}">
                  <a16:creationId xmlns:a16="http://schemas.microsoft.com/office/drawing/2014/main" id="{843394EC-3663-4480-AA28-173127E18C4C}"/>
                </a:ext>
              </a:extLst>
            </p:cNvPr>
            <p:cNvSpPr/>
            <p:nvPr/>
          </p:nvSpPr>
          <p:spPr>
            <a:xfrm flipH="1">
              <a:off x="5403624" y="4026085"/>
              <a:ext cx="191975" cy="213475"/>
            </a:xfrm>
            <a:custGeom>
              <a:avLst/>
              <a:gdLst/>
              <a:ahLst/>
              <a:cxnLst/>
              <a:rect l="l" t="t" r="r" b="b"/>
              <a:pathLst>
                <a:path w="7679" h="8539" extrusionOk="0">
                  <a:moveTo>
                    <a:pt x="105" y="1"/>
                  </a:moveTo>
                  <a:cubicBezTo>
                    <a:pt x="63" y="1"/>
                    <a:pt x="28" y="29"/>
                    <a:pt x="15" y="72"/>
                  </a:cubicBezTo>
                  <a:cubicBezTo>
                    <a:pt x="1" y="122"/>
                    <a:pt x="31" y="176"/>
                    <a:pt x="81" y="188"/>
                  </a:cubicBezTo>
                  <a:cubicBezTo>
                    <a:pt x="2307" y="801"/>
                    <a:pt x="6218" y="4100"/>
                    <a:pt x="7479" y="8471"/>
                  </a:cubicBezTo>
                  <a:cubicBezTo>
                    <a:pt x="7492" y="8511"/>
                    <a:pt x="7528" y="8538"/>
                    <a:pt x="7572" y="8538"/>
                  </a:cubicBezTo>
                  <a:cubicBezTo>
                    <a:pt x="7582" y="8538"/>
                    <a:pt x="7588" y="8538"/>
                    <a:pt x="7599" y="8534"/>
                  </a:cubicBezTo>
                  <a:cubicBezTo>
                    <a:pt x="7648" y="8521"/>
                    <a:pt x="7678" y="8468"/>
                    <a:pt x="7662" y="8418"/>
                  </a:cubicBezTo>
                  <a:cubicBezTo>
                    <a:pt x="6384" y="3980"/>
                    <a:pt x="2399" y="627"/>
                    <a:pt x="134" y="6"/>
                  </a:cubicBezTo>
                  <a:cubicBezTo>
                    <a:pt x="124" y="2"/>
                    <a:pt x="114" y="1"/>
                    <a:pt x="1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7272;p43">
              <a:extLst>
                <a:ext uri="{FF2B5EF4-FFF2-40B4-BE49-F238E27FC236}">
                  <a16:creationId xmlns:a16="http://schemas.microsoft.com/office/drawing/2014/main" id="{7FE6C755-B9A0-47E7-BA0D-1D270B30F680}"/>
                </a:ext>
              </a:extLst>
            </p:cNvPr>
            <p:cNvSpPr/>
            <p:nvPr/>
          </p:nvSpPr>
          <p:spPr>
            <a:xfrm flipH="1">
              <a:off x="5412024" y="4141985"/>
              <a:ext cx="198325" cy="170150"/>
            </a:xfrm>
            <a:custGeom>
              <a:avLst/>
              <a:gdLst/>
              <a:ahLst/>
              <a:cxnLst/>
              <a:rect l="l" t="t" r="r" b="b"/>
              <a:pathLst>
                <a:path w="7933" h="6806" extrusionOk="0">
                  <a:moveTo>
                    <a:pt x="2293" y="1"/>
                  </a:moveTo>
                  <a:cubicBezTo>
                    <a:pt x="726" y="1"/>
                    <a:pt x="0" y="1021"/>
                    <a:pt x="631" y="1976"/>
                  </a:cubicBezTo>
                  <a:cubicBezTo>
                    <a:pt x="1173" y="2797"/>
                    <a:pt x="3242" y="3127"/>
                    <a:pt x="4942" y="4091"/>
                  </a:cubicBezTo>
                  <a:cubicBezTo>
                    <a:pt x="6475" y="4963"/>
                    <a:pt x="7473" y="6094"/>
                    <a:pt x="7746" y="6806"/>
                  </a:cubicBezTo>
                  <a:lnTo>
                    <a:pt x="7932" y="5389"/>
                  </a:lnTo>
                  <a:cubicBezTo>
                    <a:pt x="7174" y="2052"/>
                    <a:pt x="4090" y="63"/>
                    <a:pt x="2427" y="3"/>
                  </a:cubicBezTo>
                  <a:cubicBezTo>
                    <a:pt x="2382" y="1"/>
                    <a:pt x="2337" y="1"/>
                    <a:pt x="2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7273;p43">
              <a:extLst>
                <a:ext uri="{FF2B5EF4-FFF2-40B4-BE49-F238E27FC236}">
                  <a16:creationId xmlns:a16="http://schemas.microsoft.com/office/drawing/2014/main" id="{4816625D-2F45-40B7-B563-7B2F2B1F02FC}"/>
                </a:ext>
              </a:extLst>
            </p:cNvPr>
            <p:cNvSpPr/>
            <p:nvPr/>
          </p:nvSpPr>
          <p:spPr>
            <a:xfrm flipH="1">
              <a:off x="5407699" y="4165335"/>
              <a:ext cx="159300" cy="126925"/>
            </a:xfrm>
            <a:custGeom>
              <a:avLst/>
              <a:gdLst/>
              <a:ahLst/>
              <a:cxnLst/>
              <a:rect l="l" t="t" r="r" b="b"/>
              <a:pathLst>
                <a:path w="6372" h="5077" extrusionOk="0">
                  <a:moveTo>
                    <a:pt x="98" y="1"/>
                  </a:moveTo>
                  <a:cubicBezTo>
                    <a:pt x="45" y="1"/>
                    <a:pt x="5" y="39"/>
                    <a:pt x="5" y="90"/>
                  </a:cubicBezTo>
                  <a:cubicBezTo>
                    <a:pt x="1" y="144"/>
                    <a:pt x="41" y="187"/>
                    <a:pt x="94" y="190"/>
                  </a:cubicBezTo>
                  <a:cubicBezTo>
                    <a:pt x="1458" y="247"/>
                    <a:pt x="4482" y="1332"/>
                    <a:pt x="6178" y="5020"/>
                  </a:cubicBezTo>
                  <a:cubicBezTo>
                    <a:pt x="6192" y="5057"/>
                    <a:pt x="6228" y="5077"/>
                    <a:pt x="6265" y="5077"/>
                  </a:cubicBezTo>
                  <a:cubicBezTo>
                    <a:pt x="6278" y="5077"/>
                    <a:pt x="6292" y="5073"/>
                    <a:pt x="6305" y="5067"/>
                  </a:cubicBezTo>
                  <a:cubicBezTo>
                    <a:pt x="6352" y="5047"/>
                    <a:pt x="6372" y="4990"/>
                    <a:pt x="6352" y="4940"/>
                  </a:cubicBezTo>
                  <a:cubicBezTo>
                    <a:pt x="4619" y="1175"/>
                    <a:pt x="1608" y="64"/>
                    <a:pt x="105" y="1"/>
                  </a:cubicBezTo>
                  <a:cubicBezTo>
                    <a:pt x="103" y="1"/>
                    <a:pt x="101" y="1"/>
                    <a:pt x="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7274;p43">
              <a:extLst>
                <a:ext uri="{FF2B5EF4-FFF2-40B4-BE49-F238E27FC236}">
                  <a16:creationId xmlns:a16="http://schemas.microsoft.com/office/drawing/2014/main" id="{164F99FB-68D3-4EB7-A534-C20CFF7FAFA1}"/>
                </a:ext>
              </a:extLst>
            </p:cNvPr>
            <p:cNvSpPr/>
            <p:nvPr/>
          </p:nvSpPr>
          <p:spPr>
            <a:xfrm flipH="1">
              <a:off x="5639350" y="4435650"/>
              <a:ext cx="110200" cy="95225"/>
            </a:xfrm>
            <a:custGeom>
              <a:avLst/>
              <a:gdLst/>
              <a:ahLst/>
              <a:cxnLst/>
              <a:rect l="l" t="t" r="r" b="b"/>
              <a:pathLst>
                <a:path w="4408" h="3809" extrusionOk="0">
                  <a:moveTo>
                    <a:pt x="415" y="1"/>
                  </a:moveTo>
                  <a:cubicBezTo>
                    <a:pt x="292" y="1"/>
                    <a:pt x="241" y="307"/>
                    <a:pt x="143" y="705"/>
                  </a:cubicBezTo>
                  <a:cubicBezTo>
                    <a:pt x="46" y="1091"/>
                    <a:pt x="0" y="1400"/>
                    <a:pt x="183" y="1630"/>
                  </a:cubicBezTo>
                  <a:cubicBezTo>
                    <a:pt x="445" y="1966"/>
                    <a:pt x="851" y="2032"/>
                    <a:pt x="1174" y="2285"/>
                  </a:cubicBezTo>
                  <a:cubicBezTo>
                    <a:pt x="1613" y="2631"/>
                    <a:pt x="1633" y="3236"/>
                    <a:pt x="2099" y="3526"/>
                  </a:cubicBezTo>
                  <a:cubicBezTo>
                    <a:pt x="2403" y="3717"/>
                    <a:pt x="2776" y="3809"/>
                    <a:pt x="3145" y="3809"/>
                  </a:cubicBezTo>
                  <a:cubicBezTo>
                    <a:pt x="3385" y="3809"/>
                    <a:pt x="3624" y="3770"/>
                    <a:pt x="3842" y="3695"/>
                  </a:cubicBezTo>
                  <a:cubicBezTo>
                    <a:pt x="4408" y="3496"/>
                    <a:pt x="4317" y="3190"/>
                    <a:pt x="4258" y="3067"/>
                  </a:cubicBezTo>
                  <a:cubicBezTo>
                    <a:pt x="4218" y="2990"/>
                    <a:pt x="4148" y="2933"/>
                    <a:pt x="4081" y="2884"/>
                  </a:cubicBezTo>
                  <a:cubicBezTo>
                    <a:pt x="3625" y="2542"/>
                    <a:pt x="3200" y="2205"/>
                    <a:pt x="2817" y="1783"/>
                  </a:cubicBezTo>
                  <a:cubicBezTo>
                    <a:pt x="2564" y="1510"/>
                    <a:pt x="1876" y="362"/>
                    <a:pt x="1876" y="362"/>
                  </a:cubicBezTo>
                  <a:cubicBezTo>
                    <a:pt x="1728" y="433"/>
                    <a:pt x="1512" y="466"/>
                    <a:pt x="1290" y="466"/>
                  </a:cubicBezTo>
                  <a:cubicBezTo>
                    <a:pt x="913" y="466"/>
                    <a:pt x="518" y="370"/>
                    <a:pt x="409" y="196"/>
                  </a:cubicBezTo>
                  <a:lnTo>
                    <a:pt x="432" y="3"/>
                  </a:lnTo>
                  <a:cubicBezTo>
                    <a:pt x="426" y="2"/>
                    <a:pt x="420" y="1"/>
                    <a:pt x="4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7275;p43">
              <a:extLst>
                <a:ext uri="{FF2B5EF4-FFF2-40B4-BE49-F238E27FC236}">
                  <a16:creationId xmlns:a16="http://schemas.microsoft.com/office/drawing/2014/main" id="{C886E12E-F95D-4A2B-8451-4E91DD19F9F3}"/>
                </a:ext>
              </a:extLst>
            </p:cNvPr>
            <p:cNvSpPr/>
            <p:nvPr/>
          </p:nvSpPr>
          <p:spPr>
            <a:xfrm flipH="1">
              <a:off x="5658075" y="4405775"/>
              <a:ext cx="82075" cy="103225"/>
            </a:xfrm>
            <a:custGeom>
              <a:avLst/>
              <a:gdLst/>
              <a:ahLst/>
              <a:cxnLst/>
              <a:rect l="l" t="t" r="r" b="b"/>
              <a:pathLst>
                <a:path w="3283" h="4129" extrusionOk="0">
                  <a:moveTo>
                    <a:pt x="200" y="0"/>
                  </a:moveTo>
                  <a:lnTo>
                    <a:pt x="33" y="1391"/>
                  </a:lnTo>
                  <a:cubicBezTo>
                    <a:pt x="0" y="1707"/>
                    <a:pt x="259" y="1987"/>
                    <a:pt x="722" y="2383"/>
                  </a:cubicBezTo>
                  <a:cubicBezTo>
                    <a:pt x="1184" y="2782"/>
                    <a:pt x="1769" y="3709"/>
                    <a:pt x="2185" y="3942"/>
                  </a:cubicBezTo>
                  <a:cubicBezTo>
                    <a:pt x="2423" y="4075"/>
                    <a:pt x="2622" y="4129"/>
                    <a:pt x="2782" y="4129"/>
                  </a:cubicBezTo>
                  <a:cubicBezTo>
                    <a:pt x="2904" y="4129"/>
                    <a:pt x="3004" y="4097"/>
                    <a:pt x="3080" y="4045"/>
                  </a:cubicBezTo>
                  <a:cubicBezTo>
                    <a:pt x="3263" y="3923"/>
                    <a:pt x="3283" y="3829"/>
                    <a:pt x="2834" y="3370"/>
                  </a:cubicBezTo>
                  <a:lnTo>
                    <a:pt x="2834" y="3367"/>
                  </a:lnTo>
                  <a:cubicBezTo>
                    <a:pt x="2698" y="3244"/>
                    <a:pt x="2567" y="3118"/>
                    <a:pt x="2441" y="2978"/>
                  </a:cubicBezTo>
                  <a:cubicBezTo>
                    <a:pt x="2278" y="2802"/>
                    <a:pt x="1936" y="2263"/>
                    <a:pt x="1709" y="1904"/>
                  </a:cubicBezTo>
                  <a:cubicBezTo>
                    <a:pt x="1573" y="1684"/>
                    <a:pt x="1473" y="1421"/>
                    <a:pt x="1506" y="1132"/>
                  </a:cubicBezTo>
                  <a:cubicBezTo>
                    <a:pt x="1537" y="843"/>
                    <a:pt x="1617" y="100"/>
                    <a:pt x="1617" y="100"/>
                  </a:cubicBezTo>
                  <a:lnTo>
                    <a:pt x="200"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7276;p43">
              <a:extLst>
                <a:ext uri="{FF2B5EF4-FFF2-40B4-BE49-F238E27FC236}">
                  <a16:creationId xmlns:a16="http://schemas.microsoft.com/office/drawing/2014/main" id="{EB24554E-215C-4E2E-B399-65CD5654536E}"/>
                </a:ext>
              </a:extLst>
            </p:cNvPr>
            <p:cNvSpPr/>
            <p:nvPr/>
          </p:nvSpPr>
          <p:spPr>
            <a:xfrm flipH="1">
              <a:off x="5751875" y="4478000"/>
              <a:ext cx="108625" cy="96900"/>
            </a:xfrm>
            <a:custGeom>
              <a:avLst/>
              <a:gdLst/>
              <a:ahLst/>
              <a:cxnLst/>
              <a:rect l="l" t="t" r="r" b="b"/>
              <a:pathLst>
                <a:path w="4345" h="3876" extrusionOk="0">
                  <a:moveTo>
                    <a:pt x="363" y="1"/>
                  </a:moveTo>
                  <a:cubicBezTo>
                    <a:pt x="278" y="1"/>
                    <a:pt x="207" y="279"/>
                    <a:pt x="140" y="531"/>
                  </a:cubicBezTo>
                  <a:cubicBezTo>
                    <a:pt x="64" y="820"/>
                    <a:pt x="0" y="1160"/>
                    <a:pt x="54" y="1313"/>
                  </a:cubicBezTo>
                  <a:cubicBezTo>
                    <a:pt x="150" y="1596"/>
                    <a:pt x="566" y="1869"/>
                    <a:pt x="749" y="2114"/>
                  </a:cubicBezTo>
                  <a:cubicBezTo>
                    <a:pt x="929" y="2357"/>
                    <a:pt x="1088" y="2727"/>
                    <a:pt x="1341" y="3036"/>
                  </a:cubicBezTo>
                  <a:cubicBezTo>
                    <a:pt x="1701" y="3478"/>
                    <a:pt x="2362" y="3768"/>
                    <a:pt x="2871" y="3857"/>
                  </a:cubicBezTo>
                  <a:cubicBezTo>
                    <a:pt x="2938" y="3869"/>
                    <a:pt x="3020" y="3875"/>
                    <a:pt x="3110" y="3875"/>
                  </a:cubicBezTo>
                  <a:cubicBezTo>
                    <a:pt x="3607" y="3875"/>
                    <a:pt x="4345" y="3691"/>
                    <a:pt x="4202" y="3269"/>
                  </a:cubicBezTo>
                  <a:cubicBezTo>
                    <a:pt x="4039" y="2793"/>
                    <a:pt x="3397" y="2297"/>
                    <a:pt x="2928" y="1869"/>
                  </a:cubicBezTo>
                  <a:cubicBezTo>
                    <a:pt x="2335" y="1330"/>
                    <a:pt x="1946" y="255"/>
                    <a:pt x="1863" y="2"/>
                  </a:cubicBezTo>
                  <a:lnTo>
                    <a:pt x="1863" y="215"/>
                  </a:lnTo>
                  <a:cubicBezTo>
                    <a:pt x="1863" y="371"/>
                    <a:pt x="1400" y="419"/>
                    <a:pt x="1162" y="419"/>
                  </a:cubicBezTo>
                  <a:cubicBezTo>
                    <a:pt x="1146" y="419"/>
                    <a:pt x="1131" y="418"/>
                    <a:pt x="1118" y="418"/>
                  </a:cubicBezTo>
                  <a:cubicBezTo>
                    <a:pt x="782" y="404"/>
                    <a:pt x="483" y="285"/>
                    <a:pt x="373" y="165"/>
                  </a:cubicBezTo>
                  <a:lnTo>
                    <a:pt x="373" y="2"/>
                  </a:lnTo>
                  <a:cubicBezTo>
                    <a:pt x="370" y="1"/>
                    <a:pt x="366" y="1"/>
                    <a:pt x="3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7277;p43">
              <a:extLst>
                <a:ext uri="{FF2B5EF4-FFF2-40B4-BE49-F238E27FC236}">
                  <a16:creationId xmlns:a16="http://schemas.microsoft.com/office/drawing/2014/main" id="{4E4DAB38-37F1-41C8-AA45-233B0863B6F4}"/>
                </a:ext>
              </a:extLst>
            </p:cNvPr>
            <p:cNvSpPr/>
            <p:nvPr/>
          </p:nvSpPr>
          <p:spPr>
            <a:xfrm flipH="1">
              <a:off x="5768925" y="4447525"/>
              <a:ext cx="82275" cy="100225"/>
            </a:xfrm>
            <a:custGeom>
              <a:avLst/>
              <a:gdLst/>
              <a:ahLst/>
              <a:cxnLst/>
              <a:rect l="l" t="t" r="r" b="b"/>
              <a:pathLst>
                <a:path w="3291" h="4009" extrusionOk="0">
                  <a:moveTo>
                    <a:pt x="1" y="0"/>
                  </a:moveTo>
                  <a:lnTo>
                    <a:pt x="1" y="1384"/>
                  </a:lnTo>
                  <a:lnTo>
                    <a:pt x="1" y="1421"/>
                  </a:lnTo>
                  <a:lnTo>
                    <a:pt x="7" y="1424"/>
                  </a:lnTo>
                  <a:cubicBezTo>
                    <a:pt x="81" y="1734"/>
                    <a:pt x="763" y="2558"/>
                    <a:pt x="1152" y="3094"/>
                  </a:cubicBezTo>
                  <a:cubicBezTo>
                    <a:pt x="1412" y="3453"/>
                    <a:pt x="1907" y="3912"/>
                    <a:pt x="2499" y="3992"/>
                  </a:cubicBezTo>
                  <a:cubicBezTo>
                    <a:pt x="2581" y="4003"/>
                    <a:pt x="2657" y="4008"/>
                    <a:pt x="2727" y="4008"/>
                  </a:cubicBezTo>
                  <a:cubicBezTo>
                    <a:pt x="3128" y="4008"/>
                    <a:pt x="3291" y="3827"/>
                    <a:pt x="2981" y="3464"/>
                  </a:cubicBezTo>
                  <a:cubicBezTo>
                    <a:pt x="2835" y="3333"/>
                    <a:pt x="2689" y="3207"/>
                    <a:pt x="2556" y="3088"/>
                  </a:cubicBezTo>
                  <a:cubicBezTo>
                    <a:pt x="2143" y="2708"/>
                    <a:pt x="1828" y="2070"/>
                    <a:pt x="1648" y="1634"/>
                  </a:cubicBezTo>
                  <a:cubicBezTo>
                    <a:pt x="1544" y="1384"/>
                    <a:pt x="1491" y="1121"/>
                    <a:pt x="1491" y="852"/>
                  </a:cubicBezTo>
                  <a:lnTo>
                    <a:pt x="1491"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7278;p43">
              <a:extLst>
                <a:ext uri="{FF2B5EF4-FFF2-40B4-BE49-F238E27FC236}">
                  <a16:creationId xmlns:a16="http://schemas.microsoft.com/office/drawing/2014/main" id="{ED36DDEB-BAAD-428C-B6A9-6DAA797E09E7}"/>
                </a:ext>
              </a:extLst>
            </p:cNvPr>
            <p:cNvSpPr/>
            <p:nvPr/>
          </p:nvSpPr>
          <p:spPr>
            <a:xfrm flipH="1">
              <a:off x="5653150" y="3895325"/>
              <a:ext cx="219500" cy="562250"/>
            </a:xfrm>
            <a:custGeom>
              <a:avLst/>
              <a:gdLst/>
              <a:ahLst/>
              <a:cxnLst/>
              <a:rect l="l" t="t" r="r" b="b"/>
              <a:pathLst>
                <a:path w="8780" h="22490" extrusionOk="0">
                  <a:moveTo>
                    <a:pt x="7758" y="1"/>
                  </a:moveTo>
                  <a:lnTo>
                    <a:pt x="1155" y="371"/>
                  </a:lnTo>
                  <a:cubicBezTo>
                    <a:pt x="1" y="2892"/>
                    <a:pt x="1198" y="11780"/>
                    <a:pt x="1198" y="11780"/>
                  </a:cubicBezTo>
                  <a:cubicBezTo>
                    <a:pt x="1162" y="12189"/>
                    <a:pt x="696" y="12994"/>
                    <a:pt x="520" y="14794"/>
                  </a:cubicBezTo>
                  <a:cubicBezTo>
                    <a:pt x="314" y="16926"/>
                    <a:pt x="842" y="22271"/>
                    <a:pt x="842" y="22271"/>
                  </a:cubicBezTo>
                  <a:cubicBezTo>
                    <a:pt x="842" y="22271"/>
                    <a:pt x="1179" y="22490"/>
                    <a:pt x="1660" y="22490"/>
                  </a:cubicBezTo>
                  <a:cubicBezTo>
                    <a:pt x="1868" y="22490"/>
                    <a:pt x="2103" y="22449"/>
                    <a:pt x="2349" y="22331"/>
                  </a:cubicBezTo>
                  <a:cubicBezTo>
                    <a:pt x="2349" y="22331"/>
                    <a:pt x="3770" y="14278"/>
                    <a:pt x="4035" y="12163"/>
                  </a:cubicBezTo>
                  <a:cubicBezTo>
                    <a:pt x="4269" y="10313"/>
                    <a:pt x="4717" y="5973"/>
                    <a:pt x="4717" y="5973"/>
                  </a:cubicBezTo>
                  <a:lnTo>
                    <a:pt x="5988" y="12152"/>
                  </a:lnTo>
                  <a:cubicBezTo>
                    <a:pt x="5988" y="12152"/>
                    <a:pt x="5500" y="13217"/>
                    <a:pt x="5423" y="14005"/>
                  </a:cubicBezTo>
                  <a:cubicBezTo>
                    <a:pt x="5303" y="15249"/>
                    <a:pt x="5433" y="20642"/>
                    <a:pt x="5433" y="20642"/>
                  </a:cubicBezTo>
                  <a:cubicBezTo>
                    <a:pt x="5433" y="20642"/>
                    <a:pt x="5795" y="20916"/>
                    <a:pt x="6494" y="20916"/>
                  </a:cubicBezTo>
                  <a:cubicBezTo>
                    <a:pt x="6623" y="20916"/>
                    <a:pt x="6764" y="20907"/>
                    <a:pt x="6917" y="20885"/>
                  </a:cubicBezTo>
                  <a:cubicBezTo>
                    <a:pt x="6917" y="20885"/>
                    <a:pt x="8569" y="13367"/>
                    <a:pt x="8699" y="11870"/>
                  </a:cubicBezTo>
                  <a:cubicBezTo>
                    <a:pt x="8779" y="10975"/>
                    <a:pt x="7758" y="1"/>
                    <a:pt x="7758" y="1"/>
                  </a:cubicBezTo>
                  <a:close/>
                </a:path>
              </a:pathLst>
            </a:custGeom>
            <a:solidFill>
              <a:srgbClr val="37474F"/>
            </a:solidFill>
            <a:ln w="3175">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7279;p43">
              <a:extLst>
                <a:ext uri="{FF2B5EF4-FFF2-40B4-BE49-F238E27FC236}">
                  <a16:creationId xmlns:a16="http://schemas.microsoft.com/office/drawing/2014/main" id="{F5E59A38-57B8-460A-ADFF-3357F652488F}"/>
                </a:ext>
              </a:extLst>
            </p:cNvPr>
            <p:cNvSpPr/>
            <p:nvPr/>
          </p:nvSpPr>
          <p:spPr>
            <a:xfrm flipH="1">
              <a:off x="5687675" y="3967950"/>
              <a:ext cx="67050" cy="212825"/>
            </a:xfrm>
            <a:custGeom>
              <a:avLst/>
              <a:gdLst/>
              <a:ahLst/>
              <a:cxnLst/>
              <a:rect l="l" t="t" r="r" b="b"/>
              <a:pathLst>
                <a:path w="2682" h="8513" extrusionOk="0">
                  <a:moveTo>
                    <a:pt x="2682" y="0"/>
                  </a:moveTo>
                  <a:lnTo>
                    <a:pt x="2682" y="0"/>
                  </a:lnTo>
                  <a:cubicBezTo>
                    <a:pt x="1960" y="676"/>
                    <a:pt x="373" y="1005"/>
                    <a:pt x="373" y="1005"/>
                  </a:cubicBezTo>
                  <a:lnTo>
                    <a:pt x="0" y="3068"/>
                  </a:lnTo>
                  <a:lnTo>
                    <a:pt x="1118" y="8512"/>
                  </a:lnTo>
                  <a:lnTo>
                    <a:pt x="383" y="3051"/>
                  </a:lnTo>
                  <a:lnTo>
                    <a:pt x="806" y="1247"/>
                  </a:lnTo>
                  <a:cubicBezTo>
                    <a:pt x="1927" y="938"/>
                    <a:pt x="2682" y="0"/>
                    <a:pt x="26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7280;p43">
              <a:extLst>
                <a:ext uri="{FF2B5EF4-FFF2-40B4-BE49-F238E27FC236}">
                  <a16:creationId xmlns:a16="http://schemas.microsoft.com/office/drawing/2014/main" id="{6DCCF701-2BE0-4CB2-ADBA-1FA99DCD23E5}"/>
                </a:ext>
              </a:extLst>
            </p:cNvPr>
            <p:cNvSpPr/>
            <p:nvPr/>
          </p:nvSpPr>
          <p:spPr>
            <a:xfrm flipH="1">
              <a:off x="5825550" y="3804125"/>
              <a:ext cx="66625" cy="96475"/>
            </a:xfrm>
            <a:custGeom>
              <a:avLst/>
              <a:gdLst/>
              <a:ahLst/>
              <a:cxnLst/>
              <a:rect l="l" t="t" r="r" b="b"/>
              <a:pathLst>
                <a:path w="2665" h="3859" extrusionOk="0">
                  <a:moveTo>
                    <a:pt x="589" y="1"/>
                  </a:moveTo>
                  <a:cubicBezTo>
                    <a:pt x="376" y="988"/>
                    <a:pt x="66" y="2755"/>
                    <a:pt x="54" y="2921"/>
                  </a:cubicBezTo>
                  <a:cubicBezTo>
                    <a:pt x="43" y="3087"/>
                    <a:pt x="0" y="3749"/>
                    <a:pt x="545" y="3859"/>
                  </a:cubicBezTo>
                  <a:lnTo>
                    <a:pt x="2295" y="2455"/>
                  </a:lnTo>
                  <a:lnTo>
                    <a:pt x="2664" y="635"/>
                  </a:lnTo>
                  <a:lnTo>
                    <a:pt x="589"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7281;p43">
              <a:extLst>
                <a:ext uri="{FF2B5EF4-FFF2-40B4-BE49-F238E27FC236}">
                  <a16:creationId xmlns:a16="http://schemas.microsoft.com/office/drawing/2014/main" id="{F3D1FD2D-1981-4A14-983A-C3662FC3D35F}"/>
                </a:ext>
              </a:extLst>
            </p:cNvPr>
            <p:cNvSpPr/>
            <p:nvPr/>
          </p:nvSpPr>
          <p:spPr>
            <a:xfrm flipH="1">
              <a:off x="5615150" y="3784000"/>
              <a:ext cx="73225" cy="77775"/>
            </a:xfrm>
            <a:custGeom>
              <a:avLst/>
              <a:gdLst/>
              <a:ahLst/>
              <a:cxnLst/>
              <a:rect l="l" t="t" r="r" b="b"/>
              <a:pathLst>
                <a:path w="2929" h="3111" extrusionOk="0">
                  <a:moveTo>
                    <a:pt x="1947" y="0"/>
                  </a:moveTo>
                  <a:lnTo>
                    <a:pt x="1" y="892"/>
                  </a:lnTo>
                  <a:lnTo>
                    <a:pt x="1402" y="3110"/>
                  </a:lnTo>
                  <a:lnTo>
                    <a:pt x="2928" y="1800"/>
                  </a:lnTo>
                  <a:lnTo>
                    <a:pt x="1947"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7282;p43">
              <a:extLst>
                <a:ext uri="{FF2B5EF4-FFF2-40B4-BE49-F238E27FC236}">
                  <a16:creationId xmlns:a16="http://schemas.microsoft.com/office/drawing/2014/main" id="{8DDEA918-F21F-4CA6-BC1D-3F856A25F518}"/>
                </a:ext>
              </a:extLst>
            </p:cNvPr>
            <p:cNvSpPr/>
            <p:nvPr/>
          </p:nvSpPr>
          <p:spPr>
            <a:xfrm flipH="1">
              <a:off x="5633350" y="3683700"/>
              <a:ext cx="98500" cy="136175"/>
            </a:xfrm>
            <a:custGeom>
              <a:avLst/>
              <a:gdLst/>
              <a:ahLst/>
              <a:cxnLst/>
              <a:rect l="l" t="t" r="r" b="b"/>
              <a:pathLst>
                <a:path w="3940" h="5447" extrusionOk="0">
                  <a:moveTo>
                    <a:pt x="0" y="0"/>
                  </a:moveTo>
                  <a:lnTo>
                    <a:pt x="1713" y="5443"/>
                  </a:lnTo>
                  <a:cubicBezTo>
                    <a:pt x="1759" y="5446"/>
                    <a:pt x="1803" y="5447"/>
                    <a:pt x="1847" y="5447"/>
                  </a:cubicBezTo>
                  <a:cubicBezTo>
                    <a:pt x="3133" y="5447"/>
                    <a:pt x="3939" y="4272"/>
                    <a:pt x="3939" y="4272"/>
                  </a:cubicBezTo>
                  <a:cubicBezTo>
                    <a:pt x="3939" y="4272"/>
                    <a:pt x="2785" y="1893"/>
                    <a:pt x="2415" y="1129"/>
                  </a:cubicBezTo>
                  <a:cubicBezTo>
                    <a:pt x="2046" y="367"/>
                    <a:pt x="975" y="11"/>
                    <a:pt x="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7283;p43">
              <a:extLst>
                <a:ext uri="{FF2B5EF4-FFF2-40B4-BE49-F238E27FC236}">
                  <a16:creationId xmlns:a16="http://schemas.microsoft.com/office/drawing/2014/main" id="{875C4A2B-1BB8-4663-BCAF-0247C0B2B500}"/>
                </a:ext>
              </a:extLst>
            </p:cNvPr>
            <p:cNvSpPr/>
            <p:nvPr/>
          </p:nvSpPr>
          <p:spPr>
            <a:xfrm flipH="1">
              <a:off x="5671550" y="3683700"/>
              <a:ext cx="177300" cy="240825"/>
            </a:xfrm>
            <a:custGeom>
              <a:avLst/>
              <a:gdLst/>
              <a:ahLst/>
              <a:cxnLst/>
              <a:rect l="l" t="t" r="r" b="b"/>
              <a:pathLst>
                <a:path w="7092" h="9633" extrusionOk="0">
                  <a:moveTo>
                    <a:pt x="4540" y="0"/>
                  </a:moveTo>
                  <a:lnTo>
                    <a:pt x="2242" y="71"/>
                  </a:lnTo>
                  <a:cubicBezTo>
                    <a:pt x="1361" y="283"/>
                    <a:pt x="656" y="886"/>
                    <a:pt x="286" y="1667"/>
                  </a:cubicBezTo>
                  <a:cubicBezTo>
                    <a:pt x="4" y="2263"/>
                    <a:pt x="0" y="2954"/>
                    <a:pt x="217" y="3576"/>
                  </a:cubicBezTo>
                  <a:lnTo>
                    <a:pt x="1247" y="6564"/>
                  </a:lnTo>
                  <a:cubicBezTo>
                    <a:pt x="1247" y="6564"/>
                    <a:pt x="765" y="7732"/>
                    <a:pt x="203" y="8836"/>
                  </a:cubicBezTo>
                  <a:cubicBezTo>
                    <a:pt x="1228" y="9406"/>
                    <a:pt x="2353" y="9633"/>
                    <a:pt x="3387" y="9633"/>
                  </a:cubicBezTo>
                  <a:cubicBezTo>
                    <a:pt x="4968" y="9633"/>
                    <a:pt x="6336" y="9104"/>
                    <a:pt x="6806" y="8466"/>
                  </a:cubicBezTo>
                  <a:cubicBezTo>
                    <a:pt x="6839" y="8240"/>
                    <a:pt x="6793" y="7233"/>
                    <a:pt x="6856" y="6085"/>
                  </a:cubicBezTo>
                  <a:cubicBezTo>
                    <a:pt x="6923" y="4861"/>
                    <a:pt x="7092" y="3480"/>
                    <a:pt x="6899" y="2725"/>
                  </a:cubicBezTo>
                  <a:cubicBezTo>
                    <a:pt x="6543" y="1321"/>
                    <a:pt x="5874" y="0"/>
                    <a:pt x="454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7284;p43">
              <a:extLst>
                <a:ext uri="{FF2B5EF4-FFF2-40B4-BE49-F238E27FC236}">
                  <a16:creationId xmlns:a16="http://schemas.microsoft.com/office/drawing/2014/main" id="{28E471AF-4F6B-45A8-B958-E5F66F5BE580}"/>
                </a:ext>
              </a:extLst>
            </p:cNvPr>
            <p:cNvSpPr/>
            <p:nvPr/>
          </p:nvSpPr>
          <p:spPr>
            <a:xfrm flipH="1">
              <a:off x="5802425" y="3685450"/>
              <a:ext cx="80350" cy="152725"/>
            </a:xfrm>
            <a:custGeom>
              <a:avLst/>
              <a:gdLst/>
              <a:ahLst/>
              <a:cxnLst/>
              <a:rect l="l" t="t" r="r" b="b"/>
              <a:pathLst>
                <a:path w="3214" h="6109" extrusionOk="0">
                  <a:moveTo>
                    <a:pt x="3213" y="1"/>
                  </a:moveTo>
                  <a:lnTo>
                    <a:pt x="3213" y="1"/>
                  </a:lnTo>
                  <a:cubicBezTo>
                    <a:pt x="2328" y="124"/>
                    <a:pt x="1031" y="303"/>
                    <a:pt x="585" y="2402"/>
                  </a:cubicBezTo>
                  <a:cubicBezTo>
                    <a:pt x="130" y="4531"/>
                    <a:pt x="0" y="5273"/>
                    <a:pt x="0" y="5273"/>
                  </a:cubicBezTo>
                  <a:cubicBezTo>
                    <a:pt x="0" y="5273"/>
                    <a:pt x="717" y="6108"/>
                    <a:pt x="2168" y="6108"/>
                  </a:cubicBezTo>
                  <a:cubicBezTo>
                    <a:pt x="2176" y="6108"/>
                    <a:pt x="2184" y="6108"/>
                    <a:pt x="2192" y="6108"/>
                  </a:cubicBezTo>
                  <a:lnTo>
                    <a:pt x="2647" y="4495"/>
                  </a:lnTo>
                  <a:lnTo>
                    <a:pt x="321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7285;p43">
              <a:extLst>
                <a:ext uri="{FF2B5EF4-FFF2-40B4-BE49-F238E27FC236}">
                  <a16:creationId xmlns:a16="http://schemas.microsoft.com/office/drawing/2014/main" id="{00B26075-15BA-48D6-AEE8-C67F117EAFA7}"/>
                </a:ext>
              </a:extLst>
            </p:cNvPr>
            <p:cNvSpPr/>
            <p:nvPr/>
          </p:nvSpPr>
          <p:spPr>
            <a:xfrm flipH="1">
              <a:off x="5812475" y="3784000"/>
              <a:ext cx="12350" cy="60400"/>
            </a:xfrm>
            <a:custGeom>
              <a:avLst/>
              <a:gdLst/>
              <a:ahLst/>
              <a:cxnLst/>
              <a:rect l="l" t="t" r="r" b="b"/>
              <a:pathLst>
                <a:path w="494" h="2416" extrusionOk="0">
                  <a:moveTo>
                    <a:pt x="480" y="0"/>
                  </a:moveTo>
                  <a:lnTo>
                    <a:pt x="480" y="0"/>
                  </a:lnTo>
                  <a:cubicBezTo>
                    <a:pt x="300" y="772"/>
                    <a:pt x="1" y="1720"/>
                    <a:pt x="1" y="1720"/>
                  </a:cubicBezTo>
                  <a:lnTo>
                    <a:pt x="240" y="2415"/>
                  </a:lnTo>
                  <a:cubicBezTo>
                    <a:pt x="493" y="1345"/>
                    <a:pt x="480" y="0"/>
                    <a:pt x="48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7286;p43">
              <a:extLst>
                <a:ext uri="{FF2B5EF4-FFF2-40B4-BE49-F238E27FC236}">
                  <a16:creationId xmlns:a16="http://schemas.microsoft.com/office/drawing/2014/main" id="{1610D27A-04AD-4FBB-80C7-6C1499645EDE}"/>
                </a:ext>
              </a:extLst>
            </p:cNvPr>
            <p:cNvSpPr/>
            <p:nvPr/>
          </p:nvSpPr>
          <p:spPr>
            <a:xfrm flipH="1">
              <a:off x="5789875" y="3616175"/>
              <a:ext cx="29050" cy="113525"/>
            </a:xfrm>
            <a:custGeom>
              <a:avLst/>
              <a:gdLst/>
              <a:ahLst/>
              <a:cxnLst/>
              <a:rect l="l" t="t" r="r" b="b"/>
              <a:pathLst>
                <a:path w="1162" h="4541" extrusionOk="0">
                  <a:moveTo>
                    <a:pt x="1" y="1"/>
                  </a:moveTo>
                  <a:lnTo>
                    <a:pt x="1" y="3383"/>
                  </a:lnTo>
                  <a:cubicBezTo>
                    <a:pt x="1" y="4022"/>
                    <a:pt x="520" y="4541"/>
                    <a:pt x="1162" y="4541"/>
                  </a:cubicBezTo>
                  <a:lnTo>
                    <a:pt x="11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7287;p43">
              <a:extLst>
                <a:ext uri="{FF2B5EF4-FFF2-40B4-BE49-F238E27FC236}">
                  <a16:creationId xmlns:a16="http://schemas.microsoft.com/office/drawing/2014/main" id="{249AAF9E-93B8-405C-A1E5-44D38D4ECAEA}"/>
                </a:ext>
              </a:extLst>
            </p:cNvPr>
            <p:cNvSpPr/>
            <p:nvPr/>
          </p:nvSpPr>
          <p:spPr>
            <a:xfrm flipH="1">
              <a:off x="5689175" y="3536500"/>
              <a:ext cx="135650" cy="186900"/>
            </a:xfrm>
            <a:custGeom>
              <a:avLst/>
              <a:gdLst/>
              <a:ahLst/>
              <a:cxnLst/>
              <a:rect l="l" t="t" r="r" b="b"/>
              <a:pathLst>
                <a:path w="5426" h="7476" extrusionOk="0">
                  <a:moveTo>
                    <a:pt x="4640" y="1"/>
                  </a:moveTo>
                  <a:cubicBezTo>
                    <a:pt x="4574" y="607"/>
                    <a:pt x="4185" y="1561"/>
                    <a:pt x="3171" y="2116"/>
                  </a:cubicBezTo>
                  <a:cubicBezTo>
                    <a:pt x="2243" y="2627"/>
                    <a:pt x="1530" y="2649"/>
                    <a:pt x="1414" y="2649"/>
                  </a:cubicBezTo>
                  <a:cubicBezTo>
                    <a:pt x="1403" y="2649"/>
                    <a:pt x="1398" y="2649"/>
                    <a:pt x="1398" y="2649"/>
                  </a:cubicBezTo>
                  <a:cubicBezTo>
                    <a:pt x="1321" y="2387"/>
                    <a:pt x="1050" y="2248"/>
                    <a:pt x="779" y="2248"/>
                  </a:cubicBezTo>
                  <a:cubicBezTo>
                    <a:pt x="603" y="2248"/>
                    <a:pt x="427" y="2307"/>
                    <a:pt x="306" y="2429"/>
                  </a:cubicBezTo>
                  <a:cubicBezTo>
                    <a:pt x="1" y="2742"/>
                    <a:pt x="20" y="3607"/>
                    <a:pt x="546" y="3956"/>
                  </a:cubicBezTo>
                  <a:cubicBezTo>
                    <a:pt x="699" y="4058"/>
                    <a:pt x="835" y="4094"/>
                    <a:pt x="951" y="4094"/>
                  </a:cubicBezTo>
                  <a:cubicBezTo>
                    <a:pt x="1235" y="4094"/>
                    <a:pt x="1398" y="3876"/>
                    <a:pt x="1398" y="3876"/>
                  </a:cubicBezTo>
                  <a:lnTo>
                    <a:pt x="1398" y="6148"/>
                  </a:lnTo>
                  <a:cubicBezTo>
                    <a:pt x="1398" y="6148"/>
                    <a:pt x="1790" y="6787"/>
                    <a:pt x="2409" y="7206"/>
                  </a:cubicBezTo>
                  <a:cubicBezTo>
                    <a:pt x="2680" y="7391"/>
                    <a:pt x="3008" y="7475"/>
                    <a:pt x="3293" y="7475"/>
                  </a:cubicBezTo>
                  <a:cubicBezTo>
                    <a:pt x="3659" y="7475"/>
                    <a:pt x="3956" y="7337"/>
                    <a:pt x="3979" y="7096"/>
                  </a:cubicBezTo>
                  <a:cubicBezTo>
                    <a:pt x="4022" y="6664"/>
                    <a:pt x="3360" y="5899"/>
                    <a:pt x="3360" y="5899"/>
                  </a:cubicBezTo>
                  <a:lnTo>
                    <a:pt x="3360" y="4961"/>
                  </a:lnTo>
                  <a:cubicBezTo>
                    <a:pt x="3658" y="5011"/>
                    <a:pt x="3961" y="5055"/>
                    <a:pt x="4208" y="5055"/>
                  </a:cubicBezTo>
                  <a:cubicBezTo>
                    <a:pt x="4358" y="5055"/>
                    <a:pt x="4488" y="5039"/>
                    <a:pt x="4585" y="4998"/>
                  </a:cubicBezTo>
                  <a:cubicBezTo>
                    <a:pt x="4837" y="4884"/>
                    <a:pt x="5346" y="4499"/>
                    <a:pt x="5383" y="2935"/>
                  </a:cubicBezTo>
                  <a:cubicBezTo>
                    <a:pt x="5426" y="1089"/>
                    <a:pt x="4993" y="208"/>
                    <a:pt x="464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7288;p43">
              <a:extLst>
                <a:ext uri="{FF2B5EF4-FFF2-40B4-BE49-F238E27FC236}">
                  <a16:creationId xmlns:a16="http://schemas.microsoft.com/office/drawing/2014/main" id="{45703CFC-A458-4DE2-BE8F-F63CCE46B0EA}"/>
                </a:ext>
              </a:extLst>
            </p:cNvPr>
            <p:cNvSpPr/>
            <p:nvPr/>
          </p:nvSpPr>
          <p:spPr>
            <a:xfrm flipH="1">
              <a:off x="5733825" y="3595125"/>
              <a:ext cx="10100" cy="10275"/>
            </a:xfrm>
            <a:custGeom>
              <a:avLst/>
              <a:gdLst/>
              <a:ahLst/>
              <a:cxnLst/>
              <a:rect l="l" t="t" r="r" b="b"/>
              <a:pathLst>
                <a:path w="404" h="411" extrusionOk="0">
                  <a:moveTo>
                    <a:pt x="206" y="1"/>
                  </a:moveTo>
                  <a:cubicBezTo>
                    <a:pt x="202" y="1"/>
                    <a:pt x="198" y="1"/>
                    <a:pt x="194" y="1"/>
                  </a:cubicBezTo>
                  <a:cubicBezTo>
                    <a:pt x="84" y="8"/>
                    <a:pt x="1" y="101"/>
                    <a:pt x="7" y="214"/>
                  </a:cubicBezTo>
                  <a:cubicBezTo>
                    <a:pt x="11" y="325"/>
                    <a:pt x="101" y="410"/>
                    <a:pt x="208" y="410"/>
                  </a:cubicBezTo>
                  <a:cubicBezTo>
                    <a:pt x="210" y="410"/>
                    <a:pt x="212" y="410"/>
                    <a:pt x="214" y="410"/>
                  </a:cubicBezTo>
                  <a:cubicBezTo>
                    <a:pt x="320" y="404"/>
                    <a:pt x="403" y="307"/>
                    <a:pt x="400" y="198"/>
                  </a:cubicBezTo>
                  <a:cubicBezTo>
                    <a:pt x="394" y="89"/>
                    <a:pt x="307" y="1"/>
                    <a:pt x="2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7289;p43">
              <a:extLst>
                <a:ext uri="{FF2B5EF4-FFF2-40B4-BE49-F238E27FC236}">
                  <a16:creationId xmlns:a16="http://schemas.microsoft.com/office/drawing/2014/main" id="{9CB0D311-0F38-47A0-8225-CE2345D8C3A1}"/>
                </a:ext>
              </a:extLst>
            </p:cNvPr>
            <p:cNvSpPr/>
            <p:nvPr/>
          </p:nvSpPr>
          <p:spPr>
            <a:xfrm flipH="1">
              <a:off x="5721175" y="3633150"/>
              <a:ext cx="12425" cy="8025"/>
            </a:xfrm>
            <a:custGeom>
              <a:avLst/>
              <a:gdLst/>
              <a:ahLst/>
              <a:cxnLst/>
              <a:rect l="l" t="t" r="r" b="b"/>
              <a:pathLst>
                <a:path w="497" h="321" extrusionOk="0">
                  <a:moveTo>
                    <a:pt x="37" y="0"/>
                  </a:moveTo>
                  <a:lnTo>
                    <a:pt x="37" y="0"/>
                  </a:lnTo>
                  <a:cubicBezTo>
                    <a:pt x="1" y="130"/>
                    <a:pt x="73" y="269"/>
                    <a:pt x="200" y="309"/>
                  </a:cubicBezTo>
                  <a:cubicBezTo>
                    <a:pt x="223" y="317"/>
                    <a:pt x="246" y="320"/>
                    <a:pt x="269" y="320"/>
                  </a:cubicBezTo>
                  <a:cubicBezTo>
                    <a:pt x="370" y="320"/>
                    <a:pt x="464" y="252"/>
                    <a:pt x="496" y="146"/>
                  </a:cubicBezTo>
                  <a:lnTo>
                    <a:pt x="37"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7290;p43">
              <a:extLst>
                <a:ext uri="{FF2B5EF4-FFF2-40B4-BE49-F238E27FC236}">
                  <a16:creationId xmlns:a16="http://schemas.microsoft.com/office/drawing/2014/main" id="{64ECBC31-111D-4AE9-B0E3-CA4F8F28B42D}"/>
                </a:ext>
              </a:extLst>
            </p:cNvPr>
            <p:cNvSpPr/>
            <p:nvPr/>
          </p:nvSpPr>
          <p:spPr>
            <a:xfrm flipH="1">
              <a:off x="5691850" y="3575275"/>
              <a:ext cx="11725" cy="9650"/>
            </a:xfrm>
            <a:custGeom>
              <a:avLst/>
              <a:gdLst/>
              <a:ahLst/>
              <a:cxnLst/>
              <a:rect l="l" t="t" r="r" b="b"/>
              <a:pathLst>
                <a:path w="469" h="386" extrusionOk="0">
                  <a:moveTo>
                    <a:pt x="197" y="1"/>
                  </a:moveTo>
                  <a:cubicBezTo>
                    <a:pt x="121" y="1"/>
                    <a:pt x="46" y="39"/>
                    <a:pt x="0" y="110"/>
                  </a:cubicBezTo>
                  <a:lnTo>
                    <a:pt x="400" y="386"/>
                  </a:lnTo>
                  <a:cubicBezTo>
                    <a:pt x="469" y="273"/>
                    <a:pt x="439" y="120"/>
                    <a:pt x="329" y="43"/>
                  </a:cubicBezTo>
                  <a:cubicBezTo>
                    <a:pt x="288" y="15"/>
                    <a:pt x="242" y="1"/>
                    <a:pt x="1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7291;p43">
              <a:extLst>
                <a:ext uri="{FF2B5EF4-FFF2-40B4-BE49-F238E27FC236}">
                  <a16:creationId xmlns:a16="http://schemas.microsoft.com/office/drawing/2014/main" id="{7C3DF18D-07D3-45EE-B2DC-1B1416E4B3F4}"/>
                </a:ext>
              </a:extLst>
            </p:cNvPr>
            <p:cNvSpPr/>
            <p:nvPr/>
          </p:nvSpPr>
          <p:spPr>
            <a:xfrm flipH="1">
              <a:off x="5695725" y="3591575"/>
              <a:ext cx="10200" cy="10250"/>
            </a:xfrm>
            <a:custGeom>
              <a:avLst/>
              <a:gdLst/>
              <a:ahLst/>
              <a:cxnLst/>
              <a:rect l="l" t="t" r="r" b="b"/>
              <a:pathLst>
                <a:path w="408" h="410" extrusionOk="0">
                  <a:moveTo>
                    <a:pt x="201" y="0"/>
                  </a:moveTo>
                  <a:cubicBezTo>
                    <a:pt x="199" y="0"/>
                    <a:pt x="197" y="0"/>
                    <a:pt x="194" y="0"/>
                  </a:cubicBezTo>
                  <a:cubicBezTo>
                    <a:pt x="84" y="7"/>
                    <a:pt x="1" y="103"/>
                    <a:pt x="8" y="213"/>
                  </a:cubicBezTo>
                  <a:cubicBezTo>
                    <a:pt x="14" y="324"/>
                    <a:pt x="101" y="409"/>
                    <a:pt x="208" y="409"/>
                  </a:cubicBezTo>
                  <a:cubicBezTo>
                    <a:pt x="210" y="409"/>
                    <a:pt x="212" y="409"/>
                    <a:pt x="214" y="409"/>
                  </a:cubicBezTo>
                  <a:cubicBezTo>
                    <a:pt x="323" y="403"/>
                    <a:pt x="407" y="309"/>
                    <a:pt x="400" y="196"/>
                  </a:cubicBezTo>
                  <a:cubicBezTo>
                    <a:pt x="394" y="86"/>
                    <a:pt x="304" y="0"/>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7292;p43">
              <a:extLst>
                <a:ext uri="{FF2B5EF4-FFF2-40B4-BE49-F238E27FC236}">
                  <a16:creationId xmlns:a16="http://schemas.microsoft.com/office/drawing/2014/main" id="{7383091C-61FA-40E4-A6D9-D42D5759BC4F}"/>
                </a:ext>
              </a:extLst>
            </p:cNvPr>
            <p:cNvSpPr/>
            <p:nvPr/>
          </p:nvSpPr>
          <p:spPr>
            <a:xfrm flipH="1">
              <a:off x="5702725" y="3593650"/>
              <a:ext cx="16400" cy="29625"/>
            </a:xfrm>
            <a:custGeom>
              <a:avLst/>
              <a:gdLst/>
              <a:ahLst/>
              <a:cxnLst/>
              <a:rect l="l" t="t" r="r" b="b"/>
              <a:pathLst>
                <a:path w="656" h="1185" extrusionOk="0">
                  <a:moveTo>
                    <a:pt x="0" y="0"/>
                  </a:moveTo>
                  <a:lnTo>
                    <a:pt x="30" y="1184"/>
                  </a:lnTo>
                  <a:lnTo>
                    <a:pt x="656" y="991"/>
                  </a:lnTo>
                  <a:lnTo>
                    <a:pt x="0"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7293;p43">
              <a:extLst>
                <a:ext uri="{FF2B5EF4-FFF2-40B4-BE49-F238E27FC236}">
                  <a16:creationId xmlns:a16="http://schemas.microsoft.com/office/drawing/2014/main" id="{E5A9C391-A4F5-4AA5-B3A3-E7BF6A4D691A}"/>
                </a:ext>
              </a:extLst>
            </p:cNvPr>
            <p:cNvSpPr/>
            <p:nvPr/>
          </p:nvSpPr>
          <p:spPr>
            <a:xfrm flipH="1">
              <a:off x="5740825" y="3641200"/>
              <a:ext cx="42500" cy="27125"/>
            </a:xfrm>
            <a:custGeom>
              <a:avLst/>
              <a:gdLst/>
              <a:ahLst/>
              <a:cxnLst/>
              <a:rect l="l" t="t" r="r" b="b"/>
              <a:pathLst>
                <a:path w="1700" h="1085" extrusionOk="0">
                  <a:moveTo>
                    <a:pt x="0" y="1"/>
                  </a:moveTo>
                  <a:lnTo>
                    <a:pt x="0" y="1"/>
                  </a:lnTo>
                  <a:cubicBezTo>
                    <a:pt x="0" y="1"/>
                    <a:pt x="57" y="257"/>
                    <a:pt x="363" y="523"/>
                  </a:cubicBezTo>
                  <a:cubicBezTo>
                    <a:pt x="672" y="786"/>
                    <a:pt x="1700" y="1085"/>
                    <a:pt x="1700" y="1085"/>
                  </a:cubicBezTo>
                  <a:lnTo>
                    <a:pt x="1700" y="773"/>
                  </a:lnTo>
                  <a:cubicBezTo>
                    <a:pt x="1198" y="706"/>
                    <a:pt x="163" y="410"/>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7294;p43">
              <a:extLst>
                <a:ext uri="{FF2B5EF4-FFF2-40B4-BE49-F238E27FC236}">
                  <a16:creationId xmlns:a16="http://schemas.microsoft.com/office/drawing/2014/main" id="{6E2FD82E-AA46-4FC8-9E2D-1A478E95AA6B}"/>
                </a:ext>
              </a:extLst>
            </p:cNvPr>
            <p:cNvSpPr/>
            <p:nvPr/>
          </p:nvSpPr>
          <p:spPr>
            <a:xfrm flipH="1">
              <a:off x="5534975" y="3781250"/>
              <a:ext cx="184900" cy="214825"/>
            </a:xfrm>
            <a:custGeom>
              <a:avLst/>
              <a:gdLst/>
              <a:ahLst/>
              <a:cxnLst/>
              <a:rect l="l" t="t" r="r" b="b"/>
              <a:pathLst>
                <a:path w="7396" h="8593" extrusionOk="0">
                  <a:moveTo>
                    <a:pt x="7395" y="1"/>
                  </a:moveTo>
                  <a:lnTo>
                    <a:pt x="1687" y="1504"/>
                  </a:lnTo>
                  <a:lnTo>
                    <a:pt x="0" y="8592"/>
                  </a:lnTo>
                  <a:lnTo>
                    <a:pt x="5429" y="7016"/>
                  </a:lnTo>
                  <a:lnTo>
                    <a:pt x="73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7295;p43">
              <a:extLst>
                <a:ext uri="{FF2B5EF4-FFF2-40B4-BE49-F238E27FC236}">
                  <a16:creationId xmlns:a16="http://schemas.microsoft.com/office/drawing/2014/main" id="{886C838D-9573-4C12-9919-A4CC4A4854D6}"/>
                </a:ext>
              </a:extLst>
            </p:cNvPr>
            <p:cNvSpPr/>
            <p:nvPr/>
          </p:nvSpPr>
          <p:spPr>
            <a:xfrm flipH="1">
              <a:off x="5569425" y="3904075"/>
              <a:ext cx="1500" cy="5350"/>
            </a:xfrm>
            <a:custGeom>
              <a:avLst/>
              <a:gdLst/>
              <a:ahLst/>
              <a:cxnLst/>
              <a:rect l="l" t="t" r="r" b="b"/>
              <a:pathLst>
                <a:path w="60" h="214" extrusionOk="0">
                  <a:moveTo>
                    <a:pt x="0" y="1"/>
                  </a:moveTo>
                  <a:lnTo>
                    <a:pt x="0" y="214"/>
                  </a:lnTo>
                  <a:lnTo>
                    <a:pt x="60" y="214"/>
                  </a:lnTo>
                  <a:lnTo>
                    <a:pt x="60"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7296;p43">
              <a:extLst>
                <a:ext uri="{FF2B5EF4-FFF2-40B4-BE49-F238E27FC236}">
                  <a16:creationId xmlns:a16="http://schemas.microsoft.com/office/drawing/2014/main" id="{13B3D6BE-8CB9-43F3-B787-6180BE966456}"/>
                </a:ext>
              </a:extLst>
            </p:cNvPr>
            <p:cNvSpPr/>
            <p:nvPr/>
          </p:nvSpPr>
          <p:spPr>
            <a:xfrm flipH="1">
              <a:off x="5569425" y="3898500"/>
              <a:ext cx="27800" cy="12925"/>
            </a:xfrm>
            <a:custGeom>
              <a:avLst/>
              <a:gdLst/>
              <a:ahLst/>
              <a:cxnLst/>
              <a:rect l="l" t="t" r="r" b="b"/>
              <a:pathLst>
                <a:path w="1112" h="517" extrusionOk="0">
                  <a:moveTo>
                    <a:pt x="1" y="1"/>
                  </a:moveTo>
                  <a:lnTo>
                    <a:pt x="1" y="1"/>
                  </a:lnTo>
                  <a:cubicBezTo>
                    <a:pt x="51" y="141"/>
                    <a:pt x="343" y="517"/>
                    <a:pt x="959" y="517"/>
                  </a:cubicBezTo>
                  <a:lnTo>
                    <a:pt x="1032" y="517"/>
                  </a:lnTo>
                  <a:lnTo>
                    <a:pt x="1052" y="437"/>
                  </a:lnTo>
                  <a:lnTo>
                    <a:pt x="1112" y="224"/>
                  </a:lnTo>
                  <a:lnTo>
                    <a:pt x="1" y="1"/>
                  </a:lnTo>
                  <a:close/>
                </a:path>
              </a:pathLst>
            </a:custGeom>
            <a:solidFill>
              <a:srgbClr val="21B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7297;p43">
              <a:extLst>
                <a:ext uri="{FF2B5EF4-FFF2-40B4-BE49-F238E27FC236}">
                  <a16:creationId xmlns:a16="http://schemas.microsoft.com/office/drawing/2014/main" id="{BC01EE0A-59A4-44C3-A401-064D9D0442FE}"/>
                </a:ext>
              </a:extLst>
            </p:cNvPr>
            <p:cNvSpPr/>
            <p:nvPr/>
          </p:nvSpPr>
          <p:spPr>
            <a:xfrm flipH="1">
              <a:off x="5703225" y="3925950"/>
              <a:ext cx="25" cy="25"/>
            </a:xfrm>
            <a:custGeom>
              <a:avLst/>
              <a:gdLst/>
              <a:ahLst/>
              <a:cxnLst/>
              <a:rect l="l" t="t" r="r" b="b"/>
              <a:pathLst>
                <a:path w="1" h="1" extrusionOk="0">
                  <a:moveTo>
                    <a:pt x="1" y="1"/>
                  </a:moveTo>
                  <a:lnTo>
                    <a:pt x="1" y="1"/>
                  </a:lnTo>
                  <a:close/>
                </a:path>
              </a:pathLst>
            </a:custGeom>
            <a:solidFill>
              <a:srgbClr val="2F3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7298;p43">
              <a:extLst>
                <a:ext uri="{FF2B5EF4-FFF2-40B4-BE49-F238E27FC236}">
                  <a16:creationId xmlns:a16="http://schemas.microsoft.com/office/drawing/2014/main" id="{437E2EB1-3E03-41BD-819C-F068087B7C6D}"/>
                </a:ext>
              </a:extLst>
            </p:cNvPr>
            <p:cNvSpPr/>
            <p:nvPr/>
          </p:nvSpPr>
          <p:spPr>
            <a:xfrm flipH="1">
              <a:off x="5629125" y="3904075"/>
              <a:ext cx="74125" cy="22725"/>
            </a:xfrm>
            <a:custGeom>
              <a:avLst/>
              <a:gdLst/>
              <a:ahLst/>
              <a:cxnLst/>
              <a:rect l="l" t="t" r="r" b="b"/>
              <a:pathLst>
                <a:path w="2965" h="909" extrusionOk="0">
                  <a:moveTo>
                    <a:pt x="2964" y="1"/>
                  </a:moveTo>
                  <a:lnTo>
                    <a:pt x="104" y="523"/>
                  </a:lnTo>
                  <a:lnTo>
                    <a:pt x="1" y="876"/>
                  </a:lnTo>
                  <a:cubicBezTo>
                    <a:pt x="1" y="876"/>
                    <a:pt x="304" y="908"/>
                    <a:pt x="699" y="908"/>
                  </a:cubicBezTo>
                  <a:cubicBezTo>
                    <a:pt x="1075" y="908"/>
                    <a:pt x="1531" y="879"/>
                    <a:pt x="1897" y="756"/>
                  </a:cubicBezTo>
                  <a:cubicBezTo>
                    <a:pt x="2552" y="540"/>
                    <a:pt x="2941" y="187"/>
                    <a:pt x="2964" y="1"/>
                  </a:cubicBezTo>
                  <a:close/>
                </a:path>
              </a:pathLst>
            </a:custGeom>
            <a:solidFill>
              <a:srgbClr val="21B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7299;p43">
              <a:extLst>
                <a:ext uri="{FF2B5EF4-FFF2-40B4-BE49-F238E27FC236}">
                  <a16:creationId xmlns:a16="http://schemas.microsoft.com/office/drawing/2014/main" id="{9FBE6983-2E2E-46FB-A423-37A5F7BC81D4}"/>
                </a:ext>
              </a:extLst>
            </p:cNvPr>
            <p:cNvSpPr/>
            <p:nvPr/>
          </p:nvSpPr>
          <p:spPr>
            <a:xfrm flipH="1">
              <a:off x="5575250" y="3799150"/>
              <a:ext cx="62375" cy="23550"/>
            </a:xfrm>
            <a:custGeom>
              <a:avLst/>
              <a:gdLst/>
              <a:ahLst/>
              <a:cxnLst/>
              <a:rect l="l" t="t" r="r" b="b"/>
              <a:pathLst>
                <a:path w="2495" h="942" extrusionOk="0">
                  <a:moveTo>
                    <a:pt x="2266" y="0"/>
                  </a:moveTo>
                  <a:cubicBezTo>
                    <a:pt x="2132" y="0"/>
                    <a:pt x="1946" y="26"/>
                    <a:pt x="1733" y="83"/>
                  </a:cubicBezTo>
                  <a:lnTo>
                    <a:pt x="892" y="299"/>
                  </a:lnTo>
                  <a:cubicBezTo>
                    <a:pt x="453" y="412"/>
                    <a:pt x="74" y="605"/>
                    <a:pt x="50" y="725"/>
                  </a:cubicBezTo>
                  <a:lnTo>
                    <a:pt x="0" y="941"/>
                  </a:lnTo>
                  <a:lnTo>
                    <a:pt x="2435" y="312"/>
                  </a:lnTo>
                  <a:cubicBezTo>
                    <a:pt x="2435" y="312"/>
                    <a:pt x="2455" y="212"/>
                    <a:pt x="2481" y="93"/>
                  </a:cubicBezTo>
                  <a:cubicBezTo>
                    <a:pt x="2495" y="30"/>
                    <a:pt x="2412" y="0"/>
                    <a:pt x="2266" y="0"/>
                  </a:cubicBezTo>
                  <a:close/>
                </a:path>
              </a:pathLst>
            </a:custGeom>
            <a:solidFill>
              <a:srgbClr val="21B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7300;p43">
              <a:extLst>
                <a:ext uri="{FF2B5EF4-FFF2-40B4-BE49-F238E27FC236}">
                  <a16:creationId xmlns:a16="http://schemas.microsoft.com/office/drawing/2014/main" id="{C8630AEE-C992-4A37-AA8F-9D741FAABA5C}"/>
                </a:ext>
              </a:extLst>
            </p:cNvPr>
            <p:cNvSpPr/>
            <p:nvPr/>
          </p:nvSpPr>
          <p:spPr>
            <a:xfrm flipH="1">
              <a:off x="5566575" y="3779025"/>
              <a:ext cx="74625" cy="30200"/>
            </a:xfrm>
            <a:custGeom>
              <a:avLst/>
              <a:gdLst/>
              <a:ahLst/>
              <a:cxnLst/>
              <a:rect l="l" t="t" r="r" b="b"/>
              <a:pathLst>
                <a:path w="2985" h="1208" extrusionOk="0">
                  <a:moveTo>
                    <a:pt x="1975" y="1"/>
                  </a:moveTo>
                  <a:cubicBezTo>
                    <a:pt x="1899" y="1"/>
                    <a:pt x="1807" y="11"/>
                    <a:pt x="1697" y="36"/>
                  </a:cubicBezTo>
                  <a:cubicBezTo>
                    <a:pt x="958" y="199"/>
                    <a:pt x="795" y="735"/>
                    <a:pt x="795" y="735"/>
                  </a:cubicBezTo>
                  <a:cubicBezTo>
                    <a:pt x="795" y="735"/>
                    <a:pt x="636" y="781"/>
                    <a:pt x="439" y="835"/>
                  </a:cubicBezTo>
                  <a:cubicBezTo>
                    <a:pt x="243" y="891"/>
                    <a:pt x="66" y="997"/>
                    <a:pt x="43" y="1074"/>
                  </a:cubicBezTo>
                  <a:lnTo>
                    <a:pt x="0" y="1207"/>
                  </a:lnTo>
                  <a:lnTo>
                    <a:pt x="2940" y="435"/>
                  </a:lnTo>
                  <a:cubicBezTo>
                    <a:pt x="2940" y="435"/>
                    <a:pt x="2957" y="369"/>
                    <a:pt x="2974" y="296"/>
                  </a:cubicBezTo>
                  <a:cubicBezTo>
                    <a:pt x="2984" y="248"/>
                    <a:pt x="2934" y="222"/>
                    <a:pt x="2850" y="222"/>
                  </a:cubicBezTo>
                  <a:cubicBezTo>
                    <a:pt x="2801" y="222"/>
                    <a:pt x="2739" y="231"/>
                    <a:pt x="2671" y="249"/>
                  </a:cubicBezTo>
                  <a:lnTo>
                    <a:pt x="2335" y="342"/>
                  </a:lnTo>
                  <a:cubicBezTo>
                    <a:pt x="2335" y="342"/>
                    <a:pt x="2407" y="1"/>
                    <a:pt x="197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7301;p43">
              <a:extLst>
                <a:ext uri="{FF2B5EF4-FFF2-40B4-BE49-F238E27FC236}">
                  <a16:creationId xmlns:a16="http://schemas.microsoft.com/office/drawing/2014/main" id="{3EC01CC8-BB5C-49FD-97B9-8C8A958A3ADC}"/>
                </a:ext>
              </a:extLst>
            </p:cNvPr>
            <p:cNvSpPr/>
            <p:nvPr/>
          </p:nvSpPr>
          <p:spPr>
            <a:xfrm flipH="1">
              <a:off x="5574825" y="3789975"/>
              <a:ext cx="51075" cy="27225"/>
            </a:xfrm>
            <a:custGeom>
              <a:avLst/>
              <a:gdLst/>
              <a:ahLst/>
              <a:cxnLst/>
              <a:rect l="l" t="t" r="r" b="b"/>
              <a:pathLst>
                <a:path w="2043" h="1089" extrusionOk="0">
                  <a:moveTo>
                    <a:pt x="2043" y="1"/>
                  </a:moveTo>
                  <a:lnTo>
                    <a:pt x="0" y="520"/>
                  </a:lnTo>
                  <a:lnTo>
                    <a:pt x="20" y="603"/>
                  </a:lnTo>
                  <a:cubicBezTo>
                    <a:pt x="71" y="589"/>
                    <a:pt x="112" y="584"/>
                    <a:pt x="145" y="584"/>
                  </a:cubicBezTo>
                  <a:cubicBezTo>
                    <a:pt x="244" y="584"/>
                    <a:pt x="265" y="638"/>
                    <a:pt x="250" y="716"/>
                  </a:cubicBezTo>
                  <a:cubicBezTo>
                    <a:pt x="230" y="822"/>
                    <a:pt x="167" y="1089"/>
                    <a:pt x="167" y="1089"/>
                  </a:cubicBezTo>
                  <a:lnTo>
                    <a:pt x="1470" y="746"/>
                  </a:lnTo>
                  <a:cubicBezTo>
                    <a:pt x="1470" y="746"/>
                    <a:pt x="1487" y="590"/>
                    <a:pt x="1533" y="377"/>
                  </a:cubicBezTo>
                  <a:cubicBezTo>
                    <a:pt x="1573" y="194"/>
                    <a:pt x="1687" y="157"/>
                    <a:pt x="1956" y="91"/>
                  </a:cubicBezTo>
                  <a:lnTo>
                    <a:pt x="2043"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7302;p43">
              <a:extLst>
                <a:ext uri="{FF2B5EF4-FFF2-40B4-BE49-F238E27FC236}">
                  <a16:creationId xmlns:a16="http://schemas.microsoft.com/office/drawing/2014/main" id="{17266EBE-20B2-4F4C-9430-D2A5E767D059}"/>
                </a:ext>
              </a:extLst>
            </p:cNvPr>
            <p:cNvSpPr/>
            <p:nvPr/>
          </p:nvSpPr>
          <p:spPr>
            <a:xfrm flipH="1">
              <a:off x="5574375" y="3799625"/>
              <a:ext cx="62350" cy="23575"/>
            </a:xfrm>
            <a:custGeom>
              <a:avLst/>
              <a:gdLst/>
              <a:ahLst/>
              <a:cxnLst/>
              <a:rect l="l" t="t" r="r" b="b"/>
              <a:pathLst>
                <a:path w="2494" h="943" extrusionOk="0">
                  <a:moveTo>
                    <a:pt x="2267" y="0"/>
                  </a:moveTo>
                  <a:cubicBezTo>
                    <a:pt x="2133" y="0"/>
                    <a:pt x="1946" y="28"/>
                    <a:pt x="1734" y="84"/>
                  </a:cubicBezTo>
                  <a:lnTo>
                    <a:pt x="893" y="300"/>
                  </a:lnTo>
                  <a:cubicBezTo>
                    <a:pt x="449" y="416"/>
                    <a:pt x="74" y="606"/>
                    <a:pt x="47" y="726"/>
                  </a:cubicBezTo>
                  <a:lnTo>
                    <a:pt x="1" y="942"/>
                  </a:lnTo>
                  <a:lnTo>
                    <a:pt x="2432" y="313"/>
                  </a:lnTo>
                  <a:cubicBezTo>
                    <a:pt x="2432" y="313"/>
                    <a:pt x="2456" y="213"/>
                    <a:pt x="2482" y="94"/>
                  </a:cubicBezTo>
                  <a:cubicBezTo>
                    <a:pt x="2494" y="32"/>
                    <a:pt x="2411" y="0"/>
                    <a:pt x="226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7303;p43">
              <a:extLst>
                <a:ext uri="{FF2B5EF4-FFF2-40B4-BE49-F238E27FC236}">
                  <a16:creationId xmlns:a16="http://schemas.microsoft.com/office/drawing/2014/main" id="{10C710C3-6AA2-43AD-99A2-391C2514EF7A}"/>
                </a:ext>
              </a:extLst>
            </p:cNvPr>
            <p:cNvSpPr/>
            <p:nvPr/>
          </p:nvSpPr>
          <p:spPr>
            <a:xfrm flipH="1">
              <a:off x="5615425" y="3855475"/>
              <a:ext cx="263125" cy="67675"/>
            </a:xfrm>
            <a:custGeom>
              <a:avLst/>
              <a:gdLst/>
              <a:ahLst/>
              <a:cxnLst/>
              <a:rect l="l" t="t" r="r" b="b"/>
              <a:pathLst>
                <a:path w="10525" h="2707" extrusionOk="0">
                  <a:moveTo>
                    <a:pt x="7653" y="0"/>
                  </a:moveTo>
                  <a:cubicBezTo>
                    <a:pt x="7571" y="0"/>
                    <a:pt x="7345" y="35"/>
                    <a:pt x="7205" y="394"/>
                  </a:cubicBezTo>
                  <a:cubicBezTo>
                    <a:pt x="7041" y="819"/>
                    <a:pt x="6575" y="1129"/>
                    <a:pt x="6137" y="1129"/>
                  </a:cubicBezTo>
                  <a:cubicBezTo>
                    <a:pt x="6115" y="1129"/>
                    <a:pt x="6093" y="1128"/>
                    <a:pt x="6071" y="1126"/>
                  </a:cubicBezTo>
                  <a:cubicBezTo>
                    <a:pt x="5619" y="1090"/>
                    <a:pt x="1750" y="401"/>
                    <a:pt x="1750" y="401"/>
                  </a:cubicBezTo>
                  <a:lnTo>
                    <a:pt x="0" y="1805"/>
                  </a:lnTo>
                  <a:cubicBezTo>
                    <a:pt x="682" y="2018"/>
                    <a:pt x="4644" y="2467"/>
                    <a:pt x="6141" y="2573"/>
                  </a:cubicBezTo>
                  <a:cubicBezTo>
                    <a:pt x="6377" y="2590"/>
                    <a:pt x="6614" y="2613"/>
                    <a:pt x="6849" y="2643"/>
                  </a:cubicBezTo>
                  <a:cubicBezTo>
                    <a:pt x="7205" y="2690"/>
                    <a:pt x="7565" y="2706"/>
                    <a:pt x="7764" y="2706"/>
                  </a:cubicBezTo>
                  <a:cubicBezTo>
                    <a:pt x="8496" y="2706"/>
                    <a:pt x="9551" y="2610"/>
                    <a:pt x="10093" y="1788"/>
                  </a:cubicBezTo>
                  <a:cubicBezTo>
                    <a:pt x="10525" y="1134"/>
                    <a:pt x="10057" y="810"/>
                    <a:pt x="9543" y="810"/>
                  </a:cubicBezTo>
                  <a:cubicBezTo>
                    <a:pt x="9412" y="810"/>
                    <a:pt x="9278" y="831"/>
                    <a:pt x="9155" y="873"/>
                  </a:cubicBezTo>
                  <a:cubicBezTo>
                    <a:pt x="8948" y="943"/>
                    <a:pt x="8683" y="972"/>
                    <a:pt x="8426" y="972"/>
                  </a:cubicBezTo>
                  <a:cubicBezTo>
                    <a:pt x="7936" y="972"/>
                    <a:pt x="7476" y="868"/>
                    <a:pt x="7505" y="750"/>
                  </a:cubicBezTo>
                  <a:cubicBezTo>
                    <a:pt x="7548" y="568"/>
                    <a:pt x="7684" y="2"/>
                    <a:pt x="7684" y="2"/>
                  </a:cubicBezTo>
                  <a:cubicBezTo>
                    <a:pt x="7684" y="2"/>
                    <a:pt x="7673" y="0"/>
                    <a:pt x="765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7304;p43">
              <a:extLst>
                <a:ext uri="{FF2B5EF4-FFF2-40B4-BE49-F238E27FC236}">
                  <a16:creationId xmlns:a16="http://schemas.microsoft.com/office/drawing/2014/main" id="{4E2B021A-0A35-496B-9098-6DF49D992EF0}"/>
                </a:ext>
              </a:extLst>
            </p:cNvPr>
            <p:cNvSpPr/>
            <p:nvPr/>
          </p:nvSpPr>
          <p:spPr>
            <a:xfrm flipH="1">
              <a:off x="5538175" y="3829900"/>
              <a:ext cx="67950" cy="78150"/>
            </a:xfrm>
            <a:custGeom>
              <a:avLst/>
              <a:gdLst/>
              <a:ahLst/>
              <a:cxnLst/>
              <a:rect l="l" t="t" r="r" b="b"/>
              <a:pathLst>
                <a:path w="2718" h="3126" extrusionOk="0">
                  <a:moveTo>
                    <a:pt x="2495" y="1"/>
                  </a:moveTo>
                  <a:cubicBezTo>
                    <a:pt x="2423" y="1"/>
                    <a:pt x="2341" y="42"/>
                    <a:pt x="2266" y="127"/>
                  </a:cubicBezTo>
                  <a:cubicBezTo>
                    <a:pt x="2266" y="127"/>
                    <a:pt x="2060" y="855"/>
                    <a:pt x="2013" y="1032"/>
                  </a:cubicBezTo>
                  <a:cubicBezTo>
                    <a:pt x="1964" y="1205"/>
                    <a:pt x="1298" y="1520"/>
                    <a:pt x="879" y="1637"/>
                  </a:cubicBezTo>
                  <a:cubicBezTo>
                    <a:pt x="460" y="1750"/>
                    <a:pt x="1" y="1887"/>
                    <a:pt x="200" y="2475"/>
                  </a:cubicBezTo>
                  <a:cubicBezTo>
                    <a:pt x="373" y="2987"/>
                    <a:pt x="996" y="3126"/>
                    <a:pt x="1362" y="3126"/>
                  </a:cubicBezTo>
                  <a:cubicBezTo>
                    <a:pt x="1384" y="3126"/>
                    <a:pt x="1405" y="3125"/>
                    <a:pt x="1425" y="3124"/>
                  </a:cubicBezTo>
                  <a:cubicBezTo>
                    <a:pt x="1777" y="3111"/>
                    <a:pt x="2256" y="2774"/>
                    <a:pt x="2446" y="2232"/>
                  </a:cubicBezTo>
                  <a:cubicBezTo>
                    <a:pt x="2689" y="1540"/>
                    <a:pt x="2558" y="802"/>
                    <a:pt x="2655" y="399"/>
                  </a:cubicBezTo>
                  <a:cubicBezTo>
                    <a:pt x="2717" y="138"/>
                    <a:pt x="2625" y="1"/>
                    <a:pt x="249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roup 325">
            <a:extLst>
              <a:ext uri="{FF2B5EF4-FFF2-40B4-BE49-F238E27FC236}">
                <a16:creationId xmlns:a16="http://schemas.microsoft.com/office/drawing/2014/main" id="{480B104F-C260-4694-BABE-D6C32F832719}"/>
              </a:ext>
            </a:extLst>
          </p:cNvPr>
          <p:cNvGrpSpPr/>
          <p:nvPr/>
        </p:nvGrpSpPr>
        <p:grpSpPr>
          <a:xfrm>
            <a:off x="0" y="1056218"/>
            <a:ext cx="5847583" cy="830997"/>
            <a:chOff x="0" y="1056218"/>
            <a:chExt cx="5847583" cy="830997"/>
          </a:xfrm>
        </p:grpSpPr>
        <p:sp>
          <p:nvSpPr>
            <p:cNvPr id="2" name="Rectangle 1">
              <a:extLst>
                <a:ext uri="{FF2B5EF4-FFF2-40B4-BE49-F238E27FC236}">
                  <a16:creationId xmlns:a16="http://schemas.microsoft.com/office/drawing/2014/main" id="{2A2321DA-889C-470D-927B-3F394F1EF0A3}"/>
                </a:ext>
              </a:extLst>
            </p:cNvPr>
            <p:cNvSpPr/>
            <p:nvPr/>
          </p:nvSpPr>
          <p:spPr>
            <a:xfrm>
              <a:off x="0" y="1207302"/>
              <a:ext cx="5847583" cy="528831"/>
            </a:xfrm>
            <a:prstGeom prst="rect">
              <a:avLst/>
            </a:prstGeom>
            <a:solidFill>
              <a:srgbClr val="0AD080"/>
            </a:solidFill>
            <a:ln>
              <a:solidFill>
                <a:srgbClr val="08CE7B"/>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pic>
          <p:nvPicPr>
            <p:cNvPr id="8" name="Picture 7">
              <a:extLst>
                <a:ext uri="{FF2B5EF4-FFF2-40B4-BE49-F238E27FC236}">
                  <a16:creationId xmlns:a16="http://schemas.microsoft.com/office/drawing/2014/main" id="{15D8C6D2-28DE-4ACF-99FE-2A7F404C20B7}"/>
                </a:ext>
              </a:extLst>
            </p:cNvPr>
            <p:cNvPicPr>
              <a:picLocks noChangeAspect="1"/>
            </p:cNvPicPr>
            <p:nvPr/>
          </p:nvPicPr>
          <p:blipFill>
            <a:blip r:embed="rId3"/>
            <a:stretch>
              <a:fillRect/>
            </a:stretch>
          </p:blipFill>
          <p:spPr>
            <a:xfrm>
              <a:off x="895452" y="1258105"/>
              <a:ext cx="4126923" cy="438486"/>
            </a:xfrm>
            <a:prstGeom prst="rect">
              <a:avLst/>
            </a:prstGeom>
          </p:spPr>
        </p:pic>
        <p:sp>
          <p:nvSpPr>
            <p:cNvPr id="324" name="TextBox 323">
              <a:extLst>
                <a:ext uri="{FF2B5EF4-FFF2-40B4-BE49-F238E27FC236}">
                  <a16:creationId xmlns:a16="http://schemas.microsoft.com/office/drawing/2014/main" id="{81546B53-A5A1-4ADB-B576-C5B46C697A17}"/>
                </a:ext>
              </a:extLst>
            </p:cNvPr>
            <p:cNvSpPr txBox="1"/>
            <p:nvPr/>
          </p:nvSpPr>
          <p:spPr>
            <a:xfrm>
              <a:off x="5022375" y="1056218"/>
              <a:ext cx="440754" cy="830997"/>
            </a:xfrm>
            <a:prstGeom prst="rect">
              <a:avLst/>
            </a:prstGeom>
            <a:noFill/>
          </p:spPr>
          <p:txBody>
            <a:bodyPr wrap="square" rtlCol="0">
              <a:spAutoFit/>
            </a:bodyPr>
            <a:lstStyle/>
            <a:p>
              <a:r>
                <a:rPr lang="en-PH" sz="4800">
                  <a:solidFill>
                    <a:schemeClr val="accent3"/>
                  </a:solidFill>
                  <a:latin typeface="Bauhaus 93" panose="04030905020B02020C02" pitchFamily="82" charset="0"/>
                </a:rPr>
                <a:t>?</a:t>
              </a:r>
              <a:endParaRPr lang="en-SG" sz="4800">
                <a:solidFill>
                  <a:schemeClr val="accent3"/>
                </a:solidFill>
                <a:latin typeface="Bauhaus 93" panose="04030905020B02020C02" pitchFamily="82" charset="0"/>
              </a:endParaRPr>
            </a:p>
          </p:txBody>
        </p:sp>
      </p:grpSp>
      <p:sp>
        <p:nvSpPr>
          <p:cNvPr id="113" name="TextBox 112">
            <a:extLst>
              <a:ext uri="{FF2B5EF4-FFF2-40B4-BE49-F238E27FC236}">
                <a16:creationId xmlns:a16="http://schemas.microsoft.com/office/drawing/2014/main" id="{B3A28B6D-17C3-4BDE-89DC-8B6075754C37}"/>
              </a:ext>
            </a:extLst>
          </p:cNvPr>
          <p:cNvSpPr txBox="1"/>
          <p:nvPr/>
        </p:nvSpPr>
        <p:spPr>
          <a:xfrm>
            <a:off x="4028057" y="4783500"/>
            <a:ext cx="1087886" cy="246221"/>
          </a:xfrm>
          <a:prstGeom prst="rect">
            <a:avLst/>
          </a:prstGeom>
          <a:noFill/>
        </p:spPr>
        <p:txBody>
          <a:bodyPr wrap="square" rtlCol="0">
            <a:spAutoFit/>
          </a:bodyPr>
          <a:lstStyle/>
          <a:p>
            <a:pPr algn="ctr"/>
            <a:fld id="{F05A2962-F2E2-4E8A-9BD8-E9D3095F89AA}" type="slidenum">
              <a:rPr lang="en-SG" sz="1000" smtClean="0">
                <a:solidFill>
                  <a:schemeClr val="accent3"/>
                </a:solidFill>
              </a:rPr>
              <a:pPr algn="ctr"/>
              <a:t>1</a:t>
            </a:fld>
            <a:endParaRPr lang="en-SG" sz="1000">
              <a:solidFill>
                <a:schemeClr val="accent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225"/>
        <p:cNvGrpSpPr/>
        <p:nvPr/>
      </p:nvGrpSpPr>
      <p:grpSpPr>
        <a:xfrm>
          <a:off x="0" y="0"/>
          <a:ext cx="0" cy="0"/>
          <a:chOff x="0" y="0"/>
          <a:chExt cx="0" cy="0"/>
        </a:xfrm>
      </p:grpSpPr>
      <p:grpSp>
        <p:nvGrpSpPr>
          <p:cNvPr id="5231" name="Google Shape;5231;p39"/>
          <p:cNvGrpSpPr/>
          <p:nvPr/>
        </p:nvGrpSpPr>
        <p:grpSpPr>
          <a:xfrm>
            <a:off x="4697777" y="1263750"/>
            <a:ext cx="3276263" cy="2461009"/>
            <a:chOff x="2477163" y="1156239"/>
            <a:chExt cx="4030406" cy="3027493"/>
          </a:xfrm>
        </p:grpSpPr>
        <p:sp>
          <p:nvSpPr>
            <p:cNvPr id="5232" name="Google Shape;5232;p39"/>
            <p:cNvSpPr/>
            <p:nvPr/>
          </p:nvSpPr>
          <p:spPr>
            <a:xfrm>
              <a:off x="3250799" y="1647095"/>
              <a:ext cx="453900" cy="67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39"/>
            <p:cNvSpPr/>
            <p:nvPr/>
          </p:nvSpPr>
          <p:spPr>
            <a:xfrm>
              <a:off x="5300321" y="3064784"/>
              <a:ext cx="911209" cy="479306"/>
            </a:xfrm>
            <a:custGeom>
              <a:avLst/>
              <a:gdLst/>
              <a:ahLst/>
              <a:cxnLst/>
              <a:rect l="l" t="t" r="r" b="b"/>
              <a:pathLst>
                <a:path w="16070" h="8453" extrusionOk="0">
                  <a:moveTo>
                    <a:pt x="8035" y="1"/>
                  </a:moveTo>
                  <a:cubicBezTo>
                    <a:pt x="6162" y="1"/>
                    <a:pt x="4289" y="413"/>
                    <a:pt x="2861" y="1237"/>
                  </a:cubicBezTo>
                  <a:cubicBezTo>
                    <a:pt x="1" y="2889"/>
                    <a:pt x="1" y="5565"/>
                    <a:pt x="2861" y="7214"/>
                  </a:cubicBezTo>
                  <a:cubicBezTo>
                    <a:pt x="4289" y="8039"/>
                    <a:pt x="6162" y="8452"/>
                    <a:pt x="8035" y="8452"/>
                  </a:cubicBezTo>
                  <a:cubicBezTo>
                    <a:pt x="9908" y="8452"/>
                    <a:pt x="11781" y="8039"/>
                    <a:pt x="13209" y="7214"/>
                  </a:cubicBezTo>
                  <a:cubicBezTo>
                    <a:pt x="16066" y="5565"/>
                    <a:pt x="16069" y="2889"/>
                    <a:pt x="13209" y="1237"/>
                  </a:cubicBezTo>
                  <a:cubicBezTo>
                    <a:pt x="11781" y="413"/>
                    <a:pt x="9908" y="1"/>
                    <a:pt x="8035" y="1"/>
                  </a:cubicBezTo>
                  <a:close/>
                </a:path>
              </a:pathLst>
            </a:custGeom>
            <a:solidFill>
              <a:srgbClr val="95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39"/>
            <p:cNvSpPr/>
            <p:nvPr/>
          </p:nvSpPr>
          <p:spPr>
            <a:xfrm>
              <a:off x="5074305" y="1544537"/>
              <a:ext cx="677992" cy="325813"/>
            </a:xfrm>
            <a:custGeom>
              <a:avLst/>
              <a:gdLst/>
              <a:ahLst/>
              <a:cxnLst/>
              <a:rect l="l" t="t" r="r" b="b"/>
              <a:pathLst>
                <a:path w="11957" h="5746" extrusionOk="0">
                  <a:moveTo>
                    <a:pt x="11510" y="1"/>
                  </a:moveTo>
                  <a:cubicBezTo>
                    <a:pt x="11164" y="1"/>
                    <a:pt x="10676" y="82"/>
                    <a:pt x="10273" y="457"/>
                  </a:cubicBezTo>
                  <a:cubicBezTo>
                    <a:pt x="9605" y="1082"/>
                    <a:pt x="8219" y="2676"/>
                    <a:pt x="7598" y="3205"/>
                  </a:cubicBezTo>
                  <a:cubicBezTo>
                    <a:pt x="7069" y="3659"/>
                    <a:pt x="6540" y="3864"/>
                    <a:pt x="5311" y="4061"/>
                  </a:cubicBezTo>
                  <a:cubicBezTo>
                    <a:pt x="4725" y="4155"/>
                    <a:pt x="4365" y="4209"/>
                    <a:pt x="4095" y="4209"/>
                  </a:cubicBezTo>
                  <a:cubicBezTo>
                    <a:pt x="3900" y="4209"/>
                    <a:pt x="3753" y="4181"/>
                    <a:pt x="3602" y="4120"/>
                  </a:cubicBezTo>
                  <a:cubicBezTo>
                    <a:pt x="3267" y="3990"/>
                    <a:pt x="3151" y="3884"/>
                    <a:pt x="2871" y="3615"/>
                  </a:cubicBezTo>
                  <a:cubicBezTo>
                    <a:pt x="2557" y="3311"/>
                    <a:pt x="2284" y="3209"/>
                    <a:pt x="2045" y="3010"/>
                  </a:cubicBezTo>
                  <a:cubicBezTo>
                    <a:pt x="1898" y="2888"/>
                    <a:pt x="1850" y="2834"/>
                    <a:pt x="1804" y="2834"/>
                  </a:cubicBezTo>
                  <a:cubicBezTo>
                    <a:pt x="1776" y="2834"/>
                    <a:pt x="1748" y="2855"/>
                    <a:pt x="1697" y="2894"/>
                  </a:cubicBezTo>
                  <a:cubicBezTo>
                    <a:pt x="1564" y="2993"/>
                    <a:pt x="1625" y="3332"/>
                    <a:pt x="1823" y="3554"/>
                  </a:cubicBezTo>
                  <a:cubicBezTo>
                    <a:pt x="2028" y="3785"/>
                    <a:pt x="2230" y="3847"/>
                    <a:pt x="2257" y="3915"/>
                  </a:cubicBezTo>
                  <a:cubicBezTo>
                    <a:pt x="2264" y="3936"/>
                    <a:pt x="2244" y="3947"/>
                    <a:pt x="2203" y="3947"/>
                  </a:cubicBezTo>
                  <a:cubicBezTo>
                    <a:pt x="2113" y="3947"/>
                    <a:pt x="1922" y="3898"/>
                    <a:pt x="1693" y="3809"/>
                  </a:cubicBezTo>
                  <a:cubicBezTo>
                    <a:pt x="1297" y="3659"/>
                    <a:pt x="919" y="3393"/>
                    <a:pt x="540" y="3198"/>
                  </a:cubicBezTo>
                  <a:cubicBezTo>
                    <a:pt x="488" y="3171"/>
                    <a:pt x="429" y="3144"/>
                    <a:pt x="370" y="3144"/>
                  </a:cubicBezTo>
                  <a:cubicBezTo>
                    <a:pt x="355" y="3144"/>
                    <a:pt x="340" y="3146"/>
                    <a:pt x="325" y="3151"/>
                  </a:cubicBezTo>
                  <a:cubicBezTo>
                    <a:pt x="284" y="3164"/>
                    <a:pt x="253" y="3195"/>
                    <a:pt x="223" y="3226"/>
                  </a:cubicBezTo>
                  <a:cubicBezTo>
                    <a:pt x="83" y="3379"/>
                    <a:pt x="14" y="3587"/>
                    <a:pt x="7" y="3795"/>
                  </a:cubicBezTo>
                  <a:cubicBezTo>
                    <a:pt x="1" y="4004"/>
                    <a:pt x="55" y="4209"/>
                    <a:pt x="144" y="4396"/>
                  </a:cubicBezTo>
                  <a:cubicBezTo>
                    <a:pt x="308" y="4737"/>
                    <a:pt x="574" y="5021"/>
                    <a:pt x="888" y="5233"/>
                  </a:cubicBezTo>
                  <a:cubicBezTo>
                    <a:pt x="1137" y="5400"/>
                    <a:pt x="1386" y="5454"/>
                    <a:pt x="1669" y="5543"/>
                  </a:cubicBezTo>
                  <a:cubicBezTo>
                    <a:pt x="1894" y="5611"/>
                    <a:pt x="2130" y="5649"/>
                    <a:pt x="2420" y="5673"/>
                  </a:cubicBezTo>
                  <a:cubicBezTo>
                    <a:pt x="3000" y="5720"/>
                    <a:pt x="3222" y="5724"/>
                    <a:pt x="3581" y="5734"/>
                  </a:cubicBezTo>
                  <a:cubicBezTo>
                    <a:pt x="3829" y="5742"/>
                    <a:pt x="4025" y="5746"/>
                    <a:pt x="4198" y="5746"/>
                  </a:cubicBezTo>
                  <a:cubicBezTo>
                    <a:pt x="4711" y="5746"/>
                    <a:pt x="5028" y="5712"/>
                    <a:pt x="5929" y="5646"/>
                  </a:cubicBezTo>
                  <a:cubicBezTo>
                    <a:pt x="7523" y="5526"/>
                    <a:pt x="7908" y="5287"/>
                    <a:pt x="8635" y="4683"/>
                  </a:cubicBezTo>
                  <a:cubicBezTo>
                    <a:pt x="9090" y="4304"/>
                    <a:pt x="10089" y="3574"/>
                    <a:pt x="10629" y="2809"/>
                  </a:cubicBezTo>
                  <a:cubicBezTo>
                    <a:pt x="11557" y="1489"/>
                    <a:pt x="11957" y="48"/>
                    <a:pt x="11957" y="48"/>
                  </a:cubicBezTo>
                  <a:cubicBezTo>
                    <a:pt x="11957" y="48"/>
                    <a:pt x="11774" y="1"/>
                    <a:pt x="1151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39"/>
            <p:cNvSpPr/>
            <p:nvPr/>
          </p:nvSpPr>
          <p:spPr>
            <a:xfrm>
              <a:off x="5512276" y="1536372"/>
              <a:ext cx="256295" cy="262136"/>
            </a:xfrm>
            <a:custGeom>
              <a:avLst/>
              <a:gdLst/>
              <a:ahLst/>
              <a:cxnLst/>
              <a:rect l="l" t="t" r="r" b="b"/>
              <a:pathLst>
                <a:path w="4520" h="4623" extrusionOk="0">
                  <a:moveTo>
                    <a:pt x="3705" y="1"/>
                  </a:moveTo>
                  <a:cubicBezTo>
                    <a:pt x="3576" y="1"/>
                    <a:pt x="3439" y="16"/>
                    <a:pt x="3300" y="56"/>
                  </a:cubicBezTo>
                  <a:cubicBezTo>
                    <a:pt x="2679" y="233"/>
                    <a:pt x="2185" y="639"/>
                    <a:pt x="1591" y="1274"/>
                  </a:cubicBezTo>
                  <a:cubicBezTo>
                    <a:pt x="1000" y="1909"/>
                    <a:pt x="0" y="2936"/>
                    <a:pt x="0" y="2936"/>
                  </a:cubicBezTo>
                  <a:cubicBezTo>
                    <a:pt x="0" y="2936"/>
                    <a:pt x="492" y="4182"/>
                    <a:pt x="1597" y="4622"/>
                  </a:cubicBezTo>
                  <a:lnTo>
                    <a:pt x="3911" y="2479"/>
                  </a:lnTo>
                  <a:lnTo>
                    <a:pt x="4519" y="188"/>
                  </a:lnTo>
                  <a:cubicBezTo>
                    <a:pt x="4519" y="188"/>
                    <a:pt x="4158" y="1"/>
                    <a:pt x="37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39"/>
            <p:cNvSpPr/>
            <p:nvPr/>
          </p:nvSpPr>
          <p:spPr>
            <a:xfrm>
              <a:off x="5881863" y="3159136"/>
              <a:ext cx="79610" cy="136256"/>
            </a:xfrm>
            <a:custGeom>
              <a:avLst/>
              <a:gdLst/>
              <a:ahLst/>
              <a:cxnLst/>
              <a:rect l="l" t="t" r="r" b="b"/>
              <a:pathLst>
                <a:path w="1404" h="2403" extrusionOk="0">
                  <a:moveTo>
                    <a:pt x="1" y="0"/>
                  </a:moveTo>
                  <a:lnTo>
                    <a:pt x="1" y="2403"/>
                  </a:lnTo>
                  <a:lnTo>
                    <a:pt x="1404" y="2403"/>
                  </a:lnTo>
                  <a:lnTo>
                    <a:pt x="1404"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39"/>
            <p:cNvSpPr/>
            <p:nvPr/>
          </p:nvSpPr>
          <p:spPr>
            <a:xfrm>
              <a:off x="5657604" y="3049191"/>
              <a:ext cx="83636" cy="146916"/>
            </a:xfrm>
            <a:custGeom>
              <a:avLst/>
              <a:gdLst/>
              <a:ahLst/>
              <a:cxnLst/>
              <a:rect l="l" t="t" r="r" b="b"/>
              <a:pathLst>
                <a:path w="1475" h="2591" extrusionOk="0">
                  <a:moveTo>
                    <a:pt x="1475" y="0"/>
                  </a:moveTo>
                  <a:lnTo>
                    <a:pt x="0" y="48"/>
                  </a:lnTo>
                  <a:lnTo>
                    <a:pt x="72" y="2590"/>
                  </a:lnTo>
                  <a:lnTo>
                    <a:pt x="1475" y="2543"/>
                  </a:lnTo>
                  <a:lnTo>
                    <a:pt x="1475"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39"/>
            <p:cNvSpPr/>
            <p:nvPr/>
          </p:nvSpPr>
          <p:spPr>
            <a:xfrm>
              <a:off x="5596252" y="2032801"/>
              <a:ext cx="412681" cy="1205098"/>
            </a:xfrm>
            <a:custGeom>
              <a:avLst/>
              <a:gdLst/>
              <a:ahLst/>
              <a:cxnLst/>
              <a:rect l="l" t="t" r="r" b="b"/>
              <a:pathLst>
                <a:path w="7278" h="21253" extrusionOk="0">
                  <a:moveTo>
                    <a:pt x="386" y="1"/>
                  </a:moveTo>
                  <a:cubicBezTo>
                    <a:pt x="386" y="1"/>
                    <a:pt x="0" y="9850"/>
                    <a:pt x="17" y="10816"/>
                  </a:cubicBezTo>
                  <a:cubicBezTo>
                    <a:pt x="35" y="11662"/>
                    <a:pt x="1024" y="19806"/>
                    <a:pt x="1024" y="19806"/>
                  </a:cubicBezTo>
                  <a:cubicBezTo>
                    <a:pt x="1278" y="19892"/>
                    <a:pt x="1511" y="19923"/>
                    <a:pt x="1716" y="19923"/>
                  </a:cubicBezTo>
                  <a:cubicBezTo>
                    <a:pt x="2287" y="19923"/>
                    <a:pt x="2645" y="19680"/>
                    <a:pt x="2645" y="19680"/>
                  </a:cubicBezTo>
                  <a:cubicBezTo>
                    <a:pt x="2645" y="19680"/>
                    <a:pt x="2905" y="13970"/>
                    <a:pt x="2969" y="13045"/>
                  </a:cubicBezTo>
                  <a:cubicBezTo>
                    <a:pt x="3055" y="11853"/>
                    <a:pt x="2796" y="10816"/>
                    <a:pt x="2796" y="10816"/>
                  </a:cubicBezTo>
                  <a:lnTo>
                    <a:pt x="3458" y="5133"/>
                  </a:lnTo>
                  <a:cubicBezTo>
                    <a:pt x="3458" y="5133"/>
                    <a:pt x="3829" y="9860"/>
                    <a:pt x="4048" y="11601"/>
                  </a:cubicBezTo>
                  <a:cubicBezTo>
                    <a:pt x="4300" y="13598"/>
                    <a:pt x="4939" y="21096"/>
                    <a:pt x="4939" y="21096"/>
                  </a:cubicBezTo>
                  <a:cubicBezTo>
                    <a:pt x="5216" y="21212"/>
                    <a:pt x="5475" y="21252"/>
                    <a:pt x="5698" y="21252"/>
                  </a:cubicBezTo>
                  <a:cubicBezTo>
                    <a:pt x="6182" y="21252"/>
                    <a:pt x="6502" y="21065"/>
                    <a:pt x="6502" y="21065"/>
                  </a:cubicBezTo>
                  <a:cubicBezTo>
                    <a:pt x="6502" y="21065"/>
                    <a:pt x="7277" y="15533"/>
                    <a:pt x="7236" y="13519"/>
                  </a:cubicBezTo>
                  <a:cubicBezTo>
                    <a:pt x="7205" y="12127"/>
                    <a:pt x="6833" y="11444"/>
                    <a:pt x="6802" y="11059"/>
                  </a:cubicBezTo>
                  <a:cubicBezTo>
                    <a:pt x="6802" y="11059"/>
                    <a:pt x="7038" y="3260"/>
                    <a:pt x="7038" y="1918"/>
                  </a:cubicBezTo>
                  <a:lnTo>
                    <a:pt x="38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39"/>
            <p:cNvSpPr/>
            <p:nvPr/>
          </p:nvSpPr>
          <p:spPr>
            <a:xfrm>
              <a:off x="5613830" y="1535351"/>
              <a:ext cx="381494" cy="650094"/>
            </a:xfrm>
            <a:custGeom>
              <a:avLst/>
              <a:gdLst/>
              <a:ahLst/>
              <a:cxnLst/>
              <a:rect l="l" t="t" r="r" b="b"/>
              <a:pathLst>
                <a:path w="6728" h="11465" extrusionOk="0">
                  <a:moveTo>
                    <a:pt x="2624" y="0"/>
                  </a:moveTo>
                  <a:cubicBezTo>
                    <a:pt x="1341" y="0"/>
                    <a:pt x="194" y="981"/>
                    <a:pt x="128" y="2326"/>
                  </a:cubicBezTo>
                  <a:cubicBezTo>
                    <a:pt x="123" y="2377"/>
                    <a:pt x="123" y="2425"/>
                    <a:pt x="123" y="2476"/>
                  </a:cubicBezTo>
                  <a:cubicBezTo>
                    <a:pt x="123" y="3568"/>
                    <a:pt x="1" y="10255"/>
                    <a:pt x="1" y="10255"/>
                  </a:cubicBezTo>
                  <a:cubicBezTo>
                    <a:pt x="1151" y="11095"/>
                    <a:pt x="2419" y="11465"/>
                    <a:pt x="3659" y="11465"/>
                  </a:cubicBezTo>
                  <a:cubicBezTo>
                    <a:pt x="4736" y="11465"/>
                    <a:pt x="5792" y="11185"/>
                    <a:pt x="6728" y="10691"/>
                  </a:cubicBezTo>
                  <a:lnTo>
                    <a:pt x="6687" y="5497"/>
                  </a:lnTo>
                  <a:lnTo>
                    <a:pt x="6687" y="2746"/>
                  </a:lnTo>
                  <a:cubicBezTo>
                    <a:pt x="6687" y="2210"/>
                    <a:pt x="6594" y="1814"/>
                    <a:pt x="6482" y="1534"/>
                  </a:cubicBezTo>
                  <a:cubicBezTo>
                    <a:pt x="6359" y="1221"/>
                    <a:pt x="6114" y="967"/>
                    <a:pt x="5806" y="831"/>
                  </a:cubicBezTo>
                  <a:lnTo>
                    <a:pt x="4530" y="408"/>
                  </a:lnTo>
                  <a:lnTo>
                    <a:pt x="3257" y="80"/>
                  </a:lnTo>
                  <a:cubicBezTo>
                    <a:pt x="3045" y="26"/>
                    <a:pt x="2833" y="0"/>
                    <a:pt x="262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39"/>
            <p:cNvSpPr/>
            <p:nvPr/>
          </p:nvSpPr>
          <p:spPr>
            <a:xfrm>
              <a:off x="5629366" y="1182832"/>
              <a:ext cx="218702" cy="218928"/>
            </a:xfrm>
            <a:custGeom>
              <a:avLst/>
              <a:gdLst/>
              <a:ahLst/>
              <a:cxnLst/>
              <a:rect l="l" t="t" r="r" b="b"/>
              <a:pathLst>
                <a:path w="3857" h="3861" extrusionOk="0">
                  <a:moveTo>
                    <a:pt x="1928" y="1"/>
                  </a:moveTo>
                  <a:cubicBezTo>
                    <a:pt x="863" y="1"/>
                    <a:pt x="0" y="864"/>
                    <a:pt x="0" y="1932"/>
                  </a:cubicBezTo>
                  <a:cubicBezTo>
                    <a:pt x="0" y="2997"/>
                    <a:pt x="863" y="3860"/>
                    <a:pt x="1928" y="3860"/>
                  </a:cubicBezTo>
                  <a:cubicBezTo>
                    <a:pt x="2993" y="3860"/>
                    <a:pt x="3857" y="2997"/>
                    <a:pt x="3857" y="1932"/>
                  </a:cubicBezTo>
                  <a:cubicBezTo>
                    <a:pt x="3857" y="864"/>
                    <a:pt x="2993" y="1"/>
                    <a:pt x="19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39"/>
            <p:cNvSpPr/>
            <p:nvPr/>
          </p:nvSpPr>
          <p:spPr>
            <a:xfrm>
              <a:off x="5881126" y="1369950"/>
              <a:ext cx="46666" cy="114596"/>
            </a:xfrm>
            <a:custGeom>
              <a:avLst/>
              <a:gdLst/>
              <a:ahLst/>
              <a:cxnLst/>
              <a:rect l="l" t="t" r="r" b="b"/>
              <a:pathLst>
                <a:path w="823" h="2021" extrusionOk="0">
                  <a:moveTo>
                    <a:pt x="823" y="1"/>
                  </a:moveTo>
                  <a:lnTo>
                    <a:pt x="21" y="990"/>
                  </a:lnTo>
                  <a:lnTo>
                    <a:pt x="1" y="2021"/>
                  </a:lnTo>
                  <a:cubicBezTo>
                    <a:pt x="1" y="2021"/>
                    <a:pt x="259" y="1953"/>
                    <a:pt x="386" y="1714"/>
                  </a:cubicBezTo>
                  <a:cubicBezTo>
                    <a:pt x="508" y="1472"/>
                    <a:pt x="823" y="1"/>
                    <a:pt x="8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39"/>
            <p:cNvSpPr/>
            <p:nvPr/>
          </p:nvSpPr>
          <p:spPr>
            <a:xfrm>
              <a:off x="5894281" y="1250478"/>
              <a:ext cx="59821" cy="123385"/>
            </a:xfrm>
            <a:custGeom>
              <a:avLst/>
              <a:gdLst/>
              <a:ahLst/>
              <a:cxnLst/>
              <a:rect l="l" t="t" r="r" b="b"/>
              <a:pathLst>
                <a:path w="1055" h="2176" extrusionOk="0">
                  <a:moveTo>
                    <a:pt x="279" y="0"/>
                  </a:moveTo>
                  <a:cubicBezTo>
                    <a:pt x="229" y="0"/>
                    <a:pt x="199" y="5"/>
                    <a:pt x="199" y="5"/>
                  </a:cubicBezTo>
                  <a:lnTo>
                    <a:pt x="0" y="2176"/>
                  </a:lnTo>
                  <a:lnTo>
                    <a:pt x="591" y="2108"/>
                  </a:lnTo>
                  <a:cubicBezTo>
                    <a:pt x="911" y="1302"/>
                    <a:pt x="1055" y="480"/>
                    <a:pt x="799" y="217"/>
                  </a:cubicBezTo>
                  <a:cubicBezTo>
                    <a:pt x="615" y="28"/>
                    <a:pt x="395" y="0"/>
                    <a:pt x="2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39"/>
            <p:cNvSpPr/>
            <p:nvPr/>
          </p:nvSpPr>
          <p:spPr>
            <a:xfrm>
              <a:off x="3509186" y="2015480"/>
              <a:ext cx="592598" cy="347473"/>
            </a:xfrm>
            <a:custGeom>
              <a:avLst/>
              <a:gdLst/>
              <a:ahLst/>
              <a:cxnLst/>
              <a:rect l="l" t="t" r="r" b="b"/>
              <a:pathLst>
                <a:path w="10451" h="6128" extrusionOk="0">
                  <a:moveTo>
                    <a:pt x="699" y="1"/>
                  </a:moveTo>
                  <a:cubicBezTo>
                    <a:pt x="597" y="1"/>
                    <a:pt x="536" y="9"/>
                    <a:pt x="536" y="9"/>
                  </a:cubicBezTo>
                  <a:cubicBezTo>
                    <a:pt x="536" y="9"/>
                    <a:pt x="0" y="825"/>
                    <a:pt x="867" y="2259"/>
                  </a:cubicBezTo>
                  <a:cubicBezTo>
                    <a:pt x="867" y="2259"/>
                    <a:pt x="3085" y="5743"/>
                    <a:pt x="3666" y="6064"/>
                  </a:cubicBezTo>
                  <a:cubicBezTo>
                    <a:pt x="3745" y="6108"/>
                    <a:pt x="3886" y="6128"/>
                    <a:pt x="4072" y="6128"/>
                  </a:cubicBezTo>
                  <a:cubicBezTo>
                    <a:pt x="5239" y="6128"/>
                    <a:pt x="8159" y="5366"/>
                    <a:pt x="8430" y="5242"/>
                  </a:cubicBezTo>
                  <a:cubicBezTo>
                    <a:pt x="8747" y="5102"/>
                    <a:pt x="9031" y="5037"/>
                    <a:pt x="9304" y="4883"/>
                  </a:cubicBezTo>
                  <a:cubicBezTo>
                    <a:pt x="9635" y="4703"/>
                    <a:pt x="9979" y="4587"/>
                    <a:pt x="10232" y="4286"/>
                  </a:cubicBezTo>
                  <a:cubicBezTo>
                    <a:pt x="10304" y="4201"/>
                    <a:pt x="10365" y="4095"/>
                    <a:pt x="10348" y="3986"/>
                  </a:cubicBezTo>
                  <a:cubicBezTo>
                    <a:pt x="10337" y="3931"/>
                    <a:pt x="10307" y="3880"/>
                    <a:pt x="10296" y="3826"/>
                  </a:cubicBezTo>
                  <a:cubicBezTo>
                    <a:pt x="10280" y="3736"/>
                    <a:pt x="10310" y="3645"/>
                    <a:pt x="10283" y="3563"/>
                  </a:cubicBezTo>
                  <a:cubicBezTo>
                    <a:pt x="10242" y="3447"/>
                    <a:pt x="10096" y="3392"/>
                    <a:pt x="10061" y="3276"/>
                  </a:cubicBezTo>
                  <a:cubicBezTo>
                    <a:pt x="10047" y="3225"/>
                    <a:pt x="10058" y="3170"/>
                    <a:pt x="10051" y="3116"/>
                  </a:cubicBezTo>
                  <a:cubicBezTo>
                    <a:pt x="10044" y="3020"/>
                    <a:pt x="9921" y="2917"/>
                    <a:pt x="9850" y="2856"/>
                  </a:cubicBezTo>
                  <a:cubicBezTo>
                    <a:pt x="9812" y="2822"/>
                    <a:pt x="9720" y="2771"/>
                    <a:pt x="9751" y="2709"/>
                  </a:cubicBezTo>
                  <a:cubicBezTo>
                    <a:pt x="9784" y="2631"/>
                    <a:pt x="9822" y="2594"/>
                    <a:pt x="10082" y="2242"/>
                  </a:cubicBezTo>
                  <a:cubicBezTo>
                    <a:pt x="10337" y="1890"/>
                    <a:pt x="10450" y="1648"/>
                    <a:pt x="10276" y="1525"/>
                  </a:cubicBezTo>
                  <a:cubicBezTo>
                    <a:pt x="10229" y="1492"/>
                    <a:pt x="10184" y="1476"/>
                    <a:pt x="10140" y="1476"/>
                  </a:cubicBezTo>
                  <a:cubicBezTo>
                    <a:pt x="9962" y="1476"/>
                    <a:pt x="9795" y="1726"/>
                    <a:pt x="9508" y="2054"/>
                  </a:cubicBezTo>
                  <a:cubicBezTo>
                    <a:pt x="9164" y="2447"/>
                    <a:pt x="8471" y="3246"/>
                    <a:pt x="8329" y="3246"/>
                  </a:cubicBezTo>
                  <a:cubicBezTo>
                    <a:pt x="8323" y="3246"/>
                    <a:pt x="8318" y="3245"/>
                    <a:pt x="8314" y="3242"/>
                  </a:cubicBezTo>
                  <a:cubicBezTo>
                    <a:pt x="8218" y="3174"/>
                    <a:pt x="8136" y="2771"/>
                    <a:pt x="7935" y="2556"/>
                  </a:cubicBezTo>
                  <a:cubicBezTo>
                    <a:pt x="7826" y="2440"/>
                    <a:pt x="7674" y="2369"/>
                    <a:pt x="7576" y="2369"/>
                  </a:cubicBezTo>
                  <a:cubicBezTo>
                    <a:pt x="7499" y="2369"/>
                    <a:pt x="7455" y="2413"/>
                    <a:pt x="7491" y="2512"/>
                  </a:cubicBezTo>
                  <a:cubicBezTo>
                    <a:pt x="7536" y="2638"/>
                    <a:pt x="7607" y="3095"/>
                    <a:pt x="7648" y="3300"/>
                  </a:cubicBezTo>
                  <a:cubicBezTo>
                    <a:pt x="7689" y="3505"/>
                    <a:pt x="7774" y="3877"/>
                    <a:pt x="7624" y="4061"/>
                  </a:cubicBezTo>
                  <a:cubicBezTo>
                    <a:pt x="7470" y="4245"/>
                    <a:pt x="4287" y="4457"/>
                    <a:pt x="4287" y="4457"/>
                  </a:cubicBezTo>
                  <a:cubicBezTo>
                    <a:pt x="4287" y="4457"/>
                    <a:pt x="2836" y="1515"/>
                    <a:pt x="2286" y="795"/>
                  </a:cubicBezTo>
                  <a:cubicBezTo>
                    <a:pt x="1744" y="87"/>
                    <a:pt x="1019" y="1"/>
                    <a:pt x="699"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39"/>
            <p:cNvSpPr/>
            <p:nvPr/>
          </p:nvSpPr>
          <p:spPr>
            <a:xfrm>
              <a:off x="5641331" y="1199333"/>
              <a:ext cx="330009" cy="403722"/>
            </a:xfrm>
            <a:custGeom>
              <a:avLst/>
              <a:gdLst/>
              <a:ahLst/>
              <a:cxnLst/>
              <a:rect l="l" t="t" r="r" b="b"/>
              <a:pathLst>
                <a:path w="5820" h="7120" extrusionOk="0">
                  <a:moveTo>
                    <a:pt x="2053" y="1"/>
                  </a:moveTo>
                  <a:cubicBezTo>
                    <a:pt x="1167" y="1"/>
                    <a:pt x="328" y="427"/>
                    <a:pt x="195" y="1525"/>
                  </a:cubicBezTo>
                  <a:cubicBezTo>
                    <a:pt x="0" y="3150"/>
                    <a:pt x="89" y="3815"/>
                    <a:pt x="318" y="4638"/>
                  </a:cubicBezTo>
                  <a:cubicBezTo>
                    <a:pt x="462" y="5153"/>
                    <a:pt x="761" y="5525"/>
                    <a:pt x="1236" y="5600"/>
                  </a:cubicBezTo>
                  <a:cubicBezTo>
                    <a:pt x="1292" y="5609"/>
                    <a:pt x="1361" y="5612"/>
                    <a:pt x="1435" y="5612"/>
                  </a:cubicBezTo>
                  <a:cubicBezTo>
                    <a:pt x="1731" y="5612"/>
                    <a:pt x="2106" y="5556"/>
                    <a:pt x="2106" y="5556"/>
                  </a:cubicBezTo>
                  <a:lnTo>
                    <a:pt x="2106" y="5556"/>
                  </a:lnTo>
                  <a:lnTo>
                    <a:pt x="2103" y="6263"/>
                  </a:lnTo>
                  <a:cubicBezTo>
                    <a:pt x="1615" y="6828"/>
                    <a:pt x="1999" y="7119"/>
                    <a:pt x="2589" y="7119"/>
                  </a:cubicBezTo>
                  <a:cubicBezTo>
                    <a:pt x="3121" y="7119"/>
                    <a:pt x="3822" y="6882"/>
                    <a:pt x="4202" y="6395"/>
                  </a:cubicBezTo>
                  <a:lnTo>
                    <a:pt x="4250" y="3999"/>
                  </a:lnTo>
                  <a:cubicBezTo>
                    <a:pt x="4250" y="3999"/>
                    <a:pt x="4313" y="4265"/>
                    <a:pt x="4670" y="4265"/>
                  </a:cubicBezTo>
                  <a:cubicBezTo>
                    <a:pt x="4759" y="4265"/>
                    <a:pt x="4866" y="4248"/>
                    <a:pt x="4994" y="4208"/>
                  </a:cubicBezTo>
                  <a:cubicBezTo>
                    <a:pt x="5366" y="4092"/>
                    <a:pt x="5819" y="3420"/>
                    <a:pt x="5577" y="2911"/>
                  </a:cubicBezTo>
                  <a:cubicBezTo>
                    <a:pt x="5464" y="2673"/>
                    <a:pt x="5298" y="2594"/>
                    <a:pt x="5138" y="2594"/>
                  </a:cubicBezTo>
                  <a:cubicBezTo>
                    <a:pt x="4962" y="2594"/>
                    <a:pt x="4794" y="2690"/>
                    <a:pt x="4717" y="2771"/>
                  </a:cubicBezTo>
                  <a:cubicBezTo>
                    <a:pt x="4593" y="2904"/>
                    <a:pt x="4448" y="3092"/>
                    <a:pt x="4336" y="3092"/>
                  </a:cubicBezTo>
                  <a:cubicBezTo>
                    <a:pt x="4319" y="3092"/>
                    <a:pt x="4302" y="3087"/>
                    <a:pt x="4287" y="3078"/>
                  </a:cubicBezTo>
                  <a:cubicBezTo>
                    <a:pt x="4287" y="3078"/>
                    <a:pt x="4710" y="1136"/>
                    <a:pt x="3595" y="433"/>
                  </a:cubicBezTo>
                  <a:cubicBezTo>
                    <a:pt x="3168" y="164"/>
                    <a:pt x="2601" y="1"/>
                    <a:pt x="205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39"/>
            <p:cNvSpPr/>
            <p:nvPr/>
          </p:nvSpPr>
          <p:spPr>
            <a:xfrm>
              <a:off x="5629877" y="1156239"/>
              <a:ext cx="290544" cy="229078"/>
            </a:xfrm>
            <a:custGeom>
              <a:avLst/>
              <a:gdLst/>
              <a:ahLst/>
              <a:cxnLst/>
              <a:rect l="l" t="t" r="r" b="b"/>
              <a:pathLst>
                <a:path w="5124" h="4040" extrusionOk="0">
                  <a:moveTo>
                    <a:pt x="987" y="0"/>
                  </a:moveTo>
                  <a:cubicBezTo>
                    <a:pt x="771" y="0"/>
                    <a:pt x="574" y="51"/>
                    <a:pt x="393" y="207"/>
                  </a:cubicBezTo>
                  <a:cubicBezTo>
                    <a:pt x="121" y="445"/>
                    <a:pt x="1" y="865"/>
                    <a:pt x="148" y="1196"/>
                  </a:cubicBezTo>
                  <a:cubicBezTo>
                    <a:pt x="182" y="1275"/>
                    <a:pt x="234" y="1343"/>
                    <a:pt x="291" y="1408"/>
                  </a:cubicBezTo>
                  <a:cubicBezTo>
                    <a:pt x="390" y="1521"/>
                    <a:pt x="506" y="1609"/>
                    <a:pt x="650" y="1653"/>
                  </a:cubicBezTo>
                  <a:cubicBezTo>
                    <a:pt x="650" y="1653"/>
                    <a:pt x="864" y="1848"/>
                    <a:pt x="1622" y="1940"/>
                  </a:cubicBezTo>
                  <a:cubicBezTo>
                    <a:pt x="1836" y="1966"/>
                    <a:pt x="2083" y="1976"/>
                    <a:pt x="2332" y="1976"/>
                  </a:cubicBezTo>
                  <a:cubicBezTo>
                    <a:pt x="2962" y="1976"/>
                    <a:pt x="3600" y="1914"/>
                    <a:pt x="3715" y="1899"/>
                  </a:cubicBezTo>
                  <a:cubicBezTo>
                    <a:pt x="3728" y="1897"/>
                    <a:pt x="3741" y="1896"/>
                    <a:pt x="3753" y="1896"/>
                  </a:cubicBezTo>
                  <a:cubicBezTo>
                    <a:pt x="3939" y="1896"/>
                    <a:pt x="3988" y="2116"/>
                    <a:pt x="4100" y="2661"/>
                  </a:cubicBezTo>
                  <a:cubicBezTo>
                    <a:pt x="4202" y="3173"/>
                    <a:pt x="4288" y="4033"/>
                    <a:pt x="4489" y="4039"/>
                  </a:cubicBezTo>
                  <a:cubicBezTo>
                    <a:pt x="4547" y="4039"/>
                    <a:pt x="4772" y="3664"/>
                    <a:pt x="4919" y="3531"/>
                  </a:cubicBezTo>
                  <a:cubicBezTo>
                    <a:pt x="5124" y="3346"/>
                    <a:pt x="4862" y="1667"/>
                    <a:pt x="4862" y="1667"/>
                  </a:cubicBezTo>
                  <a:cubicBezTo>
                    <a:pt x="4862" y="1667"/>
                    <a:pt x="5056" y="1251"/>
                    <a:pt x="4663" y="818"/>
                  </a:cubicBezTo>
                  <a:cubicBezTo>
                    <a:pt x="4387" y="511"/>
                    <a:pt x="3920" y="476"/>
                    <a:pt x="3124" y="353"/>
                  </a:cubicBezTo>
                  <a:cubicBezTo>
                    <a:pt x="2704" y="285"/>
                    <a:pt x="2073" y="169"/>
                    <a:pt x="1656" y="90"/>
                  </a:cubicBezTo>
                  <a:cubicBezTo>
                    <a:pt x="1414" y="46"/>
                    <a:pt x="1192" y="0"/>
                    <a:pt x="9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39"/>
            <p:cNvSpPr/>
            <p:nvPr/>
          </p:nvSpPr>
          <p:spPr>
            <a:xfrm>
              <a:off x="5899724" y="1223545"/>
              <a:ext cx="46269" cy="34589"/>
            </a:xfrm>
            <a:custGeom>
              <a:avLst/>
              <a:gdLst/>
              <a:ahLst/>
              <a:cxnLst/>
              <a:rect l="l" t="t" r="r" b="b"/>
              <a:pathLst>
                <a:path w="816" h="610" extrusionOk="0">
                  <a:moveTo>
                    <a:pt x="456" y="1"/>
                  </a:moveTo>
                  <a:cubicBezTo>
                    <a:pt x="394" y="1"/>
                    <a:pt x="332" y="16"/>
                    <a:pt x="273" y="47"/>
                  </a:cubicBezTo>
                  <a:cubicBezTo>
                    <a:pt x="78" y="153"/>
                    <a:pt x="0" y="405"/>
                    <a:pt x="103" y="610"/>
                  </a:cubicBezTo>
                  <a:lnTo>
                    <a:pt x="815" y="228"/>
                  </a:lnTo>
                  <a:cubicBezTo>
                    <a:pt x="743" y="84"/>
                    <a:pt x="602" y="1"/>
                    <a:pt x="4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39"/>
            <p:cNvSpPr/>
            <p:nvPr/>
          </p:nvSpPr>
          <p:spPr>
            <a:xfrm>
              <a:off x="5760746" y="1462262"/>
              <a:ext cx="110003" cy="67986"/>
            </a:xfrm>
            <a:custGeom>
              <a:avLst/>
              <a:gdLst/>
              <a:ahLst/>
              <a:cxnLst/>
              <a:rect l="l" t="t" r="r" b="b"/>
              <a:pathLst>
                <a:path w="1940" h="1199" extrusionOk="0">
                  <a:moveTo>
                    <a:pt x="1939" y="1"/>
                  </a:moveTo>
                  <a:lnTo>
                    <a:pt x="1939" y="1"/>
                  </a:lnTo>
                  <a:cubicBezTo>
                    <a:pt x="1881" y="147"/>
                    <a:pt x="1676" y="377"/>
                    <a:pt x="1427" y="509"/>
                  </a:cubicBezTo>
                  <a:cubicBezTo>
                    <a:pt x="1059" y="704"/>
                    <a:pt x="0" y="919"/>
                    <a:pt x="0" y="919"/>
                  </a:cubicBezTo>
                  <a:lnTo>
                    <a:pt x="0" y="1199"/>
                  </a:lnTo>
                  <a:cubicBezTo>
                    <a:pt x="0" y="1199"/>
                    <a:pt x="1379" y="946"/>
                    <a:pt x="1648" y="598"/>
                  </a:cubicBezTo>
                  <a:cubicBezTo>
                    <a:pt x="1870" y="315"/>
                    <a:pt x="1939" y="1"/>
                    <a:pt x="1939"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39"/>
            <p:cNvSpPr/>
            <p:nvPr/>
          </p:nvSpPr>
          <p:spPr>
            <a:xfrm>
              <a:off x="5763638" y="1346362"/>
              <a:ext cx="24042" cy="25006"/>
            </a:xfrm>
            <a:custGeom>
              <a:avLst/>
              <a:gdLst/>
              <a:ahLst/>
              <a:cxnLst/>
              <a:rect l="l" t="t" r="r" b="b"/>
              <a:pathLst>
                <a:path w="424" h="441" extrusionOk="0">
                  <a:moveTo>
                    <a:pt x="212" y="0"/>
                  </a:moveTo>
                  <a:cubicBezTo>
                    <a:pt x="96" y="0"/>
                    <a:pt x="0" y="99"/>
                    <a:pt x="0" y="222"/>
                  </a:cubicBezTo>
                  <a:cubicBezTo>
                    <a:pt x="0" y="345"/>
                    <a:pt x="96" y="441"/>
                    <a:pt x="212" y="441"/>
                  </a:cubicBezTo>
                  <a:cubicBezTo>
                    <a:pt x="328" y="441"/>
                    <a:pt x="424" y="342"/>
                    <a:pt x="424" y="219"/>
                  </a:cubicBezTo>
                  <a:cubicBezTo>
                    <a:pt x="424" y="99"/>
                    <a:pt x="328" y="0"/>
                    <a:pt x="2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39"/>
            <p:cNvSpPr/>
            <p:nvPr/>
          </p:nvSpPr>
          <p:spPr>
            <a:xfrm>
              <a:off x="5776396" y="1305423"/>
              <a:ext cx="29485" cy="22397"/>
            </a:xfrm>
            <a:custGeom>
              <a:avLst/>
              <a:gdLst/>
              <a:ahLst/>
              <a:cxnLst/>
              <a:rect l="l" t="t" r="r" b="b"/>
              <a:pathLst>
                <a:path w="520" h="395" extrusionOk="0">
                  <a:moveTo>
                    <a:pt x="226" y="0"/>
                  </a:moveTo>
                  <a:cubicBezTo>
                    <a:pt x="134" y="0"/>
                    <a:pt x="46" y="53"/>
                    <a:pt x="0" y="142"/>
                  </a:cubicBezTo>
                  <a:lnTo>
                    <a:pt x="455" y="394"/>
                  </a:lnTo>
                  <a:cubicBezTo>
                    <a:pt x="520" y="262"/>
                    <a:pt x="471" y="101"/>
                    <a:pt x="349" y="33"/>
                  </a:cubicBezTo>
                  <a:cubicBezTo>
                    <a:pt x="310" y="11"/>
                    <a:pt x="268" y="0"/>
                    <a:pt x="2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39"/>
            <p:cNvSpPr/>
            <p:nvPr/>
          </p:nvSpPr>
          <p:spPr>
            <a:xfrm>
              <a:off x="5738689" y="1441962"/>
              <a:ext cx="30222" cy="20470"/>
            </a:xfrm>
            <a:custGeom>
              <a:avLst/>
              <a:gdLst/>
              <a:ahLst/>
              <a:cxnLst/>
              <a:rect l="l" t="t" r="r" b="b"/>
              <a:pathLst>
                <a:path w="533" h="361" extrusionOk="0">
                  <a:moveTo>
                    <a:pt x="485" y="1"/>
                  </a:moveTo>
                  <a:lnTo>
                    <a:pt x="0" y="185"/>
                  </a:lnTo>
                  <a:cubicBezTo>
                    <a:pt x="38" y="292"/>
                    <a:pt x="138" y="360"/>
                    <a:pt x="244" y="360"/>
                  </a:cubicBezTo>
                  <a:cubicBezTo>
                    <a:pt x="272" y="360"/>
                    <a:pt x="300" y="355"/>
                    <a:pt x="328" y="345"/>
                  </a:cubicBezTo>
                  <a:cubicBezTo>
                    <a:pt x="461" y="294"/>
                    <a:pt x="533" y="141"/>
                    <a:pt x="485"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39"/>
            <p:cNvSpPr/>
            <p:nvPr/>
          </p:nvSpPr>
          <p:spPr>
            <a:xfrm>
              <a:off x="5655053" y="1299242"/>
              <a:ext cx="28295" cy="24325"/>
            </a:xfrm>
            <a:custGeom>
              <a:avLst/>
              <a:gdLst/>
              <a:ahLst/>
              <a:cxnLst/>
              <a:rect l="l" t="t" r="r" b="b"/>
              <a:pathLst>
                <a:path w="499" h="429" extrusionOk="0">
                  <a:moveTo>
                    <a:pt x="291" y="0"/>
                  </a:moveTo>
                  <a:cubicBezTo>
                    <a:pt x="238" y="0"/>
                    <a:pt x="184" y="17"/>
                    <a:pt x="138" y="53"/>
                  </a:cubicBezTo>
                  <a:cubicBezTo>
                    <a:pt x="25" y="142"/>
                    <a:pt x="1" y="309"/>
                    <a:pt x="83" y="429"/>
                  </a:cubicBezTo>
                  <a:lnTo>
                    <a:pt x="499" y="108"/>
                  </a:lnTo>
                  <a:cubicBezTo>
                    <a:pt x="448" y="38"/>
                    <a:pt x="370" y="0"/>
                    <a:pt x="2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39"/>
            <p:cNvSpPr/>
            <p:nvPr/>
          </p:nvSpPr>
          <p:spPr>
            <a:xfrm>
              <a:off x="5667073" y="1342846"/>
              <a:ext cx="24042" cy="25233"/>
            </a:xfrm>
            <a:custGeom>
              <a:avLst/>
              <a:gdLst/>
              <a:ahLst/>
              <a:cxnLst/>
              <a:rect l="l" t="t" r="r" b="b"/>
              <a:pathLst>
                <a:path w="424" h="445" extrusionOk="0">
                  <a:moveTo>
                    <a:pt x="212" y="1"/>
                  </a:moveTo>
                  <a:cubicBezTo>
                    <a:pt x="96" y="1"/>
                    <a:pt x="0" y="100"/>
                    <a:pt x="0" y="223"/>
                  </a:cubicBezTo>
                  <a:cubicBezTo>
                    <a:pt x="0" y="345"/>
                    <a:pt x="96" y="445"/>
                    <a:pt x="212" y="445"/>
                  </a:cubicBezTo>
                  <a:cubicBezTo>
                    <a:pt x="328" y="441"/>
                    <a:pt x="424" y="342"/>
                    <a:pt x="424" y="223"/>
                  </a:cubicBezTo>
                  <a:cubicBezTo>
                    <a:pt x="424" y="100"/>
                    <a:pt x="328" y="1"/>
                    <a:pt x="2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39"/>
            <p:cNvSpPr/>
            <p:nvPr/>
          </p:nvSpPr>
          <p:spPr>
            <a:xfrm>
              <a:off x="5686636" y="1344037"/>
              <a:ext cx="41846" cy="72466"/>
            </a:xfrm>
            <a:custGeom>
              <a:avLst/>
              <a:gdLst/>
              <a:ahLst/>
              <a:cxnLst/>
              <a:rect l="l" t="t" r="r" b="b"/>
              <a:pathLst>
                <a:path w="738" h="1278" extrusionOk="0">
                  <a:moveTo>
                    <a:pt x="737" y="0"/>
                  </a:moveTo>
                  <a:lnTo>
                    <a:pt x="0" y="1052"/>
                  </a:lnTo>
                  <a:lnTo>
                    <a:pt x="666" y="1277"/>
                  </a:lnTo>
                  <a:lnTo>
                    <a:pt x="737"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39"/>
            <p:cNvSpPr/>
            <p:nvPr/>
          </p:nvSpPr>
          <p:spPr>
            <a:xfrm>
              <a:off x="5748782" y="3244530"/>
              <a:ext cx="232650" cy="212578"/>
            </a:xfrm>
            <a:custGeom>
              <a:avLst/>
              <a:gdLst/>
              <a:ahLst/>
              <a:cxnLst/>
              <a:rect l="l" t="t" r="r" b="b"/>
              <a:pathLst>
                <a:path w="4103" h="3749" extrusionOk="0">
                  <a:moveTo>
                    <a:pt x="3761" y="1"/>
                  </a:moveTo>
                  <a:cubicBezTo>
                    <a:pt x="3758" y="1"/>
                    <a:pt x="3754" y="1"/>
                    <a:pt x="3751" y="2"/>
                  </a:cubicBezTo>
                  <a:lnTo>
                    <a:pt x="3751" y="156"/>
                  </a:lnTo>
                  <a:cubicBezTo>
                    <a:pt x="3648" y="268"/>
                    <a:pt x="3368" y="381"/>
                    <a:pt x="3047" y="395"/>
                  </a:cubicBezTo>
                  <a:cubicBezTo>
                    <a:pt x="3032" y="395"/>
                    <a:pt x="3016" y="395"/>
                    <a:pt x="2998" y="395"/>
                  </a:cubicBezTo>
                  <a:cubicBezTo>
                    <a:pt x="2773" y="395"/>
                    <a:pt x="2345" y="350"/>
                    <a:pt x="2348" y="204"/>
                  </a:cubicBezTo>
                  <a:lnTo>
                    <a:pt x="2348" y="2"/>
                  </a:lnTo>
                  <a:cubicBezTo>
                    <a:pt x="2212" y="60"/>
                    <a:pt x="1900" y="1251"/>
                    <a:pt x="1344" y="1760"/>
                  </a:cubicBezTo>
                  <a:cubicBezTo>
                    <a:pt x="901" y="2163"/>
                    <a:pt x="297" y="2631"/>
                    <a:pt x="143" y="3081"/>
                  </a:cubicBezTo>
                  <a:cubicBezTo>
                    <a:pt x="1" y="3497"/>
                    <a:pt x="777" y="3748"/>
                    <a:pt x="1243" y="3748"/>
                  </a:cubicBezTo>
                  <a:cubicBezTo>
                    <a:pt x="1301" y="3748"/>
                    <a:pt x="1353" y="3744"/>
                    <a:pt x="1399" y="3737"/>
                  </a:cubicBezTo>
                  <a:cubicBezTo>
                    <a:pt x="1877" y="3651"/>
                    <a:pt x="2713" y="3310"/>
                    <a:pt x="2921" y="2999"/>
                  </a:cubicBezTo>
                  <a:cubicBezTo>
                    <a:pt x="3129" y="2685"/>
                    <a:pt x="3228" y="2221"/>
                    <a:pt x="3399" y="1992"/>
                  </a:cubicBezTo>
                  <a:cubicBezTo>
                    <a:pt x="3567" y="1760"/>
                    <a:pt x="3959" y="1504"/>
                    <a:pt x="4051" y="1238"/>
                  </a:cubicBezTo>
                  <a:cubicBezTo>
                    <a:pt x="4102" y="1091"/>
                    <a:pt x="4041" y="771"/>
                    <a:pt x="3973" y="501"/>
                  </a:cubicBezTo>
                  <a:cubicBezTo>
                    <a:pt x="3907" y="261"/>
                    <a:pt x="3842" y="1"/>
                    <a:pt x="37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39"/>
            <p:cNvSpPr/>
            <p:nvPr/>
          </p:nvSpPr>
          <p:spPr>
            <a:xfrm>
              <a:off x="5466970" y="3166394"/>
              <a:ext cx="304096" cy="156499"/>
            </a:xfrm>
            <a:custGeom>
              <a:avLst/>
              <a:gdLst/>
              <a:ahLst/>
              <a:cxnLst/>
              <a:rect l="l" t="t" r="r" b="b"/>
              <a:pathLst>
                <a:path w="5363" h="2760" extrusionOk="0">
                  <a:moveTo>
                    <a:pt x="4845" y="1"/>
                  </a:moveTo>
                  <a:cubicBezTo>
                    <a:pt x="4842" y="1"/>
                    <a:pt x="4839" y="1"/>
                    <a:pt x="4837" y="2"/>
                  </a:cubicBezTo>
                  <a:lnTo>
                    <a:pt x="4837" y="138"/>
                  </a:lnTo>
                  <a:cubicBezTo>
                    <a:pt x="4726" y="304"/>
                    <a:pt x="4323" y="405"/>
                    <a:pt x="3952" y="405"/>
                  </a:cubicBezTo>
                  <a:cubicBezTo>
                    <a:pt x="3749" y="405"/>
                    <a:pt x="3557" y="375"/>
                    <a:pt x="3427" y="309"/>
                  </a:cubicBezTo>
                  <a:lnTo>
                    <a:pt x="3417" y="93"/>
                  </a:lnTo>
                  <a:cubicBezTo>
                    <a:pt x="3345" y="93"/>
                    <a:pt x="3287" y="196"/>
                    <a:pt x="3123" y="370"/>
                  </a:cubicBezTo>
                  <a:cubicBezTo>
                    <a:pt x="2932" y="582"/>
                    <a:pt x="2611" y="810"/>
                    <a:pt x="2301" y="967"/>
                  </a:cubicBezTo>
                  <a:cubicBezTo>
                    <a:pt x="1771" y="1230"/>
                    <a:pt x="752" y="1633"/>
                    <a:pt x="290" y="1841"/>
                  </a:cubicBezTo>
                  <a:cubicBezTo>
                    <a:pt x="1" y="1971"/>
                    <a:pt x="14" y="2322"/>
                    <a:pt x="311" y="2520"/>
                  </a:cubicBezTo>
                  <a:cubicBezTo>
                    <a:pt x="511" y="2652"/>
                    <a:pt x="896" y="2760"/>
                    <a:pt x="1386" y="2760"/>
                  </a:cubicBezTo>
                  <a:cubicBezTo>
                    <a:pt x="1634" y="2760"/>
                    <a:pt x="1908" y="2732"/>
                    <a:pt x="2198" y="2667"/>
                  </a:cubicBezTo>
                  <a:cubicBezTo>
                    <a:pt x="2657" y="2564"/>
                    <a:pt x="3251" y="2151"/>
                    <a:pt x="3641" y="2151"/>
                  </a:cubicBezTo>
                  <a:cubicBezTo>
                    <a:pt x="3652" y="2151"/>
                    <a:pt x="3662" y="2151"/>
                    <a:pt x="3673" y="2152"/>
                  </a:cubicBezTo>
                  <a:cubicBezTo>
                    <a:pt x="3764" y="2157"/>
                    <a:pt x="3873" y="2160"/>
                    <a:pt x="3991" y="2160"/>
                  </a:cubicBezTo>
                  <a:cubicBezTo>
                    <a:pt x="4378" y="2160"/>
                    <a:pt x="4856" y="2123"/>
                    <a:pt x="5076" y="1971"/>
                  </a:cubicBezTo>
                  <a:cubicBezTo>
                    <a:pt x="5362" y="1773"/>
                    <a:pt x="5246" y="1350"/>
                    <a:pt x="5167" y="988"/>
                  </a:cubicBezTo>
                  <a:cubicBezTo>
                    <a:pt x="5081" y="601"/>
                    <a:pt x="4971" y="1"/>
                    <a:pt x="48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39"/>
            <p:cNvSpPr/>
            <p:nvPr/>
          </p:nvSpPr>
          <p:spPr>
            <a:xfrm>
              <a:off x="5681419" y="2260177"/>
              <a:ext cx="110910" cy="358813"/>
            </a:xfrm>
            <a:custGeom>
              <a:avLst/>
              <a:gdLst/>
              <a:ahLst/>
              <a:cxnLst/>
              <a:rect l="l" t="t" r="r" b="b"/>
              <a:pathLst>
                <a:path w="1956" h="6328" extrusionOk="0">
                  <a:moveTo>
                    <a:pt x="0" y="0"/>
                  </a:moveTo>
                  <a:cubicBezTo>
                    <a:pt x="0" y="0"/>
                    <a:pt x="379" y="707"/>
                    <a:pt x="1499" y="1366"/>
                  </a:cubicBezTo>
                  <a:lnTo>
                    <a:pt x="1348" y="6328"/>
                  </a:lnTo>
                  <a:lnTo>
                    <a:pt x="1956" y="1123"/>
                  </a:lnTo>
                  <a:cubicBezTo>
                    <a:pt x="1956" y="1123"/>
                    <a:pt x="833" y="806"/>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7" name="Google Shape;5257;p39"/>
            <p:cNvGrpSpPr/>
            <p:nvPr/>
          </p:nvGrpSpPr>
          <p:grpSpPr>
            <a:xfrm>
              <a:off x="3912170" y="1556213"/>
              <a:ext cx="1492099" cy="2525555"/>
              <a:chOff x="3912170" y="1556213"/>
              <a:chExt cx="1492099" cy="2525555"/>
            </a:xfrm>
          </p:grpSpPr>
          <p:sp>
            <p:nvSpPr>
              <p:cNvPr id="5258" name="Google Shape;5258;p39"/>
              <p:cNvSpPr/>
              <p:nvPr/>
            </p:nvSpPr>
            <p:spPr>
              <a:xfrm>
                <a:off x="4881300" y="2663550"/>
                <a:ext cx="239400" cy="419700"/>
              </a:xfrm>
              <a:prstGeom prst="ellipse">
                <a:avLst/>
              </a:pr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39"/>
              <p:cNvSpPr/>
              <p:nvPr/>
            </p:nvSpPr>
            <p:spPr>
              <a:xfrm>
                <a:off x="4589045" y="3377116"/>
                <a:ext cx="188068" cy="356912"/>
              </a:xfrm>
              <a:custGeom>
                <a:avLst/>
                <a:gdLst/>
                <a:ahLst/>
                <a:cxnLst/>
                <a:rect l="l" t="t" r="r" b="b"/>
                <a:pathLst>
                  <a:path w="12426" h="23578" extrusionOk="0">
                    <a:moveTo>
                      <a:pt x="8725" y="1"/>
                    </a:moveTo>
                    <a:cubicBezTo>
                      <a:pt x="8671" y="1"/>
                      <a:pt x="8617" y="2"/>
                      <a:pt x="8563" y="3"/>
                    </a:cubicBezTo>
                    <a:cubicBezTo>
                      <a:pt x="8549" y="3"/>
                      <a:pt x="8535" y="3"/>
                      <a:pt x="8521" y="3"/>
                    </a:cubicBezTo>
                    <a:cubicBezTo>
                      <a:pt x="8396" y="3"/>
                      <a:pt x="8271" y="17"/>
                      <a:pt x="8139" y="30"/>
                    </a:cubicBezTo>
                    <a:cubicBezTo>
                      <a:pt x="8031" y="42"/>
                      <a:pt x="7915" y="65"/>
                      <a:pt x="7796" y="89"/>
                    </a:cubicBezTo>
                    <a:cubicBezTo>
                      <a:pt x="7646" y="115"/>
                      <a:pt x="7484" y="162"/>
                      <a:pt x="7318" y="204"/>
                    </a:cubicBezTo>
                    <a:lnTo>
                      <a:pt x="7271" y="215"/>
                    </a:lnTo>
                    <a:cubicBezTo>
                      <a:pt x="7179" y="247"/>
                      <a:pt x="7079" y="274"/>
                      <a:pt x="6975" y="316"/>
                    </a:cubicBezTo>
                    <a:cubicBezTo>
                      <a:pt x="6778" y="377"/>
                      <a:pt x="6582" y="466"/>
                      <a:pt x="6401" y="539"/>
                    </a:cubicBezTo>
                    <a:lnTo>
                      <a:pt x="6316" y="574"/>
                    </a:lnTo>
                    <a:cubicBezTo>
                      <a:pt x="6242" y="609"/>
                      <a:pt x="6166" y="640"/>
                      <a:pt x="6084" y="683"/>
                    </a:cubicBezTo>
                    <a:cubicBezTo>
                      <a:pt x="5810" y="813"/>
                      <a:pt x="5536" y="952"/>
                      <a:pt x="5259" y="1110"/>
                    </a:cubicBezTo>
                    <a:lnTo>
                      <a:pt x="5252" y="1110"/>
                    </a:lnTo>
                    <a:lnTo>
                      <a:pt x="5163" y="1160"/>
                    </a:lnTo>
                    <a:lnTo>
                      <a:pt x="5132" y="1183"/>
                    </a:lnTo>
                    <a:lnTo>
                      <a:pt x="5009" y="1249"/>
                    </a:lnTo>
                    <a:lnTo>
                      <a:pt x="5004" y="1256"/>
                    </a:lnTo>
                    <a:cubicBezTo>
                      <a:pt x="3864" y="1923"/>
                      <a:pt x="2835" y="2702"/>
                      <a:pt x="1794" y="3693"/>
                    </a:cubicBezTo>
                    <a:lnTo>
                      <a:pt x="1725" y="3759"/>
                    </a:lnTo>
                    <a:cubicBezTo>
                      <a:pt x="1674" y="3809"/>
                      <a:pt x="1624" y="3855"/>
                      <a:pt x="1570" y="3901"/>
                    </a:cubicBezTo>
                    <a:lnTo>
                      <a:pt x="1485" y="3986"/>
                    </a:lnTo>
                    <a:cubicBezTo>
                      <a:pt x="972" y="4483"/>
                      <a:pt x="510" y="4980"/>
                      <a:pt x="1" y="5528"/>
                    </a:cubicBezTo>
                    <a:cubicBezTo>
                      <a:pt x="59" y="5466"/>
                      <a:pt x="117" y="5409"/>
                      <a:pt x="175" y="5350"/>
                    </a:cubicBezTo>
                    <a:lnTo>
                      <a:pt x="175" y="5350"/>
                    </a:lnTo>
                    <a:lnTo>
                      <a:pt x="136" y="16481"/>
                    </a:lnTo>
                    <a:lnTo>
                      <a:pt x="12426" y="23577"/>
                    </a:lnTo>
                    <a:lnTo>
                      <a:pt x="12422" y="10335"/>
                    </a:lnTo>
                    <a:cubicBezTo>
                      <a:pt x="12422" y="10254"/>
                      <a:pt x="12422" y="10174"/>
                      <a:pt x="12426" y="10092"/>
                    </a:cubicBezTo>
                    <a:lnTo>
                      <a:pt x="12422" y="9935"/>
                    </a:lnTo>
                    <a:lnTo>
                      <a:pt x="12422" y="9919"/>
                    </a:lnTo>
                    <a:lnTo>
                      <a:pt x="12418" y="9903"/>
                    </a:lnTo>
                    <a:lnTo>
                      <a:pt x="12353" y="7325"/>
                    </a:lnTo>
                    <a:lnTo>
                      <a:pt x="12353" y="7302"/>
                    </a:lnTo>
                    <a:lnTo>
                      <a:pt x="12356" y="7282"/>
                    </a:lnTo>
                    <a:cubicBezTo>
                      <a:pt x="12295" y="6211"/>
                      <a:pt x="12203" y="5286"/>
                      <a:pt x="12071" y="4471"/>
                    </a:cubicBezTo>
                    <a:lnTo>
                      <a:pt x="12059" y="4402"/>
                    </a:lnTo>
                    <a:cubicBezTo>
                      <a:pt x="12052" y="4345"/>
                      <a:pt x="12041" y="4283"/>
                      <a:pt x="12032" y="4233"/>
                    </a:cubicBezTo>
                    <a:cubicBezTo>
                      <a:pt x="11998" y="4025"/>
                      <a:pt x="11956" y="3832"/>
                      <a:pt x="11913" y="3635"/>
                    </a:cubicBezTo>
                    <a:lnTo>
                      <a:pt x="11902" y="3592"/>
                    </a:lnTo>
                    <a:cubicBezTo>
                      <a:pt x="11879" y="3493"/>
                      <a:pt x="11859" y="3396"/>
                      <a:pt x="11836" y="3307"/>
                    </a:cubicBezTo>
                    <a:cubicBezTo>
                      <a:pt x="11790" y="3134"/>
                      <a:pt x="11744" y="2968"/>
                      <a:pt x="11689" y="2806"/>
                    </a:cubicBezTo>
                    <a:cubicBezTo>
                      <a:pt x="11655" y="2695"/>
                      <a:pt x="11620" y="2579"/>
                      <a:pt x="11578" y="2471"/>
                    </a:cubicBezTo>
                    <a:cubicBezTo>
                      <a:pt x="11524" y="2325"/>
                      <a:pt x="11470" y="2174"/>
                      <a:pt x="11404" y="2047"/>
                    </a:cubicBezTo>
                    <a:cubicBezTo>
                      <a:pt x="11358" y="1935"/>
                      <a:pt x="11308" y="1839"/>
                      <a:pt x="11250" y="1727"/>
                    </a:cubicBezTo>
                    <a:cubicBezTo>
                      <a:pt x="11189" y="1603"/>
                      <a:pt x="11127" y="1484"/>
                      <a:pt x="11054" y="1380"/>
                    </a:cubicBezTo>
                    <a:cubicBezTo>
                      <a:pt x="10995" y="1295"/>
                      <a:pt x="10942" y="1215"/>
                      <a:pt x="10884" y="1145"/>
                    </a:cubicBezTo>
                    <a:lnTo>
                      <a:pt x="10853" y="1103"/>
                    </a:lnTo>
                    <a:lnTo>
                      <a:pt x="10807" y="1044"/>
                    </a:lnTo>
                    <a:cubicBezTo>
                      <a:pt x="10749" y="964"/>
                      <a:pt x="10687" y="891"/>
                      <a:pt x="10625" y="825"/>
                    </a:cubicBezTo>
                    <a:cubicBezTo>
                      <a:pt x="10498" y="697"/>
                      <a:pt x="10375" y="594"/>
                      <a:pt x="10251" y="509"/>
                    </a:cubicBezTo>
                    <a:cubicBezTo>
                      <a:pt x="10155" y="439"/>
                      <a:pt x="10047" y="370"/>
                      <a:pt x="9897" y="297"/>
                    </a:cubicBezTo>
                    <a:cubicBezTo>
                      <a:pt x="9801" y="238"/>
                      <a:pt x="9685" y="181"/>
                      <a:pt x="9550" y="135"/>
                    </a:cubicBezTo>
                    <a:cubicBezTo>
                      <a:pt x="9477" y="115"/>
                      <a:pt x="9399" y="92"/>
                      <a:pt x="9315" y="77"/>
                    </a:cubicBezTo>
                    <a:lnTo>
                      <a:pt x="9265" y="69"/>
                    </a:lnTo>
                    <a:cubicBezTo>
                      <a:pt x="9149" y="42"/>
                      <a:pt x="9026" y="16"/>
                      <a:pt x="8887" y="3"/>
                    </a:cubicBezTo>
                    <a:cubicBezTo>
                      <a:pt x="8833" y="2"/>
                      <a:pt x="8779" y="1"/>
                      <a:pt x="87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39"/>
              <p:cNvSpPr/>
              <p:nvPr/>
            </p:nvSpPr>
            <p:spPr>
              <a:xfrm>
                <a:off x="4418925" y="3392052"/>
                <a:ext cx="284253" cy="224268"/>
              </a:xfrm>
              <a:custGeom>
                <a:avLst/>
                <a:gdLst/>
                <a:ahLst/>
                <a:cxnLst/>
                <a:rect l="l" t="t" r="r" b="b"/>
                <a:pathLst>
                  <a:path w="18806" h="14835" extrusionOk="0">
                    <a:moveTo>
                      <a:pt x="4230" y="1"/>
                    </a:moveTo>
                    <a:cubicBezTo>
                      <a:pt x="4052" y="124"/>
                      <a:pt x="3883" y="255"/>
                      <a:pt x="3709" y="394"/>
                    </a:cubicBezTo>
                    <a:cubicBezTo>
                      <a:pt x="3582" y="490"/>
                      <a:pt x="3458" y="595"/>
                      <a:pt x="3335" y="702"/>
                    </a:cubicBezTo>
                    <a:cubicBezTo>
                      <a:pt x="2676" y="1273"/>
                      <a:pt x="2097" y="1882"/>
                      <a:pt x="1415" y="2622"/>
                    </a:cubicBezTo>
                    <a:cubicBezTo>
                      <a:pt x="1211" y="2838"/>
                      <a:pt x="1003" y="3061"/>
                      <a:pt x="791" y="3285"/>
                    </a:cubicBezTo>
                    <a:cubicBezTo>
                      <a:pt x="282" y="4938"/>
                      <a:pt x="1" y="6612"/>
                      <a:pt x="1" y="8181"/>
                    </a:cubicBezTo>
                    <a:cubicBezTo>
                      <a:pt x="1" y="12340"/>
                      <a:pt x="1889" y="14835"/>
                      <a:pt x="4584" y="14835"/>
                    </a:cubicBezTo>
                    <a:cubicBezTo>
                      <a:pt x="5510" y="14835"/>
                      <a:pt x="6527" y="14542"/>
                      <a:pt x="7595" y="13925"/>
                    </a:cubicBezTo>
                    <a:cubicBezTo>
                      <a:pt x="7842" y="13779"/>
                      <a:pt x="8108" y="13609"/>
                      <a:pt x="8335" y="13447"/>
                    </a:cubicBezTo>
                    <a:cubicBezTo>
                      <a:pt x="10355" y="12144"/>
                      <a:pt x="11682" y="10710"/>
                      <a:pt x="12853" y="9442"/>
                    </a:cubicBezTo>
                    <a:cubicBezTo>
                      <a:pt x="13536" y="8701"/>
                      <a:pt x="14114" y="8093"/>
                      <a:pt x="14778" y="7525"/>
                    </a:cubicBezTo>
                    <a:cubicBezTo>
                      <a:pt x="15367" y="7017"/>
                      <a:pt x="15942" y="6608"/>
                      <a:pt x="16589" y="6234"/>
                    </a:cubicBezTo>
                    <a:cubicBezTo>
                      <a:pt x="17287" y="5833"/>
                      <a:pt x="17881" y="5490"/>
                      <a:pt x="18363" y="5490"/>
                    </a:cubicBezTo>
                    <a:cubicBezTo>
                      <a:pt x="18520" y="5490"/>
                      <a:pt x="18667" y="5529"/>
                      <a:pt x="18802" y="5614"/>
                    </a:cubicBezTo>
                    <a:lnTo>
                      <a:pt x="18806" y="5606"/>
                    </a:lnTo>
                    <a:lnTo>
                      <a:pt x="14018" y="2749"/>
                    </a:lnTo>
                    <a:cubicBezTo>
                      <a:pt x="13767" y="2965"/>
                      <a:pt x="13520" y="3189"/>
                      <a:pt x="13269" y="3424"/>
                    </a:cubicBezTo>
                    <a:cubicBezTo>
                      <a:pt x="13262" y="3431"/>
                      <a:pt x="13255" y="3435"/>
                      <a:pt x="13251" y="3443"/>
                    </a:cubicBezTo>
                    <a:lnTo>
                      <a:pt x="13177" y="3509"/>
                    </a:lnTo>
                    <a:cubicBezTo>
                      <a:pt x="13127" y="3555"/>
                      <a:pt x="13077" y="3602"/>
                      <a:pt x="13027" y="3651"/>
                    </a:cubicBezTo>
                    <a:lnTo>
                      <a:pt x="12965" y="3713"/>
                    </a:lnTo>
                    <a:lnTo>
                      <a:pt x="12942" y="3736"/>
                    </a:lnTo>
                    <a:cubicBezTo>
                      <a:pt x="12429" y="4233"/>
                      <a:pt x="11967" y="4730"/>
                      <a:pt x="11458" y="5278"/>
                    </a:cubicBezTo>
                    <a:cubicBezTo>
                      <a:pt x="10845" y="5938"/>
                      <a:pt x="10282" y="6543"/>
                      <a:pt x="9627" y="7121"/>
                    </a:cubicBezTo>
                    <a:cubicBezTo>
                      <a:pt x="9168" y="7529"/>
                      <a:pt x="8663" y="7919"/>
                      <a:pt x="8061" y="8308"/>
                    </a:cubicBezTo>
                    <a:lnTo>
                      <a:pt x="8035" y="8324"/>
                    </a:lnTo>
                    <a:lnTo>
                      <a:pt x="8011" y="8343"/>
                    </a:lnTo>
                    <a:cubicBezTo>
                      <a:pt x="7876" y="8436"/>
                      <a:pt x="7750" y="8528"/>
                      <a:pt x="7638" y="8598"/>
                    </a:cubicBezTo>
                    <a:cubicBezTo>
                      <a:pt x="7626" y="8601"/>
                      <a:pt x="7611" y="8609"/>
                      <a:pt x="7599" y="8616"/>
                    </a:cubicBezTo>
                    <a:cubicBezTo>
                      <a:pt x="7209" y="8836"/>
                      <a:pt x="6835" y="8979"/>
                      <a:pt x="6488" y="9018"/>
                    </a:cubicBezTo>
                    <a:cubicBezTo>
                      <a:pt x="6369" y="9033"/>
                      <a:pt x="6250" y="9045"/>
                      <a:pt x="6130" y="9045"/>
                    </a:cubicBezTo>
                    <a:lnTo>
                      <a:pt x="6111" y="9045"/>
                    </a:lnTo>
                    <a:cubicBezTo>
                      <a:pt x="5988" y="9045"/>
                      <a:pt x="5864" y="9025"/>
                      <a:pt x="5757" y="9002"/>
                    </a:cubicBezTo>
                    <a:cubicBezTo>
                      <a:pt x="5548" y="8952"/>
                      <a:pt x="5355" y="8871"/>
                      <a:pt x="5178" y="8760"/>
                    </a:cubicBezTo>
                    <a:lnTo>
                      <a:pt x="5174" y="8767"/>
                    </a:lnTo>
                    <a:lnTo>
                      <a:pt x="5093" y="8721"/>
                    </a:lnTo>
                    <a:cubicBezTo>
                      <a:pt x="4410" y="8242"/>
                      <a:pt x="3983" y="7244"/>
                      <a:pt x="3987" y="5879"/>
                    </a:cubicBezTo>
                    <a:cubicBezTo>
                      <a:pt x="3983" y="4280"/>
                      <a:pt x="4577" y="2437"/>
                      <a:pt x="5579" y="956"/>
                    </a:cubicBezTo>
                    <a:cubicBezTo>
                      <a:pt x="5610" y="914"/>
                      <a:pt x="5633" y="872"/>
                      <a:pt x="5668" y="830"/>
                    </a:cubicBezTo>
                    <a:lnTo>
                      <a:pt x="42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39"/>
              <p:cNvSpPr/>
              <p:nvPr/>
            </p:nvSpPr>
            <p:spPr>
              <a:xfrm>
                <a:off x="4398840" y="3428209"/>
                <a:ext cx="179680" cy="340938"/>
              </a:xfrm>
              <a:custGeom>
                <a:avLst/>
                <a:gdLst/>
                <a:ahLst/>
                <a:cxnLst/>
                <a:rect l="l" t="t" r="r" b="b"/>
                <a:pathLst>
                  <a:path w="12426" h="23578" extrusionOk="0">
                    <a:moveTo>
                      <a:pt x="8725" y="1"/>
                    </a:moveTo>
                    <a:cubicBezTo>
                      <a:pt x="8671" y="1"/>
                      <a:pt x="8617" y="2"/>
                      <a:pt x="8563" y="3"/>
                    </a:cubicBezTo>
                    <a:cubicBezTo>
                      <a:pt x="8549" y="3"/>
                      <a:pt x="8535" y="3"/>
                      <a:pt x="8521" y="3"/>
                    </a:cubicBezTo>
                    <a:cubicBezTo>
                      <a:pt x="8396" y="3"/>
                      <a:pt x="8271" y="17"/>
                      <a:pt x="8139" y="30"/>
                    </a:cubicBezTo>
                    <a:cubicBezTo>
                      <a:pt x="8031" y="42"/>
                      <a:pt x="7915" y="65"/>
                      <a:pt x="7796" y="89"/>
                    </a:cubicBezTo>
                    <a:cubicBezTo>
                      <a:pt x="7646" y="115"/>
                      <a:pt x="7484" y="162"/>
                      <a:pt x="7318" y="204"/>
                    </a:cubicBezTo>
                    <a:lnTo>
                      <a:pt x="7271" y="215"/>
                    </a:lnTo>
                    <a:cubicBezTo>
                      <a:pt x="7179" y="247"/>
                      <a:pt x="7079" y="274"/>
                      <a:pt x="6975" y="316"/>
                    </a:cubicBezTo>
                    <a:cubicBezTo>
                      <a:pt x="6778" y="377"/>
                      <a:pt x="6582" y="466"/>
                      <a:pt x="6401" y="539"/>
                    </a:cubicBezTo>
                    <a:lnTo>
                      <a:pt x="6316" y="574"/>
                    </a:lnTo>
                    <a:cubicBezTo>
                      <a:pt x="6242" y="609"/>
                      <a:pt x="6166" y="640"/>
                      <a:pt x="6084" y="683"/>
                    </a:cubicBezTo>
                    <a:cubicBezTo>
                      <a:pt x="5810" y="813"/>
                      <a:pt x="5536" y="952"/>
                      <a:pt x="5259" y="1110"/>
                    </a:cubicBezTo>
                    <a:lnTo>
                      <a:pt x="5252" y="1110"/>
                    </a:lnTo>
                    <a:lnTo>
                      <a:pt x="5163" y="1160"/>
                    </a:lnTo>
                    <a:lnTo>
                      <a:pt x="5132" y="1183"/>
                    </a:lnTo>
                    <a:lnTo>
                      <a:pt x="5009" y="1249"/>
                    </a:lnTo>
                    <a:lnTo>
                      <a:pt x="5004" y="1256"/>
                    </a:lnTo>
                    <a:cubicBezTo>
                      <a:pt x="3864" y="1923"/>
                      <a:pt x="2835" y="2702"/>
                      <a:pt x="1794" y="3693"/>
                    </a:cubicBezTo>
                    <a:lnTo>
                      <a:pt x="1725" y="3759"/>
                    </a:lnTo>
                    <a:cubicBezTo>
                      <a:pt x="1674" y="3809"/>
                      <a:pt x="1624" y="3855"/>
                      <a:pt x="1570" y="3901"/>
                    </a:cubicBezTo>
                    <a:lnTo>
                      <a:pt x="1485" y="3986"/>
                    </a:lnTo>
                    <a:cubicBezTo>
                      <a:pt x="972" y="4483"/>
                      <a:pt x="510" y="4980"/>
                      <a:pt x="1" y="5528"/>
                    </a:cubicBezTo>
                    <a:cubicBezTo>
                      <a:pt x="59" y="5466"/>
                      <a:pt x="117" y="5409"/>
                      <a:pt x="175" y="5350"/>
                    </a:cubicBezTo>
                    <a:lnTo>
                      <a:pt x="175" y="5350"/>
                    </a:lnTo>
                    <a:lnTo>
                      <a:pt x="136" y="16481"/>
                    </a:lnTo>
                    <a:lnTo>
                      <a:pt x="12426" y="23577"/>
                    </a:lnTo>
                    <a:lnTo>
                      <a:pt x="12422" y="10335"/>
                    </a:lnTo>
                    <a:cubicBezTo>
                      <a:pt x="12422" y="10254"/>
                      <a:pt x="12422" y="10174"/>
                      <a:pt x="12426" y="10092"/>
                    </a:cubicBezTo>
                    <a:lnTo>
                      <a:pt x="12422" y="9935"/>
                    </a:lnTo>
                    <a:lnTo>
                      <a:pt x="12422" y="9919"/>
                    </a:lnTo>
                    <a:lnTo>
                      <a:pt x="12418" y="9903"/>
                    </a:lnTo>
                    <a:lnTo>
                      <a:pt x="12353" y="7325"/>
                    </a:lnTo>
                    <a:lnTo>
                      <a:pt x="12353" y="7302"/>
                    </a:lnTo>
                    <a:lnTo>
                      <a:pt x="12356" y="7282"/>
                    </a:lnTo>
                    <a:cubicBezTo>
                      <a:pt x="12295" y="6211"/>
                      <a:pt x="12203" y="5286"/>
                      <a:pt x="12071" y="4471"/>
                    </a:cubicBezTo>
                    <a:lnTo>
                      <a:pt x="12059" y="4402"/>
                    </a:lnTo>
                    <a:cubicBezTo>
                      <a:pt x="12052" y="4345"/>
                      <a:pt x="12041" y="4283"/>
                      <a:pt x="12032" y="4233"/>
                    </a:cubicBezTo>
                    <a:cubicBezTo>
                      <a:pt x="11998" y="4025"/>
                      <a:pt x="11956" y="3832"/>
                      <a:pt x="11913" y="3635"/>
                    </a:cubicBezTo>
                    <a:lnTo>
                      <a:pt x="11902" y="3592"/>
                    </a:lnTo>
                    <a:cubicBezTo>
                      <a:pt x="11879" y="3493"/>
                      <a:pt x="11859" y="3396"/>
                      <a:pt x="11836" y="3307"/>
                    </a:cubicBezTo>
                    <a:cubicBezTo>
                      <a:pt x="11790" y="3134"/>
                      <a:pt x="11744" y="2968"/>
                      <a:pt x="11689" y="2806"/>
                    </a:cubicBezTo>
                    <a:cubicBezTo>
                      <a:pt x="11655" y="2695"/>
                      <a:pt x="11620" y="2579"/>
                      <a:pt x="11578" y="2471"/>
                    </a:cubicBezTo>
                    <a:cubicBezTo>
                      <a:pt x="11524" y="2325"/>
                      <a:pt x="11470" y="2174"/>
                      <a:pt x="11404" y="2047"/>
                    </a:cubicBezTo>
                    <a:cubicBezTo>
                      <a:pt x="11358" y="1935"/>
                      <a:pt x="11308" y="1839"/>
                      <a:pt x="11250" y="1727"/>
                    </a:cubicBezTo>
                    <a:cubicBezTo>
                      <a:pt x="11189" y="1603"/>
                      <a:pt x="11127" y="1484"/>
                      <a:pt x="11054" y="1380"/>
                    </a:cubicBezTo>
                    <a:cubicBezTo>
                      <a:pt x="10995" y="1295"/>
                      <a:pt x="10942" y="1215"/>
                      <a:pt x="10884" y="1145"/>
                    </a:cubicBezTo>
                    <a:lnTo>
                      <a:pt x="10853" y="1103"/>
                    </a:lnTo>
                    <a:lnTo>
                      <a:pt x="10807" y="1044"/>
                    </a:lnTo>
                    <a:cubicBezTo>
                      <a:pt x="10749" y="964"/>
                      <a:pt x="10687" y="891"/>
                      <a:pt x="10625" y="825"/>
                    </a:cubicBezTo>
                    <a:cubicBezTo>
                      <a:pt x="10498" y="697"/>
                      <a:pt x="10375" y="594"/>
                      <a:pt x="10251" y="509"/>
                    </a:cubicBezTo>
                    <a:cubicBezTo>
                      <a:pt x="10155" y="439"/>
                      <a:pt x="10047" y="370"/>
                      <a:pt x="9897" y="297"/>
                    </a:cubicBezTo>
                    <a:cubicBezTo>
                      <a:pt x="9801" y="238"/>
                      <a:pt x="9685" y="181"/>
                      <a:pt x="9550" y="135"/>
                    </a:cubicBezTo>
                    <a:cubicBezTo>
                      <a:pt x="9477" y="115"/>
                      <a:pt x="9399" y="92"/>
                      <a:pt x="9315" y="77"/>
                    </a:cubicBezTo>
                    <a:lnTo>
                      <a:pt x="9265" y="69"/>
                    </a:lnTo>
                    <a:cubicBezTo>
                      <a:pt x="9149" y="42"/>
                      <a:pt x="9026" y="16"/>
                      <a:pt x="8887" y="3"/>
                    </a:cubicBezTo>
                    <a:cubicBezTo>
                      <a:pt x="8833" y="2"/>
                      <a:pt x="8779" y="1"/>
                      <a:pt x="87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39"/>
              <p:cNvSpPr/>
              <p:nvPr/>
            </p:nvSpPr>
            <p:spPr>
              <a:xfrm>
                <a:off x="4554931" y="2793864"/>
                <a:ext cx="225272" cy="498827"/>
              </a:xfrm>
              <a:custGeom>
                <a:avLst/>
                <a:gdLst/>
                <a:ahLst/>
                <a:cxnLst/>
                <a:rect l="l" t="t" r="r" b="b"/>
                <a:pathLst>
                  <a:path w="15579" h="34497" extrusionOk="0">
                    <a:moveTo>
                      <a:pt x="3332" y="0"/>
                    </a:moveTo>
                    <a:lnTo>
                      <a:pt x="3332" y="13239"/>
                    </a:lnTo>
                    <a:lnTo>
                      <a:pt x="3332" y="13378"/>
                    </a:lnTo>
                    <a:lnTo>
                      <a:pt x="3328" y="13459"/>
                    </a:lnTo>
                    <a:lnTo>
                      <a:pt x="3332" y="13478"/>
                    </a:lnTo>
                    <a:lnTo>
                      <a:pt x="3328" y="13501"/>
                    </a:lnTo>
                    <a:lnTo>
                      <a:pt x="3266" y="16334"/>
                    </a:lnTo>
                    <a:lnTo>
                      <a:pt x="3262" y="16354"/>
                    </a:lnTo>
                    <a:lnTo>
                      <a:pt x="3262" y="16380"/>
                    </a:lnTo>
                    <a:lnTo>
                      <a:pt x="3258" y="16400"/>
                    </a:lnTo>
                    <a:lnTo>
                      <a:pt x="3262" y="16446"/>
                    </a:lnTo>
                    <a:cubicBezTo>
                      <a:pt x="3200" y="17503"/>
                      <a:pt x="3123" y="18467"/>
                      <a:pt x="2999" y="19392"/>
                    </a:cubicBezTo>
                    <a:lnTo>
                      <a:pt x="2985" y="19508"/>
                    </a:lnTo>
                    <a:cubicBezTo>
                      <a:pt x="2969" y="19615"/>
                      <a:pt x="2949" y="19727"/>
                      <a:pt x="2938" y="19827"/>
                    </a:cubicBezTo>
                    <a:cubicBezTo>
                      <a:pt x="2911" y="20012"/>
                      <a:pt x="2880" y="20197"/>
                      <a:pt x="2849" y="20371"/>
                    </a:cubicBezTo>
                    <a:lnTo>
                      <a:pt x="2834" y="20451"/>
                    </a:lnTo>
                    <a:cubicBezTo>
                      <a:pt x="2803" y="20636"/>
                      <a:pt x="2768" y="20818"/>
                      <a:pt x="2734" y="20999"/>
                    </a:cubicBezTo>
                    <a:cubicBezTo>
                      <a:pt x="2695" y="21184"/>
                      <a:pt x="2657" y="21377"/>
                      <a:pt x="2618" y="21562"/>
                    </a:cubicBezTo>
                    <a:cubicBezTo>
                      <a:pt x="2564" y="21759"/>
                      <a:pt x="2522" y="21955"/>
                      <a:pt x="2476" y="22145"/>
                    </a:cubicBezTo>
                    <a:cubicBezTo>
                      <a:pt x="2429" y="22318"/>
                      <a:pt x="2383" y="22492"/>
                      <a:pt x="2329" y="22665"/>
                    </a:cubicBezTo>
                    <a:cubicBezTo>
                      <a:pt x="2268" y="22876"/>
                      <a:pt x="2202" y="23085"/>
                      <a:pt x="2129" y="23289"/>
                    </a:cubicBezTo>
                    <a:lnTo>
                      <a:pt x="2106" y="23370"/>
                    </a:lnTo>
                    <a:cubicBezTo>
                      <a:pt x="2063" y="23497"/>
                      <a:pt x="2024" y="23620"/>
                      <a:pt x="1978" y="23741"/>
                    </a:cubicBezTo>
                    <a:cubicBezTo>
                      <a:pt x="1878" y="24018"/>
                      <a:pt x="1773" y="24264"/>
                      <a:pt x="1686" y="24476"/>
                    </a:cubicBezTo>
                    <a:lnTo>
                      <a:pt x="1666" y="24534"/>
                    </a:lnTo>
                    <a:cubicBezTo>
                      <a:pt x="1627" y="24627"/>
                      <a:pt x="1585" y="24712"/>
                      <a:pt x="1550" y="24800"/>
                    </a:cubicBezTo>
                    <a:cubicBezTo>
                      <a:pt x="1389" y="25163"/>
                      <a:pt x="1211" y="25506"/>
                      <a:pt x="1033" y="25830"/>
                    </a:cubicBezTo>
                    <a:lnTo>
                      <a:pt x="980" y="25922"/>
                    </a:lnTo>
                    <a:cubicBezTo>
                      <a:pt x="814" y="26211"/>
                      <a:pt x="629" y="26516"/>
                      <a:pt x="432" y="26801"/>
                    </a:cubicBezTo>
                    <a:cubicBezTo>
                      <a:pt x="386" y="26867"/>
                      <a:pt x="344" y="26928"/>
                      <a:pt x="298" y="26994"/>
                    </a:cubicBezTo>
                    <a:lnTo>
                      <a:pt x="275" y="27025"/>
                    </a:lnTo>
                    <a:cubicBezTo>
                      <a:pt x="182" y="27159"/>
                      <a:pt x="90" y="27283"/>
                      <a:pt x="1" y="27403"/>
                    </a:cubicBezTo>
                    <a:lnTo>
                      <a:pt x="12290" y="34496"/>
                    </a:lnTo>
                    <a:cubicBezTo>
                      <a:pt x="12372" y="34404"/>
                      <a:pt x="12441" y="34307"/>
                      <a:pt x="12518" y="34203"/>
                    </a:cubicBezTo>
                    <a:lnTo>
                      <a:pt x="12541" y="34160"/>
                    </a:lnTo>
                    <a:cubicBezTo>
                      <a:pt x="12587" y="34107"/>
                      <a:pt x="12634" y="34037"/>
                      <a:pt x="12676" y="33979"/>
                    </a:cubicBezTo>
                    <a:cubicBezTo>
                      <a:pt x="12872" y="33682"/>
                      <a:pt x="13057" y="33390"/>
                      <a:pt x="13223" y="33096"/>
                    </a:cubicBezTo>
                    <a:lnTo>
                      <a:pt x="13278" y="33004"/>
                    </a:lnTo>
                    <a:cubicBezTo>
                      <a:pt x="13459" y="32676"/>
                      <a:pt x="13628" y="32329"/>
                      <a:pt x="13798" y="31970"/>
                    </a:cubicBezTo>
                    <a:cubicBezTo>
                      <a:pt x="13833" y="31883"/>
                      <a:pt x="13867" y="31794"/>
                      <a:pt x="13902" y="31709"/>
                    </a:cubicBezTo>
                    <a:lnTo>
                      <a:pt x="13929" y="31651"/>
                    </a:lnTo>
                    <a:cubicBezTo>
                      <a:pt x="14018" y="31443"/>
                      <a:pt x="14125" y="31189"/>
                      <a:pt x="14222" y="30918"/>
                    </a:cubicBezTo>
                    <a:cubicBezTo>
                      <a:pt x="14264" y="30799"/>
                      <a:pt x="14310" y="30668"/>
                      <a:pt x="14349" y="30545"/>
                    </a:cubicBezTo>
                    <a:lnTo>
                      <a:pt x="14376" y="30460"/>
                    </a:lnTo>
                    <a:cubicBezTo>
                      <a:pt x="14449" y="30255"/>
                      <a:pt x="14515" y="30047"/>
                      <a:pt x="14577" y="29835"/>
                    </a:cubicBezTo>
                    <a:cubicBezTo>
                      <a:pt x="14623" y="29669"/>
                      <a:pt x="14669" y="29495"/>
                      <a:pt x="14719" y="29315"/>
                    </a:cubicBezTo>
                    <a:cubicBezTo>
                      <a:pt x="14769" y="29125"/>
                      <a:pt x="14812" y="28929"/>
                      <a:pt x="14854" y="28737"/>
                    </a:cubicBezTo>
                    <a:cubicBezTo>
                      <a:pt x="14901" y="28547"/>
                      <a:pt x="14939" y="28362"/>
                      <a:pt x="14981" y="28170"/>
                    </a:cubicBezTo>
                    <a:cubicBezTo>
                      <a:pt x="15016" y="27988"/>
                      <a:pt x="15047" y="27815"/>
                      <a:pt x="15078" y="27627"/>
                    </a:cubicBezTo>
                    <a:lnTo>
                      <a:pt x="15097" y="27541"/>
                    </a:lnTo>
                    <a:cubicBezTo>
                      <a:pt x="15128" y="27367"/>
                      <a:pt x="15155" y="27187"/>
                      <a:pt x="15182" y="27006"/>
                    </a:cubicBezTo>
                    <a:cubicBezTo>
                      <a:pt x="15198" y="26897"/>
                      <a:pt x="15212" y="26789"/>
                      <a:pt x="15228" y="26686"/>
                    </a:cubicBezTo>
                    <a:lnTo>
                      <a:pt x="15244" y="26563"/>
                    </a:lnTo>
                    <a:cubicBezTo>
                      <a:pt x="15367" y="25645"/>
                      <a:pt x="15448" y="24673"/>
                      <a:pt x="15498" y="23620"/>
                    </a:cubicBezTo>
                    <a:lnTo>
                      <a:pt x="15506" y="23570"/>
                    </a:lnTo>
                    <a:lnTo>
                      <a:pt x="15506" y="23547"/>
                    </a:lnTo>
                    <a:lnTo>
                      <a:pt x="15509" y="23524"/>
                    </a:lnTo>
                    <a:lnTo>
                      <a:pt x="15509" y="23513"/>
                    </a:lnTo>
                    <a:lnTo>
                      <a:pt x="15575" y="20672"/>
                    </a:lnTo>
                    <a:lnTo>
                      <a:pt x="15575" y="20656"/>
                    </a:lnTo>
                    <a:lnTo>
                      <a:pt x="15575" y="20633"/>
                    </a:lnTo>
                    <a:lnTo>
                      <a:pt x="15571" y="20552"/>
                    </a:lnTo>
                    <a:lnTo>
                      <a:pt x="15575" y="20417"/>
                    </a:lnTo>
                    <a:lnTo>
                      <a:pt x="15575" y="7179"/>
                    </a:lnTo>
                    <a:lnTo>
                      <a:pt x="15579" y="7171"/>
                    </a:lnTo>
                    <a:lnTo>
                      <a:pt x="333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39"/>
              <p:cNvSpPr/>
              <p:nvPr/>
            </p:nvSpPr>
            <p:spPr>
              <a:xfrm>
                <a:off x="4335498" y="2432732"/>
                <a:ext cx="1068753" cy="1301704"/>
              </a:xfrm>
              <a:custGeom>
                <a:avLst/>
                <a:gdLst/>
                <a:ahLst/>
                <a:cxnLst/>
                <a:rect l="l" t="t" r="r" b="b"/>
                <a:pathLst>
                  <a:path w="73911" h="90021" extrusionOk="0">
                    <a:moveTo>
                      <a:pt x="61616" y="0"/>
                    </a:moveTo>
                    <a:lnTo>
                      <a:pt x="51736" y="5655"/>
                    </a:lnTo>
                    <a:cubicBezTo>
                      <a:pt x="45688" y="9141"/>
                      <a:pt x="45683" y="10714"/>
                      <a:pt x="45683" y="13562"/>
                    </a:cubicBezTo>
                    <a:cubicBezTo>
                      <a:pt x="45683" y="15737"/>
                      <a:pt x="46053" y="16824"/>
                      <a:pt x="46478" y="18080"/>
                    </a:cubicBezTo>
                    <a:cubicBezTo>
                      <a:pt x="46917" y="19391"/>
                      <a:pt x="47418" y="20875"/>
                      <a:pt x="47522" y="23501"/>
                    </a:cubicBezTo>
                    <a:cubicBezTo>
                      <a:pt x="47549" y="23794"/>
                      <a:pt x="47561" y="24133"/>
                      <a:pt x="47557" y="24468"/>
                    </a:cubicBezTo>
                    <a:cubicBezTo>
                      <a:pt x="47561" y="26777"/>
                      <a:pt x="46971" y="29256"/>
                      <a:pt x="45984" y="31527"/>
                    </a:cubicBezTo>
                    <a:cubicBezTo>
                      <a:pt x="45984" y="31512"/>
                      <a:pt x="45988" y="31496"/>
                      <a:pt x="45992" y="31485"/>
                    </a:cubicBezTo>
                    <a:cubicBezTo>
                      <a:pt x="46038" y="31273"/>
                      <a:pt x="46085" y="31060"/>
                      <a:pt x="46127" y="30852"/>
                    </a:cubicBezTo>
                    <a:cubicBezTo>
                      <a:pt x="46165" y="30637"/>
                      <a:pt x="46204" y="30425"/>
                      <a:pt x="46243" y="30209"/>
                    </a:cubicBezTo>
                    <a:cubicBezTo>
                      <a:pt x="46258" y="30101"/>
                      <a:pt x="46277" y="29989"/>
                      <a:pt x="46293" y="29881"/>
                    </a:cubicBezTo>
                    <a:cubicBezTo>
                      <a:pt x="46312" y="29770"/>
                      <a:pt x="46327" y="29665"/>
                      <a:pt x="46339" y="29546"/>
                    </a:cubicBezTo>
                    <a:cubicBezTo>
                      <a:pt x="46359" y="29434"/>
                      <a:pt x="46370" y="29325"/>
                      <a:pt x="46382" y="29210"/>
                    </a:cubicBezTo>
                    <a:cubicBezTo>
                      <a:pt x="46393" y="29090"/>
                      <a:pt x="46408" y="28975"/>
                      <a:pt x="46416" y="28855"/>
                    </a:cubicBezTo>
                    <a:cubicBezTo>
                      <a:pt x="46458" y="28382"/>
                      <a:pt x="46482" y="27884"/>
                      <a:pt x="46482" y="27336"/>
                    </a:cubicBezTo>
                    <a:cubicBezTo>
                      <a:pt x="46485" y="27117"/>
                      <a:pt x="46482" y="26912"/>
                      <a:pt x="46474" y="26724"/>
                    </a:cubicBezTo>
                    <a:cubicBezTo>
                      <a:pt x="46466" y="26535"/>
                      <a:pt x="46458" y="26357"/>
                      <a:pt x="46451" y="26199"/>
                    </a:cubicBezTo>
                    <a:cubicBezTo>
                      <a:pt x="46443" y="26119"/>
                      <a:pt x="46443" y="26041"/>
                      <a:pt x="46432" y="25964"/>
                    </a:cubicBezTo>
                    <a:cubicBezTo>
                      <a:pt x="46416" y="25818"/>
                      <a:pt x="46400" y="25687"/>
                      <a:pt x="46382" y="25560"/>
                    </a:cubicBezTo>
                    <a:cubicBezTo>
                      <a:pt x="46359" y="25436"/>
                      <a:pt x="46335" y="25320"/>
                      <a:pt x="46308" y="25220"/>
                    </a:cubicBezTo>
                    <a:cubicBezTo>
                      <a:pt x="46208" y="24870"/>
                      <a:pt x="46058" y="24661"/>
                      <a:pt x="45845" y="24537"/>
                    </a:cubicBezTo>
                    <a:lnTo>
                      <a:pt x="33575" y="17459"/>
                    </a:lnTo>
                    <a:cubicBezTo>
                      <a:pt x="33459" y="17395"/>
                      <a:pt x="33378" y="17279"/>
                      <a:pt x="33228" y="17260"/>
                    </a:cubicBezTo>
                    <a:cubicBezTo>
                      <a:pt x="33161" y="17253"/>
                      <a:pt x="33089" y="17249"/>
                      <a:pt x="33013" y="17249"/>
                    </a:cubicBezTo>
                    <a:cubicBezTo>
                      <a:pt x="32840" y="17249"/>
                      <a:pt x="32644" y="17269"/>
                      <a:pt x="32429" y="17317"/>
                    </a:cubicBezTo>
                    <a:cubicBezTo>
                      <a:pt x="32349" y="17340"/>
                      <a:pt x="32267" y="17356"/>
                      <a:pt x="32179" y="17379"/>
                    </a:cubicBezTo>
                    <a:cubicBezTo>
                      <a:pt x="31543" y="17545"/>
                      <a:pt x="30741" y="17876"/>
                      <a:pt x="29762" y="18385"/>
                    </a:cubicBezTo>
                    <a:cubicBezTo>
                      <a:pt x="29543" y="18493"/>
                      <a:pt x="29326" y="18612"/>
                      <a:pt x="29095" y="18736"/>
                    </a:cubicBezTo>
                    <a:cubicBezTo>
                      <a:pt x="28810" y="18894"/>
                      <a:pt x="28505" y="19060"/>
                      <a:pt x="28193" y="19240"/>
                    </a:cubicBezTo>
                    <a:lnTo>
                      <a:pt x="25876" y="20578"/>
                    </a:lnTo>
                    <a:lnTo>
                      <a:pt x="23282" y="22078"/>
                    </a:lnTo>
                    <a:lnTo>
                      <a:pt x="18259" y="24973"/>
                    </a:lnTo>
                    <a:lnTo>
                      <a:pt x="30506" y="32144"/>
                    </a:lnTo>
                    <a:lnTo>
                      <a:pt x="30502" y="32152"/>
                    </a:lnTo>
                    <a:lnTo>
                      <a:pt x="30502" y="45390"/>
                    </a:lnTo>
                    <a:lnTo>
                      <a:pt x="30498" y="45525"/>
                    </a:lnTo>
                    <a:lnTo>
                      <a:pt x="30502" y="45606"/>
                    </a:lnTo>
                    <a:lnTo>
                      <a:pt x="30502" y="45629"/>
                    </a:lnTo>
                    <a:lnTo>
                      <a:pt x="30502" y="45645"/>
                    </a:lnTo>
                    <a:lnTo>
                      <a:pt x="30436" y="48486"/>
                    </a:lnTo>
                    <a:lnTo>
                      <a:pt x="30436" y="48497"/>
                    </a:lnTo>
                    <a:lnTo>
                      <a:pt x="30433" y="48520"/>
                    </a:lnTo>
                    <a:lnTo>
                      <a:pt x="30433" y="48543"/>
                    </a:lnTo>
                    <a:lnTo>
                      <a:pt x="30425" y="48593"/>
                    </a:lnTo>
                    <a:cubicBezTo>
                      <a:pt x="30375" y="49646"/>
                      <a:pt x="30294" y="50618"/>
                      <a:pt x="30171" y="51536"/>
                    </a:cubicBezTo>
                    <a:lnTo>
                      <a:pt x="30155" y="51659"/>
                    </a:lnTo>
                    <a:cubicBezTo>
                      <a:pt x="30139" y="51762"/>
                      <a:pt x="30125" y="51870"/>
                      <a:pt x="30109" y="51979"/>
                    </a:cubicBezTo>
                    <a:cubicBezTo>
                      <a:pt x="30082" y="52160"/>
                      <a:pt x="30055" y="52340"/>
                      <a:pt x="30024" y="52514"/>
                    </a:cubicBezTo>
                    <a:lnTo>
                      <a:pt x="30005" y="52600"/>
                    </a:lnTo>
                    <a:cubicBezTo>
                      <a:pt x="29974" y="52788"/>
                      <a:pt x="29943" y="52961"/>
                      <a:pt x="29908" y="53143"/>
                    </a:cubicBezTo>
                    <a:cubicBezTo>
                      <a:pt x="29866" y="53335"/>
                      <a:pt x="29828" y="53520"/>
                      <a:pt x="29781" y="53710"/>
                    </a:cubicBezTo>
                    <a:cubicBezTo>
                      <a:pt x="29739" y="53902"/>
                      <a:pt x="29696" y="54098"/>
                      <a:pt x="29646" y="54288"/>
                    </a:cubicBezTo>
                    <a:cubicBezTo>
                      <a:pt x="29596" y="54468"/>
                      <a:pt x="29550" y="54642"/>
                      <a:pt x="29504" y="54808"/>
                    </a:cubicBezTo>
                    <a:cubicBezTo>
                      <a:pt x="29442" y="55020"/>
                      <a:pt x="29376" y="55228"/>
                      <a:pt x="29303" y="55433"/>
                    </a:cubicBezTo>
                    <a:lnTo>
                      <a:pt x="29276" y="55518"/>
                    </a:lnTo>
                    <a:cubicBezTo>
                      <a:pt x="29237" y="55641"/>
                      <a:pt x="29191" y="55772"/>
                      <a:pt x="29149" y="55891"/>
                    </a:cubicBezTo>
                    <a:cubicBezTo>
                      <a:pt x="29052" y="56162"/>
                      <a:pt x="28945" y="56416"/>
                      <a:pt x="28856" y="56624"/>
                    </a:cubicBezTo>
                    <a:lnTo>
                      <a:pt x="28829" y="56682"/>
                    </a:lnTo>
                    <a:cubicBezTo>
                      <a:pt x="28794" y="56767"/>
                      <a:pt x="28760" y="56856"/>
                      <a:pt x="28725" y="56943"/>
                    </a:cubicBezTo>
                    <a:cubicBezTo>
                      <a:pt x="28555" y="57302"/>
                      <a:pt x="28386" y="57649"/>
                      <a:pt x="28205" y="57977"/>
                    </a:cubicBezTo>
                    <a:lnTo>
                      <a:pt x="28150" y="58069"/>
                    </a:lnTo>
                    <a:cubicBezTo>
                      <a:pt x="27984" y="58363"/>
                      <a:pt x="27799" y="58655"/>
                      <a:pt x="27603" y="58952"/>
                    </a:cubicBezTo>
                    <a:cubicBezTo>
                      <a:pt x="27561" y="59010"/>
                      <a:pt x="27514" y="59080"/>
                      <a:pt x="27468" y="59133"/>
                    </a:cubicBezTo>
                    <a:lnTo>
                      <a:pt x="27445" y="59176"/>
                    </a:lnTo>
                    <a:cubicBezTo>
                      <a:pt x="27368" y="59280"/>
                      <a:pt x="27299" y="59377"/>
                      <a:pt x="27217" y="59469"/>
                    </a:cubicBezTo>
                    <a:lnTo>
                      <a:pt x="14924" y="52372"/>
                    </a:lnTo>
                    <a:cubicBezTo>
                      <a:pt x="14846" y="52479"/>
                      <a:pt x="14754" y="52584"/>
                      <a:pt x="14681" y="52687"/>
                    </a:cubicBezTo>
                    <a:cubicBezTo>
                      <a:pt x="14619" y="52753"/>
                      <a:pt x="14565" y="52819"/>
                      <a:pt x="14511" y="52885"/>
                    </a:cubicBezTo>
                    <a:lnTo>
                      <a:pt x="14469" y="52927"/>
                    </a:lnTo>
                    <a:cubicBezTo>
                      <a:pt x="14373" y="53050"/>
                      <a:pt x="14268" y="53158"/>
                      <a:pt x="14164" y="53270"/>
                    </a:cubicBezTo>
                    <a:cubicBezTo>
                      <a:pt x="14083" y="53358"/>
                      <a:pt x="13999" y="53451"/>
                      <a:pt x="13910" y="53540"/>
                    </a:cubicBezTo>
                    <a:cubicBezTo>
                      <a:pt x="13891" y="53559"/>
                      <a:pt x="13871" y="53578"/>
                      <a:pt x="13848" y="53605"/>
                    </a:cubicBezTo>
                    <a:cubicBezTo>
                      <a:pt x="13802" y="53648"/>
                      <a:pt x="13748" y="53698"/>
                      <a:pt x="13702" y="53751"/>
                    </a:cubicBezTo>
                    <a:cubicBezTo>
                      <a:pt x="13597" y="53852"/>
                      <a:pt x="13497" y="53949"/>
                      <a:pt x="13389" y="54041"/>
                    </a:cubicBezTo>
                    <a:cubicBezTo>
                      <a:pt x="13339" y="54087"/>
                      <a:pt x="13277" y="54137"/>
                      <a:pt x="13220" y="54184"/>
                    </a:cubicBezTo>
                    <a:cubicBezTo>
                      <a:pt x="13166" y="54237"/>
                      <a:pt x="13111" y="54280"/>
                      <a:pt x="13050" y="54330"/>
                    </a:cubicBezTo>
                    <a:lnTo>
                      <a:pt x="13004" y="54372"/>
                    </a:lnTo>
                    <a:cubicBezTo>
                      <a:pt x="12985" y="54392"/>
                      <a:pt x="12965" y="54415"/>
                      <a:pt x="12938" y="54431"/>
                    </a:cubicBezTo>
                    <a:cubicBezTo>
                      <a:pt x="12915" y="54445"/>
                      <a:pt x="12896" y="54465"/>
                      <a:pt x="12869" y="54488"/>
                    </a:cubicBezTo>
                    <a:cubicBezTo>
                      <a:pt x="12734" y="54596"/>
                      <a:pt x="12599" y="54704"/>
                      <a:pt x="12460" y="54808"/>
                    </a:cubicBezTo>
                    <a:cubicBezTo>
                      <a:pt x="12318" y="54920"/>
                      <a:pt x="12175" y="55020"/>
                      <a:pt x="12033" y="55116"/>
                    </a:cubicBezTo>
                    <a:cubicBezTo>
                      <a:pt x="12024" y="55121"/>
                      <a:pt x="12017" y="55132"/>
                      <a:pt x="11998" y="55136"/>
                    </a:cubicBezTo>
                    <a:cubicBezTo>
                      <a:pt x="11998" y="55144"/>
                      <a:pt x="11982" y="55151"/>
                      <a:pt x="11978" y="55155"/>
                    </a:cubicBezTo>
                    <a:cubicBezTo>
                      <a:pt x="11894" y="55213"/>
                      <a:pt x="11801" y="55278"/>
                      <a:pt x="11716" y="55329"/>
                    </a:cubicBezTo>
                    <a:cubicBezTo>
                      <a:pt x="11601" y="55409"/>
                      <a:pt x="11489" y="55483"/>
                      <a:pt x="11373" y="55556"/>
                    </a:cubicBezTo>
                    <a:cubicBezTo>
                      <a:pt x="11238" y="55641"/>
                      <a:pt x="11099" y="55722"/>
                      <a:pt x="10969" y="55799"/>
                    </a:cubicBezTo>
                    <a:cubicBezTo>
                      <a:pt x="8609" y="57156"/>
                      <a:pt x="7140" y="57272"/>
                      <a:pt x="5834" y="57368"/>
                    </a:cubicBezTo>
                    <a:cubicBezTo>
                      <a:pt x="5316" y="57406"/>
                      <a:pt x="4827" y="57449"/>
                      <a:pt x="4299" y="57568"/>
                    </a:cubicBezTo>
                    <a:cubicBezTo>
                      <a:pt x="4233" y="57584"/>
                      <a:pt x="4164" y="57599"/>
                      <a:pt x="4099" y="57614"/>
                    </a:cubicBezTo>
                    <a:cubicBezTo>
                      <a:pt x="3624" y="57735"/>
                      <a:pt x="3100" y="57927"/>
                      <a:pt x="2487" y="58243"/>
                    </a:cubicBezTo>
                    <a:lnTo>
                      <a:pt x="2457" y="58258"/>
                    </a:lnTo>
                    <a:lnTo>
                      <a:pt x="2429" y="58267"/>
                    </a:lnTo>
                    <a:cubicBezTo>
                      <a:pt x="2375" y="58290"/>
                      <a:pt x="2333" y="58308"/>
                      <a:pt x="2295" y="58324"/>
                    </a:cubicBezTo>
                    <a:cubicBezTo>
                      <a:pt x="2167" y="58382"/>
                      <a:pt x="2071" y="58428"/>
                      <a:pt x="1975" y="58490"/>
                    </a:cubicBezTo>
                    <a:lnTo>
                      <a:pt x="1971" y="58493"/>
                    </a:lnTo>
                    <a:cubicBezTo>
                      <a:pt x="1708" y="58644"/>
                      <a:pt x="1446" y="58833"/>
                      <a:pt x="1192" y="59057"/>
                    </a:cubicBezTo>
                    <a:cubicBezTo>
                      <a:pt x="1099" y="59133"/>
                      <a:pt x="1007" y="59219"/>
                      <a:pt x="918" y="59315"/>
                    </a:cubicBezTo>
                    <a:cubicBezTo>
                      <a:pt x="833" y="59395"/>
                      <a:pt x="749" y="59488"/>
                      <a:pt x="667" y="59577"/>
                    </a:cubicBezTo>
                    <a:cubicBezTo>
                      <a:pt x="502" y="59758"/>
                      <a:pt x="343" y="59955"/>
                      <a:pt x="185" y="60159"/>
                    </a:cubicBezTo>
                    <a:cubicBezTo>
                      <a:pt x="128" y="60247"/>
                      <a:pt x="58" y="60336"/>
                      <a:pt x="0" y="60429"/>
                    </a:cubicBezTo>
                    <a:lnTo>
                      <a:pt x="12291" y="67523"/>
                    </a:lnTo>
                    <a:cubicBezTo>
                      <a:pt x="12256" y="67565"/>
                      <a:pt x="12233" y="67607"/>
                      <a:pt x="12202" y="67649"/>
                    </a:cubicBezTo>
                    <a:cubicBezTo>
                      <a:pt x="11200" y="69130"/>
                      <a:pt x="10606" y="70973"/>
                      <a:pt x="10610" y="72572"/>
                    </a:cubicBezTo>
                    <a:cubicBezTo>
                      <a:pt x="10606" y="73937"/>
                      <a:pt x="11033" y="74935"/>
                      <a:pt x="11716" y="75414"/>
                    </a:cubicBezTo>
                    <a:lnTo>
                      <a:pt x="11797" y="75460"/>
                    </a:lnTo>
                    <a:lnTo>
                      <a:pt x="11801" y="75453"/>
                    </a:lnTo>
                    <a:cubicBezTo>
                      <a:pt x="11978" y="75564"/>
                      <a:pt x="12171" y="75645"/>
                      <a:pt x="12380" y="75695"/>
                    </a:cubicBezTo>
                    <a:cubicBezTo>
                      <a:pt x="12487" y="75718"/>
                      <a:pt x="12611" y="75738"/>
                      <a:pt x="12734" y="75738"/>
                    </a:cubicBezTo>
                    <a:cubicBezTo>
                      <a:pt x="12857" y="75738"/>
                      <a:pt x="12985" y="75730"/>
                      <a:pt x="13111" y="75711"/>
                    </a:cubicBezTo>
                    <a:cubicBezTo>
                      <a:pt x="13458" y="75672"/>
                      <a:pt x="13832" y="75529"/>
                      <a:pt x="14222" y="75309"/>
                    </a:cubicBezTo>
                    <a:cubicBezTo>
                      <a:pt x="14346" y="75240"/>
                      <a:pt x="14480" y="75140"/>
                      <a:pt x="14634" y="75036"/>
                    </a:cubicBezTo>
                    <a:lnTo>
                      <a:pt x="14661" y="75021"/>
                    </a:lnTo>
                    <a:lnTo>
                      <a:pt x="14684" y="75005"/>
                    </a:lnTo>
                    <a:cubicBezTo>
                      <a:pt x="16142" y="74060"/>
                      <a:pt x="17040" y="73093"/>
                      <a:pt x="18081" y="71971"/>
                    </a:cubicBezTo>
                    <a:cubicBezTo>
                      <a:pt x="18590" y="71423"/>
                      <a:pt x="19052" y="70926"/>
                      <a:pt x="19565" y="70429"/>
                    </a:cubicBezTo>
                    <a:lnTo>
                      <a:pt x="19650" y="70344"/>
                    </a:lnTo>
                    <a:cubicBezTo>
                      <a:pt x="19704" y="70298"/>
                      <a:pt x="19754" y="70252"/>
                      <a:pt x="19805" y="70202"/>
                    </a:cubicBezTo>
                    <a:lnTo>
                      <a:pt x="19874" y="70136"/>
                    </a:lnTo>
                    <a:cubicBezTo>
                      <a:pt x="20915" y="69145"/>
                      <a:pt x="21944" y="68366"/>
                      <a:pt x="23084" y="67699"/>
                    </a:cubicBezTo>
                    <a:lnTo>
                      <a:pt x="23089" y="67692"/>
                    </a:lnTo>
                    <a:lnTo>
                      <a:pt x="23212" y="67626"/>
                    </a:lnTo>
                    <a:lnTo>
                      <a:pt x="23243" y="67603"/>
                    </a:lnTo>
                    <a:lnTo>
                      <a:pt x="23332" y="67553"/>
                    </a:lnTo>
                    <a:lnTo>
                      <a:pt x="23339" y="67553"/>
                    </a:lnTo>
                    <a:cubicBezTo>
                      <a:pt x="23616" y="67395"/>
                      <a:pt x="23890" y="67256"/>
                      <a:pt x="24164" y="67126"/>
                    </a:cubicBezTo>
                    <a:cubicBezTo>
                      <a:pt x="24246" y="67083"/>
                      <a:pt x="24322" y="67052"/>
                      <a:pt x="24396" y="67017"/>
                    </a:cubicBezTo>
                    <a:lnTo>
                      <a:pt x="24481" y="66982"/>
                    </a:lnTo>
                    <a:cubicBezTo>
                      <a:pt x="24662" y="66909"/>
                      <a:pt x="24858" y="66820"/>
                      <a:pt x="25055" y="66759"/>
                    </a:cubicBezTo>
                    <a:cubicBezTo>
                      <a:pt x="25159" y="66717"/>
                      <a:pt x="25259" y="66690"/>
                      <a:pt x="25351" y="66658"/>
                    </a:cubicBezTo>
                    <a:lnTo>
                      <a:pt x="25398" y="66647"/>
                    </a:lnTo>
                    <a:cubicBezTo>
                      <a:pt x="25564" y="66605"/>
                      <a:pt x="25726" y="66558"/>
                      <a:pt x="25876" y="66532"/>
                    </a:cubicBezTo>
                    <a:cubicBezTo>
                      <a:pt x="25995" y="66508"/>
                      <a:pt x="26111" y="66485"/>
                      <a:pt x="26219" y="66473"/>
                    </a:cubicBezTo>
                    <a:cubicBezTo>
                      <a:pt x="26351" y="66460"/>
                      <a:pt x="26476" y="66446"/>
                      <a:pt x="26601" y="66446"/>
                    </a:cubicBezTo>
                    <a:cubicBezTo>
                      <a:pt x="26615" y="66446"/>
                      <a:pt x="26629" y="66446"/>
                      <a:pt x="26643" y="66446"/>
                    </a:cubicBezTo>
                    <a:cubicBezTo>
                      <a:pt x="26697" y="66445"/>
                      <a:pt x="26751" y="66444"/>
                      <a:pt x="26805" y="66444"/>
                    </a:cubicBezTo>
                    <a:cubicBezTo>
                      <a:pt x="26859" y="66444"/>
                      <a:pt x="26913" y="66445"/>
                      <a:pt x="26967" y="66446"/>
                    </a:cubicBezTo>
                    <a:cubicBezTo>
                      <a:pt x="27106" y="66459"/>
                      <a:pt x="27229" y="66485"/>
                      <a:pt x="27345" y="66512"/>
                    </a:cubicBezTo>
                    <a:lnTo>
                      <a:pt x="27395" y="66520"/>
                    </a:lnTo>
                    <a:cubicBezTo>
                      <a:pt x="27479" y="66535"/>
                      <a:pt x="27557" y="66558"/>
                      <a:pt x="27630" y="66578"/>
                    </a:cubicBezTo>
                    <a:cubicBezTo>
                      <a:pt x="27765" y="66624"/>
                      <a:pt x="27881" y="66681"/>
                      <a:pt x="27977" y="66740"/>
                    </a:cubicBezTo>
                    <a:cubicBezTo>
                      <a:pt x="28127" y="66813"/>
                      <a:pt x="28235" y="66882"/>
                      <a:pt x="28331" y="66952"/>
                    </a:cubicBezTo>
                    <a:cubicBezTo>
                      <a:pt x="28455" y="67037"/>
                      <a:pt x="28578" y="67140"/>
                      <a:pt x="28705" y="67268"/>
                    </a:cubicBezTo>
                    <a:cubicBezTo>
                      <a:pt x="28767" y="67334"/>
                      <a:pt x="28829" y="67407"/>
                      <a:pt x="28887" y="67487"/>
                    </a:cubicBezTo>
                    <a:lnTo>
                      <a:pt x="28933" y="67546"/>
                    </a:lnTo>
                    <a:lnTo>
                      <a:pt x="28964" y="67588"/>
                    </a:lnTo>
                    <a:cubicBezTo>
                      <a:pt x="29022" y="67658"/>
                      <a:pt x="29075" y="67738"/>
                      <a:pt x="29134" y="67823"/>
                    </a:cubicBezTo>
                    <a:cubicBezTo>
                      <a:pt x="29207" y="67927"/>
                      <a:pt x="29269" y="68046"/>
                      <a:pt x="29330" y="68170"/>
                    </a:cubicBezTo>
                    <a:cubicBezTo>
                      <a:pt x="29388" y="68282"/>
                      <a:pt x="29438" y="68378"/>
                      <a:pt x="29484" y="68490"/>
                    </a:cubicBezTo>
                    <a:cubicBezTo>
                      <a:pt x="29550" y="68617"/>
                      <a:pt x="29604" y="68768"/>
                      <a:pt x="29658" y="68914"/>
                    </a:cubicBezTo>
                    <a:cubicBezTo>
                      <a:pt x="29700" y="69022"/>
                      <a:pt x="29735" y="69138"/>
                      <a:pt x="29769" y="69249"/>
                    </a:cubicBezTo>
                    <a:cubicBezTo>
                      <a:pt x="29824" y="69411"/>
                      <a:pt x="29870" y="69577"/>
                      <a:pt x="29916" y="69750"/>
                    </a:cubicBezTo>
                    <a:cubicBezTo>
                      <a:pt x="29939" y="69839"/>
                      <a:pt x="29959" y="69936"/>
                      <a:pt x="29982" y="70035"/>
                    </a:cubicBezTo>
                    <a:lnTo>
                      <a:pt x="29993" y="70082"/>
                    </a:lnTo>
                    <a:cubicBezTo>
                      <a:pt x="30036" y="70275"/>
                      <a:pt x="30078" y="70468"/>
                      <a:pt x="30112" y="70676"/>
                    </a:cubicBezTo>
                    <a:cubicBezTo>
                      <a:pt x="30121" y="70726"/>
                      <a:pt x="30132" y="70788"/>
                      <a:pt x="30139" y="70845"/>
                    </a:cubicBezTo>
                    <a:lnTo>
                      <a:pt x="30151" y="70914"/>
                    </a:lnTo>
                    <a:cubicBezTo>
                      <a:pt x="30283" y="71729"/>
                      <a:pt x="30375" y="72654"/>
                      <a:pt x="30436" y="73725"/>
                    </a:cubicBezTo>
                    <a:lnTo>
                      <a:pt x="30433" y="73745"/>
                    </a:lnTo>
                    <a:lnTo>
                      <a:pt x="30433" y="73768"/>
                    </a:lnTo>
                    <a:lnTo>
                      <a:pt x="30498" y="76346"/>
                    </a:lnTo>
                    <a:lnTo>
                      <a:pt x="30502" y="76362"/>
                    </a:lnTo>
                    <a:lnTo>
                      <a:pt x="30502" y="76378"/>
                    </a:lnTo>
                    <a:lnTo>
                      <a:pt x="30506" y="76535"/>
                    </a:lnTo>
                    <a:cubicBezTo>
                      <a:pt x="30502" y="76617"/>
                      <a:pt x="30502" y="76697"/>
                      <a:pt x="30502" y="76778"/>
                    </a:cubicBezTo>
                    <a:lnTo>
                      <a:pt x="30506" y="90020"/>
                    </a:lnTo>
                    <a:lnTo>
                      <a:pt x="68217" y="68251"/>
                    </a:lnTo>
                    <a:cubicBezTo>
                      <a:pt x="71354" y="66435"/>
                      <a:pt x="73911" y="61559"/>
                      <a:pt x="73907" y="57376"/>
                    </a:cubicBezTo>
                    <a:lnTo>
                      <a:pt x="73907" y="7093"/>
                    </a:lnTo>
                    <a:lnTo>
                      <a:pt x="61616"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39"/>
              <p:cNvSpPr/>
              <p:nvPr/>
            </p:nvSpPr>
            <p:spPr>
              <a:xfrm>
                <a:off x="3928285" y="3193501"/>
                <a:ext cx="192063" cy="885719"/>
              </a:xfrm>
              <a:custGeom>
                <a:avLst/>
                <a:gdLst/>
                <a:ahLst/>
                <a:cxnLst/>
                <a:rect l="l" t="t" r="r" b="b"/>
                <a:pathLst>
                  <a:path w="13347" h="61551" extrusionOk="0">
                    <a:moveTo>
                      <a:pt x="1" y="0"/>
                    </a:moveTo>
                    <a:lnTo>
                      <a:pt x="47" y="50197"/>
                    </a:lnTo>
                    <a:cubicBezTo>
                      <a:pt x="47" y="52475"/>
                      <a:pt x="710" y="54242"/>
                      <a:pt x="1901" y="54943"/>
                    </a:cubicBezTo>
                    <a:lnTo>
                      <a:pt x="13347" y="61551"/>
                    </a:lnTo>
                    <a:cubicBezTo>
                      <a:pt x="12202" y="60822"/>
                      <a:pt x="11489" y="59234"/>
                      <a:pt x="11485" y="57017"/>
                    </a:cubicBezTo>
                    <a:lnTo>
                      <a:pt x="11532" y="6658"/>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39"/>
              <p:cNvSpPr/>
              <p:nvPr/>
            </p:nvSpPr>
            <p:spPr>
              <a:xfrm>
                <a:off x="4310914" y="2638395"/>
                <a:ext cx="204204" cy="325712"/>
              </a:xfrm>
              <a:custGeom>
                <a:avLst/>
                <a:gdLst/>
                <a:ahLst/>
                <a:cxnLst/>
                <a:rect l="l" t="t" r="r" b="b"/>
                <a:pathLst>
                  <a:path w="14122" h="22525" extrusionOk="0">
                    <a:moveTo>
                      <a:pt x="9534" y="1"/>
                    </a:moveTo>
                    <a:cubicBezTo>
                      <a:pt x="8595" y="1"/>
                      <a:pt x="7573" y="306"/>
                      <a:pt x="6520" y="917"/>
                    </a:cubicBezTo>
                    <a:cubicBezTo>
                      <a:pt x="4068" y="2332"/>
                      <a:pt x="1890" y="5157"/>
                      <a:pt x="502" y="8372"/>
                    </a:cubicBezTo>
                    <a:cubicBezTo>
                      <a:pt x="212" y="9649"/>
                      <a:pt x="0" y="10909"/>
                      <a:pt x="0" y="12552"/>
                    </a:cubicBezTo>
                    <a:cubicBezTo>
                      <a:pt x="0" y="14267"/>
                      <a:pt x="155" y="15057"/>
                      <a:pt x="632" y="15339"/>
                    </a:cubicBezTo>
                    <a:lnTo>
                      <a:pt x="629" y="15347"/>
                    </a:lnTo>
                    <a:lnTo>
                      <a:pt x="12870" y="22521"/>
                    </a:lnTo>
                    <a:lnTo>
                      <a:pt x="12870" y="22521"/>
                    </a:lnTo>
                    <a:cubicBezTo>
                      <a:pt x="12390" y="22236"/>
                      <a:pt x="12248" y="21445"/>
                      <a:pt x="12244" y="19730"/>
                    </a:cubicBezTo>
                    <a:cubicBezTo>
                      <a:pt x="12252" y="17555"/>
                      <a:pt x="12610" y="16048"/>
                      <a:pt x="13034" y="14310"/>
                    </a:cubicBezTo>
                    <a:cubicBezTo>
                      <a:pt x="13185" y="13678"/>
                      <a:pt x="13327" y="13068"/>
                      <a:pt x="13459" y="12471"/>
                    </a:cubicBezTo>
                    <a:cubicBezTo>
                      <a:pt x="13505" y="12244"/>
                      <a:pt x="13555" y="12009"/>
                      <a:pt x="13598" y="11773"/>
                    </a:cubicBezTo>
                    <a:cubicBezTo>
                      <a:pt x="13640" y="11541"/>
                      <a:pt x="13682" y="11303"/>
                      <a:pt x="13728" y="11068"/>
                    </a:cubicBezTo>
                    <a:cubicBezTo>
                      <a:pt x="13794" y="10674"/>
                      <a:pt x="13848" y="10274"/>
                      <a:pt x="13898" y="9861"/>
                    </a:cubicBezTo>
                    <a:lnTo>
                      <a:pt x="13909" y="9776"/>
                    </a:lnTo>
                    <a:cubicBezTo>
                      <a:pt x="13925" y="9683"/>
                      <a:pt x="13936" y="9584"/>
                      <a:pt x="13945" y="9487"/>
                    </a:cubicBezTo>
                    <a:cubicBezTo>
                      <a:pt x="14006" y="8881"/>
                      <a:pt x="14052" y="8308"/>
                      <a:pt x="14075" y="7725"/>
                    </a:cubicBezTo>
                    <a:cubicBezTo>
                      <a:pt x="14080" y="7667"/>
                      <a:pt x="14080" y="7598"/>
                      <a:pt x="14083" y="7536"/>
                    </a:cubicBezTo>
                    <a:lnTo>
                      <a:pt x="14087" y="7493"/>
                    </a:lnTo>
                    <a:lnTo>
                      <a:pt x="14087" y="7409"/>
                    </a:lnTo>
                    <a:cubicBezTo>
                      <a:pt x="14103" y="7178"/>
                      <a:pt x="14118" y="6927"/>
                      <a:pt x="14118" y="6661"/>
                    </a:cubicBezTo>
                    <a:cubicBezTo>
                      <a:pt x="14121" y="3954"/>
                      <a:pt x="13331" y="1869"/>
                      <a:pt x="11890" y="782"/>
                    </a:cubicBezTo>
                    <a:cubicBezTo>
                      <a:pt x="11201" y="261"/>
                      <a:pt x="10402" y="1"/>
                      <a:pt x="9534" y="1"/>
                    </a:cubicBezTo>
                    <a:close/>
                    <a:moveTo>
                      <a:pt x="12870" y="22521"/>
                    </a:moveTo>
                    <a:cubicBezTo>
                      <a:pt x="12872" y="22522"/>
                      <a:pt x="12875" y="22523"/>
                      <a:pt x="12877" y="22525"/>
                    </a:cubicBezTo>
                    <a:lnTo>
                      <a:pt x="12870" y="2252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39"/>
              <p:cNvSpPr/>
              <p:nvPr/>
            </p:nvSpPr>
            <p:spPr>
              <a:xfrm>
                <a:off x="4311738" y="3302672"/>
                <a:ext cx="201486" cy="220602"/>
              </a:xfrm>
              <a:custGeom>
                <a:avLst/>
                <a:gdLst/>
                <a:ahLst/>
                <a:cxnLst/>
                <a:rect l="l" t="t" r="r" b="b"/>
                <a:pathLst>
                  <a:path w="13934" h="15256" extrusionOk="0">
                    <a:moveTo>
                      <a:pt x="1828" y="1"/>
                    </a:moveTo>
                    <a:lnTo>
                      <a:pt x="1828" y="1"/>
                    </a:lnTo>
                    <a:cubicBezTo>
                      <a:pt x="1744" y="105"/>
                      <a:pt x="1675" y="213"/>
                      <a:pt x="1597" y="321"/>
                    </a:cubicBezTo>
                    <a:cubicBezTo>
                      <a:pt x="602" y="1801"/>
                      <a:pt x="5" y="3640"/>
                      <a:pt x="5" y="5244"/>
                    </a:cubicBezTo>
                    <a:cubicBezTo>
                      <a:pt x="1" y="6732"/>
                      <a:pt x="468" y="7850"/>
                      <a:pt x="1273" y="8278"/>
                    </a:cubicBezTo>
                    <a:lnTo>
                      <a:pt x="13359" y="15256"/>
                    </a:lnTo>
                    <a:cubicBezTo>
                      <a:pt x="12676" y="14777"/>
                      <a:pt x="12249" y="13779"/>
                      <a:pt x="12253" y="12414"/>
                    </a:cubicBezTo>
                    <a:cubicBezTo>
                      <a:pt x="12249" y="10815"/>
                      <a:pt x="12843" y="8972"/>
                      <a:pt x="13845" y="7491"/>
                    </a:cubicBezTo>
                    <a:cubicBezTo>
                      <a:pt x="13876" y="7449"/>
                      <a:pt x="13899" y="7407"/>
                      <a:pt x="13934" y="7365"/>
                    </a:cubicBezTo>
                    <a:lnTo>
                      <a:pt x="1643" y="271"/>
                    </a:lnTo>
                    <a:cubicBezTo>
                      <a:pt x="1701" y="178"/>
                      <a:pt x="1771" y="89"/>
                      <a:pt x="18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39"/>
              <p:cNvSpPr/>
              <p:nvPr/>
            </p:nvSpPr>
            <p:spPr>
              <a:xfrm>
                <a:off x="4336761" y="3187755"/>
                <a:ext cx="393674" cy="219098"/>
              </a:xfrm>
              <a:custGeom>
                <a:avLst/>
                <a:gdLst/>
                <a:ahLst/>
                <a:cxnLst/>
                <a:rect l="l" t="t" r="r" b="b"/>
                <a:pathLst>
                  <a:path w="27225" h="15152" extrusionOk="0">
                    <a:moveTo>
                      <a:pt x="14924" y="1"/>
                    </a:moveTo>
                    <a:cubicBezTo>
                      <a:pt x="14846" y="108"/>
                      <a:pt x="14754" y="213"/>
                      <a:pt x="14681" y="316"/>
                    </a:cubicBezTo>
                    <a:cubicBezTo>
                      <a:pt x="14619" y="382"/>
                      <a:pt x="14565" y="448"/>
                      <a:pt x="14511" y="514"/>
                    </a:cubicBezTo>
                    <a:lnTo>
                      <a:pt x="14469" y="556"/>
                    </a:lnTo>
                    <a:cubicBezTo>
                      <a:pt x="14373" y="679"/>
                      <a:pt x="14268" y="787"/>
                      <a:pt x="14164" y="899"/>
                    </a:cubicBezTo>
                    <a:cubicBezTo>
                      <a:pt x="14083" y="987"/>
                      <a:pt x="13999" y="1080"/>
                      <a:pt x="13917" y="1172"/>
                    </a:cubicBezTo>
                    <a:cubicBezTo>
                      <a:pt x="13891" y="1188"/>
                      <a:pt x="13871" y="1207"/>
                      <a:pt x="13848" y="1234"/>
                    </a:cubicBezTo>
                    <a:cubicBezTo>
                      <a:pt x="13802" y="1277"/>
                      <a:pt x="13748" y="1327"/>
                      <a:pt x="13702" y="1380"/>
                    </a:cubicBezTo>
                    <a:cubicBezTo>
                      <a:pt x="13597" y="1481"/>
                      <a:pt x="13497" y="1578"/>
                      <a:pt x="13389" y="1670"/>
                    </a:cubicBezTo>
                    <a:cubicBezTo>
                      <a:pt x="13339" y="1716"/>
                      <a:pt x="13277" y="1766"/>
                      <a:pt x="13220" y="1813"/>
                    </a:cubicBezTo>
                    <a:cubicBezTo>
                      <a:pt x="13166" y="1866"/>
                      <a:pt x="13115" y="1912"/>
                      <a:pt x="13058" y="1963"/>
                    </a:cubicBezTo>
                    <a:lnTo>
                      <a:pt x="13004" y="2001"/>
                    </a:lnTo>
                    <a:cubicBezTo>
                      <a:pt x="12985" y="2021"/>
                      <a:pt x="12965" y="2044"/>
                      <a:pt x="12938" y="2060"/>
                    </a:cubicBezTo>
                    <a:cubicBezTo>
                      <a:pt x="12915" y="2074"/>
                      <a:pt x="12896" y="2094"/>
                      <a:pt x="12873" y="2121"/>
                    </a:cubicBezTo>
                    <a:cubicBezTo>
                      <a:pt x="12734" y="2225"/>
                      <a:pt x="12599" y="2333"/>
                      <a:pt x="12460" y="2437"/>
                    </a:cubicBezTo>
                    <a:cubicBezTo>
                      <a:pt x="12318" y="2549"/>
                      <a:pt x="12175" y="2649"/>
                      <a:pt x="12033" y="2745"/>
                    </a:cubicBezTo>
                    <a:cubicBezTo>
                      <a:pt x="12024" y="2750"/>
                      <a:pt x="12017" y="2761"/>
                      <a:pt x="11998" y="2765"/>
                    </a:cubicBezTo>
                    <a:cubicBezTo>
                      <a:pt x="11998" y="2773"/>
                      <a:pt x="11982" y="2780"/>
                      <a:pt x="11974" y="2784"/>
                    </a:cubicBezTo>
                    <a:cubicBezTo>
                      <a:pt x="11894" y="2842"/>
                      <a:pt x="11805" y="2900"/>
                      <a:pt x="11716" y="2958"/>
                    </a:cubicBezTo>
                    <a:cubicBezTo>
                      <a:pt x="11601" y="3038"/>
                      <a:pt x="11489" y="3112"/>
                      <a:pt x="11373" y="3185"/>
                    </a:cubicBezTo>
                    <a:cubicBezTo>
                      <a:pt x="11238" y="3270"/>
                      <a:pt x="11099" y="3351"/>
                      <a:pt x="10969" y="3428"/>
                    </a:cubicBezTo>
                    <a:cubicBezTo>
                      <a:pt x="8609" y="4785"/>
                      <a:pt x="7140" y="4901"/>
                      <a:pt x="5834" y="4997"/>
                    </a:cubicBezTo>
                    <a:cubicBezTo>
                      <a:pt x="5316" y="5035"/>
                      <a:pt x="4827" y="5078"/>
                      <a:pt x="4299" y="5197"/>
                    </a:cubicBezTo>
                    <a:cubicBezTo>
                      <a:pt x="4233" y="5213"/>
                      <a:pt x="4164" y="5228"/>
                      <a:pt x="4099" y="5243"/>
                    </a:cubicBezTo>
                    <a:cubicBezTo>
                      <a:pt x="3624" y="5364"/>
                      <a:pt x="3100" y="5556"/>
                      <a:pt x="2487" y="5872"/>
                    </a:cubicBezTo>
                    <a:lnTo>
                      <a:pt x="2457" y="5887"/>
                    </a:lnTo>
                    <a:lnTo>
                      <a:pt x="2433" y="5903"/>
                    </a:lnTo>
                    <a:cubicBezTo>
                      <a:pt x="2383" y="5922"/>
                      <a:pt x="2341" y="5937"/>
                      <a:pt x="2295" y="5953"/>
                    </a:cubicBezTo>
                    <a:cubicBezTo>
                      <a:pt x="2167" y="6011"/>
                      <a:pt x="2071" y="6057"/>
                      <a:pt x="1975" y="6119"/>
                    </a:cubicBezTo>
                    <a:lnTo>
                      <a:pt x="1971" y="6122"/>
                    </a:lnTo>
                    <a:cubicBezTo>
                      <a:pt x="1708" y="6273"/>
                      <a:pt x="1446" y="6462"/>
                      <a:pt x="1192" y="6686"/>
                    </a:cubicBezTo>
                    <a:cubicBezTo>
                      <a:pt x="1099" y="6762"/>
                      <a:pt x="1007" y="6848"/>
                      <a:pt x="918" y="6944"/>
                    </a:cubicBezTo>
                    <a:cubicBezTo>
                      <a:pt x="833" y="7024"/>
                      <a:pt x="749" y="7117"/>
                      <a:pt x="667" y="7206"/>
                    </a:cubicBezTo>
                    <a:cubicBezTo>
                      <a:pt x="502" y="7387"/>
                      <a:pt x="343" y="7584"/>
                      <a:pt x="185" y="7788"/>
                    </a:cubicBezTo>
                    <a:cubicBezTo>
                      <a:pt x="128" y="7876"/>
                      <a:pt x="58" y="7965"/>
                      <a:pt x="0" y="8058"/>
                    </a:cubicBezTo>
                    <a:lnTo>
                      <a:pt x="12291" y="15152"/>
                    </a:lnTo>
                    <a:cubicBezTo>
                      <a:pt x="12333" y="15086"/>
                      <a:pt x="12380" y="15020"/>
                      <a:pt x="12433" y="14958"/>
                    </a:cubicBezTo>
                    <a:cubicBezTo>
                      <a:pt x="12487" y="14874"/>
                      <a:pt x="12549" y="14793"/>
                      <a:pt x="12615" y="14723"/>
                    </a:cubicBezTo>
                    <a:cubicBezTo>
                      <a:pt x="12707" y="14600"/>
                      <a:pt x="12807" y="14481"/>
                      <a:pt x="12915" y="14376"/>
                    </a:cubicBezTo>
                    <a:cubicBezTo>
                      <a:pt x="12992" y="14284"/>
                      <a:pt x="13081" y="14195"/>
                      <a:pt x="13166" y="14114"/>
                    </a:cubicBezTo>
                    <a:cubicBezTo>
                      <a:pt x="13247" y="14029"/>
                      <a:pt x="13332" y="13949"/>
                      <a:pt x="13421" y="13876"/>
                    </a:cubicBezTo>
                    <a:cubicBezTo>
                      <a:pt x="13682" y="13648"/>
                      <a:pt x="13948" y="13455"/>
                      <a:pt x="14218" y="13293"/>
                    </a:cubicBezTo>
                    <a:cubicBezTo>
                      <a:pt x="14314" y="13235"/>
                      <a:pt x="14415" y="13182"/>
                      <a:pt x="14538" y="13131"/>
                    </a:cubicBezTo>
                    <a:cubicBezTo>
                      <a:pt x="14584" y="13112"/>
                      <a:pt x="14631" y="13093"/>
                      <a:pt x="14677" y="13073"/>
                    </a:cubicBezTo>
                    <a:lnTo>
                      <a:pt x="14704" y="13058"/>
                    </a:lnTo>
                    <a:lnTo>
                      <a:pt x="14731" y="13050"/>
                    </a:lnTo>
                    <a:cubicBezTo>
                      <a:pt x="14908" y="12958"/>
                      <a:pt x="15074" y="12876"/>
                      <a:pt x="15232" y="12807"/>
                    </a:cubicBezTo>
                    <a:lnTo>
                      <a:pt x="15236" y="12800"/>
                    </a:lnTo>
                    <a:cubicBezTo>
                      <a:pt x="15483" y="12696"/>
                      <a:pt x="15710" y="12611"/>
                      <a:pt x="15919" y="12541"/>
                    </a:cubicBezTo>
                    <a:cubicBezTo>
                      <a:pt x="16720" y="12275"/>
                      <a:pt x="17368" y="12225"/>
                      <a:pt x="18077" y="12171"/>
                    </a:cubicBezTo>
                    <a:lnTo>
                      <a:pt x="18081" y="12175"/>
                    </a:lnTo>
                    <a:cubicBezTo>
                      <a:pt x="18246" y="12159"/>
                      <a:pt x="18408" y="12148"/>
                      <a:pt x="18570" y="12133"/>
                    </a:cubicBezTo>
                    <a:cubicBezTo>
                      <a:pt x="18659" y="12125"/>
                      <a:pt x="18752" y="12113"/>
                      <a:pt x="18837" y="12109"/>
                    </a:cubicBezTo>
                    <a:cubicBezTo>
                      <a:pt x="19006" y="12083"/>
                      <a:pt x="19187" y="12063"/>
                      <a:pt x="19369" y="12036"/>
                    </a:cubicBezTo>
                    <a:cubicBezTo>
                      <a:pt x="20205" y="11910"/>
                      <a:pt x="21161" y="11655"/>
                      <a:pt x="22367" y="11054"/>
                    </a:cubicBezTo>
                    <a:cubicBezTo>
                      <a:pt x="22499" y="10984"/>
                      <a:pt x="22638" y="10915"/>
                      <a:pt x="22784" y="10837"/>
                    </a:cubicBezTo>
                    <a:cubicBezTo>
                      <a:pt x="22919" y="10760"/>
                      <a:pt x="23066" y="10684"/>
                      <a:pt x="23216" y="10598"/>
                    </a:cubicBezTo>
                    <a:cubicBezTo>
                      <a:pt x="23536" y="10417"/>
                      <a:pt x="23871" y="10209"/>
                      <a:pt x="24218" y="9958"/>
                    </a:cubicBezTo>
                    <a:cubicBezTo>
                      <a:pt x="24249" y="9947"/>
                      <a:pt x="24272" y="9920"/>
                      <a:pt x="24280" y="9920"/>
                    </a:cubicBezTo>
                    <a:cubicBezTo>
                      <a:pt x="24565" y="9720"/>
                      <a:pt x="24839" y="9508"/>
                      <a:pt x="25109" y="9284"/>
                    </a:cubicBezTo>
                    <a:cubicBezTo>
                      <a:pt x="25159" y="9253"/>
                      <a:pt x="25205" y="9211"/>
                      <a:pt x="25251" y="9172"/>
                    </a:cubicBezTo>
                    <a:lnTo>
                      <a:pt x="25298" y="9134"/>
                    </a:lnTo>
                    <a:cubicBezTo>
                      <a:pt x="25417" y="9029"/>
                      <a:pt x="25525" y="8937"/>
                      <a:pt x="25637" y="8841"/>
                    </a:cubicBezTo>
                    <a:cubicBezTo>
                      <a:pt x="25737" y="8744"/>
                      <a:pt x="25849" y="8648"/>
                      <a:pt x="25949" y="8551"/>
                    </a:cubicBezTo>
                    <a:cubicBezTo>
                      <a:pt x="25976" y="8520"/>
                      <a:pt x="26011" y="8486"/>
                      <a:pt x="26034" y="8455"/>
                    </a:cubicBezTo>
                    <a:cubicBezTo>
                      <a:pt x="26073" y="8417"/>
                      <a:pt x="26115" y="8385"/>
                      <a:pt x="26157" y="8339"/>
                    </a:cubicBezTo>
                    <a:cubicBezTo>
                      <a:pt x="26346" y="8147"/>
                      <a:pt x="26531" y="7946"/>
                      <a:pt x="26712" y="7734"/>
                    </a:cubicBezTo>
                    <a:lnTo>
                      <a:pt x="26759" y="7684"/>
                    </a:lnTo>
                    <a:cubicBezTo>
                      <a:pt x="26809" y="7618"/>
                      <a:pt x="26863" y="7556"/>
                      <a:pt x="26920" y="7499"/>
                    </a:cubicBezTo>
                    <a:cubicBezTo>
                      <a:pt x="27006" y="7387"/>
                      <a:pt x="27094" y="7275"/>
                      <a:pt x="27175" y="7159"/>
                    </a:cubicBezTo>
                    <a:cubicBezTo>
                      <a:pt x="27194" y="7140"/>
                      <a:pt x="27210" y="7125"/>
                      <a:pt x="27225" y="7102"/>
                    </a:cubicBezTo>
                    <a:lnTo>
                      <a:pt x="1492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39"/>
              <p:cNvSpPr/>
              <p:nvPr/>
            </p:nvSpPr>
            <p:spPr>
              <a:xfrm>
                <a:off x="4025575" y="2286950"/>
                <a:ext cx="210600" cy="274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39"/>
              <p:cNvSpPr/>
              <p:nvPr/>
            </p:nvSpPr>
            <p:spPr>
              <a:xfrm>
                <a:off x="4484909" y="3397174"/>
                <a:ext cx="7548" cy="5697"/>
              </a:xfrm>
              <a:custGeom>
                <a:avLst/>
                <a:gdLst/>
                <a:ahLst/>
                <a:cxnLst/>
                <a:rect l="l" t="t" r="r" b="b"/>
                <a:pathLst>
                  <a:path w="522" h="394" extrusionOk="0">
                    <a:moveTo>
                      <a:pt x="516" y="1"/>
                    </a:moveTo>
                    <a:cubicBezTo>
                      <a:pt x="343" y="124"/>
                      <a:pt x="169" y="255"/>
                      <a:pt x="0" y="394"/>
                    </a:cubicBezTo>
                    <a:cubicBezTo>
                      <a:pt x="174" y="255"/>
                      <a:pt x="343" y="124"/>
                      <a:pt x="521" y="1"/>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39"/>
              <p:cNvSpPr/>
              <p:nvPr/>
            </p:nvSpPr>
            <p:spPr>
              <a:xfrm>
                <a:off x="4434830" y="2834456"/>
                <a:ext cx="284269" cy="96390"/>
              </a:xfrm>
              <a:custGeom>
                <a:avLst/>
                <a:gdLst/>
                <a:ahLst/>
                <a:cxnLst/>
                <a:rect l="l" t="t" r="r" b="b"/>
                <a:pathLst>
                  <a:path w="19659" h="6666" extrusionOk="0">
                    <a:moveTo>
                      <a:pt x="8120" y="0"/>
                    </a:moveTo>
                    <a:lnTo>
                      <a:pt x="6" y="4580"/>
                    </a:lnTo>
                    <a:cubicBezTo>
                      <a:pt x="1" y="4580"/>
                      <a:pt x="1" y="4584"/>
                      <a:pt x="1" y="4584"/>
                    </a:cubicBezTo>
                    <a:lnTo>
                      <a:pt x="8116" y="4"/>
                    </a:lnTo>
                    <a:lnTo>
                      <a:pt x="19651" y="6666"/>
                    </a:lnTo>
                    <a:lnTo>
                      <a:pt x="19658" y="6662"/>
                    </a:lnTo>
                    <a:lnTo>
                      <a:pt x="812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39"/>
              <p:cNvSpPr/>
              <p:nvPr/>
            </p:nvSpPr>
            <p:spPr>
              <a:xfrm>
                <a:off x="4426090" y="2836548"/>
                <a:ext cx="288549" cy="215411"/>
              </a:xfrm>
              <a:custGeom>
                <a:avLst/>
                <a:gdLst/>
                <a:ahLst/>
                <a:cxnLst/>
                <a:rect l="l" t="t" r="r" b="b"/>
                <a:pathLst>
                  <a:path w="19955" h="14897" extrusionOk="0">
                    <a:moveTo>
                      <a:pt x="310" y="4576"/>
                    </a:moveTo>
                    <a:cubicBezTo>
                      <a:pt x="308" y="4576"/>
                      <a:pt x="307" y="4577"/>
                      <a:pt x="306" y="4577"/>
                    </a:cubicBezTo>
                    <a:lnTo>
                      <a:pt x="306" y="4577"/>
                    </a:lnTo>
                    <a:lnTo>
                      <a:pt x="310" y="4576"/>
                    </a:lnTo>
                    <a:close/>
                    <a:moveTo>
                      <a:pt x="8420" y="0"/>
                    </a:moveTo>
                    <a:lnTo>
                      <a:pt x="305" y="4580"/>
                    </a:lnTo>
                    <a:cubicBezTo>
                      <a:pt x="305" y="4580"/>
                      <a:pt x="305" y="4578"/>
                      <a:pt x="306" y="4577"/>
                    </a:cubicBezTo>
                    <a:lnTo>
                      <a:pt x="306" y="4577"/>
                    </a:lnTo>
                    <a:lnTo>
                      <a:pt x="298" y="4580"/>
                    </a:lnTo>
                    <a:cubicBezTo>
                      <a:pt x="124" y="5721"/>
                      <a:pt x="1" y="7005"/>
                      <a:pt x="1" y="8458"/>
                    </a:cubicBezTo>
                    <a:cubicBezTo>
                      <a:pt x="1" y="8890"/>
                      <a:pt x="13" y="9325"/>
                      <a:pt x="43" y="9819"/>
                    </a:cubicBezTo>
                    <a:cubicBezTo>
                      <a:pt x="70" y="10197"/>
                      <a:pt x="109" y="10567"/>
                      <a:pt x="159" y="10914"/>
                    </a:cubicBezTo>
                    <a:lnTo>
                      <a:pt x="182" y="11064"/>
                    </a:lnTo>
                    <a:cubicBezTo>
                      <a:pt x="236" y="11377"/>
                      <a:pt x="294" y="11669"/>
                      <a:pt x="363" y="11962"/>
                    </a:cubicBezTo>
                    <a:cubicBezTo>
                      <a:pt x="374" y="11997"/>
                      <a:pt x="383" y="12032"/>
                      <a:pt x="390" y="12062"/>
                    </a:cubicBezTo>
                    <a:cubicBezTo>
                      <a:pt x="568" y="12695"/>
                      <a:pt x="795" y="13219"/>
                      <a:pt x="1077" y="13624"/>
                    </a:cubicBezTo>
                    <a:cubicBezTo>
                      <a:pt x="1091" y="13643"/>
                      <a:pt x="1114" y="13674"/>
                      <a:pt x="1130" y="13693"/>
                    </a:cubicBezTo>
                    <a:cubicBezTo>
                      <a:pt x="1258" y="13859"/>
                      <a:pt x="1388" y="14021"/>
                      <a:pt x="1535" y="14152"/>
                    </a:cubicBezTo>
                    <a:cubicBezTo>
                      <a:pt x="1570" y="14179"/>
                      <a:pt x="1605" y="14210"/>
                      <a:pt x="1635" y="14236"/>
                    </a:cubicBezTo>
                    <a:lnTo>
                      <a:pt x="1662" y="14260"/>
                    </a:lnTo>
                    <a:cubicBezTo>
                      <a:pt x="1797" y="14368"/>
                      <a:pt x="1940" y="14460"/>
                      <a:pt x="2079" y="14541"/>
                    </a:cubicBezTo>
                    <a:lnTo>
                      <a:pt x="2098" y="14553"/>
                    </a:lnTo>
                    <a:cubicBezTo>
                      <a:pt x="2141" y="14576"/>
                      <a:pt x="2183" y="14599"/>
                      <a:pt x="2237" y="14622"/>
                    </a:cubicBezTo>
                    <a:cubicBezTo>
                      <a:pt x="2383" y="14688"/>
                      <a:pt x="2549" y="14745"/>
                      <a:pt x="2734" y="14795"/>
                    </a:cubicBezTo>
                    <a:cubicBezTo>
                      <a:pt x="2772" y="14811"/>
                      <a:pt x="2815" y="14815"/>
                      <a:pt x="2846" y="14827"/>
                    </a:cubicBezTo>
                    <a:cubicBezTo>
                      <a:pt x="3062" y="14865"/>
                      <a:pt x="3285" y="14892"/>
                      <a:pt x="3505" y="14892"/>
                    </a:cubicBezTo>
                    <a:lnTo>
                      <a:pt x="3516" y="14892"/>
                    </a:lnTo>
                    <a:cubicBezTo>
                      <a:pt x="3532" y="14896"/>
                      <a:pt x="3552" y="14896"/>
                      <a:pt x="3566" y="14896"/>
                    </a:cubicBezTo>
                    <a:cubicBezTo>
                      <a:pt x="3589" y="14896"/>
                      <a:pt x="3613" y="14896"/>
                      <a:pt x="3640" y="14892"/>
                    </a:cubicBezTo>
                    <a:cubicBezTo>
                      <a:pt x="3829" y="14888"/>
                      <a:pt x="4034" y="14873"/>
                      <a:pt x="4226" y="14846"/>
                    </a:cubicBezTo>
                    <a:cubicBezTo>
                      <a:pt x="4295" y="14838"/>
                      <a:pt x="4369" y="14827"/>
                      <a:pt x="4442" y="14811"/>
                    </a:cubicBezTo>
                    <a:lnTo>
                      <a:pt x="4492" y="14804"/>
                    </a:lnTo>
                    <a:cubicBezTo>
                      <a:pt x="4650" y="14772"/>
                      <a:pt x="4808" y="14742"/>
                      <a:pt x="4974" y="14699"/>
                    </a:cubicBezTo>
                    <a:cubicBezTo>
                      <a:pt x="5078" y="14676"/>
                      <a:pt x="5182" y="14642"/>
                      <a:pt x="5294" y="14615"/>
                    </a:cubicBezTo>
                    <a:cubicBezTo>
                      <a:pt x="5448" y="14572"/>
                      <a:pt x="5602" y="14510"/>
                      <a:pt x="5760" y="14464"/>
                    </a:cubicBezTo>
                    <a:lnTo>
                      <a:pt x="5838" y="14434"/>
                    </a:lnTo>
                    <a:cubicBezTo>
                      <a:pt x="5930" y="14402"/>
                      <a:pt x="6023" y="14372"/>
                      <a:pt x="6119" y="14333"/>
                    </a:cubicBezTo>
                    <a:cubicBezTo>
                      <a:pt x="6273" y="14275"/>
                      <a:pt x="6439" y="14210"/>
                      <a:pt x="6616" y="14137"/>
                    </a:cubicBezTo>
                    <a:lnTo>
                      <a:pt x="6720" y="14094"/>
                    </a:lnTo>
                    <a:cubicBezTo>
                      <a:pt x="6797" y="14063"/>
                      <a:pt x="6867" y="14037"/>
                      <a:pt x="6932" y="14001"/>
                    </a:cubicBezTo>
                    <a:lnTo>
                      <a:pt x="6967" y="13994"/>
                    </a:lnTo>
                    <a:lnTo>
                      <a:pt x="6998" y="13975"/>
                    </a:lnTo>
                    <a:lnTo>
                      <a:pt x="9986" y="12413"/>
                    </a:lnTo>
                    <a:lnTo>
                      <a:pt x="10009" y="12409"/>
                    </a:lnTo>
                    <a:lnTo>
                      <a:pt x="10028" y="12390"/>
                    </a:lnTo>
                    <a:lnTo>
                      <a:pt x="19951" y="6662"/>
                    </a:lnTo>
                    <a:lnTo>
                      <a:pt x="19955" y="6662"/>
                    </a:lnTo>
                    <a:lnTo>
                      <a:pt x="84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39"/>
              <p:cNvSpPr/>
              <p:nvPr/>
            </p:nvSpPr>
            <p:spPr>
              <a:xfrm>
                <a:off x="4069517" y="2624657"/>
                <a:ext cx="192058" cy="486955"/>
              </a:xfrm>
              <a:custGeom>
                <a:avLst/>
                <a:gdLst/>
                <a:ahLst/>
                <a:cxnLst/>
                <a:rect l="l" t="t" r="r" b="b"/>
                <a:pathLst>
                  <a:path w="13282" h="33676" extrusionOk="0">
                    <a:moveTo>
                      <a:pt x="12862" y="8"/>
                    </a:moveTo>
                    <a:cubicBezTo>
                      <a:pt x="12859" y="9"/>
                      <a:pt x="12857" y="9"/>
                      <a:pt x="12854" y="9"/>
                    </a:cubicBezTo>
                    <a:cubicBezTo>
                      <a:pt x="12857" y="9"/>
                      <a:pt x="12859" y="9"/>
                      <a:pt x="12862" y="8"/>
                    </a:cubicBezTo>
                    <a:close/>
                    <a:moveTo>
                      <a:pt x="12989" y="1"/>
                    </a:moveTo>
                    <a:cubicBezTo>
                      <a:pt x="12945" y="1"/>
                      <a:pt x="12905" y="5"/>
                      <a:pt x="12862" y="8"/>
                    </a:cubicBezTo>
                    <a:lnTo>
                      <a:pt x="12862" y="8"/>
                    </a:lnTo>
                    <a:cubicBezTo>
                      <a:pt x="12902" y="5"/>
                      <a:pt x="12942" y="5"/>
                      <a:pt x="12981" y="5"/>
                    </a:cubicBezTo>
                    <a:cubicBezTo>
                      <a:pt x="13081" y="5"/>
                      <a:pt x="13181" y="13"/>
                      <a:pt x="13281" y="32"/>
                    </a:cubicBezTo>
                    <a:cubicBezTo>
                      <a:pt x="13185" y="13"/>
                      <a:pt x="13089" y="1"/>
                      <a:pt x="12989" y="1"/>
                    </a:cubicBezTo>
                    <a:close/>
                    <a:moveTo>
                      <a:pt x="9870" y="15522"/>
                    </a:moveTo>
                    <a:lnTo>
                      <a:pt x="9870" y="15522"/>
                    </a:lnTo>
                    <a:cubicBezTo>
                      <a:pt x="9893" y="15688"/>
                      <a:pt x="9909" y="15861"/>
                      <a:pt x="9927" y="16042"/>
                    </a:cubicBezTo>
                    <a:lnTo>
                      <a:pt x="9924" y="16046"/>
                    </a:lnTo>
                    <a:lnTo>
                      <a:pt x="9936" y="16081"/>
                    </a:lnTo>
                    <a:lnTo>
                      <a:pt x="9936" y="16077"/>
                    </a:lnTo>
                    <a:lnTo>
                      <a:pt x="9932" y="16042"/>
                    </a:lnTo>
                    <a:cubicBezTo>
                      <a:pt x="9913" y="15861"/>
                      <a:pt x="9893" y="15688"/>
                      <a:pt x="9870" y="15522"/>
                    </a:cubicBezTo>
                    <a:close/>
                    <a:moveTo>
                      <a:pt x="9997" y="16960"/>
                    </a:moveTo>
                    <a:cubicBezTo>
                      <a:pt x="9993" y="16998"/>
                      <a:pt x="9997" y="17030"/>
                      <a:pt x="9997" y="17068"/>
                    </a:cubicBezTo>
                    <a:cubicBezTo>
                      <a:pt x="10005" y="17203"/>
                      <a:pt x="10009" y="17353"/>
                      <a:pt x="10012" y="17496"/>
                    </a:cubicBezTo>
                    <a:cubicBezTo>
                      <a:pt x="10009" y="17353"/>
                      <a:pt x="10009" y="17206"/>
                      <a:pt x="10005" y="17071"/>
                    </a:cubicBezTo>
                    <a:cubicBezTo>
                      <a:pt x="10001" y="17033"/>
                      <a:pt x="9997" y="16998"/>
                      <a:pt x="9997" y="16960"/>
                    </a:cubicBezTo>
                    <a:close/>
                    <a:moveTo>
                      <a:pt x="9966" y="19813"/>
                    </a:moveTo>
                    <a:lnTo>
                      <a:pt x="9947" y="19936"/>
                    </a:lnTo>
                    <a:cubicBezTo>
                      <a:pt x="9932" y="20202"/>
                      <a:pt x="9909" y="20476"/>
                      <a:pt x="9870" y="20761"/>
                    </a:cubicBezTo>
                    <a:cubicBezTo>
                      <a:pt x="9870" y="20823"/>
                      <a:pt x="9858" y="20880"/>
                      <a:pt x="9854" y="20929"/>
                    </a:cubicBezTo>
                    <a:lnTo>
                      <a:pt x="9854" y="20929"/>
                    </a:lnTo>
                    <a:cubicBezTo>
                      <a:pt x="9858" y="20880"/>
                      <a:pt x="9870" y="20823"/>
                      <a:pt x="9877" y="20765"/>
                    </a:cubicBezTo>
                    <a:cubicBezTo>
                      <a:pt x="9909" y="20483"/>
                      <a:pt x="9932" y="20202"/>
                      <a:pt x="9955" y="19939"/>
                    </a:cubicBezTo>
                    <a:lnTo>
                      <a:pt x="9966" y="19813"/>
                    </a:lnTo>
                    <a:close/>
                    <a:moveTo>
                      <a:pt x="9847" y="20996"/>
                    </a:moveTo>
                    <a:lnTo>
                      <a:pt x="9847" y="20996"/>
                    </a:lnTo>
                    <a:cubicBezTo>
                      <a:pt x="9835" y="21050"/>
                      <a:pt x="9827" y="21108"/>
                      <a:pt x="9816" y="21154"/>
                    </a:cubicBezTo>
                    <a:lnTo>
                      <a:pt x="9801" y="21277"/>
                    </a:lnTo>
                    <a:lnTo>
                      <a:pt x="9820" y="21158"/>
                    </a:lnTo>
                    <a:cubicBezTo>
                      <a:pt x="9831" y="21101"/>
                      <a:pt x="9835" y="21050"/>
                      <a:pt x="9847" y="20996"/>
                    </a:cubicBezTo>
                    <a:close/>
                    <a:moveTo>
                      <a:pt x="9565" y="22523"/>
                    </a:moveTo>
                    <a:lnTo>
                      <a:pt x="9565" y="22523"/>
                    </a:lnTo>
                    <a:cubicBezTo>
                      <a:pt x="9523" y="22715"/>
                      <a:pt x="9469" y="22916"/>
                      <a:pt x="9423" y="23105"/>
                    </a:cubicBezTo>
                    <a:cubicBezTo>
                      <a:pt x="9480" y="22912"/>
                      <a:pt x="9523" y="22715"/>
                      <a:pt x="9565" y="22523"/>
                    </a:cubicBezTo>
                    <a:close/>
                    <a:moveTo>
                      <a:pt x="8767" y="25017"/>
                    </a:moveTo>
                    <a:cubicBezTo>
                      <a:pt x="8748" y="25060"/>
                      <a:pt x="8729" y="25098"/>
                      <a:pt x="8710" y="25140"/>
                    </a:cubicBezTo>
                    <a:cubicBezTo>
                      <a:pt x="8729" y="25102"/>
                      <a:pt x="8748" y="25060"/>
                      <a:pt x="8767" y="25017"/>
                    </a:cubicBezTo>
                    <a:close/>
                    <a:moveTo>
                      <a:pt x="8548" y="25499"/>
                    </a:moveTo>
                    <a:cubicBezTo>
                      <a:pt x="8535" y="25527"/>
                      <a:pt x="8523" y="25555"/>
                      <a:pt x="8510" y="25583"/>
                    </a:cubicBezTo>
                    <a:lnTo>
                      <a:pt x="8510" y="25583"/>
                    </a:lnTo>
                    <a:cubicBezTo>
                      <a:pt x="8523" y="25555"/>
                      <a:pt x="8536" y="25527"/>
                      <a:pt x="8548" y="25499"/>
                    </a:cubicBezTo>
                    <a:close/>
                    <a:moveTo>
                      <a:pt x="8510" y="25583"/>
                    </a:moveTo>
                    <a:cubicBezTo>
                      <a:pt x="8476" y="25657"/>
                      <a:pt x="8439" y="25732"/>
                      <a:pt x="8405" y="25807"/>
                    </a:cubicBezTo>
                    <a:cubicBezTo>
                      <a:pt x="8442" y="25734"/>
                      <a:pt x="8476" y="25659"/>
                      <a:pt x="8510" y="25583"/>
                    </a:cubicBezTo>
                    <a:close/>
                    <a:moveTo>
                      <a:pt x="8245" y="26111"/>
                    </a:moveTo>
                    <a:lnTo>
                      <a:pt x="8245" y="26111"/>
                    </a:lnTo>
                    <a:cubicBezTo>
                      <a:pt x="8180" y="26233"/>
                      <a:pt x="8111" y="26348"/>
                      <a:pt x="8043" y="26471"/>
                    </a:cubicBezTo>
                    <a:lnTo>
                      <a:pt x="8019" y="26524"/>
                    </a:lnTo>
                    <a:lnTo>
                      <a:pt x="8050" y="26474"/>
                    </a:lnTo>
                    <a:cubicBezTo>
                      <a:pt x="8111" y="26348"/>
                      <a:pt x="8180" y="26233"/>
                      <a:pt x="8245" y="26111"/>
                    </a:cubicBezTo>
                    <a:close/>
                    <a:moveTo>
                      <a:pt x="6740" y="28378"/>
                    </a:moveTo>
                    <a:lnTo>
                      <a:pt x="6701" y="28417"/>
                    </a:lnTo>
                    <a:cubicBezTo>
                      <a:pt x="6667" y="28465"/>
                      <a:pt x="6634" y="28513"/>
                      <a:pt x="6591" y="28562"/>
                    </a:cubicBezTo>
                    <a:lnTo>
                      <a:pt x="6591" y="28562"/>
                    </a:lnTo>
                    <a:cubicBezTo>
                      <a:pt x="6631" y="28517"/>
                      <a:pt x="6672" y="28469"/>
                      <a:pt x="6708" y="28421"/>
                    </a:cubicBezTo>
                    <a:lnTo>
                      <a:pt x="6740" y="28378"/>
                    </a:lnTo>
                    <a:close/>
                    <a:moveTo>
                      <a:pt x="6591" y="28562"/>
                    </a:moveTo>
                    <a:cubicBezTo>
                      <a:pt x="6589" y="28563"/>
                      <a:pt x="6587" y="28565"/>
                      <a:pt x="6585" y="28567"/>
                    </a:cubicBezTo>
                    <a:cubicBezTo>
                      <a:pt x="6587" y="28565"/>
                      <a:pt x="6589" y="28563"/>
                      <a:pt x="6591" y="28562"/>
                    </a:cubicBezTo>
                    <a:close/>
                    <a:moveTo>
                      <a:pt x="3879" y="31127"/>
                    </a:moveTo>
                    <a:lnTo>
                      <a:pt x="3879" y="31127"/>
                    </a:lnTo>
                    <a:cubicBezTo>
                      <a:pt x="3787" y="31197"/>
                      <a:pt x="3690" y="31266"/>
                      <a:pt x="3598" y="31335"/>
                    </a:cubicBezTo>
                    <a:lnTo>
                      <a:pt x="3513" y="31401"/>
                    </a:lnTo>
                    <a:lnTo>
                      <a:pt x="3513" y="31401"/>
                    </a:lnTo>
                    <a:lnTo>
                      <a:pt x="3605" y="31339"/>
                    </a:lnTo>
                    <a:cubicBezTo>
                      <a:pt x="3698" y="31270"/>
                      <a:pt x="3787" y="31197"/>
                      <a:pt x="3879" y="31127"/>
                    </a:cubicBezTo>
                    <a:close/>
                    <a:moveTo>
                      <a:pt x="3216" y="31625"/>
                    </a:moveTo>
                    <a:lnTo>
                      <a:pt x="3216" y="31625"/>
                    </a:lnTo>
                    <a:cubicBezTo>
                      <a:pt x="3201" y="31632"/>
                      <a:pt x="3185" y="31640"/>
                      <a:pt x="3173" y="31656"/>
                    </a:cubicBezTo>
                    <a:cubicBezTo>
                      <a:pt x="3189" y="31644"/>
                      <a:pt x="3205" y="31632"/>
                      <a:pt x="3216" y="31625"/>
                    </a:cubicBezTo>
                    <a:close/>
                    <a:moveTo>
                      <a:pt x="120" y="33602"/>
                    </a:moveTo>
                    <a:lnTo>
                      <a:pt x="86" y="33622"/>
                    </a:lnTo>
                    <a:lnTo>
                      <a:pt x="1" y="33675"/>
                    </a:lnTo>
                    <a:lnTo>
                      <a:pt x="1" y="33675"/>
                    </a:lnTo>
                    <a:lnTo>
                      <a:pt x="89" y="33625"/>
                    </a:lnTo>
                    <a:lnTo>
                      <a:pt x="120" y="33602"/>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39"/>
              <p:cNvSpPr/>
              <p:nvPr/>
            </p:nvSpPr>
            <p:spPr>
              <a:xfrm>
                <a:off x="4306207" y="2641475"/>
                <a:ext cx="210451" cy="325712"/>
              </a:xfrm>
              <a:custGeom>
                <a:avLst/>
                <a:gdLst/>
                <a:ahLst/>
                <a:cxnLst/>
                <a:rect l="l" t="t" r="r" b="b"/>
                <a:pathLst>
                  <a:path w="14554" h="22525" extrusionOk="0">
                    <a:moveTo>
                      <a:pt x="9966" y="1"/>
                    </a:moveTo>
                    <a:cubicBezTo>
                      <a:pt x="9027" y="1"/>
                      <a:pt x="8005" y="306"/>
                      <a:pt x="6952" y="917"/>
                    </a:cubicBezTo>
                    <a:cubicBezTo>
                      <a:pt x="3848" y="2705"/>
                      <a:pt x="1176" y="6746"/>
                      <a:pt x="0" y="10991"/>
                    </a:cubicBezTo>
                    <a:cubicBezTo>
                      <a:pt x="251" y="10100"/>
                      <a:pt x="564" y="9225"/>
                      <a:pt x="934" y="8372"/>
                    </a:cubicBezTo>
                    <a:lnTo>
                      <a:pt x="934" y="8372"/>
                    </a:lnTo>
                    <a:cubicBezTo>
                      <a:pt x="644" y="9649"/>
                      <a:pt x="432" y="10909"/>
                      <a:pt x="432" y="12552"/>
                    </a:cubicBezTo>
                    <a:cubicBezTo>
                      <a:pt x="432" y="14267"/>
                      <a:pt x="587" y="15057"/>
                      <a:pt x="1064" y="15339"/>
                    </a:cubicBezTo>
                    <a:lnTo>
                      <a:pt x="1061" y="15347"/>
                    </a:lnTo>
                    <a:lnTo>
                      <a:pt x="13302" y="22521"/>
                    </a:lnTo>
                    <a:lnTo>
                      <a:pt x="13302" y="22521"/>
                    </a:lnTo>
                    <a:cubicBezTo>
                      <a:pt x="12822" y="22236"/>
                      <a:pt x="12680" y="21445"/>
                      <a:pt x="12676" y="19730"/>
                    </a:cubicBezTo>
                    <a:cubicBezTo>
                      <a:pt x="12684" y="17555"/>
                      <a:pt x="13042" y="16048"/>
                      <a:pt x="13466" y="14310"/>
                    </a:cubicBezTo>
                    <a:cubicBezTo>
                      <a:pt x="13617" y="13678"/>
                      <a:pt x="13759" y="13068"/>
                      <a:pt x="13891" y="12471"/>
                    </a:cubicBezTo>
                    <a:cubicBezTo>
                      <a:pt x="13937" y="12244"/>
                      <a:pt x="13987" y="12009"/>
                      <a:pt x="14030" y="11773"/>
                    </a:cubicBezTo>
                    <a:cubicBezTo>
                      <a:pt x="14072" y="11541"/>
                      <a:pt x="14114" y="11303"/>
                      <a:pt x="14160" y="11068"/>
                    </a:cubicBezTo>
                    <a:cubicBezTo>
                      <a:pt x="14226" y="10674"/>
                      <a:pt x="14280" y="10274"/>
                      <a:pt x="14330" y="9861"/>
                    </a:cubicBezTo>
                    <a:lnTo>
                      <a:pt x="14341" y="9776"/>
                    </a:lnTo>
                    <a:cubicBezTo>
                      <a:pt x="14357" y="9683"/>
                      <a:pt x="14368" y="9584"/>
                      <a:pt x="14377" y="9487"/>
                    </a:cubicBezTo>
                    <a:cubicBezTo>
                      <a:pt x="14438" y="8881"/>
                      <a:pt x="14484" y="8308"/>
                      <a:pt x="14507" y="7725"/>
                    </a:cubicBezTo>
                    <a:cubicBezTo>
                      <a:pt x="14512" y="7667"/>
                      <a:pt x="14512" y="7598"/>
                      <a:pt x="14515" y="7536"/>
                    </a:cubicBezTo>
                    <a:lnTo>
                      <a:pt x="14519" y="7493"/>
                    </a:lnTo>
                    <a:lnTo>
                      <a:pt x="14519" y="7409"/>
                    </a:lnTo>
                    <a:cubicBezTo>
                      <a:pt x="14535" y="7178"/>
                      <a:pt x="14550" y="6927"/>
                      <a:pt x="14550" y="6661"/>
                    </a:cubicBezTo>
                    <a:cubicBezTo>
                      <a:pt x="14553" y="3954"/>
                      <a:pt x="13763" y="1869"/>
                      <a:pt x="12322" y="782"/>
                    </a:cubicBezTo>
                    <a:cubicBezTo>
                      <a:pt x="11633" y="261"/>
                      <a:pt x="10834" y="1"/>
                      <a:pt x="9966" y="1"/>
                    </a:cubicBezTo>
                    <a:close/>
                    <a:moveTo>
                      <a:pt x="13302" y="22521"/>
                    </a:moveTo>
                    <a:cubicBezTo>
                      <a:pt x="13304" y="22522"/>
                      <a:pt x="13307" y="22523"/>
                      <a:pt x="13309" y="22525"/>
                    </a:cubicBezTo>
                    <a:lnTo>
                      <a:pt x="13302" y="2252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39"/>
              <p:cNvSpPr/>
              <p:nvPr/>
            </p:nvSpPr>
            <p:spPr>
              <a:xfrm>
                <a:off x="3926575" y="2637236"/>
                <a:ext cx="521474" cy="652403"/>
              </a:xfrm>
              <a:custGeom>
                <a:avLst/>
                <a:gdLst/>
                <a:ahLst/>
                <a:cxnLst/>
                <a:rect l="l" t="t" r="r" b="b"/>
                <a:pathLst>
                  <a:path w="35553" h="46147" extrusionOk="0">
                    <a:moveTo>
                      <a:pt x="35530" y="6961"/>
                    </a:moveTo>
                    <a:lnTo>
                      <a:pt x="35552" y="6974"/>
                    </a:lnTo>
                    <a:cubicBezTo>
                      <a:pt x="35545" y="6970"/>
                      <a:pt x="35538" y="6965"/>
                      <a:pt x="35530" y="6961"/>
                    </a:cubicBezTo>
                    <a:close/>
                    <a:moveTo>
                      <a:pt x="22954" y="0"/>
                    </a:moveTo>
                    <a:cubicBezTo>
                      <a:pt x="22912" y="0"/>
                      <a:pt x="22869" y="0"/>
                      <a:pt x="22827" y="4"/>
                    </a:cubicBezTo>
                    <a:cubicBezTo>
                      <a:pt x="22688" y="8"/>
                      <a:pt x="22542" y="31"/>
                      <a:pt x="22387" y="73"/>
                    </a:cubicBezTo>
                    <a:cubicBezTo>
                      <a:pt x="22187" y="127"/>
                      <a:pt x="21975" y="212"/>
                      <a:pt x="21751" y="339"/>
                    </a:cubicBezTo>
                    <a:cubicBezTo>
                      <a:pt x="19750" y="1492"/>
                      <a:pt x="18131" y="4595"/>
                      <a:pt x="18131" y="7255"/>
                    </a:cubicBezTo>
                    <a:lnTo>
                      <a:pt x="18131" y="7317"/>
                    </a:lnTo>
                    <a:cubicBezTo>
                      <a:pt x="18131" y="7410"/>
                      <a:pt x="18139" y="7513"/>
                      <a:pt x="18151" y="7621"/>
                    </a:cubicBezTo>
                    <a:cubicBezTo>
                      <a:pt x="18151" y="7675"/>
                      <a:pt x="18154" y="7733"/>
                      <a:pt x="18162" y="7791"/>
                    </a:cubicBezTo>
                    <a:lnTo>
                      <a:pt x="18158" y="7822"/>
                    </a:lnTo>
                    <a:lnTo>
                      <a:pt x="18162" y="7853"/>
                    </a:lnTo>
                    <a:cubicBezTo>
                      <a:pt x="18174" y="8092"/>
                      <a:pt x="18185" y="8312"/>
                      <a:pt x="18197" y="8531"/>
                    </a:cubicBezTo>
                    <a:cubicBezTo>
                      <a:pt x="18216" y="8739"/>
                      <a:pt x="18240" y="8940"/>
                      <a:pt x="18263" y="9129"/>
                    </a:cubicBezTo>
                    <a:cubicBezTo>
                      <a:pt x="18405" y="10270"/>
                      <a:pt x="18667" y="11057"/>
                      <a:pt x="18960" y="11927"/>
                    </a:cubicBezTo>
                    <a:cubicBezTo>
                      <a:pt x="19095" y="12321"/>
                      <a:pt x="19238" y="12745"/>
                      <a:pt x="19368" y="13212"/>
                    </a:cubicBezTo>
                    <a:cubicBezTo>
                      <a:pt x="19553" y="13867"/>
                      <a:pt x="19724" y="14614"/>
                      <a:pt x="19843" y="15516"/>
                    </a:cubicBezTo>
                    <a:cubicBezTo>
                      <a:pt x="19866" y="15683"/>
                      <a:pt x="19886" y="15856"/>
                      <a:pt x="19905" y="16037"/>
                    </a:cubicBezTo>
                    <a:lnTo>
                      <a:pt x="19909" y="16072"/>
                    </a:lnTo>
                    <a:lnTo>
                      <a:pt x="19909" y="16076"/>
                    </a:lnTo>
                    <a:cubicBezTo>
                      <a:pt x="19923" y="16272"/>
                      <a:pt x="19935" y="16481"/>
                      <a:pt x="19955" y="16692"/>
                    </a:cubicBezTo>
                    <a:lnTo>
                      <a:pt x="19959" y="16762"/>
                    </a:lnTo>
                    <a:lnTo>
                      <a:pt x="19962" y="16851"/>
                    </a:lnTo>
                    <a:cubicBezTo>
                      <a:pt x="19966" y="16886"/>
                      <a:pt x="19966" y="16924"/>
                      <a:pt x="19970" y="16955"/>
                    </a:cubicBezTo>
                    <a:cubicBezTo>
                      <a:pt x="19970" y="16993"/>
                      <a:pt x="19974" y="17028"/>
                      <a:pt x="19978" y="17066"/>
                    </a:cubicBezTo>
                    <a:cubicBezTo>
                      <a:pt x="19982" y="17201"/>
                      <a:pt x="19982" y="17348"/>
                      <a:pt x="19985" y="17491"/>
                    </a:cubicBezTo>
                    <a:lnTo>
                      <a:pt x="19989" y="17660"/>
                    </a:lnTo>
                    <a:lnTo>
                      <a:pt x="19993" y="17803"/>
                    </a:lnTo>
                    <a:cubicBezTo>
                      <a:pt x="19997" y="17927"/>
                      <a:pt x="19997" y="18034"/>
                      <a:pt x="20001" y="18162"/>
                    </a:cubicBezTo>
                    <a:lnTo>
                      <a:pt x="20001" y="18200"/>
                    </a:lnTo>
                    <a:lnTo>
                      <a:pt x="20001" y="18215"/>
                    </a:lnTo>
                    <a:cubicBezTo>
                      <a:pt x="19993" y="18644"/>
                      <a:pt x="19978" y="19067"/>
                      <a:pt x="19962" y="19484"/>
                    </a:cubicBezTo>
                    <a:lnTo>
                      <a:pt x="19959" y="19488"/>
                    </a:lnTo>
                    <a:cubicBezTo>
                      <a:pt x="19955" y="19603"/>
                      <a:pt x="19947" y="19699"/>
                      <a:pt x="19939" y="19808"/>
                    </a:cubicBezTo>
                    <a:lnTo>
                      <a:pt x="19928" y="19934"/>
                    </a:lnTo>
                    <a:cubicBezTo>
                      <a:pt x="19905" y="20197"/>
                      <a:pt x="19882" y="20478"/>
                      <a:pt x="19850" y="20760"/>
                    </a:cubicBezTo>
                    <a:cubicBezTo>
                      <a:pt x="19843" y="20818"/>
                      <a:pt x="19831" y="20875"/>
                      <a:pt x="19827" y="20925"/>
                    </a:cubicBezTo>
                    <a:lnTo>
                      <a:pt x="19827" y="20934"/>
                    </a:lnTo>
                    <a:cubicBezTo>
                      <a:pt x="19827" y="20952"/>
                      <a:pt x="19824" y="20972"/>
                      <a:pt x="19820" y="20991"/>
                    </a:cubicBezTo>
                    <a:cubicBezTo>
                      <a:pt x="19808" y="21045"/>
                      <a:pt x="19804" y="21096"/>
                      <a:pt x="19793" y="21153"/>
                    </a:cubicBezTo>
                    <a:lnTo>
                      <a:pt x="19774" y="21272"/>
                    </a:lnTo>
                    <a:cubicBezTo>
                      <a:pt x="19743" y="21507"/>
                      <a:pt x="19697" y="21762"/>
                      <a:pt x="19654" y="21982"/>
                    </a:cubicBezTo>
                    <a:lnTo>
                      <a:pt x="19651" y="21989"/>
                    </a:lnTo>
                    <a:cubicBezTo>
                      <a:pt x="19619" y="22148"/>
                      <a:pt x="19589" y="22298"/>
                      <a:pt x="19558" y="22460"/>
                    </a:cubicBezTo>
                    <a:lnTo>
                      <a:pt x="19539" y="22518"/>
                    </a:lnTo>
                    <a:cubicBezTo>
                      <a:pt x="19496" y="22710"/>
                      <a:pt x="19453" y="22907"/>
                      <a:pt x="19396" y="23100"/>
                    </a:cubicBezTo>
                    <a:cubicBezTo>
                      <a:pt x="19388" y="23126"/>
                      <a:pt x="19384" y="23146"/>
                      <a:pt x="19377" y="23173"/>
                    </a:cubicBezTo>
                    <a:cubicBezTo>
                      <a:pt x="19327" y="23354"/>
                      <a:pt x="19272" y="23528"/>
                      <a:pt x="19218" y="23701"/>
                    </a:cubicBezTo>
                    <a:lnTo>
                      <a:pt x="19215" y="23705"/>
                    </a:lnTo>
                    <a:cubicBezTo>
                      <a:pt x="19153" y="23925"/>
                      <a:pt x="19087" y="24117"/>
                      <a:pt x="19010" y="24329"/>
                    </a:cubicBezTo>
                    <a:cubicBezTo>
                      <a:pt x="18980" y="24411"/>
                      <a:pt x="18945" y="24499"/>
                      <a:pt x="18910" y="24580"/>
                    </a:cubicBezTo>
                    <a:cubicBezTo>
                      <a:pt x="18883" y="24672"/>
                      <a:pt x="18848" y="24754"/>
                      <a:pt x="18813" y="24843"/>
                    </a:cubicBezTo>
                    <a:cubicBezTo>
                      <a:pt x="18790" y="24900"/>
                      <a:pt x="18763" y="24958"/>
                      <a:pt x="18740" y="25012"/>
                    </a:cubicBezTo>
                    <a:cubicBezTo>
                      <a:pt x="18721" y="25055"/>
                      <a:pt x="18702" y="25093"/>
                      <a:pt x="18683" y="25135"/>
                    </a:cubicBezTo>
                    <a:cubicBezTo>
                      <a:pt x="18640" y="25236"/>
                      <a:pt x="18594" y="25332"/>
                      <a:pt x="18551" y="25428"/>
                    </a:cubicBezTo>
                    <a:lnTo>
                      <a:pt x="18544" y="25448"/>
                    </a:lnTo>
                    <a:cubicBezTo>
                      <a:pt x="18536" y="25463"/>
                      <a:pt x="18528" y="25478"/>
                      <a:pt x="18521" y="25494"/>
                    </a:cubicBezTo>
                    <a:cubicBezTo>
                      <a:pt x="18475" y="25598"/>
                      <a:pt x="18428" y="25702"/>
                      <a:pt x="18378" y="25802"/>
                    </a:cubicBezTo>
                    <a:cubicBezTo>
                      <a:pt x="18359" y="25841"/>
                      <a:pt x="18339" y="25884"/>
                      <a:pt x="18320" y="25922"/>
                    </a:cubicBezTo>
                    <a:cubicBezTo>
                      <a:pt x="18289" y="25980"/>
                      <a:pt x="18258" y="26049"/>
                      <a:pt x="18220" y="26103"/>
                    </a:cubicBezTo>
                    <a:cubicBezTo>
                      <a:pt x="18154" y="26226"/>
                      <a:pt x="18085" y="26342"/>
                      <a:pt x="18023" y="26469"/>
                    </a:cubicBezTo>
                    <a:lnTo>
                      <a:pt x="17992" y="26519"/>
                    </a:lnTo>
                    <a:cubicBezTo>
                      <a:pt x="17911" y="26658"/>
                      <a:pt x="17834" y="26793"/>
                      <a:pt x="17745" y="26932"/>
                    </a:cubicBezTo>
                    <a:cubicBezTo>
                      <a:pt x="17649" y="27086"/>
                      <a:pt x="17549" y="27244"/>
                      <a:pt x="17441" y="27398"/>
                    </a:cubicBezTo>
                    <a:lnTo>
                      <a:pt x="17418" y="27433"/>
                    </a:lnTo>
                    <a:lnTo>
                      <a:pt x="17364" y="27514"/>
                    </a:lnTo>
                    <a:cubicBezTo>
                      <a:pt x="17283" y="27630"/>
                      <a:pt x="17199" y="27745"/>
                      <a:pt x="17117" y="27861"/>
                    </a:cubicBezTo>
                    <a:cubicBezTo>
                      <a:pt x="17117" y="27861"/>
                      <a:pt x="17117" y="27865"/>
                      <a:pt x="17114" y="27865"/>
                    </a:cubicBezTo>
                    <a:cubicBezTo>
                      <a:pt x="17025" y="27996"/>
                      <a:pt x="16916" y="28131"/>
                      <a:pt x="16809" y="28250"/>
                    </a:cubicBezTo>
                    <a:lnTo>
                      <a:pt x="16755" y="28327"/>
                    </a:lnTo>
                    <a:lnTo>
                      <a:pt x="16713" y="28373"/>
                    </a:lnTo>
                    <a:lnTo>
                      <a:pt x="16681" y="28416"/>
                    </a:lnTo>
                    <a:cubicBezTo>
                      <a:pt x="16644" y="28466"/>
                      <a:pt x="16601" y="28516"/>
                      <a:pt x="16558" y="28562"/>
                    </a:cubicBezTo>
                    <a:cubicBezTo>
                      <a:pt x="16520" y="28617"/>
                      <a:pt x="16470" y="28674"/>
                      <a:pt x="16427" y="28724"/>
                    </a:cubicBezTo>
                    <a:cubicBezTo>
                      <a:pt x="16327" y="28840"/>
                      <a:pt x="16231" y="28944"/>
                      <a:pt x="16126" y="29056"/>
                    </a:cubicBezTo>
                    <a:lnTo>
                      <a:pt x="16037" y="29140"/>
                    </a:lnTo>
                    <a:cubicBezTo>
                      <a:pt x="15788" y="29414"/>
                      <a:pt x="15518" y="29684"/>
                      <a:pt x="15247" y="29935"/>
                    </a:cubicBezTo>
                    <a:lnTo>
                      <a:pt x="15163" y="30019"/>
                    </a:lnTo>
                    <a:cubicBezTo>
                      <a:pt x="15094" y="30085"/>
                      <a:pt x="15020" y="30154"/>
                      <a:pt x="14943" y="30224"/>
                    </a:cubicBezTo>
                    <a:cubicBezTo>
                      <a:pt x="14804" y="30343"/>
                      <a:pt x="14662" y="30471"/>
                      <a:pt x="14511" y="30583"/>
                    </a:cubicBezTo>
                    <a:lnTo>
                      <a:pt x="14430" y="30656"/>
                    </a:lnTo>
                    <a:lnTo>
                      <a:pt x="14345" y="30725"/>
                    </a:lnTo>
                    <a:cubicBezTo>
                      <a:pt x="14272" y="30787"/>
                      <a:pt x="14195" y="30848"/>
                      <a:pt x="14118" y="30914"/>
                    </a:cubicBezTo>
                    <a:cubicBezTo>
                      <a:pt x="14033" y="30980"/>
                      <a:pt x="13948" y="31053"/>
                      <a:pt x="13852" y="31122"/>
                    </a:cubicBezTo>
                    <a:cubicBezTo>
                      <a:pt x="13760" y="31192"/>
                      <a:pt x="13671" y="31265"/>
                      <a:pt x="13578" y="31334"/>
                    </a:cubicBezTo>
                    <a:lnTo>
                      <a:pt x="13486" y="31396"/>
                    </a:lnTo>
                    <a:cubicBezTo>
                      <a:pt x="13409" y="31453"/>
                      <a:pt x="13340" y="31515"/>
                      <a:pt x="13254" y="31574"/>
                    </a:cubicBezTo>
                    <a:cubicBezTo>
                      <a:pt x="13239" y="31585"/>
                      <a:pt x="13212" y="31604"/>
                      <a:pt x="13189" y="31620"/>
                    </a:cubicBezTo>
                    <a:cubicBezTo>
                      <a:pt x="13178" y="31627"/>
                      <a:pt x="13162" y="31639"/>
                      <a:pt x="13146" y="31651"/>
                    </a:cubicBezTo>
                    <a:cubicBezTo>
                      <a:pt x="13142" y="31654"/>
                      <a:pt x="13135" y="31658"/>
                      <a:pt x="13131" y="31662"/>
                    </a:cubicBezTo>
                    <a:lnTo>
                      <a:pt x="11527" y="32768"/>
                    </a:lnTo>
                    <a:lnTo>
                      <a:pt x="11527" y="32772"/>
                    </a:lnTo>
                    <a:lnTo>
                      <a:pt x="10112" y="33594"/>
                    </a:lnTo>
                    <a:lnTo>
                      <a:pt x="10093" y="33597"/>
                    </a:lnTo>
                    <a:lnTo>
                      <a:pt x="10062" y="33620"/>
                    </a:lnTo>
                    <a:lnTo>
                      <a:pt x="9974" y="33670"/>
                    </a:lnTo>
                    <a:lnTo>
                      <a:pt x="1" y="39488"/>
                    </a:lnTo>
                    <a:lnTo>
                      <a:pt x="11532" y="46146"/>
                    </a:lnTo>
                    <a:lnTo>
                      <a:pt x="21420" y="40494"/>
                    </a:lnTo>
                    <a:lnTo>
                      <a:pt x="21508" y="40444"/>
                    </a:lnTo>
                    <a:lnTo>
                      <a:pt x="21558" y="40410"/>
                    </a:lnTo>
                    <a:lnTo>
                      <a:pt x="22973" y="39592"/>
                    </a:lnTo>
                    <a:lnTo>
                      <a:pt x="24569" y="38482"/>
                    </a:lnTo>
                    <a:cubicBezTo>
                      <a:pt x="24612" y="38451"/>
                      <a:pt x="24658" y="38424"/>
                      <a:pt x="24697" y="38397"/>
                    </a:cubicBezTo>
                    <a:cubicBezTo>
                      <a:pt x="24777" y="38335"/>
                      <a:pt x="24850" y="38277"/>
                      <a:pt x="24932" y="38220"/>
                    </a:cubicBezTo>
                    <a:lnTo>
                      <a:pt x="25017" y="38154"/>
                    </a:lnTo>
                    <a:cubicBezTo>
                      <a:pt x="25202" y="38015"/>
                      <a:pt x="25387" y="37873"/>
                      <a:pt x="25564" y="37738"/>
                    </a:cubicBezTo>
                    <a:cubicBezTo>
                      <a:pt x="25641" y="37672"/>
                      <a:pt x="25714" y="37611"/>
                      <a:pt x="25788" y="37549"/>
                    </a:cubicBezTo>
                    <a:lnTo>
                      <a:pt x="25830" y="37518"/>
                    </a:lnTo>
                    <a:lnTo>
                      <a:pt x="25868" y="37476"/>
                    </a:lnTo>
                    <a:lnTo>
                      <a:pt x="25953" y="37414"/>
                    </a:lnTo>
                    <a:cubicBezTo>
                      <a:pt x="26099" y="37291"/>
                      <a:pt x="26246" y="37167"/>
                      <a:pt x="26382" y="37044"/>
                    </a:cubicBezTo>
                    <a:cubicBezTo>
                      <a:pt x="26458" y="36974"/>
                      <a:pt x="26531" y="36905"/>
                      <a:pt x="26604" y="36843"/>
                    </a:cubicBezTo>
                    <a:lnTo>
                      <a:pt x="26686" y="36755"/>
                    </a:lnTo>
                    <a:cubicBezTo>
                      <a:pt x="26960" y="36508"/>
                      <a:pt x="27229" y="36246"/>
                      <a:pt x="27483" y="35964"/>
                    </a:cubicBezTo>
                    <a:lnTo>
                      <a:pt x="27572" y="35880"/>
                    </a:lnTo>
                    <a:cubicBezTo>
                      <a:pt x="27619" y="35821"/>
                      <a:pt x="27672" y="35768"/>
                      <a:pt x="27711" y="35714"/>
                    </a:cubicBezTo>
                    <a:cubicBezTo>
                      <a:pt x="27765" y="35660"/>
                      <a:pt x="27816" y="35602"/>
                      <a:pt x="27866" y="35544"/>
                    </a:cubicBezTo>
                    <a:cubicBezTo>
                      <a:pt x="27900" y="35513"/>
                      <a:pt x="27927" y="35475"/>
                      <a:pt x="27958" y="35437"/>
                    </a:cubicBezTo>
                    <a:cubicBezTo>
                      <a:pt x="27973" y="35425"/>
                      <a:pt x="27981" y="35405"/>
                      <a:pt x="28001" y="35390"/>
                    </a:cubicBezTo>
                    <a:cubicBezTo>
                      <a:pt x="28035" y="35344"/>
                      <a:pt x="28081" y="35293"/>
                      <a:pt x="28127" y="35236"/>
                    </a:cubicBezTo>
                    <a:lnTo>
                      <a:pt x="28193" y="35147"/>
                    </a:lnTo>
                    <a:lnTo>
                      <a:pt x="28250" y="35074"/>
                    </a:lnTo>
                    <a:cubicBezTo>
                      <a:pt x="28320" y="34997"/>
                      <a:pt x="28382" y="34912"/>
                      <a:pt x="28448" y="34827"/>
                    </a:cubicBezTo>
                    <a:cubicBezTo>
                      <a:pt x="28486" y="34777"/>
                      <a:pt x="28521" y="34727"/>
                      <a:pt x="28556" y="34681"/>
                    </a:cubicBezTo>
                    <a:cubicBezTo>
                      <a:pt x="28602" y="34627"/>
                      <a:pt x="28636" y="34565"/>
                      <a:pt x="28679" y="34511"/>
                    </a:cubicBezTo>
                    <a:cubicBezTo>
                      <a:pt x="28725" y="34453"/>
                      <a:pt x="28768" y="34391"/>
                      <a:pt x="28802" y="34334"/>
                    </a:cubicBezTo>
                    <a:lnTo>
                      <a:pt x="28864" y="34257"/>
                    </a:lnTo>
                    <a:lnTo>
                      <a:pt x="28883" y="34222"/>
                    </a:lnTo>
                    <a:cubicBezTo>
                      <a:pt x="28987" y="34064"/>
                      <a:pt x="29088" y="33905"/>
                      <a:pt x="29188" y="33748"/>
                    </a:cubicBezTo>
                    <a:cubicBezTo>
                      <a:pt x="29218" y="33705"/>
                      <a:pt x="29245" y="33659"/>
                      <a:pt x="29268" y="33617"/>
                    </a:cubicBezTo>
                    <a:lnTo>
                      <a:pt x="29311" y="33547"/>
                    </a:lnTo>
                    <a:cubicBezTo>
                      <a:pt x="29357" y="33482"/>
                      <a:pt x="29396" y="33412"/>
                      <a:pt x="29435" y="33343"/>
                    </a:cubicBezTo>
                    <a:lnTo>
                      <a:pt x="29469" y="33285"/>
                    </a:lnTo>
                    <a:cubicBezTo>
                      <a:pt x="29515" y="33197"/>
                      <a:pt x="29558" y="33104"/>
                      <a:pt x="29611" y="33012"/>
                    </a:cubicBezTo>
                    <a:cubicBezTo>
                      <a:pt x="29661" y="32926"/>
                      <a:pt x="29708" y="32830"/>
                      <a:pt x="29759" y="32741"/>
                    </a:cubicBezTo>
                    <a:lnTo>
                      <a:pt x="29762" y="32738"/>
                    </a:lnTo>
                    <a:cubicBezTo>
                      <a:pt x="29843" y="32572"/>
                      <a:pt x="29920" y="32410"/>
                      <a:pt x="29997" y="32248"/>
                    </a:cubicBezTo>
                    <a:cubicBezTo>
                      <a:pt x="30086" y="32060"/>
                      <a:pt x="30170" y="31859"/>
                      <a:pt x="30252" y="31662"/>
                    </a:cubicBezTo>
                    <a:cubicBezTo>
                      <a:pt x="30321" y="31492"/>
                      <a:pt x="30387" y="31323"/>
                      <a:pt x="30448" y="31149"/>
                    </a:cubicBezTo>
                    <a:cubicBezTo>
                      <a:pt x="30526" y="30945"/>
                      <a:pt x="30595" y="30736"/>
                      <a:pt x="30661" y="30528"/>
                    </a:cubicBezTo>
                    <a:lnTo>
                      <a:pt x="30664" y="30525"/>
                    </a:lnTo>
                    <a:cubicBezTo>
                      <a:pt x="30699" y="30389"/>
                      <a:pt x="30749" y="30255"/>
                      <a:pt x="30784" y="30128"/>
                    </a:cubicBezTo>
                    <a:cubicBezTo>
                      <a:pt x="30795" y="30081"/>
                      <a:pt x="30803" y="30039"/>
                      <a:pt x="30814" y="29993"/>
                    </a:cubicBezTo>
                    <a:cubicBezTo>
                      <a:pt x="30841" y="29893"/>
                      <a:pt x="30876" y="29781"/>
                      <a:pt x="30899" y="29672"/>
                    </a:cubicBezTo>
                    <a:cubicBezTo>
                      <a:pt x="30934" y="29561"/>
                      <a:pt x="30957" y="29449"/>
                      <a:pt x="30980" y="29341"/>
                    </a:cubicBezTo>
                    <a:lnTo>
                      <a:pt x="30996" y="29279"/>
                    </a:lnTo>
                    <a:cubicBezTo>
                      <a:pt x="31026" y="29129"/>
                      <a:pt x="31065" y="28971"/>
                      <a:pt x="31096" y="28813"/>
                    </a:cubicBezTo>
                    <a:cubicBezTo>
                      <a:pt x="31138" y="28574"/>
                      <a:pt x="31177" y="28335"/>
                      <a:pt x="31216" y="28096"/>
                    </a:cubicBezTo>
                    <a:lnTo>
                      <a:pt x="31220" y="28088"/>
                    </a:lnTo>
                    <a:lnTo>
                      <a:pt x="31239" y="27976"/>
                    </a:lnTo>
                    <a:cubicBezTo>
                      <a:pt x="31254" y="27838"/>
                      <a:pt x="31273" y="27711"/>
                      <a:pt x="31289" y="27580"/>
                    </a:cubicBezTo>
                    <a:cubicBezTo>
                      <a:pt x="31319" y="27298"/>
                      <a:pt x="31350" y="27021"/>
                      <a:pt x="31366" y="26754"/>
                    </a:cubicBezTo>
                    <a:lnTo>
                      <a:pt x="31378" y="26628"/>
                    </a:lnTo>
                    <a:cubicBezTo>
                      <a:pt x="31389" y="26527"/>
                      <a:pt x="31396" y="26416"/>
                      <a:pt x="31405" y="26311"/>
                    </a:cubicBezTo>
                    <a:cubicBezTo>
                      <a:pt x="31412" y="26099"/>
                      <a:pt x="31424" y="25891"/>
                      <a:pt x="31431" y="25679"/>
                    </a:cubicBezTo>
                    <a:cubicBezTo>
                      <a:pt x="31435" y="25467"/>
                      <a:pt x="31439" y="25251"/>
                      <a:pt x="31439" y="25035"/>
                    </a:cubicBezTo>
                    <a:lnTo>
                      <a:pt x="31439" y="25019"/>
                    </a:lnTo>
                    <a:lnTo>
                      <a:pt x="31442" y="24985"/>
                    </a:lnTo>
                    <a:cubicBezTo>
                      <a:pt x="31439" y="24858"/>
                      <a:pt x="31439" y="24742"/>
                      <a:pt x="31431" y="24630"/>
                    </a:cubicBezTo>
                    <a:lnTo>
                      <a:pt x="31431" y="24484"/>
                    </a:lnTo>
                    <a:lnTo>
                      <a:pt x="31431" y="24314"/>
                    </a:lnTo>
                    <a:cubicBezTo>
                      <a:pt x="31431" y="24245"/>
                      <a:pt x="31428" y="24172"/>
                      <a:pt x="31424" y="24098"/>
                    </a:cubicBezTo>
                    <a:cubicBezTo>
                      <a:pt x="31428" y="24025"/>
                      <a:pt x="31424" y="23964"/>
                      <a:pt x="31419" y="23890"/>
                    </a:cubicBezTo>
                    <a:cubicBezTo>
                      <a:pt x="31419" y="23813"/>
                      <a:pt x="31412" y="23747"/>
                      <a:pt x="31405" y="23674"/>
                    </a:cubicBezTo>
                    <a:lnTo>
                      <a:pt x="31401" y="23594"/>
                    </a:lnTo>
                    <a:lnTo>
                      <a:pt x="31393" y="23512"/>
                    </a:lnTo>
                    <a:cubicBezTo>
                      <a:pt x="31385" y="23404"/>
                      <a:pt x="31381" y="23304"/>
                      <a:pt x="31373" y="23200"/>
                    </a:cubicBezTo>
                    <a:cubicBezTo>
                      <a:pt x="31362" y="23092"/>
                      <a:pt x="31358" y="22996"/>
                      <a:pt x="31355" y="22895"/>
                    </a:cubicBezTo>
                    <a:lnTo>
                      <a:pt x="31346" y="22891"/>
                    </a:lnTo>
                    <a:lnTo>
                      <a:pt x="31343" y="22857"/>
                    </a:lnTo>
                    <a:cubicBezTo>
                      <a:pt x="31277" y="22171"/>
                      <a:pt x="31177" y="21573"/>
                      <a:pt x="31061" y="21037"/>
                    </a:cubicBezTo>
                    <a:cubicBezTo>
                      <a:pt x="31019" y="20856"/>
                      <a:pt x="30980" y="20679"/>
                      <a:pt x="30938" y="20517"/>
                    </a:cubicBezTo>
                    <a:cubicBezTo>
                      <a:pt x="30892" y="20351"/>
                      <a:pt x="30853" y="20189"/>
                      <a:pt x="30807" y="20032"/>
                    </a:cubicBezTo>
                    <a:cubicBezTo>
                      <a:pt x="30675" y="19564"/>
                      <a:pt x="30529" y="19148"/>
                      <a:pt x="30398" y="18747"/>
                    </a:cubicBezTo>
                    <a:cubicBezTo>
                      <a:pt x="30305" y="18454"/>
                      <a:pt x="30213" y="18176"/>
                      <a:pt x="30117" y="17884"/>
                    </a:cubicBezTo>
                    <a:cubicBezTo>
                      <a:pt x="30078" y="17737"/>
                      <a:pt x="30036" y="17595"/>
                      <a:pt x="30001" y="17445"/>
                    </a:cubicBezTo>
                    <a:cubicBezTo>
                      <a:pt x="29793" y="16692"/>
                      <a:pt x="29650" y="15860"/>
                      <a:pt x="29600" y="14673"/>
                    </a:cubicBezTo>
                    <a:lnTo>
                      <a:pt x="29604" y="14646"/>
                    </a:lnTo>
                    <a:lnTo>
                      <a:pt x="29600" y="14611"/>
                    </a:lnTo>
                    <a:cubicBezTo>
                      <a:pt x="29588" y="14418"/>
                      <a:pt x="29569" y="14237"/>
                      <a:pt x="29569" y="14087"/>
                    </a:cubicBezTo>
                    <a:cubicBezTo>
                      <a:pt x="29569" y="13536"/>
                      <a:pt x="29638" y="12977"/>
                      <a:pt x="29766" y="12410"/>
                    </a:cubicBezTo>
                    <a:cubicBezTo>
                      <a:pt x="29843" y="12066"/>
                      <a:pt x="29935" y="11728"/>
                      <a:pt x="30051" y="11392"/>
                    </a:cubicBezTo>
                    <a:cubicBezTo>
                      <a:pt x="30136" y="11153"/>
                      <a:pt x="30221" y="10925"/>
                      <a:pt x="30321" y="10698"/>
                    </a:cubicBezTo>
                    <a:cubicBezTo>
                      <a:pt x="30791" y="9618"/>
                      <a:pt x="31447" y="8632"/>
                      <a:pt x="32210" y="7906"/>
                    </a:cubicBezTo>
                    <a:cubicBezTo>
                      <a:pt x="32519" y="7614"/>
                      <a:pt x="32850" y="7363"/>
                      <a:pt x="33189" y="7166"/>
                    </a:cubicBezTo>
                    <a:cubicBezTo>
                      <a:pt x="33513" y="6974"/>
                      <a:pt x="33841" y="6847"/>
                      <a:pt x="34141" y="6781"/>
                    </a:cubicBezTo>
                    <a:cubicBezTo>
                      <a:pt x="34311" y="6750"/>
                      <a:pt x="34481" y="6731"/>
                      <a:pt x="34639" y="6731"/>
                    </a:cubicBezTo>
                    <a:lnTo>
                      <a:pt x="34750" y="6731"/>
                    </a:lnTo>
                    <a:cubicBezTo>
                      <a:pt x="35031" y="6754"/>
                      <a:pt x="35294" y="6827"/>
                      <a:pt x="35530" y="6961"/>
                    </a:cubicBezTo>
                    <a:lnTo>
                      <a:pt x="35530" y="6961"/>
                    </a:lnTo>
                    <a:lnTo>
                      <a:pt x="24033" y="320"/>
                    </a:lnTo>
                    <a:cubicBezTo>
                      <a:pt x="23848" y="216"/>
                      <a:pt x="23660" y="127"/>
                      <a:pt x="23459" y="73"/>
                    </a:cubicBezTo>
                    <a:cubicBezTo>
                      <a:pt x="23393" y="54"/>
                      <a:pt x="23324" y="35"/>
                      <a:pt x="23254" y="27"/>
                    </a:cubicBezTo>
                    <a:cubicBezTo>
                      <a:pt x="23154" y="8"/>
                      <a:pt x="23054" y="0"/>
                      <a:pt x="22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39"/>
              <p:cNvSpPr/>
              <p:nvPr/>
            </p:nvSpPr>
            <p:spPr>
              <a:xfrm>
                <a:off x="4312225" y="3299580"/>
                <a:ext cx="201486" cy="224263"/>
              </a:xfrm>
              <a:custGeom>
                <a:avLst/>
                <a:gdLst/>
                <a:ahLst/>
                <a:cxnLst/>
                <a:rect l="l" t="t" r="r" b="b"/>
                <a:pathLst>
                  <a:path w="13934" h="15256" extrusionOk="0">
                    <a:moveTo>
                      <a:pt x="1828" y="1"/>
                    </a:moveTo>
                    <a:lnTo>
                      <a:pt x="1828" y="1"/>
                    </a:lnTo>
                    <a:cubicBezTo>
                      <a:pt x="1744" y="105"/>
                      <a:pt x="1675" y="213"/>
                      <a:pt x="1597" y="321"/>
                    </a:cubicBezTo>
                    <a:cubicBezTo>
                      <a:pt x="602" y="1801"/>
                      <a:pt x="5" y="3640"/>
                      <a:pt x="5" y="5244"/>
                    </a:cubicBezTo>
                    <a:cubicBezTo>
                      <a:pt x="1" y="6732"/>
                      <a:pt x="468" y="7850"/>
                      <a:pt x="1273" y="8278"/>
                    </a:cubicBezTo>
                    <a:lnTo>
                      <a:pt x="13359" y="15256"/>
                    </a:lnTo>
                    <a:cubicBezTo>
                      <a:pt x="12676" y="14777"/>
                      <a:pt x="12249" y="13779"/>
                      <a:pt x="12253" y="12414"/>
                    </a:cubicBezTo>
                    <a:cubicBezTo>
                      <a:pt x="12249" y="10815"/>
                      <a:pt x="12843" y="8972"/>
                      <a:pt x="13845" y="7491"/>
                    </a:cubicBezTo>
                    <a:cubicBezTo>
                      <a:pt x="13876" y="7449"/>
                      <a:pt x="13899" y="7407"/>
                      <a:pt x="13934" y="7365"/>
                    </a:cubicBezTo>
                    <a:lnTo>
                      <a:pt x="1643" y="271"/>
                    </a:lnTo>
                    <a:cubicBezTo>
                      <a:pt x="1701" y="178"/>
                      <a:pt x="1771" y="89"/>
                      <a:pt x="18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39"/>
              <p:cNvSpPr/>
              <p:nvPr/>
            </p:nvSpPr>
            <p:spPr>
              <a:xfrm>
                <a:off x="4599526" y="2682154"/>
                <a:ext cx="398416" cy="215396"/>
              </a:xfrm>
              <a:custGeom>
                <a:avLst/>
                <a:gdLst/>
                <a:ahLst/>
                <a:cxnLst/>
                <a:rect l="l" t="t" r="r" b="b"/>
                <a:pathLst>
                  <a:path w="27553" h="14896" extrusionOk="0">
                    <a:moveTo>
                      <a:pt x="27545" y="7274"/>
                    </a:moveTo>
                    <a:lnTo>
                      <a:pt x="27553" y="7278"/>
                    </a:lnTo>
                    <a:cubicBezTo>
                      <a:pt x="27550" y="7277"/>
                      <a:pt x="27547" y="7275"/>
                      <a:pt x="27545" y="7274"/>
                    </a:cubicBezTo>
                    <a:close/>
                    <a:moveTo>
                      <a:pt x="14755" y="1"/>
                    </a:moveTo>
                    <a:cubicBezTo>
                      <a:pt x="14582" y="1"/>
                      <a:pt x="14386" y="21"/>
                      <a:pt x="14171" y="69"/>
                    </a:cubicBezTo>
                    <a:cubicBezTo>
                      <a:pt x="14091" y="92"/>
                      <a:pt x="14009" y="108"/>
                      <a:pt x="13921" y="131"/>
                    </a:cubicBezTo>
                    <a:cubicBezTo>
                      <a:pt x="13285" y="297"/>
                      <a:pt x="12483" y="628"/>
                      <a:pt x="11504" y="1137"/>
                    </a:cubicBezTo>
                    <a:cubicBezTo>
                      <a:pt x="11285" y="1245"/>
                      <a:pt x="11068" y="1364"/>
                      <a:pt x="10837" y="1488"/>
                    </a:cubicBezTo>
                    <a:cubicBezTo>
                      <a:pt x="10552" y="1646"/>
                      <a:pt x="10247" y="1812"/>
                      <a:pt x="9935" y="1992"/>
                    </a:cubicBezTo>
                    <a:lnTo>
                      <a:pt x="7618" y="3330"/>
                    </a:lnTo>
                    <a:lnTo>
                      <a:pt x="5024" y="4830"/>
                    </a:lnTo>
                    <a:lnTo>
                      <a:pt x="1" y="7725"/>
                    </a:lnTo>
                    <a:lnTo>
                      <a:pt x="12248" y="14896"/>
                    </a:lnTo>
                    <a:lnTo>
                      <a:pt x="17267" y="12008"/>
                    </a:lnTo>
                    <a:lnTo>
                      <a:pt x="19866" y="10505"/>
                    </a:lnTo>
                    <a:lnTo>
                      <a:pt x="22183" y="9163"/>
                    </a:lnTo>
                    <a:cubicBezTo>
                      <a:pt x="23906" y="8168"/>
                      <a:pt x="25224" y="7544"/>
                      <a:pt x="26169" y="7298"/>
                    </a:cubicBezTo>
                    <a:cubicBezTo>
                      <a:pt x="26338" y="7248"/>
                      <a:pt x="26496" y="7216"/>
                      <a:pt x="26647" y="7193"/>
                    </a:cubicBezTo>
                    <a:cubicBezTo>
                      <a:pt x="26777" y="7173"/>
                      <a:pt x="26896" y="7162"/>
                      <a:pt x="27005" y="7162"/>
                    </a:cubicBezTo>
                    <a:cubicBezTo>
                      <a:pt x="27080" y="7162"/>
                      <a:pt x="27151" y="7167"/>
                      <a:pt x="27217" y="7178"/>
                    </a:cubicBezTo>
                    <a:lnTo>
                      <a:pt x="27225" y="7182"/>
                    </a:lnTo>
                    <a:cubicBezTo>
                      <a:pt x="27298" y="7186"/>
                      <a:pt x="27360" y="7197"/>
                      <a:pt x="27418" y="7220"/>
                    </a:cubicBezTo>
                    <a:cubicBezTo>
                      <a:pt x="27461" y="7235"/>
                      <a:pt x="27507" y="7253"/>
                      <a:pt x="27545" y="7274"/>
                    </a:cubicBezTo>
                    <a:lnTo>
                      <a:pt x="27545" y="7274"/>
                    </a:lnTo>
                    <a:lnTo>
                      <a:pt x="15317" y="211"/>
                    </a:lnTo>
                    <a:cubicBezTo>
                      <a:pt x="15201" y="147"/>
                      <a:pt x="15120" y="31"/>
                      <a:pt x="14970" y="12"/>
                    </a:cubicBezTo>
                    <a:cubicBezTo>
                      <a:pt x="14903" y="5"/>
                      <a:pt x="14831" y="1"/>
                      <a:pt x="147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39"/>
              <p:cNvSpPr/>
              <p:nvPr/>
            </p:nvSpPr>
            <p:spPr>
              <a:xfrm>
                <a:off x="4982500" y="2432650"/>
                <a:ext cx="421758" cy="680574"/>
              </a:xfrm>
              <a:custGeom>
                <a:avLst/>
                <a:gdLst/>
                <a:ahLst/>
                <a:cxnLst/>
                <a:rect l="l" t="t" r="r" b="b"/>
                <a:pathLst>
                  <a:path w="29304" h="47066" extrusionOk="0">
                    <a:moveTo>
                      <a:pt x="17012" y="1"/>
                    </a:moveTo>
                    <a:lnTo>
                      <a:pt x="7132" y="5657"/>
                    </a:lnTo>
                    <a:cubicBezTo>
                      <a:pt x="1084" y="9153"/>
                      <a:pt x="1084" y="10719"/>
                      <a:pt x="1084" y="13567"/>
                    </a:cubicBezTo>
                    <a:cubicBezTo>
                      <a:pt x="1087" y="15742"/>
                      <a:pt x="1449" y="16829"/>
                      <a:pt x="1874" y="18082"/>
                    </a:cubicBezTo>
                    <a:cubicBezTo>
                      <a:pt x="2310" y="19396"/>
                      <a:pt x="2814" y="20880"/>
                      <a:pt x="2918" y="23510"/>
                    </a:cubicBezTo>
                    <a:cubicBezTo>
                      <a:pt x="2938" y="23799"/>
                      <a:pt x="2957" y="24138"/>
                      <a:pt x="2961" y="24473"/>
                    </a:cubicBezTo>
                    <a:cubicBezTo>
                      <a:pt x="2957" y="26771"/>
                      <a:pt x="2374" y="29223"/>
                      <a:pt x="1396" y="31486"/>
                    </a:cubicBezTo>
                    <a:lnTo>
                      <a:pt x="1392" y="31494"/>
                    </a:lnTo>
                    <a:cubicBezTo>
                      <a:pt x="1299" y="31906"/>
                      <a:pt x="1199" y="32326"/>
                      <a:pt x="1091" y="32754"/>
                    </a:cubicBezTo>
                    <a:cubicBezTo>
                      <a:pt x="926" y="33444"/>
                      <a:pt x="778" y="34088"/>
                      <a:pt x="640" y="34728"/>
                    </a:cubicBezTo>
                    <a:cubicBezTo>
                      <a:pt x="616" y="34871"/>
                      <a:pt x="586" y="35021"/>
                      <a:pt x="552" y="35179"/>
                    </a:cubicBezTo>
                    <a:cubicBezTo>
                      <a:pt x="493" y="35472"/>
                      <a:pt x="436" y="35777"/>
                      <a:pt x="390" y="36085"/>
                    </a:cubicBezTo>
                    <a:cubicBezTo>
                      <a:pt x="332" y="36413"/>
                      <a:pt x="278" y="36767"/>
                      <a:pt x="235" y="37125"/>
                    </a:cubicBezTo>
                    <a:cubicBezTo>
                      <a:pt x="212" y="37299"/>
                      <a:pt x="193" y="37465"/>
                      <a:pt x="173" y="37639"/>
                    </a:cubicBezTo>
                    <a:cubicBezTo>
                      <a:pt x="108" y="38236"/>
                      <a:pt x="77" y="38796"/>
                      <a:pt x="54" y="39354"/>
                    </a:cubicBezTo>
                    <a:cubicBezTo>
                      <a:pt x="50" y="39369"/>
                      <a:pt x="47" y="39377"/>
                      <a:pt x="47" y="39397"/>
                    </a:cubicBezTo>
                    <a:cubicBezTo>
                      <a:pt x="15" y="39759"/>
                      <a:pt x="0" y="40086"/>
                      <a:pt x="4" y="40406"/>
                    </a:cubicBezTo>
                    <a:cubicBezTo>
                      <a:pt x="0" y="42758"/>
                      <a:pt x="621" y="44689"/>
                      <a:pt x="1746" y="45854"/>
                    </a:cubicBezTo>
                    <a:cubicBezTo>
                      <a:pt x="2525" y="46659"/>
                      <a:pt x="3501" y="47066"/>
                      <a:pt x="4589" y="47066"/>
                    </a:cubicBezTo>
                    <a:cubicBezTo>
                      <a:pt x="5528" y="47066"/>
                      <a:pt x="6551" y="46764"/>
                      <a:pt x="7602" y="46155"/>
                    </a:cubicBezTo>
                    <a:cubicBezTo>
                      <a:pt x="11797" y="43745"/>
                      <a:pt x="15205" y="37226"/>
                      <a:pt x="15197" y="31644"/>
                    </a:cubicBezTo>
                    <a:cubicBezTo>
                      <a:pt x="15205" y="31312"/>
                      <a:pt x="15185" y="30973"/>
                      <a:pt x="15166" y="30684"/>
                    </a:cubicBezTo>
                    <a:cubicBezTo>
                      <a:pt x="15058" y="28055"/>
                      <a:pt x="14553" y="26571"/>
                      <a:pt x="14117" y="25252"/>
                    </a:cubicBezTo>
                    <a:cubicBezTo>
                      <a:pt x="13694" y="23999"/>
                      <a:pt x="13327" y="22920"/>
                      <a:pt x="13327" y="20738"/>
                    </a:cubicBezTo>
                    <a:cubicBezTo>
                      <a:pt x="13331" y="17893"/>
                      <a:pt x="13331" y="16324"/>
                      <a:pt x="19380" y="12827"/>
                    </a:cubicBezTo>
                    <a:lnTo>
                      <a:pt x="29303" y="7098"/>
                    </a:lnTo>
                    <a:lnTo>
                      <a:pt x="1701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39"/>
              <p:cNvSpPr/>
              <p:nvPr/>
            </p:nvSpPr>
            <p:spPr>
              <a:xfrm>
                <a:off x="4599526" y="2140072"/>
                <a:ext cx="464918" cy="680806"/>
              </a:xfrm>
              <a:custGeom>
                <a:avLst/>
                <a:gdLst/>
                <a:ahLst/>
                <a:cxnLst/>
                <a:rect l="l" t="t" r="r" b="b"/>
                <a:pathLst>
                  <a:path w="32152" h="47082" extrusionOk="0">
                    <a:moveTo>
                      <a:pt x="27565" y="0"/>
                    </a:moveTo>
                    <a:cubicBezTo>
                      <a:pt x="26641" y="0"/>
                      <a:pt x="25622" y="293"/>
                      <a:pt x="24553" y="912"/>
                    </a:cubicBezTo>
                    <a:cubicBezTo>
                      <a:pt x="24291" y="1055"/>
                      <a:pt x="24030" y="1229"/>
                      <a:pt x="23806" y="1391"/>
                    </a:cubicBezTo>
                    <a:cubicBezTo>
                      <a:pt x="21797" y="2693"/>
                      <a:pt x="20467" y="4124"/>
                      <a:pt x="19288" y="5389"/>
                    </a:cubicBezTo>
                    <a:cubicBezTo>
                      <a:pt x="18890" y="5816"/>
                      <a:pt x="18512" y="6229"/>
                      <a:pt x="18115" y="6618"/>
                    </a:cubicBezTo>
                    <a:cubicBezTo>
                      <a:pt x="18219" y="6517"/>
                      <a:pt x="18327" y="6417"/>
                      <a:pt x="18424" y="6309"/>
                    </a:cubicBezTo>
                    <a:lnTo>
                      <a:pt x="18424" y="6309"/>
                    </a:lnTo>
                    <a:cubicBezTo>
                      <a:pt x="18339" y="6514"/>
                      <a:pt x="18258" y="6722"/>
                      <a:pt x="18162" y="6930"/>
                    </a:cubicBezTo>
                    <a:cubicBezTo>
                      <a:pt x="16712" y="10107"/>
                      <a:pt x="14573" y="12686"/>
                      <a:pt x="12302" y="14001"/>
                    </a:cubicBezTo>
                    <a:cubicBezTo>
                      <a:pt x="12078" y="14132"/>
                      <a:pt x="11847" y="14243"/>
                      <a:pt x="11581" y="14355"/>
                    </a:cubicBezTo>
                    <a:cubicBezTo>
                      <a:pt x="11566" y="14367"/>
                      <a:pt x="11543" y="14378"/>
                      <a:pt x="11527" y="14386"/>
                    </a:cubicBezTo>
                    <a:cubicBezTo>
                      <a:pt x="11118" y="14598"/>
                      <a:pt x="10710" y="14780"/>
                      <a:pt x="10294" y="14929"/>
                    </a:cubicBezTo>
                    <a:cubicBezTo>
                      <a:pt x="10182" y="14976"/>
                      <a:pt x="10073" y="15015"/>
                      <a:pt x="9970" y="15045"/>
                    </a:cubicBezTo>
                    <a:cubicBezTo>
                      <a:pt x="9700" y="15138"/>
                      <a:pt x="9453" y="15207"/>
                      <a:pt x="9214" y="15273"/>
                    </a:cubicBezTo>
                    <a:cubicBezTo>
                      <a:pt x="9009" y="15319"/>
                      <a:pt x="8821" y="15362"/>
                      <a:pt x="8632" y="15399"/>
                    </a:cubicBezTo>
                    <a:cubicBezTo>
                      <a:pt x="8520" y="15419"/>
                      <a:pt x="8412" y="15435"/>
                      <a:pt x="8301" y="15454"/>
                    </a:cubicBezTo>
                    <a:cubicBezTo>
                      <a:pt x="7884" y="15515"/>
                      <a:pt x="7475" y="15558"/>
                      <a:pt x="7040" y="15593"/>
                    </a:cubicBezTo>
                    <a:cubicBezTo>
                      <a:pt x="5914" y="15682"/>
                      <a:pt x="4942" y="15755"/>
                      <a:pt x="3312" y="16699"/>
                    </a:cubicBezTo>
                    <a:cubicBezTo>
                      <a:pt x="1449" y="17767"/>
                      <a:pt x="806" y="18484"/>
                      <a:pt x="378" y="20847"/>
                    </a:cubicBezTo>
                    <a:cubicBezTo>
                      <a:pt x="124" y="22258"/>
                      <a:pt x="4" y="24166"/>
                      <a:pt x="8" y="26660"/>
                    </a:cubicBezTo>
                    <a:lnTo>
                      <a:pt x="4" y="30890"/>
                    </a:lnTo>
                    <a:lnTo>
                      <a:pt x="1" y="35389"/>
                    </a:lnTo>
                    <a:lnTo>
                      <a:pt x="1" y="39911"/>
                    </a:lnTo>
                    <a:lnTo>
                      <a:pt x="12248" y="47081"/>
                    </a:lnTo>
                    <a:lnTo>
                      <a:pt x="12244" y="42555"/>
                    </a:lnTo>
                    <a:lnTo>
                      <a:pt x="12248" y="42559"/>
                    </a:lnTo>
                    <a:lnTo>
                      <a:pt x="12248" y="38064"/>
                    </a:lnTo>
                    <a:lnTo>
                      <a:pt x="12244" y="33835"/>
                    </a:lnTo>
                    <a:cubicBezTo>
                      <a:pt x="12244" y="31333"/>
                      <a:pt x="12372" y="29429"/>
                      <a:pt x="12626" y="28018"/>
                    </a:cubicBezTo>
                    <a:cubicBezTo>
                      <a:pt x="13046" y="25651"/>
                      <a:pt x="13698" y="24941"/>
                      <a:pt x="15559" y="23870"/>
                    </a:cubicBezTo>
                    <a:cubicBezTo>
                      <a:pt x="17187" y="22925"/>
                      <a:pt x="18158" y="22852"/>
                      <a:pt x="19283" y="22767"/>
                    </a:cubicBezTo>
                    <a:cubicBezTo>
                      <a:pt x="19719" y="22737"/>
                      <a:pt x="20132" y="22686"/>
                      <a:pt x="20544" y="22625"/>
                    </a:cubicBezTo>
                    <a:cubicBezTo>
                      <a:pt x="20652" y="22609"/>
                      <a:pt x="20768" y="22589"/>
                      <a:pt x="20879" y="22570"/>
                    </a:cubicBezTo>
                    <a:cubicBezTo>
                      <a:pt x="21069" y="22536"/>
                      <a:pt x="21254" y="22493"/>
                      <a:pt x="21454" y="22440"/>
                    </a:cubicBezTo>
                    <a:cubicBezTo>
                      <a:pt x="21693" y="22385"/>
                      <a:pt x="21943" y="22312"/>
                      <a:pt x="22213" y="22223"/>
                    </a:cubicBezTo>
                    <a:lnTo>
                      <a:pt x="22533" y="22107"/>
                    </a:lnTo>
                    <a:cubicBezTo>
                      <a:pt x="22953" y="21945"/>
                      <a:pt x="23354" y="21769"/>
                      <a:pt x="23770" y="21557"/>
                    </a:cubicBezTo>
                    <a:cubicBezTo>
                      <a:pt x="23790" y="21549"/>
                      <a:pt x="23813" y="21541"/>
                      <a:pt x="23825" y="21529"/>
                    </a:cubicBezTo>
                    <a:cubicBezTo>
                      <a:pt x="24087" y="21422"/>
                      <a:pt x="24326" y="21302"/>
                      <a:pt x="24546" y="21175"/>
                    </a:cubicBezTo>
                    <a:cubicBezTo>
                      <a:pt x="26820" y="19856"/>
                      <a:pt x="28956" y="17285"/>
                      <a:pt x="30405" y="14100"/>
                    </a:cubicBezTo>
                    <a:cubicBezTo>
                      <a:pt x="31531" y="11645"/>
                      <a:pt x="32148" y="9001"/>
                      <a:pt x="32148" y="6645"/>
                    </a:cubicBezTo>
                    <a:cubicBezTo>
                      <a:pt x="32151" y="2491"/>
                      <a:pt x="30260" y="0"/>
                      <a:pt x="27565"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39"/>
              <p:cNvSpPr/>
              <p:nvPr/>
            </p:nvSpPr>
            <p:spPr>
              <a:xfrm>
                <a:off x="4598905" y="1881366"/>
                <a:ext cx="193966" cy="392343"/>
              </a:xfrm>
              <a:custGeom>
                <a:avLst/>
                <a:gdLst/>
                <a:ahLst/>
                <a:cxnLst/>
                <a:rect l="l" t="t" r="r" b="b"/>
                <a:pathLst>
                  <a:path w="13414" h="27133" extrusionOk="0">
                    <a:moveTo>
                      <a:pt x="1" y="1"/>
                    </a:moveTo>
                    <a:lnTo>
                      <a:pt x="47" y="13166"/>
                    </a:lnTo>
                    <a:cubicBezTo>
                      <a:pt x="47" y="17750"/>
                      <a:pt x="382" y="19578"/>
                      <a:pt x="1099" y="20017"/>
                    </a:cubicBezTo>
                    <a:lnTo>
                      <a:pt x="13409" y="27133"/>
                    </a:lnTo>
                    <a:lnTo>
                      <a:pt x="13413" y="27126"/>
                    </a:lnTo>
                    <a:cubicBezTo>
                      <a:pt x="12677" y="26717"/>
                      <a:pt x="12291" y="24967"/>
                      <a:pt x="12294" y="20336"/>
                    </a:cubicBezTo>
                    <a:lnTo>
                      <a:pt x="12291" y="7094"/>
                    </a:lnTo>
                    <a:lnTo>
                      <a:pt x="1"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39"/>
              <p:cNvSpPr/>
              <p:nvPr/>
            </p:nvSpPr>
            <p:spPr>
              <a:xfrm>
                <a:off x="4887058" y="2701879"/>
                <a:ext cx="178957" cy="324237"/>
              </a:xfrm>
              <a:custGeom>
                <a:avLst/>
                <a:gdLst/>
                <a:ahLst/>
                <a:cxnLst/>
                <a:rect l="l" t="t" r="r" b="b"/>
                <a:pathLst>
                  <a:path w="12376" h="22423" extrusionOk="0">
                    <a:moveTo>
                      <a:pt x="8775" y="0"/>
                    </a:moveTo>
                    <a:cubicBezTo>
                      <a:pt x="8741" y="4"/>
                      <a:pt x="8702" y="4"/>
                      <a:pt x="8667" y="4"/>
                    </a:cubicBezTo>
                    <a:cubicBezTo>
                      <a:pt x="8532" y="4"/>
                      <a:pt x="8394" y="20"/>
                      <a:pt x="8262" y="35"/>
                    </a:cubicBezTo>
                    <a:cubicBezTo>
                      <a:pt x="8147" y="47"/>
                      <a:pt x="8031" y="62"/>
                      <a:pt x="7912" y="82"/>
                    </a:cubicBezTo>
                    <a:cubicBezTo>
                      <a:pt x="7780" y="105"/>
                      <a:pt x="7650" y="135"/>
                      <a:pt x="7522" y="170"/>
                    </a:cubicBezTo>
                    <a:lnTo>
                      <a:pt x="7461" y="182"/>
                    </a:lnTo>
                    <a:cubicBezTo>
                      <a:pt x="7349" y="201"/>
                      <a:pt x="7237" y="232"/>
                      <a:pt x="7125" y="267"/>
                    </a:cubicBezTo>
                    <a:cubicBezTo>
                      <a:pt x="7033" y="290"/>
                      <a:pt x="6947" y="317"/>
                      <a:pt x="6855" y="347"/>
                    </a:cubicBezTo>
                    <a:lnTo>
                      <a:pt x="6774" y="379"/>
                    </a:lnTo>
                    <a:cubicBezTo>
                      <a:pt x="6150" y="575"/>
                      <a:pt x="5487" y="856"/>
                      <a:pt x="4732" y="1222"/>
                    </a:cubicBezTo>
                    <a:lnTo>
                      <a:pt x="4673" y="1249"/>
                    </a:lnTo>
                    <a:lnTo>
                      <a:pt x="4654" y="1258"/>
                    </a:lnTo>
                    <a:lnTo>
                      <a:pt x="4634" y="1265"/>
                    </a:lnTo>
                    <a:lnTo>
                      <a:pt x="2534" y="2391"/>
                    </a:lnTo>
                    <a:lnTo>
                      <a:pt x="2506" y="2410"/>
                    </a:lnTo>
                    <a:lnTo>
                      <a:pt x="2442" y="2441"/>
                    </a:lnTo>
                    <a:lnTo>
                      <a:pt x="2341" y="2498"/>
                    </a:lnTo>
                    <a:lnTo>
                      <a:pt x="2079" y="2650"/>
                    </a:lnTo>
                    <a:lnTo>
                      <a:pt x="2079" y="2650"/>
                    </a:lnTo>
                    <a:cubicBezTo>
                      <a:pt x="2079" y="2649"/>
                      <a:pt x="2079" y="2649"/>
                      <a:pt x="2079" y="2649"/>
                    </a:cubicBezTo>
                    <a:lnTo>
                      <a:pt x="1" y="3852"/>
                    </a:lnTo>
                    <a:lnTo>
                      <a:pt x="2079" y="2650"/>
                    </a:lnTo>
                    <a:lnTo>
                      <a:pt x="2079" y="2650"/>
                    </a:lnTo>
                    <a:cubicBezTo>
                      <a:pt x="2123" y="2675"/>
                      <a:pt x="4665" y="4142"/>
                      <a:pt x="6335" y="5105"/>
                    </a:cubicBezTo>
                    <a:cubicBezTo>
                      <a:pt x="7152" y="5578"/>
                      <a:pt x="7762" y="5930"/>
                      <a:pt x="7769" y="5934"/>
                    </a:cubicBezTo>
                    <a:cubicBezTo>
                      <a:pt x="7985" y="6060"/>
                      <a:pt x="8135" y="6288"/>
                      <a:pt x="8232" y="6666"/>
                    </a:cubicBezTo>
                    <a:cubicBezTo>
                      <a:pt x="8351" y="7113"/>
                      <a:pt x="8394" y="7772"/>
                      <a:pt x="8397" y="8729"/>
                    </a:cubicBezTo>
                    <a:cubicBezTo>
                      <a:pt x="8394" y="10899"/>
                      <a:pt x="8027" y="12407"/>
                      <a:pt x="7611" y="14145"/>
                    </a:cubicBezTo>
                    <a:cubicBezTo>
                      <a:pt x="7557" y="14357"/>
                      <a:pt x="7507" y="14565"/>
                      <a:pt x="7456" y="14773"/>
                    </a:cubicBezTo>
                    <a:cubicBezTo>
                      <a:pt x="7445" y="14827"/>
                      <a:pt x="7433" y="14882"/>
                      <a:pt x="7418" y="14932"/>
                    </a:cubicBezTo>
                    <a:cubicBezTo>
                      <a:pt x="7326" y="15332"/>
                      <a:pt x="7237" y="15722"/>
                      <a:pt x="7156" y="16111"/>
                    </a:cubicBezTo>
                    <a:cubicBezTo>
                      <a:pt x="7129" y="16254"/>
                      <a:pt x="7098" y="16404"/>
                      <a:pt x="7063" y="16562"/>
                    </a:cubicBezTo>
                    <a:cubicBezTo>
                      <a:pt x="7017" y="16805"/>
                      <a:pt x="6971" y="17060"/>
                      <a:pt x="6929" y="17318"/>
                    </a:cubicBezTo>
                    <a:cubicBezTo>
                      <a:pt x="6921" y="17368"/>
                      <a:pt x="6913" y="17418"/>
                      <a:pt x="6906" y="17468"/>
                    </a:cubicBezTo>
                    <a:cubicBezTo>
                      <a:pt x="6897" y="17510"/>
                      <a:pt x="6890" y="17553"/>
                      <a:pt x="6883" y="17599"/>
                    </a:cubicBezTo>
                    <a:cubicBezTo>
                      <a:pt x="6836" y="17869"/>
                      <a:pt x="6794" y="18154"/>
                      <a:pt x="6759" y="18451"/>
                    </a:cubicBezTo>
                    <a:cubicBezTo>
                      <a:pt x="6755" y="18471"/>
                      <a:pt x="6755" y="18490"/>
                      <a:pt x="6751" y="18508"/>
                    </a:cubicBezTo>
                    <a:cubicBezTo>
                      <a:pt x="6736" y="18647"/>
                      <a:pt x="6721" y="18791"/>
                      <a:pt x="6701" y="18933"/>
                    </a:cubicBezTo>
                    <a:cubicBezTo>
                      <a:pt x="6698" y="18948"/>
                      <a:pt x="6698" y="18960"/>
                      <a:pt x="6693" y="18976"/>
                    </a:cubicBezTo>
                    <a:cubicBezTo>
                      <a:pt x="6693" y="18991"/>
                      <a:pt x="6689" y="19006"/>
                      <a:pt x="6689" y="19022"/>
                    </a:cubicBezTo>
                    <a:cubicBezTo>
                      <a:pt x="6670" y="19176"/>
                      <a:pt x="6659" y="19323"/>
                      <a:pt x="6643" y="19469"/>
                    </a:cubicBezTo>
                    <a:lnTo>
                      <a:pt x="11755" y="22422"/>
                    </a:lnTo>
                    <a:cubicBezTo>
                      <a:pt x="11694" y="22383"/>
                      <a:pt x="11624" y="22337"/>
                      <a:pt x="11559" y="22291"/>
                    </a:cubicBezTo>
                    <a:cubicBezTo>
                      <a:pt x="10880" y="21778"/>
                      <a:pt x="10502" y="20795"/>
                      <a:pt x="10502" y="19511"/>
                    </a:cubicBezTo>
                    <a:lnTo>
                      <a:pt x="10502" y="19499"/>
                    </a:lnTo>
                    <a:lnTo>
                      <a:pt x="10502" y="19453"/>
                    </a:lnTo>
                    <a:cubicBezTo>
                      <a:pt x="10502" y="19295"/>
                      <a:pt x="10510" y="19115"/>
                      <a:pt x="10529" y="18875"/>
                    </a:cubicBezTo>
                    <a:lnTo>
                      <a:pt x="10537" y="18837"/>
                    </a:lnTo>
                    <a:lnTo>
                      <a:pt x="10537" y="18798"/>
                    </a:lnTo>
                    <a:cubicBezTo>
                      <a:pt x="10610" y="16882"/>
                      <a:pt x="10945" y="15483"/>
                      <a:pt x="11335" y="13871"/>
                    </a:cubicBezTo>
                    <a:cubicBezTo>
                      <a:pt x="11821" y="11855"/>
                      <a:pt x="12376" y="9573"/>
                      <a:pt x="12376" y="6431"/>
                    </a:cubicBezTo>
                    <a:lnTo>
                      <a:pt x="12376" y="6334"/>
                    </a:lnTo>
                    <a:cubicBezTo>
                      <a:pt x="12376" y="5455"/>
                      <a:pt x="12318" y="4676"/>
                      <a:pt x="12214" y="3952"/>
                    </a:cubicBezTo>
                    <a:lnTo>
                      <a:pt x="12191" y="3821"/>
                    </a:lnTo>
                    <a:cubicBezTo>
                      <a:pt x="12144" y="3512"/>
                      <a:pt x="12082" y="3219"/>
                      <a:pt x="12018" y="2957"/>
                    </a:cubicBezTo>
                    <a:lnTo>
                      <a:pt x="11967" y="2776"/>
                    </a:lnTo>
                    <a:cubicBezTo>
                      <a:pt x="11894" y="2534"/>
                      <a:pt x="11817" y="2302"/>
                      <a:pt x="11728" y="2090"/>
                    </a:cubicBezTo>
                    <a:lnTo>
                      <a:pt x="11712" y="2051"/>
                    </a:lnTo>
                    <a:cubicBezTo>
                      <a:pt x="11698" y="2013"/>
                      <a:pt x="11678" y="1966"/>
                      <a:pt x="11655" y="1924"/>
                    </a:cubicBezTo>
                    <a:cubicBezTo>
                      <a:pt x="11562" y="1708"/>
                      <a:pt x="11454" y="1516"/>
                      <a:pt x="11335" y="1331"/>
                    </a:cubicBezTo>
                    <a:cubicBezTo>
                      <a:pt x="11312" y="1292"/>
                      <a:pt x="11292" y="1258"/>
                      <a:pt x="11269" y="1230"/>
                    </a:cubicBezTo>
                    <a:cubicBezTo>
                      <a:pt x="10980" y="826"/>
                      <a:pt x="10634" y="517"/>
                      <a:pt x="10237" y="309"/>
                    </a:cubicBezTo>
                    <a:cubicBezTo>
                      <a:pt x="10190" y="290"/>
                      <a:pt x="10151" y="278"/>
                      <a:pt x="10098" y="251"/>
                    </a:cubicBezTo>
                    <a:cubicBezTo>
                      <a:pt x="9924" y="178"/>
                      <a:pt x="9774" y="128"/>
                      <a:pt x="9627" y="89"/>
                    </a:cubicBezTo>
                    <a:cubicBezTo>
                      <a:pt x="9566" y="78"/>
                      <a:pt x="9496" y="66"/>
                      <a:pt x="9431" y="55"/>
                    </a:cubicBezTo>
                    <a:lnTo>
                      <a:pt x="9381" y="47"/>
                    </a:lnTo>
                    <a:cubicBezTo>
                      <a:pt x="9226" y="20"/>
                      <a:pt x="9095" y="9"/>
                      <a:pt x="89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39"/>
              <p:cNvSpPr/>
              <p:nvPr/>
            </p:nvSpPr>
            <p:spPr>
              <a:xfrm>
                <a:off x="4718276" y="2140058"/>
                <a:ext cx="345363" cy="680820"/>
              </a:xfrm>
              <a:custGeom>
                <a:avLst/>
                <a:gdLst/>
                <a:ahLst/>
                <a:cxnLst/>
                <a:rect l="l" t="t" r="r" b="b"/>
                <a:pathLst>
                  <a:path w="23884" h="47083" extrusionOk="0">
                    <a:moveTo>
                      <a:pt x="19295" y="0"/>
                    </a:moveTo>
                    <a:cubicBezTo>
                      <a:pt x="18374" y="0"/>
                      <a:pt x="17356" y="292"/>
                      <a:pt x="16288" y="913"/>
                    </a:cubicBezTo>
                    <a:cubicBezTo>
                      <a:pt x="16026" y="1056"/>
                      <a:pt x="15765" y="1230"/>
                      <a:pt x="15541" y="1392"/>
                    </a:cubicBezTo>
                    <a:cubicBezTo>
                      <a:pt x="13532" y="2694"/>
                      <a:pt x="12202" y="4125"/>
                      <a:pt x="11023" y="5390"/>
                    </a:cubicBezTo>
                    <a:cubicBezTo>
                      <a:pt x="10625" y="5817"/>
                      <a:pt x="10247" y="6230"/>
                      <a:pt x="9850" y="6619"/>
                    </a:cubicBezTo>
                    <a:cubicBezTo>
                      <a:pt x="9924" y="6550"/>
                      <a:pt x="9997" y="6477"/>
                      <a:pt x="10070" y="6407"/>
                    </a:cubicBezTo>
                    <a:cubicBezTo>
                      <a:pt x="10082" y="6392"/>
                      <a:pt x="10093" y="6379"/>
                      <a:pt x="10105" y="6368"/>
                    </a:cubicBezTo>
                    <a:cubicBezTo>
                      <a:pt x="10124" y="6349"/>
                      <a:pt x="10144" y="6330"/>
                      <a:pt x="10159" y="6310"/>
                    </a:cubicBezTo>
                    <a:lnTo>
                      <a:pt x="10159" y="6315"/>
                    </a:lnTo>
                    <a:cubicBezTo>
                      <a:pt x="10448" y="6018"/>
                      <a:pt x="10733" y="5709"/>
                      <a:pt x="11030" y="5393"/>
                    </a:cubicBezTo>
                    <a:cubicBezTo>
                      <a:pt x="11728" y="4637"/>
                      <a:pt x="12487" y="3817"/>
                      <a:pt x="13413" y="3007"/>
                    </a:cubicBezTo>
                    <a:lnTo>
                      <a:pt x="18663" y="6037"/>
                    </a:lnTo>
                    <a:lnTo>
                      <a:pt x="18660" y="6045"/>
                    </a:lnTo>
                    <a:cubicBezTo>
                      <a:pt x="18752" y="6098"/>
                      <a:pt x="18845" y="6160"/>
                      <a:pt x="18921" y="6233"/>
                    </a:cubicBezTo>
                    <a:lnTo>
                      <a:pt x="18945" y="6249"/>
                    </a:lnTo>
                    <a:cubicBezTo>
                      <a:pt x="19014" y="6318"/>
                      <a:pt x="19087" y="6388"/>
                      <a:pt x="19160" y="6468"/>
                    </a:cubicBezTo>
                    <a:cubicBezTo>
                      <a:pt x="19172" y="6480"/>
                      <a:pt x="19176" y="6491"/>
                      <a:pt x="19188" y="6500"/>
                    </a:cubicBezTo>
                    <a:cubicBezTo>
                      <a:pt x="19253" y="6584"/>
                      <a:pt x="19311" y="6665"/>
                      <a:pt x="19361" y="6750"/>
                    </a:cubicBezTo>
                    <a:cubicBezTo>
                      <a:pt x="19380" y="6769"/>
                      <a:pt x="19388" y="6785"/>
                      <a:pt x="19403" y="6812"/>
                    </a:cubicBezTo>
                    <a:cubicBezTo>
                      <a:pt x="19450" y="6893"/>
                      <a:pt x="19500" y="6981"/>
                      <a:pt x="19539" y="7078"/>
                    </a:cubicBezTo>
                    <a:cubicBezTo>
                      <a:pt x="19550" y="7101"/>
                      <a:pt x="19565" y="7128"/>
                      <a:pt x="19576" y="7155"/>
                    </a:cubicBezTo>
                    <a:cubicBezTo>
                      <a:pt x="19615" y="7251"/>
                      <a:pt x="19646" y="7344"/>
                      <a:pt x="19685" y="7440"/>
                    </a:cubicBezTo>
                    <a:cubicBezTo>
                      <a:pt x="19692" y="7471"/>
                      <a:pt x="19708" y="7509"/>
                      <a:pt x="19720" y="7555"/>
                    </a:cubicBezTo>
                    <a:cubicBezTo>
                      <a:pt x="19743" y="7641"/>
                      <a:pt x="19766" y="7749"/>
                      <a:pt x="19793" y="7849"/>
                    </a:cubicBezTo>
                    <a:cubicBezTo>
                      <a:pt x="19793" y="7895"/>
                      <a:pt x="19808" y="7934"/>
                      <a:pt x="19816" y="7984"/>
                    </a:cubicBezTo>
                    <a:cubicBezTo>
                      <a:pt x="19839" y="8091"/>
                      <a:pt x="19850" y="8199"/>
                      <a:pt x="19859" y="8315"/>
                    </a:cubicBezTo>
                    <a:cubicBezTo>
                      <a:pt x="19870" y="8358"/>
                      <a:pt x="19873" y="8400"/>
                      <a:pt x="19882" y="8450"/>
                    </a:cubicBezTo>
                    <a:cubicBezTo>
                      <a:pt x="19893" y="8616"/>
                      <a:pt x="19900" y="8778"/>
                      <a:pt x="19900" y="8955"/>
                    </a:cubicBezTo>
                    <a:cubicBezTo>
                      <a:pt x="19905" y="9918"/>
                      <a:pt x="19692" y="10964"/>
                      <a:pt x="19295" y="11973"/>
                    </a:cubicBezTo>
                    <a:cubicBezTo>
                      <a:pt x="19168" y="12309"/>
                      <a:pt x="19014" y="12641"/>
                      <a:pt x="18841" y="12972"/>
                    </a:cubicBezTo>
                    <a:cubicBezTo>
                      <a:pt x="18162" y="14279"/>
                      <a:pt x="17252" y="15304"/>
                      <a:pt x="16285" y="15863"/>
                    </a:cubicBezTo>
                    <a:cubicBezTo>
                      <a:pt x="16161" y="15932"/>
                      <a:pt x="16026" y="16002"/>
                      <a:pt x="15829" y="16087"/>
                    </a:cubicBezTo>
                    <a:lnTo>
                      <a:pt x="15802" y="16099"/>
                    </a:lnTo>
                    <a:lnTo>
                      <a:pt x="15776" y="16110"/>
                    </a:lnTo>
                    <a:cubicBezTo>
                      <a:pt x="14361" y="16835"/>
                      <a:pt x="13463" y="16904"/>
                      <a:pt x="12425" y="16985"/>
                    </a:cubicBezTo>
                    <a:cubicBezTo>
                      <a:pt x="11940" y="17024"/>
                      <a:pt x="11423" y="17058"/>
                      <a:pt x="10849" y="17167"/>
                    </a:cubicBezTo>
                    <a:cubicBezTo>
                      <a:pt x="10471" y="17240"/>
                      <a:pt x="10059" y="17336"/>
                      <a:pt x="9607" y="17487"/>
                    </a:cubicBezTo>
                    <a:cubicBezTo>
                      <a:pt x="8936" y="17714"/>
                      <a:pt x="8178" y="18042"/>
                      <a:pt x="7290" y="18558"/>
                    </a:cubicBezTo>
                    <a:cubicBezTo>
                      <a:pt x="6605" y="18955"/>
                      <a:pt x="5972" y="19391"/>
                      <a:pt x="5356" y="19892"/>
                    </a:cubicBezTo>
                    <a:lnTo>
                      <a:pt x="5294" y="19950"/>
                    </a:lnTo>
                    <a:cubicBezTo>
                      <a:pt x="5009" y="20189"/>
                      <a:pt x="4735" y="20432"/>
                      <a:pt x="4495" y="20667"/>
                    </a:cubicBezTo>
                    <a:lnTo>
                      <a:pt x="4454" y="20709"/>
                    </a:lnTo>
                    <a:lnTo>
                      <a:pt x="4438" y="20717"/>
                    </a:lnTo>
                    <a:cubicBezTo>
                      <a:pt x="3886" y="21276"/>
                      <a:pt x="3378" y="21877"/>
                      <a:pt x="2922" y="22548"/>
                    </a:cubicBezTo>
                    <a:lnTo>
                      <a:pt x="2915" y="22564"/>
                    </a:lnTo>
                    <a:cubicBezTo>
                      <a:pt x="2714" y="22849"/>
                      <a:pt x="2534" y="23146"/>
                      <a:pt x="2356" y="23469"/>
                    </a:cubicBezTo>
                    <a:lnTo>
                      <a:pt x="2241" y="23666"/>
                    </a:lnTo>
                    <a:cubicBezTo>
                      <a:pt x="2090" y="23944"/>
                      <a:pt x="1959" y="24222"/>
                      <a:pt x="1828" y="24499"/>
                    </a:cubicBezTo>
                    <a:lnTo>
                      <a:pt x="1808" y="24545"/>
                    </a:lnTo>
                    <a:cubicBezTo>
                      <a:pt x="1774" y="24611"/>
                      <a:pt x="1743" y="24676"/>
                      <a:pt x="1720" y="24738"/>
                    </a:cubicBezTo>
                    <a:cubicBezTo>
                      <a:pt x="1593" y="25035"/>
                      <a:pt x="1461" y="25343"/>
                      <a:pt x="1350" y="25652"/>
                    </a:cubicBezTo>
                    <a:cubicBezTo>
                      <a:pt x="1326" y="25706"/>
                      <a:pt x="1312" y="25752"/>
                      <a:pt x="1296" y="25809"/>
                    </a:cubicBezTo>
                    <a:cubicBezTo>
                      <a:pt x="1164" y="26179"/>
                      <a:pt x="1041" y="26558"/>
                      <a:pt x="941" y="26920"/>
                    </a:cubicBezTo>
                    <a:cubicBezTo>
                      <a:pt x="933" y="26970"/>
                      <a:pt x="915" y="27017"/>
                      <a:pt x="915" y="27035"/>
                    </a:cubicBezTo>
                    <a:cubicBezTo>
                      <a:pt x="830" y="27359"/>
                      <a:pt x="744" y="27683"/>
                      <a:pt x="675" y="28015"/>
                    </a:cubicBezTo>
                    <a:cubicBezTo>
                      <a:pt x="652" y="28115"/>
                      <a:pt x="632" y="28215"/>
                      <a:pt x="614" y="28316"/>
                    </a:cubicBezTo>
                    <a:lnTo>
                      <a:pt x="595" y="28396"/>
                    </a:lnTo>
                    <a:cubicBezTo>
                      <a:pt x="545" y="28643"/>
                      <a:pt x="506" y="28890"/>
                      <a:pt x="463" y="29145"/>
                    </a:cubicBezTo>
                    <a:cubicBezTo>
                      <a:pt x="436" y="29287"/>
                      <a:pt x="409" y="29441"/>
                      <a:pt x="386" y="29595"/>
                    </a:cubicBezTo>
                    <a:cubicBezTo>
                      <a:pt x="360" y="29823"/>
                      <a:pt x="324" y="30062"/>
                      <a:pt x="298" y="30301"/>
                    </a:cubicBezTo>
                    <a:lnTo>
                      <a:pt x="286" y="30417"/>
                    </a:lnTo>
                    <a:cubicBezTo>
                      <a:pt x="267" y="30533"/>
                      <a:pt x="251" y="30656"/>
                      <a:pt x="244" y="30782"/>
                    </a:cubicBezTo>
                    <a:cubicBezTo>
                      <a:pt x="212" y="31026"/>
                      <a:pt x="193" y="31276"/>
                      <a:pt x="166" y="31531"/>
                    </a:cubicBezTo>
                    <a:lnTo>
                      <a:pt x="155" y="31661"/>
                    </a:lnTo>
                    <a:cubicBezTo>
                      <a:pt x="151" y="31754"/>
                      <a:pt x="143" y="31843"/>
                      <a:pt x="136" y="31939"/>
                    </a:cubicBezTo>
                    <a:lnTo>
                      <a:pt x="132" y="31978"/>
                    </a:lnTo>
                    <a:lnTo>
                      <a:pt x="132" y="32024"/>
                    </a:lnTo>
                    <a:lnTo>
                      <a:pt x="1" y="36084"/>
                    </a:lnTo>
                    <a:lnTo>
                      <a:pt x="4" y="36111"/>
                    </a:lnTo>
                    <a:lnTo>
                      <a:pt x="4" y="36141"/>
                    </a:lnTo>
                    <a:lnTo>
                      <a:pt x="4" y="44753"/>
                    </a:lnTo>
                    <a:lnTo>
                      <a:pt x="3983" y="47082"/>
                    </a:lnTo>
                    <a:lnTo>
                      <a:pt x="3983" y="47082"/>
                    </a:lnTo>
                    <a:lnTo>
                      <a:pt x="3979" y="42556"/>
                    </a:lnTo>
                    <a:lnTo>
                      <a:pt x="3983" y="42560"/>
                    </a:lnTo>
                    <a:lnTo>
                      <a:pt x="3983" y="38065"/>
                    </a:lnTo>
                    <a:lnTo>
                      <a:pt x="3979" y="33836"/>
                    </a:lnTo>
                    <a:cubicBezTo>
                      <a:pt x="3979" y="31334"/>
                      <a:pt x="4107" y="29430"/>
                      <a:pt x="4361" y="28019"/>
                    </a:cubicBezTo>
                    <a:cubicBezTo>
                      <a:pt x="4781" y="25652"/>
                      <a:pt x="5433" y="24942"/>
                      <a:pt x="7294" y="23871"/>
                    </a:cubicBezTo>
                    <a:cubicBezTo>
                      <a:pt x="8922" y="22926"/>
                      <a:pt x="9893" y="22853"/>
                      <a:pt x="11018" y="22768"/>
                    </a:cubicBezTo>
                    <a:cubicBezTo>
                      <a:pt x="11454" y="22738"/>
                      <a:pt x="11867" y="22687"/>
                      <a:pt x="12279" y="22626"/>
                    </a:cubicBezTo>
                    <a:cubicBezTo>
                      <a:pt x="12387" y="22610"/>
                      <a:pt x="12503" y="22590"/>
                      <a:pt x="12614" y="22571"/>
                    </a:cubicBezTo>
                    <a:cubicBezTo>
                      <a:pt x="12804" y="22537"/>
                      <a:pt x="12989" y="22494"/>
                      <a:pt x="13189" y="22441"/>
                    </a:cubicBezTo>
                    <a:cubicBezTo>
                      <a:pt x="13428" y="22386"/>
                      <a:pt x="13678" y="22313"/>
                      <a:pt x="13948" y="22224"/>
                    </a:cubicBezTo>
                    <a:lnTo>
                      <a:pt x="14268" y="22108"/>
                    </a:lnTo>
                    <a:cubicBezTo>
                      <a:pt x="14688" y="21946"/>
                      <a:pt x="15089" y="21770"/>
                      <a:pt x="15505" y="21558"/>
                    </a:cubicBezTo>
                    <a:cubicBezTo>
                      <a:pt x="15525" y="21550"/>
                      <a:pt x="15548" y="21542"/>
                      <a:pt x="15560" y="21530"/>
                    </a:cubicBezTo>
                    <a:cubicBezTo>
                      <a:pt x="15822" y="21423"/>
                      <a:pt x="16061" y="21303"/>
                      <a:pt x="16281" y="21176"/>
                    </a:cubicBezTo>
                    <a:cubicBezTo>
                      <a:pt x="18555" y="19857"/>
                      <a:pt x="20691" y="17286"/>
                      <a:pt x="22140" y="14101"/>
                    </a:cubicBezTo>
                    <a:cubicBezTo>
                      <a:pt x="23266" y="11646"/>
                      <a:pt x="23883" y="9002"/>
                      <a:pt x="23883" y="6646"/>
                    </a:cubicBezTo>
                    <a:lnTo>
                      <a:pt x="23883" y="6634"/>
                    </a:lnTo>
                    <a:cubicBezTo>
                      <a:pt x="23879" y="2486"/>
                      <a:pt x="21990" y="0"/>
                      <a:pt x="19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39"/>
              <p:cNvSpPr/>
              <p:nvPr/>
            </p:nvSpPr>
            <p:spPr>
              <a:xfrm>
                <a:off x="4598905" y="1556242"/>
                <a:ext cx="774145" cy="325119"/>
              </a:xfrm>
              <a:custGeom>
                <a:avLst/>
                <a:gdLst/>
                <a:ahLst/>
                <a:cxnLst/>
                <a:rect l="l" t="t" r="r" b="b"/>
                <a:pathLst>
                  <a:path w="53537" h="22484" extrusionOk="0">
                    <a:moveTo>
                      <a:pt x="39886" y="1"/>
                    </a:moveTo>
                    <a:lnTo>
                      <a:pt x="39755" y="1"/>
                    </a:lnTo>
                    <a:cubicBezTo>
                      <a:pt x="39604" y="9"/>
                      <a:pt x="39442" y="24"/>
                      <a:pt x="39284" y="55"/>
                    </a:cubicBezTo>
                    <a:cubicBezTo>
                      <a:pt x="39165" y="74"/>
                      <a:pt x="39042" y="102"/>
                      <a:pt x="38918" y="139"/>
                    </a:cubicBezTo>
                    <a:cubicBezTo>
                      <a:pt x="38798" y="175"/>
                      <a:pt x="38675" y="213"/>
                      <a:pt x="38540" y="259"/>
                    </a:cubicBezTo>
                    <a:lnTo>
                      <a:pt x="38537" y="267"/>
                    </a:lnTo>
                    <a:cubicBezTo>
                      <a:pt x="38414" y="310"/>
                      <a:pt x="38286" y="367"/>
                      <a:pt x="38154" y="433"/>
                    </a:cubicBezTo>
                    <a:cubicBezTo>
                      <a:pt x="38020" y="490"/>
                      <a:pt x="37893" y="564"/>
                      <a:pt x="37758" y="641"/>
                    </a:cubicBezTo>
                    <a:lnTo>
                      <a:pt x="1" y="22484"/>
                    </a:lnTo>
                    <a:lnTo>
                      <a:pt x="37758" y="641"/>
                    </a:lnTo>
                    <a:cubicBezTo>
                      <a:pt x="37893" y="564"/>
                      <a:pt x="38020" y="490"/>
                      <a:pt x="38154" y="433"/>
                    </a:cubicBezTo>
                    <a:cubicBezTo>
                      <a:pt x="38286" y="367"/>
                      <a:pt x="38414" y="310"/>
                      <a:pt x="38537" y="267"/>
                    </a:cubicBezTo>
                    <a:lnTo>
                      <a:pt x="38540" y="259"/>
                    </a:lnTo>
                    <a:cubicBezTo>
                      <a:pt x="38675" y="213"/>
                      <a:pt x="38798" y="175"/>
                      <a:pt x="38918" y="139"/>
                    </a:cubicBezTo>
                    <a:cubicBezTo>
                      <a:pt x="39042" y="102"/>
                      <a:pt x="39165" y="74"/>
                      <a:pt x="39284" y="55"/>
                    </a:cubicBezTo>
                    <a:cubicBezTo>
                      <a:pt x="39442" y="24"/>
                      <a:pt x="39604" y="9"/>
                      <a:pt x="39755" y="1"/>
                    </a:cubicBezTo>
                    <a:lnTo>
                      <a:pt x="39886" y="1"/>
                    </a:lnTo>
                    <a:cubicBezTo>
                      <a:pt x="40499" y="1"/>
                      <a:pt x="41058" y="171"/>
                      <a:pt x="41547" y="483"/>
                    </a:cubicBezTo>
                    <a:lnTo>
                      <a:pt x="53536" y="7403"/>
                    </a:lnTo>
                    <a:lnTo>
                      <a:pt x="53536" y="7403"/>
                    </a:lnTo>
                    <a:lnTo>
                      <a:pt x="41547" y="483"/>
                    </a:lnTo>
                    <a:cubicBezTo>
                      <a:pt x="41058" y="171"/>
                      <a:pt x="40499" y="1"/>
                      <a:pt x="398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39"/>
              <p:cNvSpPr/>
              <p:nvPr/>
            </p:nvSpPr>
            <p:spPr>
              <a:xfrm>
                <a:off x="3912170" y="2300975"/>
                <a:ext cx="201463" cy="917095"/>
              </a:xfrm>
              <a:custGeom>
                <a:avLst/>
                <a:gdLst/>
                <a:ahLst/>
                <a:cxnLst/>
                <a:rect l="l" t="t" r="r" b="b"/>
                <a:pathLst>
                  <a:path w="13726" h="63237" extrusionOk="0">
                    <a:moveTo>
                      <a:pt x="1447" y="1"/>
                    </a:moveTo>
                    <a:cubicBezTo>
                      <a:pt x="575" y="1835"/>
                      <a:pt x="39" y="3883"/>
                      <a:pt x="47" y="5783"/>
                    </a:cubicBezTo>
                    <a:lnTo>
                      <a:pt x="0" y="56146"/>
                    </a:lnTo>
                    <a:lnTo>
                      <a:pt x="12283" y="63236"/>
                    </a:lnTo>
                    <a:lnTo>
                      <a:pt x="12287" y="12950"/>
                    </a:lnTo>
                    <a:cubicBezTo>
                      <a:pt x="12287" y="11030"/>
                      <a:pt x="12830" y="8949"/>
                      <a:pt x="13725" y="7090"/>
                    </a:cubicBezTo>
                    <a:lnTo>
                      <a:pt x="1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39"/>
              <p:cNvSpPr/>
              <p:nvPr/>
            </p:nvSpPr>
            <p:spPr>
              <a:xfrm>
                <a:off x="3934610" y="1916631"/>
                <a:ext cx="1072209" cy="1301834"/>
              </a:xfrm>
              <a:custGeom>
                <a:avLst/>
                <a:gdLst/>
                <a:ahLst/>
                <a:cxnLst/>
                <a:rect l="l" t="t" r="r" b="b"/>
                <a:pathLst>
                  <a:path w="74150" h="90030" extrusionOk="0">
                    <a:moveTo>
                      <a:pt x="41963" y="1"/>
                    </a:moveTo>
                    <a:lnTo>
                      <a:pt x="4291" y="21689"/>
                    </a:lnTo>
                    <a:cubicBezTo>
                      <a:pt x="4157" y="21767"/>
                      <a:pt x="4022" y="21851"/>
                      <a:pt x="3894" y="21947"/>
                    </a:cubicBezTo>
                    <a:cubicBezTo>
                      <a:pt x="3824" y="21994"/>
                      <a:pt x="3748" y="22040"/>
                      <a:pt x="3678" y="22094"/>
                    </a:cubicBezTo>
                    <a:cubicBezTo>
                      <a:pt x="3625" y="22141"/>
                      <a:pt x="3566" y="22183"/>
                      <a:pt x="3509" y="22233"/>
                    </a:cubicBezTo>
                    <a:cubicBezTo>
                      <a:pt x="3451" y="22280"/>
                      <a:pt x="3389" y="22317"/>
                      <a:pt x="3328" y="22368"/>
                    </a:cubicBezTo>
                    <a:cubicBezTo>
                      <a:pt x="3273" y="22410"/>
                      <a:pt x="3227" y="22449"/>
                      <a:pt x="3173" y="22488"/>
                    </a:cubicBezTo>
                    <a:cubicBezTo>
                      <a:pt x="3162" y="22499"/>
                      <a:pt x="3150" y="22507"/>
                      <a:pt x="3143" y="22518"/>
                    </a:cubicBezTo>
                    <a:cubicBezTo>
                      <a:pt x="3127" y="22530"/>
                      <a:pt x="3100" y="22549"/>
                      <a:pt x="3081" y="22568"/>
                    </a:cubicBezTo>
                    <a:cubicBezTo>
                      <a:pt x="3023" y="22618"/>
                      <a:pt x="2965" y="22676"/>
                      <a:pt x="2903" y="22734"/>
                    </a:cubicBezTo>
                    <a:cubicBezTo>
                      <a:pt x="2876" y="22750"/>
                      <a:pt x="2857" y="22769"/>
                      <a:pt x="2838" y="22788"/>
                    </a:cubicBezTo>
                    <a:cubicBezTo>
                      <a:pt x="2769" y="22858"/>
                      <a:pt x="2699" y="22923"/>
                      <a:pt x="2625" y="23000"/>
                    </a:cubicBezTo>
                    <a:cubicBezTo>
                      <a:pt x="2625" y="23000"/>
                      <a:pt x="2624" y="22999"/>
                      <a:pt x="2622" y="22999"/>
                    </a:cubicBezTo>
                    <a:cubicBezTo>
                      <a:pt x="2621" y="22999"/>
                      <a:pt x="2620" y="23000"/>
                      <a:pt x="2622" y="23004"/>
                    </a:cubicBezTo>
                    <a:cubicBezTo>
                      <a:pt x="2579" y="23039"/>
                      <a:pt x="2541" y="23073"/>
                      <a:pt x="2506" y="23116"/>
                    </a:cubicBezTo>
                    <a:cubicBezTo>
                      <a:pt x="2483" y="23139"/>
                      <a:pt x="2463" y="23158"/>
                      <a:pt x="2440" y="23185"/>
                    </a:cubicBezTo>
                    <a:cubicBezTo>
                      <a:pt x="2406" y="23220"/>
                      <a:pt x="2371" y="23255"/>
                      <a:pt x="2340" y="23289"/>
                    </a:cubicBezTo>
                    <a:cubicBezTo>
                      <a:pt x="2298" y="23340"/>
                      <a:pt x="2248" y="23381"/>
                      <a:pt x="2205" y="23436"/>
                    </a:cubicBezTo>
                    <a:cubicBezTo>
                      <a:pt x="2086" y="23559"/>
                      <a:pt x="1978" y="23690"/>
                      <a:pt x="1870" y="23821"/>
                    </a:cubicBezTo>
                    <a:cubicBezTo>
                      <a:pt x="1855" y="23840"/>
                      <a:pt x="1835" y="23872"/>
                      <a:pt x="1812" y="23895"/>
                    </a:cubicBezTo>
                    <a:cubicBezTo>
                      <a:pt x="1743" y="23979"/>
                      <a:pt x="1677" y="24064"/>
                      <a:pt x="1612" y="24149"/>
                    </a:cubicBezTo>
                    <a:cubicBezTo>
                      <a:pt x="1543" y="24234"/>
                      <a:pt x="1477" y="24319"/>
                      <a:pt x="1419" y="24408"/>
                    </a:cubicBezTo>
                    <a:cubicBezTo>
                      <a:pt x="1381" y="24458"/>
                      <a:pt x="1346" y="24507"/>
                      <a:pt x="1312" y="24554"/>
                    </a:cubicBezTo>
                    <a:cubicBezTo>
                      <a:pt x="1307" y="24561"/>
                      <a:pt x="1296" y="24569"/>
                      <a:pt x="1288" y="24581"/>
                    </a:cubicBezTo>
                    <a:cubicBezTo>
                      <a:pt x="1173" y="24739"/>
                      <a:pt x="1061" y="24904"/>
                      <a:pt x="960" y="25070"/>
                    </a:cubicBezTo>
                    <a:cubicBezTo>
                      <a:pt x="945" y="25093"/>
                      <a:pt x="922" y="25116"/>
                      <a:pt x="910" y="25139"/>
                    </a:cubicBezTo>
                    <a:lnTo>
                      <a:pt x="841" y="25255"/>
                    </a:lnTo>
                    <a:cubicBezTo>
                      <a:pt x="729" y="25429"/>
                      <a:pt x="625" y="25610"/>
                      <a:pt x="521" y="25787"/>
                    </a:cubicBezTo>
                    <a:cubicBezTo>
                      <a:pt x="433" y="25938"/>
                      <a:pt x="351" y="26092"/>
                      <a:pt x="271" y="26246"/>
                    </a:cubicBezTo>
                    <a:cubicBezTo>
                      <a:pt x="212" y="26351"/>
                      <a:pt x="155" y="26466"/>
                      <a:pt x="100" y="26582"/>
                    </a:cubicBezTo>
                    <a:cubicBezTo>
                      <a:pt x="66" y="26655"/>
                      <a:pt x="35" y="26721"/>
                      <a:pt x="1" y="26794"/>
                    </a:cubicBezTo>
                    <a:lnTo>
                      <a:pt x="12279" y="33883"/>
                    </a:lnTo>
                    <a:cubicBezTo>
                      <a:pt x="11384" y="35742"/>
                      <a:pt x="10841" y="37823"/>
                      <a:pt x="10841" y="39743"/>
                    </a:cubicBezTo>
                    <a:lnTo>
                      <a:pt x="10837" y="90029"/>
                    </a:lnTo>
                    <a:lnTo>
                      <a:pt x="20772" y="84297"/>
                    </a:lnTo>
                    <a:cubicBezTo>
                      <a:pt x="26820" y="80800"/>
                      <a:pt x="26820" y="79235"/>
                      <a:pt x="26820" y="76386"/>
                    </a:cubicBezTo>
                    <a:cubicBezTo>
                      <a:pt x="26820" y="75946"/>
                      <a:pt x="26802" y="75526"/>
                      <a:pt x="26770" y="75098"/>
                    </a:cubicBezTo>
                    <a:cubicBezTo>
                      <a:pt x="26763" y="75055"/>
                      <a:pt x="26763" y="75017"/>
                      <a:pt x="26763" y="74979"/>
                    </a:cubicBezTo>
                    <a:lnTo>
                      <a:pt x="26759" y="74929"/>
                    </a:lnTo>
                    <a:lnTo>
                      <a:pt x="26747" y="74893"/>
                    </a:lnTo>
                    <a:lnTo>
                      <a:pt x="26736" y="74778"/>
                    </a:lnTo>
                    <a:cubicBezTo>
                      <a:pt x="26604" y="73568"/>
                      <a:pt x="26331" y="72747"/>
                      <a:pt x="26030" y="71872"/>
                    </a:cubicBezTo>
                    <a:cubicBezTo>
                      <a:pt x="25590" y="70550"/>
                      <a:pt x="25090" y="69065"/>
                      <a:pt x="24985" y="66451"/>
                    </a:cubicBezTo>
                    <a:cubicBezTo>
                      <a:pt x="24958" y="66173"/>
                      <a:pt x="24946" y="65819"/>
                      <a:pt x="24943" y="65479"/>
                    </a:cubicBezTo>
                    <a:cubicBezTo>
                      <a:pt x="24946" y="65287"/>
                      <a:pt x="24955" y="65091"/>
                      <a:pt x="24966" y="64894"/>
                    </a:cubicBezTo>
                    <a:cubicBezTo>
                      <a:pt x="24962" y="64724"/>
                      <a:pt x="24974" y="64559"/>
                      <a:pt x="24993" y="64392"/>
                    </a:cubicBezTo>
                    <a:cubicBezTo>
                      <a:pt x="25032" y="63845"/>
                      <a:pt x="25101" y="63294"/>
                      <a:pt x="25206" y="62742"/>
                    </a:cubicBezTo>
                    <a:cubicBezTo>
                      <a:pt x="25243" y="62484"/>
                      <a:pt x="25293" y="62222"/>
                      <a:pt x="25355" y="61972"/>
                    </a:cubicBezTo>
                    <a:cubicBezTo>
                      <a:pt x="25363" y="61922"/>
                      <a:pt x="25375" y="61876"/>
                      <a:pt x="25391" y="61829"/>
                    </a:cubicBezTo>
                    <a:cubicBezTo>
                      <a:pt x="25452" y="61563"/>
                      <a:pt x="25514" y="61308"/>
                      <a:pt x="25590" y="61043"/>
                    </a:cubicBezTo>
                    <a:cubicBezTo>
                      <a:pt x="25649" y="60823"/>
                      <a:pt x="25718" y="60599"/>
                      <a:pt x="25791" y="60379"/>
                    </a:cubicBezTo>
                    <a:cubicBezTo>
                      <a:pt x="25996" y="59716"/>
                      <a:pt x="26238" y="59061"/>
                      <a:pt x="26524" y="58424"/>
                    </a:cubicBezTo>
                    <a:cubicBezTo>
                      <a:pt x="27903" y="55206"/>
                      <a:pt x="30090" y="52384"/>
                      <a:pt x="32542" y="50969"/>
                    </a:cubicBezTo>
                    <a:cubicBezTo>
                      <a:pt x="33595" y="50358"/>
                      <a:pt x="34617" y="50053"/>
                      <a:pt x="35556" y="50053"/>
                    </a:cubicBezTo>
                    <a:cubicBezTo>
                      <a:pt x="36424" y="50053"/>
                      <a:pt x="37223" y="50313"/>
                      <a:pt x="37912" y="50834"/>
                    </a:cubicBezTo>
                    <a:cubicBezTo>
                      <a:pt x="39353" y="51921"/>
                      <a:pt x="40143" y="54006"/>
                      <a:pt x="40140" y="56713"/>
                    </a:cubicBezTo>
                    <a:cubicBezTo>
                      <a:pt x="40140" y="56979"/>
                      <a:pt x="40125" y="57230"/>
                      <a:pt x="40109" y="57461"/>
                    </a:cubicBezTo>
                    <a:lnTo>
                      <a:pt x="40109" y="57545"/>
                    </a:lnTo>
                    <a:lnTo>
                      <a:pt x="40105" y="57588"/>
                    </a:lnTo>
                    <a:cubicBezTo>
                      <a:pt x="40102" y="57650"/>
                      <a:pt x="40102" y="57719"/>
                      <a:pt x="40097" y="57777"/>
                    </a:cubicBezTo>
                    <a:cubicBezTo>
                      <a:pt x="40074" y="58360"/>
                      <a:pt x="40028" y="58933"/>
                      <a:pt x="39967" y="59539"/>
                    </a:cubicBezTo>
                    <a:cubicBezTo>
                      <a:pt x="39958" y="59636"/>
                      <a:pt x="39947" y="59735"/>
                      <a:pt x="39931" y="59828"/>
                    </a:cubicBezTo>
                    <a:lnTo>
                      <a:pt x="39920" y="59913"/>
                    </a:lnTo>
                    <a:cubicBezTo>
                      <a:pt x="39870" y="60326"/>
                      <a:pt x="39816" y="60726"/>
                      <a:pt x="39750" y="61120"/>
                    </a:cubicBezTo>
                    <a:cubicBezTo>
                      <a:pt x="39704" y="61355"/>
                      <a:pt x="39662" y="61593"/>
                      <a:pt x="39620" y="61825"/>
                    </a:cubicBezTo>
                    <a:cubicBezTo>
                      <a:pt x="39577" y="62061"/>
                      <a:pt x="39527" y="62296"/>
                      <a:pt x="39481" y="62523"/>
                    </a:cubicBezTo>
                    <a:cubicBezTo>
                      <a:pt x="39349" y="63120"/>
                      <a:pt x="39207" y="63730"/>
                      <a:pt x="39056" y="64362"/>
                    </a:cubicBezTo>
                    <a:cubicBezTo>
                      <a:pt x="38632" y="66100"/>
                      <a:pt x="38274" y="67607"/>
                      <a:pt x="38266" y="69782"/>
                    </a:cubicBezTo>
                    <a:cubicBezTo>
                      <a:pt x="38270" y="71505"/>
                      <a:pt x="38413" y="72295"/>
                      <a:pt x="38899" y="72577"/>
                    </a:cubicBezTo>
                    <a:cubicBezTo>
                      <a:pt x="38906" y="72580"/>
                      <a:pt x="38906" y="72580"/>
                      <a:pt x="38910" y="72585"/>
                    </a:cubicBezTo>
                    <a:lnTo>
                      <a:pt x="38910" y="72577"/>
                    </a:lnTo>
                    <a:cubicBezTo>
                      <a:pt x="39056" y="72654"/>
                      <a:pt x="39226" y="72696"/>
                      <a:pt x="39423" y="72701"/>
                    </a:cubicBezTo>
                    <a:cubicBezTo>
                      <a:pt x="39450" y="72702"/>
                      <a:pt x="39477" y="72703"/>
                      <a:pt x="39505" y="72703"/>
                    </a:cubicBezTo>
                    <a:cubicBezTo>
                      <a:pt x="39548" y="72703"/>
                      <a:pt x="39592" y="72701"/>
                      <a:pt x="39643" y="72696"/>
                    </a:cubicBezTo>
                    <a:cubicBezTo>
                      <a:pt x="40575" y="72627"/>
                      <a:pt x="42109" y="71975"/>
                      <a:pt x="44311" y="70699"/>
                    </a:cubicBezTo>
                    <a:lnTo>
                      <a:pt x="47484" y="68872"/>
                    </a:lnTo>
                    <a:lnTo>
                      <a:pt x="50760" y="66983"/>
                    </a:lnTo>
                    <a:lnTo>
                      <a:pt x="54246" y="64967"/>
                    </a:lnTo>
                    <a:lnTo>
                      <a:pt x="54246" y="51729"/>
                    </a:lnTo>
                    <a:lnTo>
                      <a:pt x="54246" y="51705"/>
                    </a:lnTo>
                    <a:lnTo>
                      <a:pt x="54246" y="51675"/>
                    </a:lnTo>
                    <a:lnTo>
                      <a:pt x="54377" y="47615"/>
                    </a:lnTo>
                    <a:lnTo>
                      <a:pt x="54377" y="47572"/>
                    </a:lnTo>
                    <a:lnTo>
                      <a:pt x="54381" y="47530"/>
                    </a:lnTo>
                    <a:cubicBezTo>
                      <a:pt x="54388" y="47434"/>
                      <a:pt x="54392" y="47345"/>
                      <a:pt x="54407" y="47252"/>
                    </a:cubicBezTo>
                    <a:lnTo>
                      <a:pt x="54415" y="47118"/>
                    </a:lnTo>
                    <a:cubicBezTo>
                      <a:pt x="54438" y="46867"/>
                      <a:pt x="54457" y="46617"/>
                      <a:pt x="54484" y="46370"/>
                    </a:cubicBezTo>
                    <a:cubicBezTo>
                      <a:pt x="54496" y="46247"/>
                      <a:pt x="54512" y="46124"/>
                      <a:pt x="54523" y="46008"/>
                    </a:cubicBezTo>
                    <a:lnTo>
                      <a:pt x="54539" y="45892"/>
                    </a:lnTo>
                    <a:cubicBezTo>
                      <a:pt x="54569" y="45649"/>
                      <a:pt x="54605" y="45414"/>
                      <a:pt x="54639" y="45186"/>
                    </a:cubicBezTo>
                    <a:cubicBezTo>
                      <a:pt x="54654" y="45032"/>
                      <a:pt x="54681" y="44878"/>
                      <a:pt x="54704" y="44731"/>
                    </a:cubicBezTo>
                    <a:cubicBezTo>
                      <a:pt x="54751" y="44481"/>
                      <a:pt x="54793" y="44234"/>
                      <a:pt x="54840" y="43991"/>
                    </a:cubicBezTo>
                    <a:lnTo>
                      <a:pt x="54859" y="43907"/>
                    </a:lnTo>
                    <a:cubicBezTo>
                      <a:pt x="54874" y="43810"/>
                      <a:pt x="54897" y="43706"/>
                      <a:pt x="54920" y="43613"/>
                    </a:cubicBezTo>
                    <a:cubicBezTo>
                      <a:pt x="54989" y="43274"/>
                      <a:pt x="55071" y="42950"/>
                      <a:pt x="55155" y="42631"/>
                    </a:cubicBezTo>
                    <a:cubicBezTo>
                      <a:pt x="55163" y="42603"/>
                      <a:pt x="55174" y="42557"/>
                      <a:pt x="55186" y="42507"/>
                    </a:cubicBezTo>
                    <a:cubicBezTo>
                      <a:pt x="55286" y="42149"/>
                      <a:pt x="55406" y="41770"/>
                      <a:pt x="55541" y="41400"/>
                    </a:cubicBezTo>
                    <a:cubicBezTo>
                      <a:pt x="55560" y="41343"/>
                      <a:pt x="55576" y="41297"/>
                      <a:pt x="55599" y="41247"/>
                    </a:cubicBezTo>
                    <a:cubicBezTo>
                      <a:pt x="55710" y="40934"/>
                      <a:pt x="55834" y="40626"/>
                      <a:pt x="55965" y="40333"/>
                    </a:cubicBezTo>
                    <a:cubicBezTo>
                      <a:pt x="55988" y="40263"/>
                      <a:pt x="56019" y="40194"/>
                      <a:pt x="56050" y="40133"/>
                    </a:cubicBezTo>
                    <a:lnTo>
                      <a:pt x="56073" y="40094"/>
                    </a:lnTo>
                    <a:cubicBezTo>
                      <a:pt x="56204" y="39813"/>
                      <a:pt x="56343" y="39531"/>
                      <a:pt x="56489" y="39261"/>
                    </a:cubicBezTo>
                    <a:lnTo>
                      <a:pt x="56509" y="39219"/>
                    </a:lnTo>
                    <a:lnTo>
                      <a:pt x="56597" y="39060"/>
                    </a:lnTo>
                    <a:cubicBezTo>
                      <a:pt x="56779" y="38733"/>
                      <a:pt x="56964" y="38440"/>
                      <a:pt x="57156" y="38158"/>
                    </a:cubicBezTo>
                    <a:lnTo>
                      <a:pt x="57167" y="38139"/>
                    </a:lnTo>
                    <a:cubicBezTo>
                      <a:pt x="57626" y="37468"/>
                      <a:pt x="58128" y="36867"/>
                      <a:pt x="58687" y="36316"/>
                    </a:cubicBezTo>
                    <a:lnTo>
                      <a:pt x="58702" y="36300"/>
                    </a:lnTo>
                    <a:lnTo>
                      <a:pt x="58740" y="36262"/>
                    </a:lnTo>
                    <a:cubicBezTo>
                      <a:pt x="58980" y="36023"/>
                      <a:pt x="59249" y="35776"/>
                      <a:pt x="59535" y="35541"/>
                    </a:cubicBezTo>
                    <a:lnTo>
                      <a:pt x="59604" y="35487"/>
                    </a:lnTo>
                    <a:cubicBezTo>
                      <a:pt x="60217" y="34986"/>
                      <a:pt x="60850" y="34546"/>
                      <a:pt x="61539" y="34149"/>
                    </a:cubicBezTo>
                    <a:cubicBezTo>
                      <a:pt x="63895" y="32785"/>
                      <a:pt x="65371" y="32673"/>
                      <a:pt x="66670" y="32576"/>
                    </a:cubicBezTo>
                    <a:cubicBezTo>
                      <a:pt x="67711" y="32495"/>
                      <a:pt x="68610" y="32426"/>
                      <a:pt x="70021" y="31705"/>
                    </a:cubicBezTo>
                    <a:lnTo>
                      <a:pt x="70047" y="31690"/>
                    </a:lnTo>
                    <a:lnTo>
                      <a:pt x="70074" y="31682"/>
                    </a:lnTo>
                    <a:cubicBezTo>
                      <a:pt x="70275" y="31589"/>
                      <a:pt x="70403" y="31528"/>
                      <a:pt x="70530" y="31454"/>
                    </a:cubicBezTo>
                    <a:cubicBezTo>
                      <a:pt x="71494" y="30895"/>
                      <a:pt x="72403" y="29870"/>
                      <a:pt x="73090" y="28559"/>
                    </a:cubicBezTo>
                    <a:cubicBezTo>
                      <a:pt x="73771" y="27256"/>
                      <a:pt x="74150" y="25830"/>
                      <a:pt x="74145" y="24550"/>
                    </a:cubicBezTo>
                    <a:cubicBezTo>
                      <a:pt x="74150" y="24280"/>
                      <a:pt x="74130" y="24014"/>
                      <a:pt x="74095" y="23779"/>
                    </a:cubicBezTo>
                    <a:cubicBezTo>
                      <a:pt x="74072" y="23617"/>
                      <a:pt x="74045" y="23463"/>
                      <a:pt x="74015" y="23320"/>
                    </a:cubicBezTo>
                    <a:cubicBezTo>
                      <a:pt x="73853" y="22664"/>
                      <a:pt x="73567" y="22160"/>
                      <a:pt x="73178" y="21828"/>
                    </a:cubicBezTo>
                    <a:cubicBezTo>
                      <a:pt x="73140" y="21797"/>
                      <a:pt x="73109" y="21774"/>
                      <a:pt x="73078" y="21748"/>
                    </a:cubicBezTo>
                    <a:cubicBezTo>
                      <a:pt x="73020" y="21698"/>
                      <a:pt x="72958" y="21662"/>
                      <a:pt x="72893" y="21624"/>
                    </a:cubicBezTo>
                    <a:lnTo>
                      <a:pt x="60645" y="14554"/>
                    </a:lnTo>
                    <a:cubicBezTo>
                      <a:pt x="60330" y="14360"/>
                      <a:pt x="59976" y="14249"/>
                      <a:pt x="59587" y="14249"/>
                    </a:cubicBezTo>
                    <a:cubicBezTo>
                      <a:pt x="59186" y="14249"/>
                      <a:pt x="58748" y="14368"/>
                      <a:pt x="58278" y="14638"/>
                    </a:cubicBezTo>
                    <a:cubicBezTo>
                      <a:pt x="58174" y="14700"/>
                      <a:pt x="58046" y="14789"/>
                      <a:pt x="57912" y="14889"/>
                    </a:cubicBezTo>
                    <a:lnTo>
                      <a:pt x="57866" y="14916"/>
                    </a:lnTo>
                    <a:lnTo>
                      <a:pt x="57847" y="14935"/>
                    </a:lnTo>
                    <a:lnTo>
                      <a:pt x="57823" y="14947"/>
                    </a:lnTo>
                    <a:cubicBezTo>
                      <a:pt x="56362" y="15887"/>
                      <a:pt x="55464" y="16855"/>
                      <a:pt x="54423" y="17977"/>
                    </a:cubicBezTo>
                    <a:cubicBezTo>
                      <a:pt x="54365" y="18035"/>
                      <a:pt x="54304" y="18100"/>
                      <a:pt x="54246" y="18162"/>
                    </a:cubicBezTo>
                    <a:lnTo>
                      <a:pt x="54253" y="7094"/>
                    </a:lnTo>
                    <a:lnTo>
                      <a:pt x="41963"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39"/>
              <p:cNvSpPr/>
              <p:nvPr/>
            </p:nvSpPr>
            <p:spPr>
              <a:xfrm>
                <a:off x="4718276" y="2121407"/>
                <a:ext cx="269708" cy="237578"/>
              </a:xfrm>
              <a:custGeom>
                <a:avLst/>
                <a:gdLst/>
                <a:ahLst/>
                <a:cxnLst/>
                <a:rect l="l" t="t" r="r" b="b"/>
                <a:pathLst>
                  <a:path w="18652" h="16430" extrusionOk="0">
                    <a:moveTo>
                      <a:pt x="5346" y="0"/>
                    </a:moveTo>
                    <a:cubicBezTo>
                      <a:pt x="4944" y="0"/>
                      <a:pt x="4506" y="119"/>
                      <a:pt x="4037" y="390"/>
                    </a:cubicBezTo>
                    <a:cubicBezTo>
                      <a:pt x="3929" y="448"/>
                      <a:pt x="3798" y="545"/>
                      <a:pt x="3671" y="637"/>
                    </a:cubicBezTo>
                    <a:lnTo>
                      <a:pt x="3625" y="668"/>
                    </a:lnTo>
                    <a:lnTo>
                      <a:pt x="3593" y="687"/>
                    </a:lnTo>
                    <a:lnTo>
                      <a:pt x="3575" y="703"/>
                    </a:lnTo>
                    <a:cubicBezTo>
                      <a:pt x="2121" y="1639"/>
                      <a:pt x="1219" y="2607"/>
                      <a:pt x="174" y="3733"/>
                    </a:cubicBezTo>
                    <a:cubicBezTo>
                      <a:pt x="120" y="3795"/>
                      <a:pt x="59" y="3852"/>
                      <a:pt x="4" y="3914"/>
                    </a:cubicBezTo>
                    <a:lnTo>
                      <a:pt x="1" y="6089"/>
                    </a:lnTo>
                    <a:lnTo>
                      <a:pt x="4" y="6212"/>
                    </a:lnTo>
                    <a:lnTo>
                      <a:pt x="8" y="6304"/>
                    </a:lnTo>
                    <a:lnTo>
                      <a:pt x="47" y="8613"/>
                    </a:lnTo>
                    <a:lnTo>
                      <a:pt x="51" y="8637"/>
                    </a:lnTo>
                    <a:lnTo>
                      <a:pt x="51" y="8652"/>
                    </a:lnTo>
                    <a:lnTo>
                      <a:pt x="51" y="8702"/>
                    </a:lnTo>
                    <a:cubicBezTo>
                      <a:pt x="63" y="8922"/>
                      <a:pt x="74" y="9133"/>
                      <a:pt x="86" y="9338"/>
                    </a:cubicBezTo>
                    <a:lnTo>
                      <a:pt x="89" y="9423"/>
                    </a:lnTo>
                    <a:lnTo>
                      <a:pt x="97" y="9512"/>
                    </a:lnTo>
                    <a:cubicBezTo>
                      <a:pt x="105" y="9647"/>
                      <a:pt x="109" y="9781"/>
                      <a:pt x="124" y="9901"/>
                    </a:cubicBezTo>
                    <a:cubicBezTo>
                      <a:pt x="136" y="10121"/>
                      <a:pt x="151" y="10336"/>
                      <a:pt x="170" y="10544"/>
                    </a:cubicBezTo>
                    <a:cubicBezTo>
                      <a:pt x="193" y="10703"/>
                      <a:pt x="205" y="10873"/>
                      <a:pt x="224" y="11023"/>
                    </a:cubicBezTo>
                    <a:cubicBezTo>
                      <a:pt x="248" y="11224"/>
                      <a:pt x="274" y="11416"/>
                      <a:pt x="298" y="11605"/>
                    </a:cubicBezTo>
                    <a:cubicBezTo>
                      <a:pt x="321" y="11759"/>
                      <a:pt x="344" y="11914"/>
                      <a:pt x="371" y="12060"/>
                    </a:cubicBezTo>
                    <a:cubicBezTo>
                      <a:pt x="397" y="12241"/>
                      <a:pt x="433" y="12423"/>
                      <a:pt x="467" y="12588"/>
                    </a:cubicBezTo>
                    <a:cubicBezTo>
                      <a:pt x="494" y="12734"/>
                      <a:pt x="536" y="12873"/>
                      <a:pt x="568" y="13012"/>
                    </a:cubicBezTo>
                    <a:cubicBezTo>
                      <a:pt x="606" y="13174"/>
                      <a:pt x="641" y="13336"/>
                      <a:pt x="687" y="13482"/>
                    </a:cubicBezTo>
                    <a:cubicBezTo>
                      <a:pt x="725" y="13598"/>
                      <a:pt x="760" y="13695"/>
                      <a:pt x="794" y="13795"/>
                    </a:cubicBezTo>
                    <a:lnTo>
                      <a:pt x="822" y="13868"/>
                    </a:lnTo>
                    <a:lnTo>
                      <a:pt x="841" y="13945"/>
                    </a:lnTo>
                    <a:cubicBezTo>
                      <a:pt x="883" y="14060"/>
                      <a:pt x="929" y="14181"/>
                      <a:pt x="972" y="14281"/>
                    </a:cubicBezTo>
                    <a:cubicBezTo>
                      <a:pt x="1011" y="14377"/>
                      <a:pt x="1061" y="14469"/>
                      <a:pt x="1103" y="14554"/>
                    </a:cubicBezTo>
                    <a:lnTo>
                      <a:pt x="1138" y="14627"/>
                    </a:lnTo>
                    <a:cubicBezTo>
                      <a:pt x="1242" y="14832"/>
                      <a:pt x="1362" y="15028"/>
                      <a:pt x="1485" y="15202"/>
                    </a:cubicBezTo>
                    <a:lnTo>
                      <a:pt x="1520" y="15259"/>
                    </a:lnTo>
                    <a:cubicBezTo>
                      <a:pt x="1585" y="15352"/>
                      <a:pt x="1655" y="15441"/>
                      <a:pt x="1728" y="15530"/>
                    </a:cubicBezTo>
                    <a:cubicBezTo>
                      <a:pt x="1794" y="15595"/>
                      <a:pt x="1858" y="15653"/>
                      <a:pt x="1924" y="15707"/>
                    </a:cubicBezTo>
                    <a:lnTo>
                      <a:pt x="1970" y="15753"/>
                    </a:lnTo>
                    <a:lnTo>
                      <a:pt x="2017" y="15788"/>
                    </a:lnTo>
                    <a:cubicBezTo>
                      <a:pt x="2079" y="15853"/>
                      <a:pt x="2155" y="15915"/>
                      <a:pt x="2237" y="15973"/>
                    </a:cubicBezTo>
                    <a:cubicBezTo>
                      <a:pt x="2310" y="16023"/>
                      <a:pt x="2399" y="16065"/>
                      <a:pt x="2479" y="16112"/>
                    </a:cubicBezTo>
                    <a:lnTo>
                      <a:pt x="2534" y="16135"/>
                    </a:lnTo>
                    <a:cubicBezTo>
                      <a:pt x="2630" y="16181"/>
                      <a:pt x="2726" y="16235"/>
                      <a:pt x="2830" y="16270"/>
                    </a:cubicBezTo>
                    <a:cubicBezTo>
                      <a:pt x="2931" y="16309"/>
                      <a:pt x="3043" y="16335"/>
                      <a:pt x="3150" y="16359"/>
                    </a:cubicBezTo>
                    <a:cubicBezTo>
                      <a:pt x="3262" y="16378"/>
                      <a:pt x="3378" y="16405"/>
                      <a:pt x="3490" y="16416"/>
                    </a:cubicBezTo>
                    <a:cubicBezTo>
                      <a:pt x="3577" y="16425"/>
                      <a:pt x="3666" y="16429"/>
                      <a:pt x="3757" y="16429"/>
                    </a:cubicBezTo>
                    <a:cubicBezTo>
                      <a:pt x="3787" y="16429"/>
                      <a:pt x="3817" y="16429"/>
                      <a:pt x="3848" y="16428"/>
                    </a:cubicBezTo>
                    <a:cubicBezTo>
                      <a:pt x="3972" y="16424"/>
                      <a:pt x="4098" y="16412"/>
                      <a:pt x="4226" y="16405"/>
                    </a:cubicBezTo>
                    <a:cubicBezTo>
                      <a:pt x="4357" y="16385"/>
                      <a:pt x="4484" y="16373"/>
                      <a:pt x="4627" y="16343"/>
                    </a:cubicBezTo>
                    <a:cubicBezTo>
                      <a:pt x="4754" y="16316"/>
                      <a:pt x="4897" y="16277"/>
                      <a:pt x="5036" y="16247"/>
                    </a:cubicBezTo>
                    <a:lnTo>
                      <a:pt x="5086" y="16227"/>
                    </a:lnTo>
                    <a:cubicBezTo>
                      <a:pt x="5205" y="16193"/>
                      <a:pt x="5328" y="16161"/>
                      <a:pt x="5452" y="16112"/>
                    </a:cubicBezTo>
                    <a:cubicBezTo>
                      <a:pt x="5575" y="16069"/>
                      <a:pt x="5721" y="16015"/>
                      <a:pt x="5853" y="15962"/>
                    </a:cubicBezTo>
                    <a:lnTo>
                      <a:pt x="5922" y="15926"/>
                    </a:lnTo>
                    <a:lnTo>
                      <a:pt x="6030" y="15884"/>
                    </a:lnTo>
                    <a:cubicBezTo>
                      <a:pt x="6130" y="15841"/>
                      <a:pt x="6238" y="15800"/>
                      <a:pt x="6354" y="15745"/>
                    </a:cubicBezTo>
                    <a:cubicBezTo>
                      <a:pt x="6520" y="15665"/>
                      <a:pt x="6701" y="15564"/>
                      <a:pt x="6886" y="15464"/>
                    </a:cubicBezTo>
                    <a:lnTo>
                      <a:pt x="6955" y="15430"/>
                    </a:lnTo>
                    <a:cubicBezTo>
                      <a:pt x="6982" y="15410"/>
                      <a:pt x="7021" y="15394"/>
                      <a:pt x="7048" y="15379"/>
                    </a:cubicBezTo>
                    <a:cubicBezTo>
                      <a:pt x="7128" y="15337"/>
                      <a:pt x="7210" y="15298"/>
                      <a:pt x="7290" y="15252"/>
                    </a:cubicBezTo>
                    <a:cubicBezTo>
                      <a:pt x="9646" y="13887"/>
                      <a:pt x="11123" y="12302"/>
                      <a:pt x="12422" y="10907"/>
                    </a:cubicBezTo>
                    <a:cubicBezTo>
                      <a:pt x="13463" y="9781"/>
                      <a:pt x="14365" y="8818"/>
                      <a:pt x="15822" y="7877"/>
                    </a:cubicBezTo>
                    <a:lnTo>
                      <a:pt x="15841" y="7861"/>
                    </a:lnTo>
                    <a:lnTo>
                      <a:pt x="15868" y="7846"/>
                    </a:lnTo>
                    <a:lnTo>
                      <a:pt x="15911" y="7808"/>
                    </a:lnTo>
                    <a:cubicBezTo>
                      <a:pt x="16046" y="7715"/>
                      <a:pt x="16173" y="7623"/>
                      <a:pt x="16281" y="7565"/>
                    </a:cubicBezTo>
                    <a:cubicBezTo>
                      <a:pt x="16790" y="7269"/>
                      <a:pt x="17277" y="7129"/>
                      <a:pt x="17719" y="7129"/>
                    </a:cubicBezTo>
                    <a:cubicBezTo>
                      <a:pt x="18060" y="7129"/>
                      <a:pt x="18374" y="7212"/>
                      <a:pt x="18651" y="7372"/>
                    </a:cubicBezTo>
                    <a:lnTo>
                      <a:pt x="6404" y="302"/>
                    </a:lnTo>
                    <a:cubicBezTo>
                      <a:pt x="6088" y="111"/>
                      <a:pt x="5734" y="0"/>
                      <a:pt x="53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39"/>
              <p:cNvSpPr/>
              <p:nvPr/>
            </p:nvSpPr>
            <p:spPr>
              <a:xfrm>
                <a:off x="3933060" y="1914550"/>
                <a:ext cx="784455" cy="490078"/>
              </a:xfrm>
              <a:custGeom>
                <a:avLst/>
                <a:gdLst/>
                <a:ahLst/>
                <a:cxnLst/>
                <a:rect l="l" t="t" r="r" b="b"/>
                <a:pathLst>
                  <a:path w="54250" h="33892" extrusionOk="0">
                    <a:moveTo>
                      <a:pt x="41960" y="0"/>
                    </a:moveTo>
                    <a:lnTo>
                      <a:pt x="4295" y="21693"/>
                    </a:lnTo>
                    <a:cubicBezTo>
                      <a:pt x="4161" y="21771"/>
                      <a:pt x="4026" y="21855"/>
                      <a:pt x="3898" y="21951"/>
                    </a:cubicBezTo>
                    <a:cubicBezTo>
                      <a:pt x="3828" y="21998"/>
                      <a:pt x="3752" y="22044"/>
                      <a:pt x="3682" y="22098"/>
                    </a:cubicBezTo>
                    <a:cubicBezTo>
                      <a:pt x="3567" y="22183"/>
                      <a:pt x="3444" y="22275"/>
                      <a:pt x="3332" y="22372"/>
                    </a:cubicBezTo>
                    <a:cubicBezTo>
                      <a:pt x="3277" y="22414"/>
                      <a:pt x="3231" y="22453"/>
                      <a:pt x="3177" y="22492"/>
                    </a:cubicBezTo>
                    <a:cubicBezTo>
                      <a:pt x="3166" y="22503"/>
                      <a:pt x="3154" y="22511"/>
                      <a:pt x="3147" y="22522"/>
                    </a:cubicBezTo>
                    <a:cubicBezTo>
                      <a:pt x="3061" y="22588"/>
                      <a:pt x="2981" y="22657"/>
                      <a:pt x="2907" y="22738"/>
                    </a:cubicBezTo>
                    <a:cubicBezTo>
                      <a:pt x="2880" y="22754"/>
                      <a:pt x="2861" y="22773"/>
                      <a:pt x="2842" y="22792"/>
                    </a:cubicBezTo>
                    <a:cubicBezTo>
                      <a:pt x="2773" y="22862"/>
                      <a:pt x="2703" y="22927"/>
                      <a:pt x="2629" y="23004"/>
                    </a:cubicBezTo>
                    <a:cubicBezTo>
                      <a:pt x="2629" y="23004"/>
                      <a:pt x="2628" y="23003"/>
                      <a:pt x="2626" y="23003"/>
                    </a:cubicBezTo>
                    <a:cubicBezTo>
                      <a:pt x="2625" y="23003"/>
                      <a:pt x="2624" y="23004"/>
                      <a:pt x="2626" y="23008"/>
                    </a:cubicBezTo>
                    <a:cubicBezTo>
                      <a:pt x="2565" y="23066"/>
                      <a:pt x="2506" y="23124"/>
                      <a:pt x="2444" y="23189"/>
                    </a:cubicBezTo>
                    <a:cubicBezTo>
                      <a:pt x="2410" y="23224"/>
                      <a:pt x="2375" y="23259"/>
                      <a:pt x="2344" y="23293"/>
                    </a:cubicBezTo>
                    <a:cubicBezTo>
                      <a:pt x="2302" y="23344"/>
                      <a:pt x="2252" y="23385"/>
                      <a:pt x="2209" y="23440"/>
                    </a:cubicBezTo>
                    <a:cubicBezTo>
                      <a:pt x="2090" y="23563"/>
                      <a:pt x="1982" y="23694"/>
                      <a:pt x="1874" y="23825"/>
                    </a:cubicBezTo>
                    <a:cubicBezTo>
                      <a:pt x="1786" y="23929"/>
                      <a:pt x="1697" y="24041"/>
                      <a:pt x="1616" y="24153"/>
                    </a:cubicBezTo>
                    <a:cubicBezTo>
                      <a:pt x="1547" y="24238"/>
                      <a:pt x="1481" y="24323"/>
                      <a:pt x="1423" y="24412"/>
                    </a:cubicBezTo>
                    <a:cubicBezTo>
                      <a:pt x="1385" y="24462"/>
                      <a:pt x="1350" y="24511"/>
                      <a:pt x="1316" y="24558"/>
                    </a:cubicBezTo>
                    <a:cubicBezTo>
                      <a:pt x="1311" y="24565"/>
                      <a:pt x="1300" y="24573"/>
                      <a:pt x="1292" y="24585"/>
                    </a:cubicBezTo>
                    <a:cubicBezTo>
                      <a:pt x="1177" y="24743"/>
                      <a:pt x="1065" y="24908"/>
                      <a:pt x="964" y="25074"/>
                    </a:cubicBezTo>
                    <a:cubicBezTo>
                      <a:pt x="922" y="25132"/>
                      <a:pt x="883" y="25198"/>
                      <a:pt x="845" y="25259"/>
                    </a:cubicBezTo>
                    <a:cubicBezTo>
                      <a:pt x="733" y="25433"/>
                      <a:pt x="629" y="25614"/>
                      <a:pt x="525" y="25791"/>
                    </a:cubicBezTo>
                    <a:cubicBezTo>
                      <a:pt x="437" y="25942"/>
                      <a:pt x="355" y="26096"/>
                      <a:pt x="275" y="26250"/>
                    </a:cubicBezTo>
                    <a:cubicBezTo>
                      <a:pt x="216" y="26355"/>
                      <a:pt x="159" y="26470"/>
                      <a:pt x="104" y="26586"/>
                    </a:cubicBezTo>
                    <a:cubicBezTo>
                      <a:pt x="67" y="26655"/>
                      <a:pt x="35" y="26721"/>
                      <a:pt x="1" y="26794"/>
                    </a:cubicBezTo>
                    <a:lnTo>
                      <a:pt x="12291" y="33891"/>
                    </a:lnTo>
                    <a:cubicBezTo>
                      <a:pt x="12564" y="33309"/>
                      <a:pt x="12885" y="32742"/>
                      <a:pt x="13228" y="32214"/>
                    </a:cubicBezTo>
                    <a:cubicBezTo>
                      <a:pt x="13331" y="32045"/>
                      <a:pt x="13451" y="31883"/>
                      <a:pt x="13566" y="31717"/>
                    </a:cubicBezTo>
                    <a:cubicBezTo>
                      <a:pt x="13867" y="31289"/>
                      <a:pt x="14191" y="30892"/>
                      <a:pt x="14527" y="30522"/>
                    </a:cubicBezTo>
                    <a:cubicBezTo>
                      <a:pt x="14685" y="30356"/>
                      <a:pt x="14842" y="30194"/>
                      <a:pt x="15009" y="30040"/>
                    </a:cubicBezTo>
                    <a:cubicBezTo>
                      <a:pt x="15143" y="29913"/>
                      <a:pt x="15278" y="29782"/>
                      <a:pt x="15421" y="29670"/>
                    </a:cubicBezTo>
                    <a:cubicBezTo>
                      <a:pt x="15486" y="29608"/>
                      <a:pt x="15559" y="29550"/>
                      <a:pt x="15637" y="29497"/>
                    </a:cubicBezTo>
                    <a:cubicBezTo>
                      <a:pt x="15776" y="29381"/>
                      <a:pt x="15918" y="29276"/>
                      <a:pt x="16061" y="29176"/>
                    </a:cubicBezTo>
                    <a:cubicBezTo>
                      <a:pt x="16215" y="29072"/>
                      <a:pt x="16374" y="28968"/>
                      <a:pt x="16536" y="28876"/>
                    </a:cubicBezTo>
                    <a:lnTo>
                      <a:pt x="37692" y="16654"/>
                    </a:lnTo>
                    <a:lnTo>
                      <a:pt x="54250" y="7094"/>
                    </a:lnTo>
                    <a:lnTo>
                      <a:pt x="4196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39"/>
              <p:cNvSpPr/>
              <p:nvPr/>
            </p:nvSpPr>
            <p:spPr>
              <a:xfrm>
                <a:off x="4598905" y="1881366"/>
                <a:ext cx="193966" cy="392300"/>
              </a:xfrm>
              <a:custGeom>
                <a:avLst/>
                <a:gdLst/>
                <a:ahLst/>
                <a:cxnLst/>
                <a:rect l="l" t="t" r="r" b="b"/>
                <a:pathLst>
                  <a:path w="13414" h="27130" extrusionOk="0">
                    <a:moveTo>
                      <a:pt x="1" y="1"/>
                    </a:moveTo>
                    <a:lnTo>
                      <a:pt x="17" y="4604"/>
                    </a:lnTo>
                    <a:lnTo>
                      <a:pt x="8309" y="9392"/>
                    </a:lnTo>
                    <a:lnTo>
                      <a:pt x="8312" y="20460"/>
                    </a:lnTo>
                    <a:cubicBezTo>
                      <a:pt x="8301" y="21790"/>
                      <a:pt x="8305" y="23058"/>
                      <a:pt x="8339" y="24199"/>
                    </a:cubicBezTo>
                    <a:cubicBezTo>
                      <a:pt x="8339" y="24199"/>
                      <a:pt x="13073" y="26937"/>
                      <a:pt x="13413" y="27129"/>
                    </a:cubicBezTo>
                    <a:lnTo>
                      <a:pt x="13413" y="27126"/>
                    </a:lnTo>
                    <a:cubicBezTo>
                      <a:pt x="12680" y="26717"/>
                      <a:pt x="12294" y="24974"/>
                      <a:pt x="12294" y="20375"/>
                    </a:cubicBezTo>
                    <a:lnTo>
                      <a:pt x="12294" y="20336"/>
                    </a:lnTo>
                    <a:lnTo>
                      <a:pt x="12291" y="7094"/>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39"/>
              <p:cNvSpPr/>
              <p:nvPr/>
            </p:nvSpPr>
            <p:spPr>
              <a:xfrm>
                <a:off x="4598905" y="1556213"/>
                <a:ext cx="805364" cy="1473387"/>
              </a:xfrm>
              <a:custGeom>
                <a:avLst/>
                <a:gdLst/>
                <a:ahLst/>
                <a:cxnLst/>
                <a:rect l="l" t="t" r="r" b="b"/>
                <a:pathLst>
                  <a:path w="55696" h="101894" extrusionOk="0">
                    <a:moveTo>
                      <a:pt x="39874" y="1"/>
                    </a:moveTo>
                    <a:cubicBezTo>
                      <a:pt x="39834" y="1"/>
                      <a:pt x="39795" y="1"/>
                      <a:pt x="39755" y="3"/>
                    </a:cubicBezTo>
                    <a:cubicBezTo>
                      <a:pt x="39604" y="11"/>
                      <a:pt x="39442" y="26"/>
                      <a:pt x="39284" y="57"/>
                    </a:cubicBezTo>
                    <a:cubicBezTo>
                      <a:pt x="39165" y="76"/>
                      <a:pt x="39042" y="104"/>
                      <a:pt x="38918" y="141"/>
                    </a:cubicBezTo>
                    <a:cubicBezTo>
                      <a:pt x="38798" y="177"/>
                      <a:pt x="38675" y="215"/>
                      <a:pt x="38540" y="261"/>
                    </a:cubicBezTo>
                    <a:lnTo>
                      <a:pt x="38537" y="269"/>
                    </a:lnTo>
                    <a:cubicBezTo>
                      <a:pt x="38414" y="312"/>
                      <a:pt x="38286" y="369"/>
                      <a:pt x="38154" y="435"/>
                    </a:cubicBezTo>
                    <a:cubicBezTo>
                      <a:pt x="38020" y="492"/>
                      <a:pt x="37893" y="566"/>
                      <a:pt x="37758" y="643"/>
                    </a:cubicBezTo>
                    <a:lnTo>
                      <a:pt x="1" y="22486"/>
                    </a:lnTo>
                    <a:lnTo>
                      <a:pt x="12291" y="29579"/>
                    </a:lnTo>
                    <a:lnTo>
                      <a:pt x="12294" y="42821"/>
                    </a:lnTo>
                    <a:cubicBezTo>
                      <a:pt x="12291" y="47452"/>
                      <a:pt x="12677" y="49202"/>
                      <a:pt x="13413" y="49611"/>
                    </a:cubicBezTo>
                    <a:cubicBezTo>
                      <a:pt x="13542" y="49684"/>
                      <a:pt x="13684" y="49719"/>
                      <a:pt x="13830" y="49719"/>
                    </a:cubicBezTo>
                    <a:cubicBezTo>
                      <a:pt x="13838" y="49719"/>
                      <a:pt x="13845" y="49719"/>
                      <a:pt x="13852" y="49719"/>
                    </a:cubicBezTo>
                    <a:cubicBezTo>
                      <a:pt x="13933" y="49719"/>
                      <a:pt x="14014" y="49711"/>
                      <a:pt x="14099" y="49684"/>
                    </a:cubicBezTo>
                    <a:cubicBezTo>
                      <a:pt x="14184" y="49668"/>
                      <a:pt x="14273" y="49645"/>
                      <a:pt x="14365" y="49607"/>
                    </a:cubicBezTo>
                    <a:cubicBezTo>
                      <a:pt x="14454" y="49572"/>
                      <a:pt x="14546" y="49534"/>
                      <a:pt x="14650" y="49491"/>
                    </a:cubicBezTo>
                    <a:cubicBezTo>
                      <a:pt x="14943" y="49360"/>
                      <a:pt x="15260" y="49171"/>
                      <a:pt x="15602" y="48974"/>
                    </a:cubicBezTo>
                    <a:cubicBezTo>
                      <a:pt x="15703" y="48920"/>
                      <a:pt x="15803" y="48855"/>
                      <a:pt x="15899" y="48794"/>
                    </a:cubicBezTo>
                    <a:cubicBezTo>
                      <a:pt x="15992" y="48743"/>
                      <a:pt x="16073" y="48693"/>
                      <a:pt x="16162" y="48635"/>
                    </a:cubicBezTo>
                    <a:cubicBezTo>
                      <a:pt x="16944" y="48123"/>
                      <a:pt x="17568" y="47579"/>
                      <a:pt x="18158" y="46993"/>
                    </a:cubicBezTo>
                    <a:cubicBezTo>
                      <a:pt x="18555" y="46604"/>
                      <a:pt x="18933" y="46191"/>
                      <a:pt x="19331" y="45764"/>
                    </a:cubicBezTo>
                    <a:cubicBezTo>
                      <a:pt x="20510" y="44499"/>
                      <a:pt x="21840" y="43068"/>
                      <a:pt x="23849" y="41766"/>
                    </a:cubicBezTo>
                    <a:cubicBezTo>
                      <a:pt x="24073" y="41604"/>
                      <a:pt x="24334" y="41430"/>
                      <a:pt x="24596" y="41287"/>
                    </a:cubicBezTo>
                    <a:cubicBezTo>
                      <a:pt x="25665" y="40668"/>
                      <a:pt x="26684" y="40375"/>
                      <a:pt x="27608" y="40375"/>
                    </a:cubicBezTo>
                    <a:cubicBezTo>
                      <a:pt x="30303" y="40375"/>
                      <a:pt x="32194" y="42866"/>
                      <a:pt x="32191" y="47020"/>
                    </a:cubicBezTo>
                    <a:cubicBezTo>
                      <a:pt x="32191" y="49376"/>
                      <a:pt x="31574" y="52020"/>
                      <a:pt x="30448" y="54475"/>
                    </a:cubicBezTo>
                    <a:cubicBezTo>
                      <a:pt x="28999" y="57660"/>
                      <a:pt x="26863" y="60231"/>
                      <a:pt x="24589" y="61550"/>
                    </a:cubicBezTo>
                    <a:cubicBezTo>
                      <a:pt x="24369" y="61677"/>
                      <a:pt x="24130" y="61797"/>
                      <a:pt x="23868" y="61904"/>
                    </a:cubicBezTo>
                    <a:cubicBezTo>
                      <a:pt x="23856" y="61916"/>
                      <a:pt x="23833" y="61924"/>
                      <a:pt x="23813" y="61932"/>
                    </a:cubicBezTo>
                    <a:cubicBezTo>
                      <a:pt x="23397" y="62144"/>
                      <a:pt x="22996" y="62320"/>
                      <a:pt x="22576" y="62482"/>
                    </a:cubicBezTo>
                    <a:lnTo>
                      <a:pt x="22256" y="62598"/>
                    </a:lnTo>
                    <a:cubicBezTo>
                      <a:pt x="21986" y="62687"/>
                      <a:pt x="21736" y="62760"/>
                      <a:pt x="21497" y="62815"/>
                    </a:cubicBezTo>
                    <a:cubicBezTo>
                      <a:pt x="21297" y="62868"/>
                      <a:pt x="21112" y="62911"/>
                      <a:pt x="20922" y="62945"/>
                    </a:cubicBezTo>
                    <a:cubicBezTo>
                      <a:pt x="20811" y="62964"/>
                      <a:pt x="20695" y="62984"/>
                      <a:pt x="20587" y="63000"/>
                    </a:cubicBezTo>
                    <a:cubicBezTo>
                      <a:pt x="20175" y="63061"/>
                      <a:pt x="19762" y="63112"/>
                      <a:pt x="19326" y="63142"/>
                    </a:cubicBezTo>
                    <a:cubicBezTo>
                      <a:pt x="18201" y="63227"/>
                      <a:pt x="17230" y="63300"/>
                      <a:pt x="15602" y="64245"/>
                    </a:cubicBezTo>
                    <a:cubicBezTo>
                      <a:pt x="13741" y="65316"/>
                      <a:pt x="13089" y="66026"/>
                      <a:pt x="12669" y="68393"/>
                    </a:cubicBezTo>
                    <a:cubicBezTo>
                      <a:pt x="12415" y="69804"/>
                      <a:pt x="12287" y="71708"/>
                      <a:pt x="12287" y="74210"/>
                    </a:cubicBezTo>
                    <a:lnTo>
                      <a:pt x="12291" y="78439"/>
                    </a:lnTo>
                    <a:lnTo>
                      <a:pt x="12291" y="82934"/>
                    </a:lnTo>
                    <a:lnTo>
                      <a:pt x="12287" y="82930"/>
                    </a:lnTo>
                    <a:lnTo>
                      <a:pt x="12291" y="87456"/>
                    </a:lnTo>
                    <a:lnTo>
                      <a:pt x="19550" y="83262"/>
                    </a:lnTo>
                    <a:lnTo>
                      <a:pt x="22214" y="81723"/>
                    </a:lnTo>
                    <a:lnTo>
                      <a:pt x="22315" y="81666"/>
                    </a:lnTo>
                    <a:lnTo>
                      <a:pt x="22379" y="81635"/>
                    </a:lnTo>
                    <a:lnTo>
                      <a:pt x="22407" y="81616"/>
                    </a:lnTo>
                    <a:lnTo>
                      <a:pt x="24507" y="80490"/>
                    </a:lnTo>
                    <a:lnTo>
                      <a:pt x="24527" y="80483"/>
                    </a:lnTo>
                    <a:lnTo>
                      <a:pt x="24546" y="80474"/>
                    </a:lnTo>
                    <a:lnTo>
                      <a:pt x="24605" y="80447"/>
                    </a:lnTo>
                    <a:cubicBezTo>
                      <a:pt x="25360" y="80081"/>
                      <a:pt x="26023" y="79800"/>
                      <a:pt x="26647" y="79604"/>
                    </a:cubicBezTo>
                    <a:lnTo>
                      <a:pt x="26728" y="79572"/>
                    </a:lnTo>
                    <a:cubicBezTo>
                      <a:pt x="26820" y="79542"/>
                      <a:pt x="26906" y="79515"/>
                      <a:pt x="26998" y="79492"/>
                    </a:cubicBezTo>
                    <a:cubicBezTo>
                      <a:pt x="27110" y="79457"/>
                      <a:pt x="27222" y="79426"/>
                      <a:pt x="27334" y="79407"/>
                    </a:cubicBezTo>
                    <a:lnTo>
                      <a:pt x="27395" y="79395"/>
                    </a:lnTo>
                    <a:cubicBezTo>
                      <a:pt x="27523" y="79360"/>
                      <a:pt x="27653" y="79330"/>
                      <a:pt x="27785" y="79307"/>
                    </a:cubicBezTo>
                    <a:cubicBezTo>
                      <a:pt x="27904" y="79287"/>
                      <a:pt x="28020" y="79272"/>
                      <a:pt x="28135" y="79260"/>
                    </a:cubicBezTo>
                    <a:cubicBezTo>
                      <a:pt x="28267" y="79245"/>
                      <a:pt x="28405" y="79229"/>
                      <a:pt x="28540" y="79229"/>
                    </a:cubicBezTo>
                    <a:cubicBezTo>
                      <a:pt x="28640" y="79225"/>
                      <a:pt x="28745" y="79225"/>
                      <a:pt x="28841" y="79225"/>
                    </a:cubicBezTo>
                    <a:cubicBezTo>
                      <a:pt x="28968" y="79234"/>
                      <a:pt x="29099" y="79245"/>
                      <a:pt x="29254" y="79272"/>
                    </a:cubicBezTo>
                    <a:lnTo>
                      <a:pt x="29304" y="79280"/>
                    </a:lnTo>
                    <a:cubicBezTo>
                      <a:pt x="29369" y="79291"/>
                      <a:pt x="29439" y="79303"/>
                      <a:pt x="29500" y="79314"/>
                    </a:cubicBezTo>
                    <a:cubicBezTo>
                      <a:pt x="29647" y="79353"/>
                      <a:pt x="29797" y="79403"/>
                      <a:pt x="29971" y="79476"/>
                    </a:cubicBezTo>
                    <a:cubicBezTo>
                      <a:pt x="30024" y="79503"/>
                      <a:pt x="30063" y="79515"/>
                      <a:pt x="30110" y="79534"/>
                    </a:cubicBezTo>
                    <a:cubicBezTo>
                      <a:pt x="30507" y="79742"/>
                      <a:pt x="30853" y="80051"/>
                      <a:pt x="31142" y="80455"/>
                    </a:cubicBezTo>
                    <a:cubicBezTo>
                      <a:pt x="31165" y="80483"/>
                      <a:pt x="31185" y="80517"/>
                      <a:pt x="31208" y="80556"/>
                    </a:cubicBezTo>
                    <a:cubicBezTo>
                      <a:pt x="31327" y="80741"/>
                      <a:pt x="31435" y="80933"/>
                      <a:pt x="31528" y="81149"/>
                    </a:cubicBezTo>
                    <a:cubicBezTo>
                      <a:pt x="31551" y="81191"/>
                      <a:pt x="31571" y="81238"/>
                      <a:pt x="31585" y="81276"/>
                    </a:cubicBezTo>
                    <a:lnTo>
                      <a:pt x="31601" y="81315"/>
                    </a:lnTo>
                    <a:cubicBezTo>
                      <a:pt x="31690" y="81527"/>
                      <a:pt x="31767" y="81759"/>
                      <a:pt x="31840" y="82001"/>
                    </a:cubicBezTo>
                    <a:lnTo>
                      <a:pt x="31891" y="82182"/>
                    </a:lnTo>
                    <a:cubicBezTo>
                      <a:pt x="31955" y="82444"/>
                      <a:pt x="32017" y="82737"/>
                      <a:pt x="32064" y="83046"/>
                    </a:cubicBezTo>
                    <a:lnTo>
                      <a:pt x="32087" y="83177"/>
                    </a:lnTo>
                    <a:cubicBezTo>
                      <a:pt x="32195" y="83929"/>
                      <a:pt x="32252" y="84739"/>
                      <a:pt x="32249" y="85656"/>
                    </a:cubicBezTo>
                    <a:cubicBezTo>
                      <a:pt x="32249" y="88798"/>
                      <a:pt x="31694" y="91080"/>
                      <a:pt x="31208" y="93096"/>
                    </a:cubicBezTo>
                    <a:cubicBezTo>
                      <a:pt x="30818" y="94708"/>
                      <a:pt x="30483" y="96107"/>
                      <a:pt x="30410" y="98023"/>
                    </a:cubicBezTo>
                    <a:lnTo>
                      <a:pt x="30410" y="98062"/>
                    </a:lnTo>
                    <a:lnTo>
                      <a:pt x="30402" y="98100"/>
                    </a:lnTo>
                    <a:cubicBezTo>
                      <a:pt x="30383" y="98363"/>
                      <a:pt x="30375" y="98551"/>
                      <a:pt x="30375" y="98724"/>
                    </a:cubicBezTo>
                    <a:cubicBezTo>
                      <a:pt x="30371" y="100012"/>
                      <a:pt x="30749" y="101000"/>
                      <a:pt x="31432" y="101516"/>
                    </a:cubicBezTo>
                    <a:cubicBezTo>
                      <a:pt x="31497" y="101562"/>
                      <a:pt x="31567" y="101608"/>
                      <a:pt x="31628" y="101647"/>
                    </a:cubicBezTo>
                    <a:cubicBezTo>
                      <a:pt x="31636" y="101651"/>
                      <a:pt x="31636" y="101651"/>
                      <a:pt x="31640" y="101655"/>
                    </a:cubicBezTo>
                    <a:lnTo>
                      <a:pt x="31732" y="101705"/>
                    </a:lnTo>
                    <a:cubicBezTo>
                      <a:pt x="31763" y="101724"/>
                      <a:pt x="31798" y="101735"/>
                      <a:pt x="31832" y="101747"/>
                    </a:cubicBezTo>
                    <a:cubicBezTo>
                      <a:pt x="31868" y="101767"/>
                      <a:pt x="31898" y="101778"/>
                      <a:pt x="31937" y="101786"/>
                    </a:cubicBezTo>
                    <a:cubicBezTo>
                      <a:pt x="31979" y="101801"/>
                      <a:pt x="32025" y="101813"/>
                      <a:pt x="32071" y="101824"/>
                    </a:cubicBezTo>
                    <a:cubicBezTo>
                      <a:pt x="32110" y="101840"/>
                      <a:pt x="32153" y="101847"/>
                      <a:pt x="32187" y="101855"/>
                    </a:cubicBezTo>
                    <a:cubicBezTo>
                      <a:pt x="32226" y="101865"/>
                      <a:pt x="32269" y="101875"/>
                      <a:pt x="32309" y="101875"/>
                    </a:cubicBezTo>
                    <a:cubicBezTo>
                      <a:pt x="32316" y="101875"/>
                      <a:pt x="32323" y="101875"/>
                      <a:pt x="32330" y="101874"/>
                    </a:cubicBezTo>
                    <a:cubicBezTo>
                      <a:pt x="32384" y="101890"/>
                      <a:pt x="32437" y="101890"/>
                      <a:pt x="32492" y="101890"/>
                    </a:cubicBezTo>
                    <a:cubicBezTo>
                      <a:pt x="32507" y="101890"/>
                      <a:pt x="32523" y="101890"/>
                      <a:pt x="32538" y="101893"/>
                    </a:cubicBezTo>
                    <a:cubicBezTo>
                      <a:pt x="32619" y="101893"/>
                      <a:pt x="32700" y="101886"/>
                      <a:pt x="32793" y="101879"/>
                    </a:cubicBezTo>
                    <a:cubicBezTo>
                      <a:pt x="33167" y="101840"/>
                      <a:pt x="33575" y="101697"/>
                      <a:pt x="33991" y="101458"/>
                    </a:cubicBezTo>
                    <a:cubicBezTo>
                      <a:pt x="35985" y="100301"/>
                      <a:pt x="37611" y="97206"/>
                      <a:pt x="37615" y="94541"/>
                    </a:cubicBezTo>
                    <a:cubicBezTo>
                      <a:pt x="37611" y="94388"/>
                      <a:pt x="37596" y="94199"/>
                      <a:pt x="37581" y="94014"/>
                    </a:cubicBezTo>
                    <a:lnTo>
                      <a:pt x="37581" y="93983"/>
                    </a:lnTo>
                    <a:lnTo>
                      <a:pt x="37576" y="93948"/>
                    </a:lnTo>
                    <a:cubicBezTo>
                      <a:pt x="37503" y="92048"/>
                      <a:pt x="37164" y="91041"/>
                      <a:pt x="36779" y="89877"/>
                    </a:cubicBezTo>
                    <a:cubicBezTo>
                      <a:pt x="36293" y="88424"/>
                      <a:pt x="35738" y="86774"/>
                      <a:pt x="35738" y="83632"/>
                    </a:cubicBezTo>
                    <a:cubicBezTo>
                      <a:pt x="35738" y="83566"/>
                      <a:pt x="35741" y="83490"/>
                      <a:pt x="35745" y="83420"/>
                    </a:cubicBezTo>
                    <a:lnTo>
                      <a:pt x="35741" y="83358"/>
                    </a:lnTo>
                    <a:cubicBezTo>
                      <a:pt x="35753" y="82953"/>
                      <a:pt x="35757" y="82649"/>
                      <a:pt x="35777" y="82367"/>
                    </a:cubicBezTo>
                    <a:cubicBezTo>
                      <a:pt x="35784" y="82232"/>
                      <a:pt x="35791" y="82097"/>
                      <a:pt x="35803" y="81967"/>
                    </a:cubicBezTo>
                    <a:lnTo>
                      <a:pt x="35815" y="81828"/>
                    </a:lnTo>
                    <a:cubicBezTo>
                      <a:pt x="35838" y="81577"/>
                      <a:pt x="35853" y="81346"/>
                      <a:pt x="35880" y="81122"/>
                    </a:cubicBezTo>
                    <a:cubicBezTo>
                      <a:pt x="35903" y="80941"/>
                      <a:pt x="35927" y="80764"/>
                      <a:pt x="35957" y="80590"/>
                    </a:cubicBezTo>
                    <a:lnTo>
                      <a:pt x="35965" y="80552"/>
                    </a:lnTo>
                    <a:cubicBezTo>
                      <a:pt x="35996" y="80339"/>
                      <a:pt x="36026" y="80127"/>
                      <a:pt x="36069" y="79919"/>
                    </a:cubicBezTo>
                    <a:cubicBezTo>
                      <a:pt x="36100" y="79730"/>
                      <a:pt x="36142" y="79538"/>
                      <a:pt x="36185" y="79345"/>
                    </a:cubicBezTo>
                    <a:cubicBezTo>
                      <a:pt x="36227" y="79148"/>
                      <a:pt x="36277" y="78951"/>
                      <a:pt x="36332" y="78759"/>
                    </a:cubicBezTo>
                    <a:cubicBezTo>
                      <a:pt x="36382" y="78563"/>
                      <a:pt x="36432" y="78378"/>
                      <a:pt x="36489" y="78184"/>
                    </a:cubicBezTo>
                    <a:cubicBezTo>
                      <a:pt x="36544" y="78011"/>
                      <a:pt x="36605" y="77826"/>
                      <a:pt x="36667" y="77652"/>
                    </a:cubicBezTo>
                    <a:lnTo>
                      <a:pt x="36713" y="77533"/>
                    </a:lnTo>
                    <a:cubicBezTo>
                      <a:pt x="36763" y="77379"/>
                      <a:pt x="36817" y="77232"/>
                      <a:pt x="36875" y="77078"/>
                    </a:cubicBezTo>
                    <a:lnTo>
                      <a:pt x="36875" y="77074"/>
                    </a:lnTo>
                    <a:cubicBezTo>
                      <a:pt x="36937" y="76932"/>
                      <a:pt x="36998" y="76782"/>
                      <a:pt x="37067" y="76635"/>
                    </a:cubicBezTo>
                    <a:lnTo>
                      <a:pt x="37102" y="76550"/>
                    </a:lnTo>
                    <a:cubicBezTo>
                      <a:pt x="37257" y="76203"/>
                      <a:pt x="37430" y="75864"/>
                      <a:pt x="37611" y="75536"/>
                    </a:cubicBezTo>
                    <a:lnTo>
                      <a:pt x="37654" y="75448"/>
                    </a:lnTo>
                    <a:cubicBezTo>
                      <a:pt x="37711" y="75332"/>
                      <a:pt x="37777" y="75216"/>
                      <a:pt x="37843" y="75108"/>
                    </a:cubicBezTo>
                    <a:cubicBezTo>
                      <a:pt x="37931" y="74950"/>
                      <a:pt x="38035" y="74804"/>
                      <a:pt x="38131" y="74657"/>
                    </a:cubicBezTo>
                    <a:lnTo>
                      <a:pt x="38190" y="74576"/>
                    </a:lnTo>
                    <a:lnTo>
                      <a:pt x="38236" y="74495"/>
                    </a:lnTo>
                    <a:cubicBezTo>
                      <a:pt x="38302" y="74391"/>
                      <a:pt x="38371" y="74287"/>
                      <a:pt x="38444" y="74186"/>
                    </a:cubicBezTo>
                    <a:cubicBezTo>
                      <a:pt x="38563" y="74017"/>
                      <a:pt x="38691" y="73852"/>
                      <a:pt x="38822" y="73682"/>
                    </a:cubicBezTo>
                    <a:cubicBezTo>
                      <a:pt x="38922" y="73555"/>
                      <a:pt x="39007" y="73451"/>
                      <a:pt x="39095" y="73339"/>
                    </a:cubicBezTo>
                    <a:cubicBezTo>
                      <a:pt x="39227" y="73177"/>
                      <a:pt x="39362" y="73023"/>
                      <a:pt x="39508" y="72864"/>
                    </a:cubicBezTo>
                    <a:cubicBezTo>
                      <a:pt x="39597" y="72764"/>
                      <a:pt x="39697" y="72660"/>
                      <a:pt x="39793" y="72560"/>
                    </a:cubicBezTo>
                    <a:cubicBezTo>
                      <a:pt x="39936" y="72402"/>
                      <a:pt x="40086" y="72252"/>
                      <a:pt x="40241" y="72101"/>
                    </a:cubicBezTo>
                    <a:cubicBezTo>
                      <a:pt x="40314" y="72032"/>
                      <a:pt x="40387" y="71959"/>
                      <a:pt x="40460" y="71897"/>
                    </a:cubicBezTo>
                    <a:lnTo>
                      <a:pt x="40503" y="71850"/>
                    </a:lnTo>
                    <a:cubicBezTo>
                      <a:pt x="40672" y="71693"/>
                      <a:pt x="40846" y="71538"/>
                      <a:pt x="41019" y="71384"/>
                    </a:cubicBezTo>
                    <a:cubicBezTo>
                      <a:pt x="41058" y="71353"/>
                      <a:pt x="41097" y="71318"/>
                      <a:pt x="41135" y="71288"/>
                    </a:cubicBezTo>
                    <a:lnTo>
                      <a:pt x="41181" y="71245"/>
                    </a:lnTo>
                    <a:cubicBezTo>
                      <a:pt x="41860" y="70675"/>
                      <a:pt x="42604" y="70124"/>
                      <a:pt x="43444" y="69565"/>
                    </a:cubicBezTo>
                    <a:lnTo>
                      <a:pt x="43460" y="69549"/>
                    </a:lnTo>
                    <a:lnTo>
                      <a:pt x="43479" y="69542"/>
                    </a:lnTo>
                    <a:lnTo>
                      <a:pt x="45433" y="68323"/>
                    </a:lnTo>
                    <a:lnTo>
                      <a:pt x="45445" y="68316"/>
                    </a:lnTo>
                    <a:lnTo>
                      <a:pt x="45464" y="68308"/>
                    </a:lnTo>
                    <a:lnTo>
                      <a:pt x="45584" y="68238"/>
                    </a:lnTo>
                    <a:cubicBezTo>
                      <a:pt x="45641" y="68204"/>
                      <a:pt x="45700" y="68169"/>
                      <a:pt x="45764" y="68126"/>
                    </a:cubicBezTo>
                    <a:lnTo>
                      <a:pt x="55696" y="62398"/>
                    </a:lnTo>
                    <a:lnTo>
                      <a:pt x="55692" y="12116"/>
                    </a:lnTo>
                    <a:cubicBezTo>
                      <a:pt x="55692" y="11260"/>
                      <a:pt x="55588" y="10497"/>
                      <a:pt x="55387" y="9842"/>
                    </a:cubicBezTo>
                    <a:cubicBezTo>
                      <a:pt x="55356" y="9730"/>
                      <a:pt x="55317" y="9625"/>
                      <a:pt x="55287" y="9521"/>
                    </a:cubicBezTo>
                    <a:cubicBezTo>
                      <a:pt x="55206" y="9313"/>
                      <a:pt x="55121" y="9125"/>
                      <a:pt x="55029" y="8939"/>
                    </a:cubicBezTo>
                    <a:cubicBezTo>
                      <a:pt x="54982" y="8842"/>
                      <a:pt x="54929" y="8758"/>
                      <a:pt x="54878" y="8677"/>
                    </a:cubicBezTo>
                    <a:cubicBezTo>
                      <a:pt x="54801" y="8554"/>
                      <a:pt x="54721" y="8431"/>
                      <a:pt x="54632" y="8315"/>
                    </a:cubicBezTo>
                    <a:cubicBezTo>
                      <a:pt x="54351" y="7960"/>
                      <a:pt x="54030" y="7682"/>
                      <a:pt x="53664" y="7490"/>
                    </a:cubicBezTo>
                    <a:lnTo>
                      <a:pt x="53664" y="7478"/>
                    </a:lnTo>
                    <a:lnTo>
                      <a:pt x="41547" y="485"/>
                    </a:lnTo>
                    <a:cubicBezTo>
                      <a:pt x="41051" y="170"/>
                      <a:pt x="40490" y="1"/>
                      <a:pt x="398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39"/>
              <p:cNvSpPr/>
              <p:nvPr/>
            </p:nvSpPr>
            <p:spPr>
              <a:xfrm>
                <a:off x="4598905" y="1556242"/>
                <a:ext cx="774145" cy="427698"/>
              </a:xfrm>
              <a:custGeom>
                <a:avLst/>
                <a:gdLst/>
                <a:ahLst/>
                <a:cxnLst/>
                <a:rect l="l" t="t" r="r" b="b"/>
                <a:pathLst>
                  <a:path w="53537" h="29578" extrusionOk="0">
                    <a:moveTo>
                      <a:pt x="39755" y="1"/>
                    </a:moveTo>
                    <a:cubicBezTo>
                      <a:pt x="39604" y="9"/>
                      <a:pt x="39442" y="24"/>
                      <a:pt x="39284" y="55"/>
                    </a:cubicBezTo>
                    <a:cubicBezTo>
                      <a:pt x="39165" y="74"/>
                      <a:pt x="39042" y="102"/>
                      <a:pt x="38918" y="139"/>
                    </a:cubicBezTo>
                    <a:cubicBezTo>
                      <a:pt x="38798" y="175"/>
                      <a:pt x="38675" y="213"/>
                      <a:pt x="38540" y="259"/>
                    </a:cubicBezTo>
                    <a:lnTo>
                      <a:pt x="38537" y="267"/>
                    </a:lnTo>
                    <a:cubicBezTo>
                      <a:pt x="38414" y="310"/>
                      <a:pt x="38286" y="367"/>
                      <a:pt x="38154" y="433"/>
                    </a:cubicBezTo>
                    <a:cubicBezTo>
                      <a:pt x="38020" y="490"/>
                      <a:pt x="37893" y="564"/>
                      <a:pt x="37758" y="641"/>
                    </a:cubicBezTo>
                    <a:lnTo>
                      <a:pt x="1" y="22484"/>
                    </a:lnTo>
                    <a:lnTo>
                      <a:pt x="12291" y="29577"/>
                    </a:lnTo>
                    <a:lnTo>
                      <a:pt x="49997" y="7808"/>
                    </a:lnTo>
                    <a:cubicBezTo>
                      <a:pt x="50179" y="7707"/>
                      <a:pt x="50356" y="7614"/>
                      <a:pt x="50526" y="7534"/>
                    </a:cubicBezTo>
                    <a:cubicBezTo>
                      <a:pt x="50680" y="7468"/>
                      <a:pt x="50835" y="7403"/>
                      <a:pt x="50977" y="7356"/>
                    </a:cubicBezTo>
                    <a:cubicBezTo>
                      <a:pt x="51054" y="7329"/>
                      <a:pt x="51131" y="7303"/>
                      <a:pt x="51212" y="7283"/>
                    </a:cubicBezTo>
                    <a:cubicBezTo>
                      <a:pt x="51370" y="7233"/>
                      <a:pt x="51524" y="7198"/>
                      <a:pt x="51675" y="7180"/>
                    </a:cubicBezTo>
                    <a:cubicBezTo>
                      <a:pt x="51748" y="7168"/>
                      <a:pt x="51825" y="7156"/>
                      <a:pt x="51899" y="7148"/>
                    </a:cubicBezTo>
                    <a:cubicBezTo>
                      <a:pt x="51979" y="7137"/>
                      <a:pt x="52061" y="7129"/>
                      <a:pt x="52145" y="7129"/>
                    </a:cubicBezTo>
                    <a:lnTo>
                      <a:pt x="52203" y="7129"/>
                    </a:lnTo>
                    <a:cubicBezTo>
                      <a:pt x="52210" y="7129"/>
                      <a:pt x="52218" y="7125"/>
                      <a:pt x="52222" y="7125"/>
                    </a:cubicBezTo>
                    <a:cubicBezTo>
                      <a:pt x="52237" y="7125"/>
                      <a:pt x="52249" y="7129"/>
                      <a:pt x="52257" y="7129"/>
                    </a:cubicBezTo>
                    <a:cubicBezTo>
                      <a:pt x="52326" y="7129"/>
                      <a:pt x="52396" y="7133"/>
                      <a:pt x="52461" y="7137"/>
                    </a:cubicBezTo>
                    <a:lnTo>
                      <a:pt x="52484" y="7137"/>
                    </a:lnTo>
                    <a:cubicBezTo>
                      <a:pt x="52557" y="7141"/>
                      <a:pt x="52634" y="7144"/>
                      <a:pt x="52700" y="7164"/>
                    </a:cubicBezTo>
                    <a:lnTo>
                      <a:pt x="52708" y="7164"/>
                    </a:lnTo>
                    <a:cubicBezTo>
                      <a:pt x="52746" y="7164"/>
                      <a:pt x="52778" y="7168"/>
                      <a:pt x="52812" y="7171"/>
                    </a:cubicBezTo>
                    <a:cubicBezTo>
                      <a:pt x="52920" y="7187"/>
                      <a:pt x="53024" y="7217"/>
                      <a:pt x="53132" y="7249"/>
                    </a:cubicBezTo>
                    <a:cubicBezTo>
                      <a:pt x="53159" y="7264"/>
                      <a:pt x="53182" y="7267"/>
                      <a:pt x="53209" y="7276"/>
                    </a:cubicBezTo>
                    <a:cubicBezTo>
                      <a:pt x="53317" y="7310"/>
                      <a:pt x="53429" y="7349"/>
                      <a:pt x="53536" y="7403"/>
                    </a:cubicBezTo>
                    <a:lnTo>
                      <a:pt x="41547" y="483"/>
                    </a:lnTo>
                    <a:cubicBezTo>
                      <a:pt x="41058" y="171"/>
                      <a:pt x="40499" y="1"/>
                      <a:pt x="398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39"/>
              <p:cNvSpPr/>
              <p:nvPr/>
            </p:nvSpPr>
            <p:spPr>
              <a:xfrm>
                <a:off x="4090075" y="2725074"/>
                <a:ext cx="625264" cy="1356694"/>
              </a:xfrm>
              <a:custGeom>
                <a:avLst/>
                <a:gdLst/>
                <a:ahLst/>
                <a:cxnLst/>
                <a:rect l="l" t="t" r="r" b="b"/>
                <a:pathLst>
                  <a:path w="95973" h="209528" extrusionOk="0">
                    <a:moveTo>
                      <a:pt x="51205" y="1"/>
                    </a:moveTo>
                    <a:cubicBezTo>
                      <a:pt x="50846" y="1"/>
                      <a:pt x="50472" y="44"/>
                      <a:pt x="50095" y="121"/>
                    </a:cubicBezTo>
                    <a:cubicBezTo>
                      <a:pt x="49429" y="267"/>
                      <a:pt x="48707" y="547"/>
                      <a:pt x="47986" y="971"/>
                    </a:cubicBezTo>
                    <a:cubicBezTo>
                      <a:pt x="47239" y="1407"/>
                      <a:pt x="46512" y="1958"/>
                      <a:pt x="45828" y="2604"/>
                    </a:cubicBezTo>
                    <a:cubicBezTo>
                      <a:pt x="44137" y="4206"/>
                      <a:pt x="42687" y="6389"/>
                      <a:pt x="41649" y="8776"/>
                    </a:cubicBezTo>
                    <a:cubicBezTo>
                      <a:pt x="41427" y="9284"/>
                      <a:pt x="41237" y="9790"/>
                      <a:pt x="41053" y="10316"/>
                    </a:cubicBezTo>
                    <a:cubicBezTo>
                      <a:pt x="40800" y="11050"/>
                      <a:pt x="40591" y="11803"/>
                      <a:pt x="40426" y="12557"/>
                    </a:cubicBezTo>
                    <a:cubicBezTo>
                      <a:pt x="40142" y="13811"/>
                      <a:pt x="39990" y="15058"/>
                      <a:pt x="39990" y="16266"/>
                    </a:cubicBezTo>
                    <a:cubicBezTo>
                      <a:pt x="39984" y="16602"/>
                      <a:pt x="40028" y="17008"/>
                      <a:pt x="40054" y="17432"/>
                    </a:cubicBezTo>
                    <a:lnTo>
                      <a:pt x="40060" y="17502"/>
                    </a:lnTo>
                    <a:lnTo>
                      <a:pt x="40060" y="17572"/>
                    </a:lnTo>
                    <a:cubicBezTo>
                      <a:pt x="40167" y="20193"/>
                      <a:pt x="40484" y="22035"/>
                      <a:pt x="40939" y="23694"/>
                    </a:cubicBezTo>
                    <a:cubicBezTo>
                      <a:pt x="41021" y="24030"/>
                      <a:pt x="41117" y="24340"/>
                      <a:pt x="41199" y="24662"/>
                    </a:cubicBezTo>
                    <a:cubicBezTo>
                      <a:pt x="41407" y="25315"/>
                      <a:pt x="41617" y="25929"/>
                      <a:pt x="41819" y="26575"/>
                    </a:cubicBezTo>
                    <a:cubicBezTo>
                      <a:pt x="42111" y="27461"/>
                      <a:pt x="42433" y="28379"/>
                      <a:pt x="42725" y="29418"/>
                    </a:cubicBezTo>
                    <a:cubicBezTo>
                      <a:pt x="42827" y="29766"/>
                      <a:pt x="42915" y="30126"/>
                      <a:pt x="43009" y="30488"/>
                    </a:cubicBezTo>
                    <a:cubicBezTo>
                      <a:pt x="43105" y="30848"/>
                      <a:pt x="43187" y="31241"/>
                      <a:pt x="43283" y="31633"/>
                    </a:cubicBezTo>
                    <a:cubicBezTo>
                      <a:pt x="43535" y="32823"/>
                      <a:pt x="43763" y="34147"/>
                      <a:pt x="43909" y="35666"/>
                    </a:cubicBezTo>
                    <a:lnTo>
                      <a:pt x="43921" y="35742"/>
                    </a:lnTo>
                    <a:lnTo>
                      <a:pt x="43934" y="35748"/>
                    </a:lnTo>
                    <a:cubicBezTo>
                      <a:pt x="43941" y="35970"/>
                      <a:pt x="43953" y="36186"/>
                      <a:pt x="43972" y="36420"/>
                    </a:cubicBezTo>
                    <a:cubicBezTo>
                      <a:pt x="43991" y="36654"/>
                      <a:pt x="43997" y="36876"/>
                      <a:pt x="44016" y="37110"/>
                    </a:cubicBezTo>
                    <a:lnTo>
                      <a:pt x="44029" y="37288"/>
                    </a:lnTo>
                    <a:lnTo>
                      <a:pt x="44048" y="37472"/>
                    </a:lnTo>
                    <a:cubicBezTo>
                      <a:pt x="44061" y="37630"/>
                      <a:pt x="44073" y="37775"/>
                      <a:pt x="44080" y="37946"/>
                    </a:cubicBezTo>
                    <a:cubicBezTo>
                      <a:pt x="44086" y="38110"/>
                      <a:pt x="44092" y="38250"/>
                      <a:pt x="44086" y="38414"/>
                    </a:cubicBezTo>
                    <a:cubicBezTo>
                      <a:pt x="44092" y="38573"/>
                      <a:pt x="44105" y="38731"/>
                      <a:pt x="44099" y="38883"/>
                    </a:cubicBezTo>
                    <a:lnTo>
                      <a:pt x="44105" y="39263"/>
                    </a:lnTo>
                    <a:lnTo>
                      <a:pt x="44105" y="39585"/>
                    </a:lnTo>
                    <a:cubicBezTo>
                      <a:pt x="44118" y="39833"/>
                      <a:pt x="44124" y="40093"/>
                      <a:pt x="44130" y="40371"/>
                    </a:cubicBezTo>
                    <a:lnTo>
                      <a:pt x="44118" y="40447"/>
                    </a:lnTo>
                    <a:lnTo>
                      <a:pt x="44118" y="40479"/>
                    </a:lnTo>
                    <a:cubicBezTo>
                      <a:pt x="44118" y="40959"/>
                      <a:pt x="44111" y="41435"/>
                      <a:pt x="44099" y="41903"/>
                    </a:cubicBezTo>
                    <a:cubicBezTo>
                      <a:pt x="44086" y="42372"/>
                      <a:pt x="44054" y="42834"/>
                      <a:pt x="44042" y="43302"/>
                    </a:cubicBezTo>
                    <a:cubicBezTo>
                      <a:pt x="44029" y="43536"/>
                      <a:pt x="44004" y="43778"/>
                      <a:pt x="43978" y="43998"/>
                    </a:cubicBezTo>
                    <a:lnTo>
                      <a:pt x="43959" y="44278"/>
                    </a:lnTo>
                    <a:cubicBezTo>
                      <a:pt x="43921" y="44872"/>
                      <a:pt x="43858" y="45487"/>
                      <a:pt x="43789" y="46107"/>
                    </a:cubicBezTo>
                    <a:cubicBezTo>
                      <a:pt x="43757" y="46399"/>
                      <a:pt x="43713" y="46683"/>
                      <a:pt x="43675" y="46981"/>
                    </a:cubicBezTo>
                    <a:lnTo>
                      <a:pt x="43637" y="47235"/>
                    </a:lnTo>
                    <a:lnTo>
                      <a:pt x="43624" y="47247"/>
                    </a:lnTo>
                    <a:cubicBezTo>
                      <a:pt x="43541" y="47779"/>
                      <a:pt x="43459" y="48304"/>
                      <a:pt x="43359" y="48830"/>
                    </a:cubicBezTo>
                    <a:cubicBezTo>
                      <a:pt x="43289" y="49184"/>
                      <a:pt x="43213" y="49532"/>
                      <a:pt x="43137" y="49862"/>
                    </a:cubicBezTo>
                    <a:lnTo>
                      <a:pt x="43111" y="50000"/>
                    </a:lnTo>
                    <a:cubicBezTo>
                      <a:pt x="43055" y="50242"/>
                      <a:pt x="43003" y="50482"/>
                      <a:pt x="42927" y="50730"/>
                    </a:cubicBezTo>
                    <a:cubicBezTo>
                      <a:pt x="42871" y="50976"/>
                      <a:pt x="42801" y="51223"/>
                      <a:pt x="42737" y="51444"/>
                    </a:cubicBezTo>
                    <a:cubicBezTo>
                      <a:pt x="42713" y="51546"/>
                      <a:pt x="42693" y="51641"/>
                      <a:pt x="42667" y="51742"/>
                    </a:cubicBezTo>
                    <a:cubicBezTo>
                      <a:pt x="42591" y="52021"/>
                      <a:pt x="42485" y="52318"/>
                      <a:pt x="42401" y="52615"/>
                    </a:cubicBezTo>
                    <a:lnTo>
                      <a:pt x="42395" y="52629"/>
                    </a:lnTo>
                    <a:cubicBezTo>
                      <a:pt x="42249" y="53091"/>
                      <a:pt x="42105" y="53547"/>
                      <a:pt x="41927" y="53997"/>
                    </a:cubicBezTo>
                    <a:cubicBezTo>
                      <a:pt x="41793" y="54377"/>
                      <a:pt x="41649" y="54756"/>
                      <a:pt x="41497" y="55129"/>
                    </a:cubicBezTo>
                    <a:cubicBezTo>
                      <a:pt x="41313" y="55566"/>
                      <a:pt x="41129" y="56010"/>
                      <a:pt x="40939" y="56428"/>
                    </a:cubicBezTo>
                    <a:cubicBezTo>
                      <a:pt x="40762" y="56788"/>
                      <a:pt x="40591" y="57150"/>
                      <a:pt x="40414" y="57510"/>
                    </a:cubicBezTo>
                    <a:lnTo>
                      <a:pt x="40408" y="57522"/>
                    </a:lnTo>
                    <a:cubicBezTo>
                      <a:pt x="40294" y="57712"/>
                      <a:pt x="40192" y="57922"/>
                      <a:pt x="40078" y="58118"/>
                    </a:cubicBezTo>
                    <a:cubicBezTo>
                      <a:pt x="39964" y="58320"/>
                      <a:pt x="39864" y="58523"/>
                      <a:pt x="39768" y="58719"/>
                    </a:cubicBezTo>
                    <a:lnTo>
                      <a:pt x="39692" y="58846"/>
                    </a:lnTo>
                    <a:cubicBezTo>
                      <a:pt x="39604" y="59004"/>
                      <a:pt x="39514" y="59156"/>
                      <a:pt x="39414" y="59301"/>
                    </a:cubicBezTo>
                    <a:lnTo>
                      <a:pt x="39324" y="59453"/>
                    </a:lnTo>
                    <a:cubicBezTo>
                      <a:pt x="39274" y="59543"/>
                      <a:pt x="39210" y="59649"/>
                      <a:pt x="39142" y="59745"/>
                    </a:cubicBezTo>
                    <a:cubicBezTo>
                      <a:pt x="38920" y="60093"/>
                      <a:pt x="38704" y="60441"/>
                      <a:pt x="38470" y="60789"/>
                    </a:cubicBezTo>
                    <a:lnTo>
                      <a:pt x="38426" y="60865"/>
                    </a:lnTo>
                    <a:lnTo>
                      <a:pt x="38286" y="61043"/>
                    </a:lnTo>
                    <a:cubicBezTo>
                      <a:pt x="38216" y="61169"/>
                      <a:pt x="38122" y="61303"/>
                      <a:pt x="38014" y="61429"/>
                    </a:cubicBezTo>
                    <a:cubicBezTo>
                      <a:pt x="37926" y="61549"/>
                      <a:pt x="37843" y="61689"/>
                      <a:pt x="37748" y="61803"/>
                    </a:cubicBezTo>
                    <a:cubicBezTo>
                      <a:pt x="37666" y="61910"/>
                      <a:pt x="37590" y="62018"/>
                      <a:pt x="37508" y="62126"/>
                    </a:cubicBezTo>
                    <a:cubicBezTo>
                      <a:pt x="37362" y="62316"/>
                      <a:pt x="37223" y="62506"/>
                      <a:pt x="37071" y="62676"/>
                    </a:cubicBezTo>
                    <a:lnTo>
                      <a:pt x="36945" y="62840"/>
                    </a:lnTo>
                    <a:lnTo>
                      <a:pt x="36799" y="63030"/>
                    </a:lnTo>
                    <a:cubicBezTo>
                      <a:pt x="36691" y="63158"/>
                      <a:pt x="36589" y="63272"/>
                      <a:pt x="36513" y="63380"/>
                    </a:cubicBezTo>
                    <a:cubicBezTo>
                      <a:pt x="36475" y="63410"/>
                      <a:pt x="36457" y="63448"/>
                      <a:pt x="36419" y="63480"/>
                    </a:cubicBezTo>
                    <a:cubicBezTo>
                      <a:pt x="36355" y="63562"/>
                      <a:pt x="36293" y="63646"/>
                      <a:pt x="36217" y="63722"/>
                    </a:cubicBezTo>
                    <a:cubicBezTo>
                      <a:pt x="36109" y="63842"/>
                      <a:pt x="36001" y="63968"/>
                      <a:pt x="35881" y="64088"/>
                    </a:cubicBezTo>
                    <a:cubicBezTo>
                      <a:pt x="35791" y="64208"/>
                      <a:pt x="35671" y="64330"/>
                      <a:pt x="35571" y="64456"/>
                    </a:cubicBezTo>
                    <a:lnTo>
                      <a:pt x="35367" y="64646"/>
                    </a:lnTo>
                    <a:cubicBezTo>
                      <a:pt x="34811" y="65266"/>
                      <a:pt x="34222" y="65842"/>
                      <a:pt x="33608" y="66399"/>
                    </a:cubicBezTo>
                    <a:lnTo>
                      <a:pt x="33430" y="66583"/>
                    </a:lnTo>
                    <a:cubicBezTo>
                      <a:pt x="33266" y="66729"/>
                      <a:pt x="33114" y="66875"/>
                      <a:pt x="32936" y="67033"/>
                    </a:cubicBezTo>
                    <a:cubicBezTo>
                      <a:pt x="32638" y="67305"/>
                      <a:pt x="32316" y="67577"/>
                      <a:pt x="31986" y="67849"/>
                    </a:cubicBezTo>
                    <a:lnTo>
                      <a:pt x="31810" y="67983"/>
                    </a:lnTo>
                    <a:lnTo>
                      <a:pt x="31714" y="68083"/>
                    </a:lnTo>
                    <a:lnTo>
                      <a:pt x="31626" y="68153"/>
                    </a:lnTo>
                    <a:cubicBezTo>
                      <a:pt x="31461" y="68280"/>
                      <a:pt x="31296" y="68425"/>
                      <a:pt x="31132" y="68565"/>
                    </a:cubicBezTo>
                    <a:cubicBezTo>
                      <a:pt x="30733" y="68868"/>
                      <a:pt x="30329" y="69178"/>
                      <a:pt x="29917" y="69482"/>
                    </a:cubicBezTo>
                    <a:lnTo>
                      <a:pt x="29727" y="69634"/>
                    </a:lnTo>
                    <a:cubicBezTo>
                      <a:pt x="29555" y="69754"/>
                      <a:pt x="29397" y="69882"/>
                      <a:pt x="29213" y="70020"/>
                    </a:cubicBezTo>
                    <a:cubicBezTo>
                      <a:pt x="29125" y="70084"/>
                      <a:pt x="29023" y="70148"/>
                      <a:pt x="28929" y="70218"/>
                    </a:cubicBezTo>
                    <a:lnTo>
                      <a:pt x="25402" y="72667"/>
                    </a:lnTo>
                    <a:lnTo>
                      <a:pt x="22275" y="74479"/>
                    </a:lnTo>
                    <a:lnTo>
                      <a:pt x="22161" y="74549"/>
                    </a:lnTo>
                    <a:lnTo>
                      <a:pt x="21963" y="74655"/>
                    </a:lnTo>
                    <a:lnTo>
                      <a:pt x="102" y="87161"/>
                    </a:lnTo>
                    <a:lnTo>
                      <a:pt x="0" y="198512"/>
                    </a:lnTo>
                    <a:cubicBezTo>
                      <a:pt x="6" y="203412"/>
                      <a:pt x="1583" y="206919"/>
                      <a:pt x="4117" y="208535"/>
                    </a:cubicBezTo>
                    <a:lnTo>
                      <a:pt x="4293" y="208635"/>
                    </a:lnTo>
                    <a:cubicBezTo>
                      <a:pt x="4863" y="208983"/>
                      <a:pt x="5476" y="209218"/>
                      <a:pt x="6122" y="209370"/>
                    </a:cubicBezTo>
                    <a:cubicBezTo>
                      <a:pt x="6282" y="209420"/>
                      <a:pt x="6452" y="209452"/>
                      <a:pt x="6616" y="209464"/>
                    </a:cubicBezTo>
                    <a:cubicBezTo>
                      <a:pt x="6947" y="209508"/>
                      <a:pt x="7287" y="209527"/>
                      <a:pt x="7632" y="209527"/>
                    </a:cubicBezTo>
                    <a:cubicBezTo>
                      <a:pt x="7795" y="209527"/>
                      <a:pt x="7959" y="209523"/>
                      <a:pt x="8124" y="209515"/>
                    </a:cubicBezTo>
                    <a:cubicBezTo>
                      <a:pt x="9517" y="209433"/>
                      <a:pt x="11030" y="208939"/>
                      <a:pt x="12594" y="208033"/>
                    </a:cubicBezTo>
                    <a:lnTo>
                      <a:pt x="95972" y="159895"/>
                    </a:lnTo>
                    <a:lnTo>
                      <a:pt x="95959" y="130626"/>
                    </a:lnTo>
                    <a:cubicBezTo>
                      <a:pt x="95965" y="129017"/>
                      <a:pt x="95934" y="127587"/>
                      <a:pt x="95903" y="126289"/>
                    </a:cubicBezTo>
                    <a:cubicBezTo>
                      <a:pt x="95883" y="125782"/>
                      <a:pt x="95871" y="125314"/>
                      <a:pt x="95845" y="124858"/>
                    </a:cubicBezTo>
                    <a:cubicBezTo>
                      <a:pt x="95649" y="120787"/>
                      <a:pt x="95225" y="118304"/>
                      <a:pt x="94573" y="116918"/>
                    </a:cubicBezTo>
                    <a:cubicBezTo>
                      <a:pt x="94503" y="116772"/>
                      <a:pt x="94433" y="116652"/>
                      <a:pt x="94363" y="116544"/>
                    </a:cubicBezTo>
                    <a:cubicBezTo>
                      <a:pt x="94351" y="116500"/>
                      <a:pt x="94339" y="116494"/>
                      <a:pt x="94319" y="116468"/>
                    </a:cubicBezTo>
                    <a:cubicBezTo>
                      <a:pt x="94263" y="116360"/>
                      <a:pt x="94205" y="116278"/>
                      <a:pt x="94129" y="116202"/>
                    </a:cubicBezTo>
                    <a:cubicBezTo>
                      <a:pt x="94103" y="116132"/>
                      <a:pt x="94073" y="116101"/>
                      <a:pt x="94035" y="116076"/>
                    </a:cubicBezTo>
                    <a:cubicBezTo>
                      <a:pt x="93977" y="115994"/>
                      <a:pt x="93901" y="115918"/>
                      <a:pt x="93831" y="115860"/>
                    </a:cubicBezTo>
                    <a:cubicBezTo>
                      <a:pt x="93743" y="115778"/>
                      <a:pt x="93648" y="115702"/>
                      <a:pt x="93547" y="115645"/>
                    </a:cubicBezTo>
                    <a:lnTo>
                      <a:pt x="93553" y="115632"/>
                    </a:lnTo>
                    <a:lnTo>
                      <a:pt x="93547" y="115626"/>
                    </a:lnTo>
                    <a:lnTo>
                      <a:pt x="93541" y="115639"/>
                    </a:lnTo>
                    <a:cubicBezTo>
                      <a:pt x="93245" y="115451"/>
                      <a:pt x="92922" y="115368"/>
                      <a:pt x="92572" y="115368"/>
                    </a:cubicBezTo>
                    <a:cubicBezTo>
                      <a:pt x="91506" y="115368"/>
                      <a:pt x="90193" y="116133"/>
                      <a:pt x="88653" y="117020"/>
                    </a:cubicBezTo>
                    <a:cubicBezTo>
                      <a:pt x="87215" y="117842"/>
                      <a:pt x="85944" y="118748"/>
                      <a:pt x="84644" y="119875"/>
                    </a:cubicBezTo>
                    <a:cubicBezTo>
                      <a:pt x="83176" y="121123"/>
                      <a:pt x="81903" y="122470"/>
                      <a:pt x="80390" y="124110"/>
                    </a:cubicBezTo>
                    <a:cubicBezTo>
                      <a:pt x="77800" y="126915"/>
                      <a:pt x="74863" y="130080"/>
                      <a:pt x="70399" y="132967"/>
                    </a:cubicBezTo>
                    <a:cubicBezTo>
                      <a:pt x="69899" y="133329"/>
                      <a:pt x="69311" y="133703"/>
                      <a:pt x="68765" y="134019"/>
                    </a:cubicBezTo>
                    <a:cubicBezTo>
                      <a:pt x="66401" y="135384"/>
                      <a:pt x="64150" y="136030"/>
                      <a:pt x="62108" y="136030"/>
                    </a:cubicBezTo>
                    <a:cubicBezTo>
                      <a:pt x="56146" y="136030"/>
                      <a:pt x="51968" y="130520"/>
                      <a:pt x="51968" y="121319"/>
                    </a:cubicBezTo>
                    <a:cubicBezTo>
                      <a:pt x="51968" y="117856"/>
                      <a:pt x="52596" y="114151"/>
                      <a:pt x="53716" y="110498"/>
                    </a:cubicBezTo>
                    <a:cubicBezTo>
                      <a:pt x="53950" y="110252"/>
                      <a:pt x="54063" y="110130"/>
                      <a:pt x="54060" y="110130"/>
                    </a:cubicBezTo>
                    <a:lnTo>
                      <a:pt x="54060" y="110130"/>
                    </a:lnTo>
                    <a:cubicBezTo>
                      <a:pt x="54057" y="110130"/>
                      <a:pt x="53932" y="110259"/>
                      <a:pt x="53691" y="110516"/>
                    </a:cubicBezTo>
                    <a:cubicBezTo>
                      <a:pt x="54317" y="108478"/>
                      <a:pt x="55089" y="106433"/>
                      <a:pt x="56015" y="104452"/>
                    </a:cubicBezTo>
                    <a:cubicBezTo>
                      <a:pt x="56971" y="102374"/>
                      <a:pt x="58104" y="100355"/>
                      <a:pt x="59376" y="98474"/>
                    </a:cubicBezTo>
                    <a:cubicBezTo>
                      <a:pt x="62163" y="94365"/>
                      <a:pt x="65410" y="91156"/>
                      <a:pt x="68785" y="89212"/>
                    </a:cubicBezTo>
                    <a:cubicBezTo>
                      <a:pt x="69197" y="88971"/>
                      <a:pt x="69595" y="88794"/>
                      <a:pt x="69937" y="88635"/>
                    </a:cubicBezTo>
                    <a:lnTo>
                      <a:pt x="70083" y="88566"/>
                    </a:lnTo>
                    <a:lnTo>
                      <a:pt x="70171" y="88528"/>
                    </a:lnTo>
                    <a:cubicBezTo>
                      <a:pt x="70279" y="88458"/>
                      <a:pt x="70399" y="88401"/>
                      <a:pt x="70513" y="88351"/>
                    </a:cubicBezTo>
                    <a:cubicBezTo>
                      <a:pt x="71476" y="87863"/>
                      <a:pt x="72394" y="87457"/>
                      <a:pt x="73331" y="87109"/>
                    </a:cubicBezTo>
                    <a:lnTo>
                      <a:pt x="73843" y="86925"/>
                    </a:lnTo>
                    <a:cubicBezTo>
                      <a:pt x="74477" y="86717"/>
                      <a:pt x="75117" y="86521"/>
                      <a:pt x="75731" y="86381"/>
                    </a:cubicBezTo>
                    <a:cubicBezTo>
                      <a:pt x="76073" y="86287"/>
                      <a:pt x="76401" y="86223"/>
                      <a:pt x="76731" y="86153"/>
                    </a:cubicBezTo>
                    <a:cubicBezTo>
                      <a:pt x="77092" y="86089"/>
                      <a:pt x="77434" y="86033"/>
                      <a:pt x="77768" y="85983"/>
                    </a:cubicBezTo>
                    <a:cubicBezTo>
                      <a:pt x="78642" y="85862"/>
                      <a:pt x="79516" y="85767"/>
                      <a:pt x="80428" y="85697"/>
                    </a:cubicBezTo>
                    <a:cubicBezTo>
                      <a:pt x="82911" y="85507"/>
                      <a:pt x="85050" y="85343"/>
                      <a:pt x="88659" y="83260"/>
                    </a:cubicBezTo>
                    <a:cubicBezTo>
                      <a:pt x="91806" y="81443"/>
                      <a:pt x="93173" y="80113"/>
                      <a:pt x="94065" y="78005"/>
                    </a:cubicBezTo>
                    <a:cubicBezTo>
                      <a:pt x="95345" y="74934"/>
                      <a:pt x="95972" y="69444"/>
                      <a:pt x="95972" y="61221"/>
                    </a:cubicBezTo>
                    <a:lnTo>
                      <a:pt x="95959" y="54383"/>
                    </a:lnTo>
                    <a:lnTo>
                      <a:pt x="95965" y="47101"/>
                    </a:lnTo>
                    <a:lnTo>
                      <a:pt x="95972" y="31931"/>
                    </a:lnTo>
                    <a:lnTo>
                      <a:pt x="95959" y="31931"/>
                    </a:lnTo>
                    <a:lnTo>
                      <a:pt x="74015" y="44600"/>
                    </a:lnTo>
                    <a:lnTo>
                      <a:pt x="73970" y="44638"/>
                    </a:lnTo>
                    <a:lnTo>
                      <a:pt x="73926" y="44651"/>
                    </a:lnTo>
                    <a:lnTo>
                      <a:pt x="67309" y="48095"/>
                    </a:lnTo>
                    <a:lnTo>
                      <a:pt x="67246" y="48139"/>
                    </a:lnTo>
                    <a:lnTo>
                      <a:pt x="67170" y="48159"/>
                    </a:lnTo>
                    <a:cubicBezTo>
                      <a:pt x="67025" y="48241"/>
                      <a:pt x="66866" y="48291"/>
                      <a:pt x="66702" y="48361"/>
                    </a:cubicBezTo>
                    <a:lnTo>
                      <a:pt x="66468" y="48456"/>
                    </a:lnTo>
                    <a:cubicBezTo>
                      <a:pt x="66082" y="48620"/>
                      <a:pt x="65714" y="48760"/>
                      <a:pt x="65366" y="48892"/>
                    </a:cubicBezTo>
                    <a:cubicBezTo>
                      <a:pt x="65150" y="48975"/>
                      <a:pt x="64948" y="49044"/>
                      <a:pt x="64746" y="49108"/>
                    </a:cubicBezTo>
                    <a:lnTo>
                      <a:pt x="64580" y="49184"/>
                    </a:lnTo>
                    <a:cubicBezTo>
                      <a:pt x="64232" y="49286"/>
                      <a:pt x="63884" y="49418"/>
                      <a:pt x="63543" y="49514"/>
                    </a:cubicBezTo>
                    <a:cubicBezTo>
                      <a:pt x="63302" y="49576"/>
                      <a:pt x="63074" y="49652"/>
                      <a:pt x="62833" y="49704"/>
                    </a:cubicBezTo>
                    <a:cubicBezTo>
                      <a:pt x="62473" y="49798"/>
                      <a:pt x="62125" y="49868"/>
                      <a:pt x="61775" y="49932"/>
                    </a:cubicBezTo>
                    <a:lnTo>
                      <a:pt x="61661" y="49950"/>
                    </a:lnTo>
                    <a:cubicBezTo>
                      <a:pt x="61497" y="49982"/>
                      <a:pt x="61339" y="50014"/>
                      <a:pt x="61181" y="50026"/>
                    </a:cubicBezTo>
                    <a:cubicBezTo>
                      <a:pt x="60757" y="50090"/>
                      <a:pt x="60307" y="50114"/>
                      <a:pt x="59890" y="50128"/>
                    </a:cubicBezTo>
                    <a:cubicBezTo>
                      <a:pt x="59833" y="50134"/>
                      <a:pt x="59784" y="50135"/>
                      <a:pt x="59739" y="50135"/>
                    </a:cubicBezTo>
                    <a:cubicBezTo>
                      <a:pt x="59695" y="50135"/>
                      <a:pt x="59656" y="50134"/>
                      <a:pt x="59618" y="50134"/>
                    </a:cubicBezTo>
                    <a:cubicBezTo>
                      <a:pt x="59116" y="50134"/>
                      <a:pt x="58616" y="50070"/>
                      <a:pt x="58136" y="49982"/>
                    </a:cubicBezTo>
                    <a:cubicBezTo>
                      <a:pt x="58066" y="49956"/>
                      <a:pt x="57970" y="49944"/>
                      <a:pt x="57882" y="49918"/>
                    </a:cubicBezTo>
                    <a:cubicBezTo>
                      <a:pt x="57477" y="49804"/>
                      <a:pt x="57116" y="49678"/>
                      <a:pt x="56787" y="49532"/>
                    </a:cubicBezTo>
                    <a:cubicBezTo>
                      <a:pt x="56667" y="49482"/>
                      <a:pt x="56578" y="49430"/>
                      <a:pt x="56483" y="49374"/>
                    </a:cubicBezTo>
                    <a:lnTo>
                      <a:pt x="56439" y="49348"/>
                    </a:lnTo>
                    <a:cubicBezTo>
                      <a:pt x="56129" y="49172"/>
                      <a:pt x="55811" y="48968"/>
                      <a:pt x="55515" y="48734"/>
                    </a:cubicBezTo>
                    <a:lnTo>
                      <a:pt x="55457" y="48684"/>
                    </a:lnTo>
                    <a:cubicBezTo>
                      <a:pt x="55393" y="48620"/>
                      <a:pt x="55305" y="48551"/>
                      <a:pt x="55241" y="48494"/>
                    </a:cubicBezTo>
                    <a:cubicBezTo>
                      <a:pt x="54913" y="48203"/>
                      <a:pt x="54621" y="47849"/>
                      <a:pt x="54337" y="47475"/>
                    </a:cubicBezTo>
                    <a:cubicBezTo>
                      <a:pt x="54305" y="47437"/>
                      <a:pt x="54261" y="47367"/>
                      <a:pt x="54223" y="47329"/>
                    </a:cubicBezTo>
                    <a:cubicBezTo>
                      <a:pt x="53602" y="46429"/>
                      <a:pt x="53096" y="45271"/>
                      <a:pt x="52710" y="43872"/>
                    </a:cubicBezTo>
                    <a:cubicBezTo>
                      <a:pt x="52684" y="43802"/>
                      <a:pt x="52666" y="43726"/>
                      <a:pt x="52646" y="43650"/>
                    </a:cubicBezTo>
                    <a:cubicBezTo>
                      <a:pt x="52488" y="43004"/>
                      <a:pt x="52368" y="42352"/>
                      <a:pt x="52248" y="41669"/>
                    </a:cubicBezTo>
                    <a:lnTo>
                      <a:pt x="52196" y="41327"/>
                    </a:lnTo>
                    <a:cubicBezTo>
                      <a:pt x="52082" y="40561"/>
                      <a:pt x="51994" y="39751"/>
                      <a:pt x="51936" y="38915"/>
                    </a:cubicBezTo>
                    <a:cubicBezTo>
                      <a:pt x="51868" y="37820"/>
                      <a:pt x="51848" y="36856"/>
                      <a:pt x="51842" y="35900"/>
                    </a:cubicBezTo>
                    <a:cubicBezTo>
                      <a:pt x="51842" y="32685"/>
                      <a:pt x="52114" y="29854"/>
                      <a:pt x="52500" y="27329"/>
                    </a:cubicBezTo>
                    <a:lnTo>
                      <a:pt x="52520" y="27315"/>
                    </a:lnTo>
                    <a:cubicBezTo>
                      <a:pt x="52576" y="26967"/>
                      <a:pt x="52628" y="26599"/>
                      <a:pt x="52684" y="26257"/>
                    </a:cubicBezTo>
                    <a:cubicBezTo>
                      <a:pt x="52848" y="25175"/>
                      <a:pt x="53058" y="24168"/>
                      <a:pt x="53280" y="23194"/>
                    </a:cubicBezTo>
                    <a:cubicBezTo>
                      <a:pt x="53349" y="22870"/>
                      <a:pt x="53412" y="22548"/>
                      <a:pt x="53501" y="22224"/>
                    </a:cubicBezTo>
                    <a:cubicBezTo>
                      <a:pt x="53710" y="21269"/>
                      <a:pt x="53925" y="20357"/>
                      <a:pt x="54140" y="19451"/>
                    </a:cubicBezTo>
                    <a:cubicBezTo>
                      <a:pt x="55001" y="15894"/>
                      <a:pt x="55761" y="12809"/>
                      <a:pt x="55907" y="8562"/>
                    </a:cubicBezTo>
                    <a:lnTo>
                      <a:pt x="55919" y="8486"/>
                    </a:lnTo>
                    <a:lnTo>
                      <a:pt x="55919" y="8397"/>
                    </a:lnTo>
                    <a:cubicBezTo>
                      <a:pt x="55971" y="7777"/>
                      <a:pt x="55989" y="7385"/>
                      <a:pt x="55989" y="7005"/>
                    </a:cubicBezTo>
                    <a:cubicBezTo>
                      <a:pt x="55983" y="4168"/>
                      <a:pt x="55147" y="1983"/>
                      <a:pt x="53640" y="837"/>
                    </a:cubicBezTo>
                    <a:cubicBezTo>
                      <a:pt x="53494" y="737"/>
                      <a:pt x="53349" y="635"/>
                      <a:pt x="53210" y="553"/>
                    </a:cubicBezTo>
                    <a:lnTo>
                      <a:pt x="53216" y="539"/>
                    </a:lnTo>
                    <a:cubicBezTo>
                      <a:pt x="52678" y="229"/>
                      <a:pt x="52082" y="53"/>
                      <a:pt x="51442" y="7"/>
                    </a:cubicBezTo>
                    <a:cubicBezTo>
                      <a:pt x="51364" y="3"/>
                      <a:pt x="51285" y="1"/>
                      <a:pt x="512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1" name="Google Shape;5291;p39"/>
            <p:cNvSpPr/>
            <p:nvPr/>
          </p:nvSpPr>
          <p:spPr>
            <a:xfrm>
              <a:off x="3080458" y="3497793"/>
              <a:ext cx="911039" cy="479250"/>
            </a:xfrm>
            <a:custGeom>
              <a:avLst/>
              <a:gdLst/>
              <a:ahLst/>
              <a:cxnLst/>
              <a:rect l="l" t="t" r="r" b="b"/>
              <a:pathLst>
                <a:path w="16067" h="8452" extrusionOk="0">
                  <a:moveTo>
                    <a:pt x="8034" y="0"/>
                  </a:moveTo>
                  <a:cubicBezTo>
                    <a:pt x="6161" y="0"/>
                    <a:pt x="4288" y="412"/>
                    <a:pt x="2858" y="1237"/>
                  </a:cubicBezTo>
                  <a:cubicBezTo>
                    <a:pt x="1" y="2889"/>
                    <a:pt x="1" y="5564"/>
                    <a:pt x="2858" y="7213"/>
                  </a:cubicBezTo>
                  <a:cubicBezTo>
                    <a:pt x="4288" y="8039"/>
                    <a:pt x="6161" y="8451"/>
                    <a:pt x="8034" y="8451"/>
                  </a:cubicBezTo>
                  <a:cubicBezTo>
                    <a:pt x="9906" y="8451"/>
                    <a:pt x="11779" y="8039"/>
                    <a:pt x="13209" y="7213"/>
                  </a:cubicBezTo>
                  <a:cubicBezTo>
                    <a:pt x="16066" y="5564"/>
                    <a:pt x="16066" y="2889"/>
                    <a:pt x="13209" y="1237"/>
                  </a:cubicBezTo>
                  <a:cubicBezTo>
                    <a:pt x="11779" y="412"/>
                    <a:pt x="9906" y="0"/>
                    <a:pt x="8034"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39"/>
            <p:cNvSpPr/>
            <p:nvPr/>
          </p:nvSpPr>
          <p:spPr>
            <a:xfrm>
              <a:off x="6131064" y="2201144"/>
              <a:ext cx="287822" cy="570370"/>
            </a:xfrm>
            <a:custGeom>
              <a:avLst/>
              <a:gdLst/>
              <a:ahLst/>
              <a:cxnLst/>
              <a:rect l="l" t="t" r="r" b="b"/>
              <a:pathLst>
                <a:path w="5076" h="10059" extrusionOk="0">
                  <a:moveTo>
                    <a:pt x="3724" y="0"/>
                  </a:moveTo>
                  <a:cubicBezTo>
                    <a:pt x="2730" y="0"/>
                    <a:pt x="854" y="1251"/>
                    <a:pt x="379" y="4260"/>
                  </a:cubicBezTo>
                  <a:cubicBezTo>
                    <a:pt x="0" y="6663"/>
                    <a:pt x="506" y="9455"/>
                    <a:pt x="506" y="9455"/>
                  </a:cubicBezTo>
                  <a:lnTo>
                    <a:pt x="1564" y="10058"/>
                  </a:lnTo>
                  <a:cubicBezTo>
                    <a:pt x="1533" y="6925"/>
                    <a:pt x="2680" y="4493"/>
                    <a:pt x="3567" y="3342"/>
                  </a:cubicBezTo>
                  <a:cubicBezTo>
                    <a:pt x="5075" y="1393"/>
                    <a:pt x="4881" y="390"/>
                    <a:pt x="4045" y="55"/>
                  </a:cubicBezTo>
                  <a:cubicBezTo>
                    <a:pt x="3954" y="19"/>
                    <a:pt x="3846" y="0"/>
                    <a:pt x="3724"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39"/>
            <p:cNvSpPr/>
            <p:nvPr/>
          </p:nvSpPr>
          <p:spPr>
            <a:xfrm>
              <a:off x="6144446" y="2201144"/>
              <a:ext cx="252383" cy="570370"/>
            </a:xfrm>
            <a:custGeom>
              <a:avLst/>
              <a:gdLst/>
              <a:ahLst/>
              <a:cxnLst/>
              <a:rect l="l" t="t" r="r" b="b"/>
              <a:pathLst>
                <a:path w="4451" h="10059" extrusionOk="0">
                  <a:moveTo>
                    <a:pt x="3488" y="0"/>
                  </a:moveTo>
                  <a:cubicBezTo>
                    <a:pt x="2495" y="0"/>
                    <a:pt x="618" y="1253"/>
                    <a:pt x="143" y="4260"/>
                  </a:cubicBezTo>
                  <a:cubicBezTo>
                    <a:pt x="38" y="4915"/>
                    <a:pt x="0" y="5598"/>
                    <a:pt x="0" y="6246"/>
                  </a:cubicBezTo>
                  <a:cubicBezTo>
                    <a:pt x="0" y="7977"/>
                    <a:pt x="270" y="9455"/>
                    <a:pt x="270" y="9455"/>
                  </a:cubicBezTo>
                  <a:lnTo>
                    <a:pt x="1328" y="10058"/>
                  </a:lnTo>
                  <a:lnTo>
                    <a:pt x="1328" y="9949"/>
                  </a:lnTo>
                  <a:cubicBezTo>
                    <a:pt x="1325" y="6871"/>
                    <a:pt x="2454" y="4479"/>
                    <a:pt x="3331" y="3342"/>
                  </a:cubicBezTo>
                  <a:cubicBezTo>
                    <a:pt x="4133" y="2308"/>
                    <a:pt x="4450" y="1540"/>
                    <a:pt x="4450" y="997"/>
                  </a:cubicBezTo>
                  <a:cubicBezTo>
                    <a:pt x="4450" y="516"/>
                    <a:pt x="4201" y="213"/>
                    <a:pt x="3809" y="55"/>
                  </a:cubicBezTo>
                  <a:cubicBezTo>
                    <a:pt x="3716" y="18"/>
                    <a:pt x="3611" y="0"/>
                    <a:pt x="34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39"/>
            <p:cNvSpPr/>
            <p:nvPr/>
          </p:nvSpPr>
          <p:spPr>
            <a:xfrm>
              <a:off x="6167297" y="2230630"/>
              <a:ext cx="171638" cy="463089"/>
            </a:xfrm>
            <a:custGeom>
              <a:avLst/>
              <a:gdLst/>
              <a:ahLst/>
              <a:cxnLst/>
              <a:rect l="l" t="t" r="r" b="b"/>
              <a:pathLst>
                <a:path w="3027" h="8167" extrusionOk="0">
                  <a:moveTo>
                    <a:pt x="2941" y="1"/>
                  </a:moveTo>
                  <a:cubicBezTo>
                    <a:pt x="2923" y="1"/>
                    <a:pt x="2905" y="7"/>
                    <a:pt x="2891" y="20"/>
                  </a:cubicBezTo>
                  <a:cubicBezTo>
                    <a:pt x="1396" y="1399"/>
                    <a:pt x="0" y="4880"/>
                    <a:pt x="348" y="8098"/>
                  </a:cubicBezTo>
                  <a:cubicBezTo>
                    <a:pt x="351" y="8136"/>
                    <a:pt x="385" y="8163"/>
                    <a:pt x="423" y="8166"/>
                  </a:cubicBezTo>
                  <a:cubicBezTo>
                    <a:pt x="426" y="8166"/>
                    <a:pt x="430" y="8166"/>
                    <a:pt x="433" y="8163"/>
                  </a:cubicBezTo>
                  <a:cubicBezTo>
                    <a:pt x="474" y="8160"/>
                    <a:pt x="505" y="8122"/>
                    <a:pt x="498" y="8081"/>
                  </a:cubicBezTo>
                  <a:cubicBezTo>
                    <a:pt x="153" y="4910"/>
                    <a:pt x="1525" y="1484"/>
                    <a:pt x="2993" y="133"/>
                  </a:cubicBezTo>
                  <a:cubicBezTo>
                    <a:pt x="3023" y="102"/>
                    <a:pt x="3027" y="54"/>
                    <a:pt x="2996" y="24"/>
                  </a:cubicBezTo>
                  <a:cubicBezTo>
                    <a:pt x="2982" y="9"/>
                    <a:pt x="2962" y="1"/>
                    <a:pt x="2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39"/>
            <p:cNvSpPr/>
            <p:nvPr/>
          </p:nvSpPr>
          <p:spPr>
            <a:xfrm>
              <a:off x="6174441" y="2365581"/>
              <a:ext cx="333127" cy="503518"/>
            </a:xfrm>
            <a:custGeom>
              <a:avLst/>
              <a:gdLst/>
              <a:ahLst/>
              <a:cxnLst/>
              <a:rect l="l" t="t" r="r" b="b"/>
              <a:pathLst>
                <a:path w="5875" h="8880" extrusionOk="0">
                  <a:moveTo>
                    <a:pt x="4656" y="0"/>
                  </a:moveTo>
                  <a:cubicBezTo>
                    <a:pt x="4615" y="0"/>
                    <a:pt x="4573" y="2"/>
                    <a:pt x="4532" y="5"/>
                  </a:cubicBezTo>
                  <a:cubicBezTo>
                    <a:pt x="4318" y="19"/>
                    <a:pt x="4109" y="114"/>
                    <a:pt x="3921" y="221"/>
                  </a:cubicBezTo>
                  <a:cubicBezTo>
                    <a:pt x="3318" y="555"/>
                    <a:pt x="2973" y="1271"/>
                    <a:pt x="2331" y="1531"/>
                  </a:cubicBezTo>
                  <a:cubicBezTo>
                    <a:pt x="2082" y="1629"/>
                    <a:pt x="1809" y="1654"/>
                    <a:pt x="1553" y="1722"/>
                  </a:cubicBezTo>
                  <a:cubicBezTo>
                    <a:pt x="1294" y="1790"/>
                    <a:pt x="1031" y="1920"/>
                    <a:pt x="911" y="2159"/>
                  </a:cubicBezTo>
                  <a:cubicBezTo>
                    <a:pt x="676" y="2630"/>
                    <a:pt x="1113" y="3210"/>
                    <a:pt x="949" y="3712"/>
                  </a:cubicBezTo>
                  <a:cubicBezTo>
                    <a:pt x="802" y="4152"/>
                    <a:pt x="372" y="4323"/>
                    <a:pt x="130" y="4722"/>
                  </a:cubicBezTo>
                  <a:cubicBezTo>
                    <a:pt x="24" y="4896"/>
                    <a:pt x="0" y="5098"/>
                    <a:pt x="17" y="5299"/>
                  </a:cubicBezTo>
                  <a:cubicBezTo>
                    <a:pt x="44" y="5643"/>
                    <a:pt x="95" y="5896"/>
                    <a:pt x="259" y="6278"/>
                  </a:cubicBezTo>
                  <a:cubicBezTo>
                    <a:pt x="396" y="6596"/>
                    <a:pt x="799" y="7158"/>
                    <a:pt x="799" y="7158"/>
                  </a:cubicBezTo>
                  <a:cubicBezTo>
                    <a:pt x="809" y="7169"/>
                    <a:pt x="3703" y="8838"/>
                    <a:pt x="3730" y="8855"/>
                  </a:cubicBezTo>
                  <a:cubicBezTo>
                    <a:pt x="3760" y="8872"/>
                    <a:pt x="3796" y="8879"/>
                    <a:pt x="3835" y="8879"/>
                  </a:cubicBezTo>
                  <a:cubicBezTo>
                    <a:pt x="4014" y="8879"/>
                    <a:pt x="4266" y="8723"/>
                    <a:pt x="4372" y="8650"/>
                  </a:cubicBezTo>
                  <a:cubicBezTo>
                    <a:pt x="4597" y="8500"/>
                    <a:pt x="4781" y="8285"/>
                    <a:pt x="4904" y="8043"/>
                  </a:cubicBezTo>
                  <a:cubicBezTo>
                    <a:pt x="5044" y="7760"/>
                    <a:pt x="5079" y="7459"/>
                    <a:pt x="5038" y="7145"/>
                  </a:cubicBezTo>
                  <a:cubicBezTo>
                    <a:pt x="5014" y="6985"/>
                    <a:pt x="4966" y="6828"/>
                    <a:pt x="4921" y="6671"/>
                  </a:cubicBezTo>
                  <a:cubicBezTo>
                    <a:pt x="4877" y="6514"/>
                    <a:pt x="4833" y="6360"/>
                    <a:pt x="4789" y="6207"/>
                  </a:cubicBezTo>
                  <a:cubicBezTo>
                    <a:pt x="4744" y="6053"/>
                    <a:pt x="4700" y="5896"/>
                    <a:pt x="4720" y="5739"/>
                  </a:cubicBezTo>
                  <a:cubicBezTo>
                    <a:pt x="4761" y="5422"/>
                    <a:pt x="5044" y="5200"/>
                    <a:pt x="5297" y="5008"/>
                  </a:cubicBezTo>
                  <a:cubicBezTo>
                    <a:pt x="5580" y="4797"/>
                    <a:pt x="5874" y="4517"/>
                    <a:pt x="5874" y="4138"/>
                  </a:cubicBezTo>
                  <a:cubicBezTo>
                    <a:pt x="5874" y="3845"/>
                    <a:pt x="5720" y="3572"/>
                    <a:pt x="5539" y="3340"/>
                  </a:cubicBezTo>
                  <a:cubicBezTo>
                    <a:pt x="5355" y="3108"/>
                    <a:pt x="5140" y="2903"/>
                    <a:pt x="4976" y="2661"/>
                  </a:cubicBezTo>
                  <a:cubicBezTo>
                    <a:pt x="4857" y="2486"/>
                    <a:pt x="4764" y="2278"/>
                    <a:pt x="4781" y="2070"/>
                  </a:cubicBezTo>
                  <a:cubicBezTo>
                    <a:pt x="4795" y="1937"/>
                    <a:pt x="4850" y="1814"/>
                    <a:pt x="4912" y="1698"/>
                  </a:cubicBezTo>
                  <a:cubicBezTo>
                    <a:pt x="5048" y="1449"/>
                    <a:pt x="5225" y="1224"/>
                    <a:pt x="5317" y="958"/>
                  </a:cubicBezTo>
                  <a:cubicBezTo>
                    <a:pt x="5410" y="692"/>
                    <a:pt x="5396" y="356"/>
                    <a:pt x="5188" y="166"/>
                  </a:cubicBezTo>
                  <a:cubicBezTo>
                    <a:pt x="5047" y="39"/>
                    <a:pt x="4851" y="0"/>
                    <a:pt x="46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39"/>
            <p:cNvSpPr/>
            <p:nvPr/>
          </p:nvSpPr>
          <p:spPr>
            <a:xfrm>
              <a:off x="6277186" y="2392572"/>
              <a:ext cx="148674" cy="423284"/>
            </a:xfrm>
            <a:custGeom>
              <a:avLst/>
              <a:gdLst/>
              <a:ahLst/>
              <a:cxnLst/>
              <a:rect l="l" t="t" r="r" b="b"/>
              <a:pathLst>
                <a:path w="2622" h="7465" extrusionOk="0">
                  <a:moveTo>
                    <a:pt x="2537" y="1"/>
                  </a:moveTo>
                  <a:cubicBezTo>
                    <a:pt x="2519" y="1"/>
                    <a:pt x="2500" y="7"/>
                    <a:pt x="2485" y="21"/>
                  </a:cubicBezTo>
                  <a:cubicBezTo>
                    <a:pt x="1441" y="1000"/>
                    <a:pt x="0" y="4359"/>
                    <a:pt x="126" y="7393"/>
                  </a:cubicBezTo>
                  <a:cubicBezTo>
                    <a:pt x="130" y="7434"/>
                    <a:pt x="161" y="7465"/>
                    <a:pt x="202" y="7465"/>
                  </a:cubicBezTo>
                  <a:lnTo>
                    <a:pt x="205" y="7465"/>
                  </a:lnTo>
                  <a:cubicBezTo>
                    <a:pt x="246" y="7461"/>
                    <a:pt x="280" y="7427"/>
                    <a:pt x="277" y="7386"/>
                  </a:cubicBezTo>
                  <a:cubicBezTo>
                    <a:pt x="154" y="4393"/>
                    <a:pt x="1564" y="1089"/>
                    <a:pt x="2588" y="129"/>
                  </a:cubicBezTo>
                  <a:cubicBezTo>
                    <a:pt x="2618" y="102"/>
                    <a:pt x="2621" y="55"/>
                    <a:pt x="2591" y="24"/>
                  </a:cubicBezTo>
                  <a:cubicBezTo>
                    <a:pt x="2577" y="8"/>
                    <a:pt x="2557" y="1"/>
                    <a:pt x="2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39"/>
            <p:cNvSpPr/>
            <p:nvPr/>
          </p:nvSpPr>
          <p:spPr>
            <a:xfrm>
              <a:off x="6309280" y="2586664"/>
              <a:ext cx="133421" cy="28691"/>
            </a:xfrm>
            <a:custGeom>
              <a:avLst/>
              <a:gdLst/>
              <a:ahLst/>
              <a:cxnLst/>
              <a:rect l="l" t="t" r="r" b="b"/>
              <a:pathLst>
                <a:path w="2353" h="506" extrusionOk="0">
                  <a:moveTo>
                    <a:pt x="2271" y="0"/>
                  </a:moveTo>
                  <a:cubicBezTo>
                    <a:pt x="2260" y="3"/>
                    <a:pt x="1042" y="55"/>
                    <a:pt x="62" y="359"/>
                  </a:cubicBezTo>
                  <a:cubicBezTo>
                    <a:pt x="21" y="372"/>
                    <a:pt x="1" y="413"/>
                    <a:pt x="11" y="454"/>
                  </a:cubicBezTo>
                  <a:cubicBezTo>
                    <a:pt x="21" y="485"/>
                    <a:pt x="52" y="506"/>
                    <a:pt x="86" y="506"/>
                  </a:cubicBezTo>
                  <a:cubicBezTo>
                    <a:pt x="93" y="506"/>
                    <a:pt x="100" y="506"/>
                    <a:pt x="107" y="502"/>
                  </a:cubicBezTo>
                  <a:cubicBezTo>
                    <a:pt x="1069" y="205"/>
                    <a:pt x="2267" y="154"/>
                    <a:pt x="2277" y="154"/>
                  </a:cubicBezTo>
                  <a:cubicBezTo>
                    <a:pt x="2318" y="151"/>
                    <a:pt x="2353" y="116"/>
                    <a:pt x="2349" y="76"/>
                  </a:cubicBezTo>
                  <a:cubicBezTo>
                    <a:pt x="2349" y="35"/>
                    <a:pt x="2318" y="0"/>
                    <a:pt x="22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39"/>
            <p:cNvSpPr/>
            <p:nvPr/>
          </p:nvSpPr>
          <p:spPr>
            <a:xfrm>
              <a:off x="2558928" y="3595331"/>
              <a:ext cx="287822" cy="570541"/>
            </a:xfrm>
            <a:custGeom>
              <a:avLst/>
              <a:gdLst/>
              <a:ahLst/>
              <a:cxnLst/>
              <a:rect l="l" t="t" r="r" b="b"/>
              <a:pathLst>
                <a:path w="5076" h="10062" extrusionOk="0">
                  <a:moveTo>
                    <a:pt x="1352" y="0"/>
                  </a:moveTo>
                  <a:cubicBezTo>
                    <a:pt x="1230" y="0"/>
                    <a:pt x="1122" y="19"/>
                    <a:pt x="1031" y="55"/>
                  </a:cubicBezTo>
                  <a:cubicBezTo>
                    <a:pt x="195" y="390"/>
                    <a:pt x="1" y="1390"/>
                    <a:pt x="1509" y="3342"/>
                  </a:cubicBezTo>
                  <a:cubicBezTo>
                    <a:pt x="2397" y="4492"/>
                    <a:pt x="3544" y="6929"/>
                    <a:pt x="3516" y="10062"/>
                  </a:cubicBezTo>
                  <a:lnTo>
                    <a:pt x="4568" y="9455"/>
                  </a:lnTo>
                  <a:cubicBezTo>
                    <a:pt x="4568" y="9455"/>
                    <a:pt x="5075" y="6662"/>
                    <a:pt x="4697" y="4260"/>
                  </a:cubicBezTo>
                  <a:cubicBezTo>
                    <a:pt x="4223" y="1252"/>
                    <a:pt x="2345" y="0"/>
                    <a:pt x="1352"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39"/>
            <p:cNvSpPr/>
            <p:nvPr/>
          </p:nvSpPr>
          <p:spPr>
            <a:xfrm>
              <a:off x="2580758" y="3595331"/>
              <a:ext cx="252496" cy="570541"/>
            </a:xfrm>
            <a:custGeom>
              <a:avLst/>
              <a:gdLst/>
              <a:ahLst/>
              <a:cxnLst/>
              <a:rect l="l" t="t" r="r" b="b"/>
              <a:pathLst>
                <a:path w="4453" h="10062" extrusionOk="0">
                  <a:moveTo>
                    <a:pt x="967" y="1"/>
                  </a:moveTo>
                  <a:cubicBezTo>
                    <a:pt x="845" y="1"/>
                    <a:pt x="738" y="18"/>
                    <a:pt x="646" y="55"/>
                  </a:cubicBezTo>
                  <a:cubicBezTo>
                    <a:pt x="254" y="212"/>
                    <a:pt x="1" y="516"/>
                    <a:pt x="1" y="997"/>
                  </a:cubicBezTo>
                  <a:cubicBezTo>
                    <a:pt x="1" y="1540"/>
                    <a:pt x="322" y="2308"/>
                    <a:pt x="1124" y="3342"/>
                  </a:cubicBezTo>
                  <a:cubicBezTo>
                    <a:pt x="2001" y="4479"/>
                    <a:pt x="3131" y="6871"/>
                    <a:pt x="3131" y="9953"/>
                  </a:cubicBezTo>
                  <a:lnTo>
                    <a:pt x="3131" y="10062"/>
                  </a:lnTo>
                  <a:lnTo>
                    <a:pt x="4183" y="9455"/>
                  </a:lnTo>
                  <a:cubicBezTo>
                    <a:pt x="4183" y="9455"/>
                    <a:pt x="4452" y="7970"/>
                    <a:pt x="4452" y="6232"/>
                  </a:cubicBezTo>
                  <a:cubicBezTo>
                    <a:pt x="4452" y="5588"/>
                    <a:pt x="4414" y="4909"/>
                    <a:pt x="4312" y="4260"/>
                  </a:cubicBezTo>
                  <a:cubicBezTo>
                    <a:pt x="3838" y="1253"/>
                    <a:pt x="1960" y="1"/>
                    <a:pt x="9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39"/>
            <p:cNvSpPr/>
            <p:nvPr/>
          </p:nvSpPr>
          <p:spPr>
            <a:xfrm>
              <a:off x="2658044" y="3635476"/>
              <a:ext cx="150772" cy="521379"/>
            </a:xfrm>
            <a:custGeom>
              <a:avLst/>
              <a:gdLst/>
              <a:ahLst/>
              <a:cxnLst/>
              <a:rect l="l" t="t" r="r" b="b"/>
              <a:pathLst>
                <a:path w="2659" h="9195" extrusionOk="0">
                  <a:moveTo>
                    <a:pt x="89" y="1"/>
                  </a:moveTo>
                  <a:cubicBezTo>
                    <a:pt x="67" y="1"/>
                    <a:pt x="46" y="10"/>
                    <a:pt x="30" y="26"/>
                  </a:cubicBezTo>
                  <a:cubicBezTo>
                    <a:pt x="0" y="61"/>
                    <a:pt x="3" y="108"/>
                    <a:pt x="38" y="135"/>
                  </a:cubicBezTo>
                  <a:cubicBezTo>
                    <a:pt x="1837" y="1726"/>
                    <a:pt x="2502" y="4409"/>
                    <a:pt x="2253" y="9112"/>
                  </a:cubicBezTo>
                  <a:cubicBezTo>
                    <a:pt x="2249" y="9153"/>
                    <a:pt x="2283" y="9190"/>
                    <a:pt x="2328" y="9194"/>
                  </a:cubicBezTo>
                  <a:lnTo>
                    <a:pt x="2331" y="9194"/>
                  </a:lnTo>
                  <a:cubicBezTo>
                    <a:pt x="2372" y="9194"/>
                    <a:pt x="2406" y="9160"/>
                    <a:pt x="2410" y="9119"/>
                  </a:cubicBezTo>
                  <a:cubicBezTo>
                    <a:pt x="2659" y="4365"/>
                    <a:pt x="1983" y="1644"/>
                    <a:pt x="140" y="20"/>
                  </a:cubicBezTo>
                  <a:cubicBezTo>
                    <a:pt x="126" y="7"/>
                    <a:pt x="108" y="1"/>
                    <a:pt x="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39"/>
            <p:cNvSpPr/>
            <p:nvPr/>
          </p:nvSpPr>
          <p:spPr>
            <a:xfrm>
              <a:off x="2477163" y="3813578"/>
              <a:ext cx="300523" cy="370154"/>
            </a:xfrm>
            <a:custGeom>
              <a:avLst/>
              <a:gdLst/>
              <a:ahLst/>
              <a:cxnLst/>
              <a:rect l="l" t="t" r="r" b="b"/>
              <a:pathLst>
                <a:path w="5300" h="6528" extrusionOk="0">
                  <a:moveTo>
                    <a:pt x="1380" y="1"/>
                  </a:moveTo>
                  <a:cubicBezTo>
                    <a:pt x="363" y="1"/>
                    <a:pt x="1" y="997"/>
                    <a:pt x="589" y="1674"/>
                  </a:cubicBezTo>
                  <a:cubicBezTo>
                    <a:pt x="1177" y="2347"/>
                    <a:pt x="2272" y="2834"/>
                    <a:pt x="3302" y="4223"/>
                  </a:cubicBezTo>
                  <a:cubicBezTo>
                    <a:pt x="4013" y="5182"/>
                    <a:pt x="4416" y="6527"/>
                    <a:pt x="4416" y="6527"/>
                  </a:cubicBezTo>
                  <a:lnTo>
                    <a:pt x="5276" y="6028"/>
                  </a:lnTo>
                  <a:cubicBezTo>
                    <a:pt x="5299" y="5019"/>
                    <a:pt x="4709" y="1671"/>
                    <a:pt x="2729" y="455"/>
                  </a:cubicBezTo>
                  <a:cubicBezTo>
                    <a:pt x="2203" y="131"/>
                    <a:pt x="1749" y="1"/>
                    <a:pt x="13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39"/>
            <p:cNvSpPr/>
            <p:nvPr/>
          </p:nvSpPr>
          <p:spPr>
            <a:xfrm>
              <a:off x="2548664" y="3849300"/>
              <a:ext cx="212181" cy="328421"/>
            </a:xfrm>
            <a:custGeom>
              <a:avLst/>
              <a:gdLst/>
              <a:ahLst/>
              <a:cxnLst/>
              <a:rect l="l" t="t" r="r" b="b"/>
              <a:pathLst>
                <a:path w="3742" h="5792" extrusionOk="0">
                  <a:moveTo>
                    <a:pt x="87" y="0"/>
                  </a:moveTo>
                  <a:cubicBezTo>
                    <a:pt x="56" y="0"/>
                    <a:pt x="27" y="19"/>
                    <a:pt x="14" y="50"/>
                  </a:cubicBezTo>
                  <a:cubicBezTo>
                    <a:pt x="1" y="91"/>
                    <a:pt x="18" y="136"/>
                    <a:pt x="59" y="153"/>
                  </a:cubicBezTo>
                  <a:cubicBezTo>
                    <a:pt x="1943" y="877"/>
                    <a:pt x="3390" y="3166"/>
                    <a:pt x="3581" y="5716"/>
                  </a:cubicBezTo>
                  <a:cubicBezTo>
                    <a:pt x="3585" y="5761"/>
                    <a:pt x="3618" y="5792"/>
                    <a:pt x="3659" y="5792"/>
                  </a:cubicBezTo>
                  <a:lnTo>
                    <a:pt x="3666" y="5792"/>
                  </a:lnTo>
                  <a:cubicBezTo>
                    <a:pt x="3711" y="5788"/>
                    <a:pt x="3741" y="5751"/>
                    <a:pt x="3738" y="5706"/>
                  </a:cubicBezTo>
                  <a:cubicBezTo>
                    <a:pt x="3544" y="3095"/>
                    <a:pt x="2055" y="754"/>
                    <a:pt x="116" y="6"/>
                  </a:cubicBezTo>
                  <a:cubicBezTo>
                    <a:pt x="107" y="2"/>
                    <a:pt x="96" y="0"/>
                    <a:pt x="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39"/>
            <p:cNvSpPr/>
            <p:nvPr/>
          </p:nvSpPr>
          <p:spPr>
            <a:xfrm>
              <a:off x="3288330" y="3615677"/>
              <a:ext cx="172205" cy="209913"/>
            </a:xfrm>
            <a:custGeom>
              <a:avLst/>
              <a:gdLst/>
              <a:ahLst/>
              <a:cxnLst/>
              <a:rect l="l" t="t" r="r" b="b"/>
              <a:pathLst>
                <a:path w="3037" h="3702" extrusionOk="0">
                  <a:moveTo>
                    <a:pt x="0" y="1"/>
                  </a:moveTo>
                  <a:lnTo>
                    <a:pt x="0" y="1277"/>
                  </a:lnTo>
                  <a:lnTo>
                    <a:pt x="0" y="1311"/>
                  </a:lnTo>
                  <a:lnTo>
                    <a:pt x="8" y="1314"/>
                  </a:lnTo>
                  <a:cubicBezTo>
                    <a:pt x="72" y="1601"/>
                    <a:pt x="704" y="2362"/>
                    <a:pt x="1062" y="2858"/>
                  </a:cubicBezTo>
                  <a:cubicBezTo>
                    <a:pt x="1304" y="3189"/>
                    <a:pt x="1758" y="3611"/>
                    <a:pt x="2304" y="3687"/>
                  </a:cubicBezTo>
                  <a:cubicBezTo>
                    <a:pt x="2381" y="3697"/>
                    <a:pt x="2451" y="3702"/>
                    <a:pt x="2515" y="3702"/>
                  </a:cubicBezTo>
                  <a:cubicBezTo>
                    <a:pt x="2887" y="3702"/>
                    <a:pt x="3037" y="3533"/>
                    <a:pt x="2752" y="3198"/>
                  </a:cubicBezTo>
                  <a:cubicBezTo>
                    <a:pt x="2615" y="3079"/>
                    <a:pt x="2482" y="2963"/>
                    <a:pt x="2359" y="2850"/>
                  </a:cubicBezTo>
                  <a:cubicBezTo>
                    <a:pt x="1977" y="2502"/>
                    <a:pt x="1687" y="1912"/>
                    <a:pt x="1520" y="1509"/>
                  </a:cubicBezTo>
                  <a:cubicBezTo>
                    <a:pt x="1424" y="1281"/>
                    <a:pt x="1376" y="1035"/>
                    <a:pt x="1376" y="785"/>
                  </a:cubicBezTo>
                  <a:lnTo>
                    <a:pt x="1376"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39"/>
            <p:cNvSpPr/>
            <p:nvPr/>
          </p:nvSpPr>
          <p:spPr>
            <a:xfrm>
              <a:off x="3572636" y="3539242"/>
              <a:ext cx="108812" cy="142607"/>
            </a:xfrm>
            <a:custGeom>
              <a:avLst/>
              <a:gdLst/>
              <a:ahLst/>
              <a:cxnLst/>
              <a:rect l="l" t="t" r="r" b="b"/>
              <a:pathLst>
                <a:path w="1919" h="2515" extrusionOk="0">
                  <a:moveTo>
                    <a:pt x="0" y="0"/>
                  </a:moveTo>
                  <a:lnTo>
                    <a:pt x="0" y="1277"/>
                  </a:lnTo>
                  <a:lnTo>
                    <a:pt x="0" y="1311"/>
                  </a:lnTo>
                  <a:lnTo>
                    <a:pt x="7" y="1314"/>
                  </a:lnTo>
                  <a:cubicBezTo>
                    <a:pt x="75" y="1618"/>
                    <a:pt x="356" y="1915"/>
                    <a:pt x="536" y="2158"/>
                  </a:cubicBezTo>
                  <a:cubicBezTo>
                    <a:pt x="679" y="2345"/>
                    <a:pt x="1041" y="2440"/>
                    <a:pt x="1260" y="2489"/>
                  </a:cubicBezTo>
                  <a:cubicBezTo>
                    <a:pt x="1331" y="2504"/>
                    <a:pt x="1403" y="2515"/>
                    <a:pt x="1474" y="2515"/>
                  </a:cubicBezTo>
                  <a:cubicBezTo>
                    <a:pt x="1501" y="2515"/>
                    <a:pt x="1529" y="2513"/>
                    <a:pt x="1556" y="2509"/>
                  </a:cubicBezTo>
                  <a:cubicBezTo>
                    <a:pt x="1611" y="2502"/>
                    <a:pt x="1666" y="2481"/>
                    <a:pt x="1710" y="2454"/>
                  </a:cubicBezTo>
                  <a:cubicBezTo>
                    <a:pt x="1751" y="2434"/>
                    <a:pt x="1785" y="2404"/>
                    <a:pt x="1809" y="2366"/>
                  </a:cubicBezTo>
                  <a:cubicBezTo>
                    <a:pt x="1918" y="2219"/>
                    <a:pt x="1833" y="2141"/>
                    <a:pt x="1755" y="2021"/>
                  </a:cubicBezTo>
                  <a:cubicBezTo>
                    <a:pt x="1655" y="1871"/>
                    <a:pt x="1587" y="1676"/>
                    <a:pt x="1519" y="1509"/>
                  </a:cubicBezTo>
                  <a:cubicBezTo>
                    <a:pt x="1454" y="1355"/>
                    <a:pt x="1372" y="1073"/>
                    <a:pt x="1372" y="1073"/>
                  </a:cubicBezTo>
                  <a:cubicBezTo>
                    <a:pt x="1372" y="1073"/>
                    <a:pt x="1375" y="868"/>
                    <a:pt x="1375" y="786"/>
                  </a:cubicBezTo>
                  <a:lnTo>
                    <a:pt x="1375"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39"/>
            <p:cNvSpPr/>
            <p:nvPr/>
          </p:nvSpPr>
          <p:spPr>
            <a:xfrm>
              <a:off x="3243251" y="2459176"/>
              <a:ext cx="445512" cy="1177541"/>
            </a:xfrm>
            <a:custGeom>
              <a:avLst/>
              <a:gdLst/>
              <a:ahLst/>
              <a:cxnLst/>
              <a:rect l="l" t="t" r="r" b="b"/>
              <a:pathLst>
                <a:path w="7857" h="20767" extrusionOk="0">
                  <a:moveTo>
                    <a:pt x="7164" y="1"/>
                  </a:moveTo>
                  <a:lnTo>
                    <a:pt x="1069" y="342"/>
                  </a:lnTo>
                  <a:cubicBezTo>
                    <a:pt x="1" y="2673"/>
                    <a:pt x="1106" y="10878"/>
                    <a:pt x="1106" y="10878"/>
                  </a:cubicBezTo>
                  <a:cubicBezTo>
                    <a:pt x="1075" y="11257"/>
                    <a:pt x="642" y="11997"/>
                    <a:pt x="482" y="13663"/>
                  </a:cubicBezTo>
                  <a:cubicBezTo>
                    <a:pt x="291" y="15628"/>
                    <a:pt x="779" y="20564"/>
                    <a:pt x="779" y="20564"/>
                  </a:cubicBezTo>
                  <a:cubicBezTo>
                    <a:pt x="779" y="20564"/>
                    <a:pt x="1089" y="20766"/>
                    <a:pt x="1533" y="20766"/>
                  </a:cubicBezTo>
                  <a:cubicBezTo>
                    <a:pt x="1725" y="20766"/>
                    <a:pt x="1943" y="20728"/>
                    <a:pt x="2171" y="20619"/>
                  </a:cubicBezTo>
                  <a:cubicBezTo>
                    <a:pt x="2171" y="20619"/>
                    <a:pt x="3482" y="13185"/>
                    <a:pt x="3728" y="11233"/>
                  </a:cubicBezTo>
                  <a:cubicBezTo>
                    <a:pt x="3942" y="9526"/>
                    <a:pt x="4355" y="5775"/>
                    <a:pt x="4355" y="5775"/>
                  </a:cubicBezTo>
                  <a:lnTo>
                    <a:pt x="5178" y="11229"/>
                  </a:lnTo>
                  <a:cubicBezTo>
                    <a:pt x="5178" y="11229"/>
                    <a:pt x="4874" y="12185"/>
                    <a:pt x="4806" y="12912"/>
                  </a:cubicBezTo>
                  <a:cubicBezTo>
                    <a:pt x="4693" y="14062"/>
                    <a:pt x="5809" y="19414"/>
                    <a:pt x="5809" y="19414"/>
                  </a:cubicBezTo>
                  <a:cubicBezTo>
                    <a:pt x="5809" y="19414"/>
                    <a:pt x="6057" y="19505"/>
                    <a:pt x="6535" y="19505"/>
                  </a:cubicBezTo>
                  <a:cubicBezTo>
                    <a:pt x="6718" y="19505"/>
                    <a:pt x="6935" y="19492"/>
                    <a:pt x="7184" y="19455"/>
                  </a:cubicBezTo>
                  <a:cubicBezTo>
                    <a:pt x="7184" y="19455"/>
                    <a:pt x="7578" y="12352"/>
                    <a:pt x="7680" y="10967"/>
                  </a:cubicBezTo>
                  <a:cubicBezTo>
                    <a:pt x="7857" y="8642"/>
                    <a:pt x="7591" y="1379"/>
                    <a:pt x="716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39"/>
            <p:cNvSpPr/>
            <p:nvPr/>
          </p:nvSpPr>
          <p:spPr>
            <a:xfrm>
              <a:off x="3490191" y="2611308"/>
              <a:ext cx="140339" cy="439898"/>
            </a:xfrm>
            <a:custGeom>
              <a:avLst/>
              <a:gdLst/>
              <a:ahLst/>
              <a:cxnLst/>
              <a:rect l="l" t="t" r="r" b="b"/>
              <a:pathLst>
                <a:path w="2475" h="7758" extrusionOk="0">
                  <a:moveTo>
                    <a:pt x="2475" y="0"/>
                  </a:moveTo>
                  <a:cubicBezTo>
                    <a:pt x="1813" y="625"/>
                    <a:pt x="348" y="928"/>
                    <a:pt x="348" y="928"/>
                  </a:cubicBezTo>
                  <a:lnTo>
                    <a:pt x="0" y="3092"/>
                  </a:lnTo>
                  <a:lnTo>
                    <a:pt x="704" y="7758"/>
                  </a:lnTo>
                  <a:lnTo>
                    <a:pt x="356" y="2816"/>
                  </a:lnTo>
                  <a:lnTo>
                    <a:pt x="745" y="1150"/>
                  </a:lnTo>
                  <a:cubicBezTo>
                    <a:pt x="1778" y="867"/>
                    <a:pt x="2474" y="0"/>
                    <a:pt x="24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39"/>
            <p:cNvSpPr/>
            <p:nvPr/>
          </p:nvSpPr>
          <p:spPr>
            <a:xfrm>
              <a:off x="3268824" y="3665065"/>
              <a:ext cx="228341" cy="208722"/>
            </a:xfrm>
            <a:custGeom>
              <a:avLst/>
              <a:gdLst/>
              <a:ahLst/>
              <a:cxnLst/>
              <a:rect l="l" t="t" r="r" b="b"/>
              <a:pathLst>
                <a:path w="4027" h="3681" extrusionOk="0">
                  <a:moveTo>
                    <a:pt x="1720" y="0"/>
                  </a:moveTo>
                  <a:lnTo>
                    <a:pt x="1724" y="198"/>
                  </a:lnTo>
                  <a:cubicBezTo>
                    <a:pt x="1724" y="343"/>
                    <a:pt x="1308" y="386"/>
                    <a:pt x="1085" y="386"/>
                  </a:cubicBezTo>
                  <a:cubicBezTo>
                    <a:pt x="1067" y="386"/>
                    <a:pt x="1049" y="386"/>
                    <a:pt x="1034" y="385"/>
                  </a:cubicBezTo>
                  <a:cubicBezTo>
                    <a:pt x="720" y="372"/>
                    <a:pt x="443" y="262"/>
                    <a:pt x="344" y="153"/>
                  </a:cubicBezTo>
                  <a:lnTo>
                    <a:pt x="344" y="4"/>
                  </a:lnTo>
                  <a:cubicBezTo>
                    <a:pt x="341" y="3"/>
                    <a:pt x="337" y="2"/>
                    <a:pt x="334" y="2"/>
                  </a:cubicBezTo>
                  <a:cubicBezTo>
                    <a:pt x="253" y="2"/>
                    <a:pt x="188" y="256"/>
                    <a:pt x="126" y="492"/>
                  </a:cubicBezTo>
                  <a:cubicBezTo>
                    <a:pt x="58" y="758"/>
                    <a:pt x="0" y="1072"/>
                    <a:pt x="48" y="1215"/>
                  </a:cubicBezTo>
                  <a:cubicBezTo>
                    <a:pt x="139" y="1478"/>
                    <a:pt x="522" y="1730"/>
                    <a:pt x="689" y="1956"/>
                  </a:cubicBezTo>
                  <a:cubicBezTo>
                    <a:pt x="856" y="2181"/>
                    <a:pt x="952" y="2635"/>
                    <a:pt x="1160" y="2942"/>
                  </a:cubicBezTo>
                  <a:cubicBezTo>
                    <a:pt x="1365" y="3252"/>
                    <a:pt x="2184" y="3584"/>
                    <a:pt x="2655" y="3669"/>
                  </a:cubicBezTo>
                  <a:cubicBezTo>
                    <a:pt x="2700" y="3677"/>
                    <a:pt x="2753" y="3681"/>
                    <a:pt x="2810" y="3681"/>
                  </a:cubicBezTo>
                  <a:cubicBezTo>
                    <a:pt x="3266" y="3681"/>
                    <a:pt x="4027" y="3434"/>
                    <a:pt x="3887" y="3027"/>
                  </a:cubicBezTo>
                  <a:cubicBezTo>
                    <a:pt x="3737" y="2584"/>
                    <a:pt x="3143" y="2126"/>
                    <a:pt x="2710" y="1727"/>
                  </a:cubicBezTo>
                  <a:cubicBezTo>
                    <a:pt x="2160" y="1229"/>
                    <a:pt x="1853" y="58"/>
                    <a:pt x="17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39"/>
            <p:cNvSpPr/>
            <p:nvPr/>
          </p:nvSpPr>
          <p:spPr>
            <a:xfrm>
              <a:off x="3543208" y="3595321"/>
              <a:ext cx="298652" cy="153720"/>
            </a:xfrm>
            <a:custGeom>
              <a:avLst/>
              <a:gdLst/>
              <a:ahLst/>
              <a:cxnLst/>
              <a:rect l="l" t="t" r="r" b="b"/>
              <a:pathLst>
                <a:path w="5267" h="2711" extrusionOk="0">
                  <a:moveTo>
                    <a:pt x="507" y="1"/>
                  </a:moveTo>
                  <a:cubicBezTo>
                    <a:pt x="381" y="1"/>
                    <a:pt x="275" y="590"/>
                    <a:pt x="191" y="971"/>
                  </a:cubicBezTo>
                  <a:cubicBezTo>
                    <a:pt x="113" y="1325"/>
                    <a:pt x="1" y="1742"/>
                    <a:pt x="281" y="1936"/>
                  </a:cubicBezTo>
                  <a:cubicBezTo>
                    <a:pt x="493" y="2083"/>
                    <a:pt x="947" y="2121"/>
                    <a:pt x="1323" y="2121"/>
                  </a:cubicBezTo>
                  <a:cubicBezTo>
                    <a:pt x="1448" y="2121"/>
                    <a:pt x="1564" y="2117"/>
                    <a:pt x="1659" y="2111"/>
                  </a:cubicBezTo>
                  <a:cubicBezTo>
                    <a:pt x="1668" y="2110"/>
                    <a:pt x="1677" y="2110"/>
                    <a:pt x="1686" y="2110"/>
                  </a:cubicBezTo>
                  <a:cubicBezTo>
                    <a:pt x="2070" y="2110"/>
                    <a:pt x="2656" y="2519"/>
                    <a:pt x="3107" y="2619"/>
                  </a:cubicBezTo>
                  <a:cubicBezTo>
                    <a:pt x="3393" y="2683"/>
                    <a:pt x="3663" y="2710"/>
                    <a:pt x="3907" y="2710"/>
                  </a:cubicBezTo>
                  <a:cubicBezTo>
                    <a:pt x="4388" y="2710"/>
                    <a:pt x="4765" y="2605"/>
                    <a:pt x="4959" y="2475"/>
                  </a:cubicBezTo>
                  <a:cubicBezTo>
                    <a:pt x="5253" y="2281"/>
                    <a:pt x="5267" y="1936"/>
                    <a:pt x="4983" y="1810"/>
                  </a:cubicBezTo>
                  <a:cubicBezTo>
                    <a:pt x="4529" y="1605"/>
                    <a:pt x="3526" y="1206"/>
                    <a:pt x="3008" y="947"/>
                  </a:cubicBezTo>
                  <a:cubicBezTo>
                    <a:pt x="2700" y="793"/>
                    <a:pt x="2386" y="571"/>
                    <a:pt x="2198" y="363"/>
                  </a:cubicBezTo>
                  <a:cubicBezTo>
                    <a:pt x="2038" y="192"/>
                    <a:pt x="1963" y="87"/>
                    <a:pt x="1891" y="84"/>
                  </a:cubicBezTo>
                  <a:lnTo>
                    <a:pt x="1891" y="84"/>
                  </a:lnTo>
                  <a:lnTo>
                    <a:pt x="1902" y="301"/>
                  </a:lnTo>
                  <a:cubicBezTo>
                    <a:pt x="1773" y="368"/>
                    <a:pt x="1582" y="398"/>
                    <a:pt x="1383" y="398"/>
                  </a:cubicBezTo>
                  <a:cubicBezTo>
                    <a:pt x="1019" y="398"/>
                    <a:pt x="624" y="297"/>
                    <a:pt x="516" y="134"/>
                  </a:cubicBezTo>
                  <a:lnTo>
                    <a:pt x="516" y="2"/>
                  </a:lnTo>
                  <a:cubicBezTo>
                    <a:pt x="513" y="1"/>
                    <a:pt x="510" y="1"/>
                    <a:pt x="5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39"/>
            <p:cNvSpPr/>
            <p:nvPr/>
          </p:nvSpPr>
          <p:spPr>
            <a:xfrm>
              <a:off x="3293376" y="2016160"/>
              <a:ext cx="371004" cy="504255"/>
            </a:xfrm>
            <a:custGeom>
              <a:avLst/>
              <a:gdLst/>
              <a:ahLst/>
              <a:cxnLst/>
              <a:rect l="l" t="t" r="r" b="b"/>
              <a:pathLst>
                <a:path w="6543" h="8893" extrusionOk="0">
                  <a:moveTo>
                    <a:pt x="4220" y="0"/>
                  </a:moveTo>
                  <a:cubicBezTo>
                    <a:pt x="4209" y="0"/>
                    <a:pt x="4198" y="1"/>
                    <a:pt x="4188" y="2"/>
                  </a:cubicBezTo>
                  <a:lnTo>
                    <a:pt x="2066" y="63"/>
                  </a:lnTo>
                  <a:cubicBezTo>
                    <a:pt x="697" y="158"/>
                    <a:pt x="601" y="817"/>
                    <a:pt x="259" y="1541"/>
                  </a:cubicBezTo>
                  <a:cubicBezTo>
                    <a:pt x="1" y="2090"/>
                    <a:pt x="86" y="2746"/>
                    <a:pt x="284" y="3319"/>
                  </a:cubicBezTo>
                  <a:lnTo>
                    <a:pt x="1147" y="6059"/>
                  </a:lnTo>
                  <a:cubicBezTo>
                    <a:pt x="1147" y="6059"/>
                    <a:pt x="703" y="7138"/>
                    <a:pt x="185" y="8155"/>
                  </a:cubicBezTo>
                  <a:cubicBezTo>
                    <a:pt x="1130" y="8683"/>
                    <a:pt x="2168" y="8893"/>
                    <a:pt x="3123" y="8893"/>
                  </a:cubicBezTo>
                  <a:cubicBezTo>
                    <a:pt x="4582" y="8893"/>
                    <a:pt x="5845" y="8404"/>
                    <a:pt x="6280" y="7814"/>
                  </a:cubicBezTo>
                  <a:cubicBezTo>
                    <a:pt x="6311" y="7609"/>
                    <a:pt x="6127" y="5994"/>
                    <a:pt x="6010" y="4937"/>
                  </a:cubicBezTo>
                  <a:cubicBezTo>
                    <a:pt x="6434" y="3882"/>
                    <a:pt x="6543" y="3213"/>
                    <a:pt x="6366" y="2513"/>
                  </a:cubicBezTo>
                  <a:cubicBezTo>
                    <a:pt x="6044" y="1240"/>
                    <a:pt x="4802" y="0"/>
                    <a:pt x="42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39"/>
            <p:cNvSpPr/>
            <p:nvPr/>
          </p:nvSpPr>
          <p:spPr>
            <a:xfrm>
              <a:off x="3343501" y="1707756"/>
              <a:ext cx="283909" cy="391474"/>
            </a:xfrm>
            <a:custGeom>
              <a:avLst/>
              <a:gdLst/>
              <a:ahLst/>
              <a:cxnLst/>
              <a:rect l="l" t="t" r="r" b="b"/>
              <a:pathLst>
                <a:path w="5007" h="6904" extrusionOk="0">
                  <a:moveTo>
                    <a:pt x="4287" y="0"/>
                  </a:moveTo>
                  <a:cubicBezTo>
                    <a:pt x="4222" y="563"/>
                    <a:pt x="3864" y="1443"/>
                    <a:pt x="2929" y="1955"/>
                  </a:cubicBezTo>
                  <a:cubicBezTo>
                    <a:pt x="2081" y="2421"/>
                    <a:pt x="1426" y="2444"/>
                    <a:pt x="1307" y="2444"/>
                  </a:cubicBezTo>
                  <a:cubicBezTo>
                    <a:pt x="1294" y="2444"/>
                    <a:pt x="1287" y="2443"/>
                    <a:pt x="1287" y="2443"/>
                  </a:cubicBezTo>
                  <a:cubicBezTo>
                    <a:pt x="1219" y="2204"/>
                    <a:pt x="969" y="2076"/>
                    <a:pt x="720" y="2076"/>
                  </a:cubicBezTo>
                  <a:cubicBezTo>
                    <a:pt x="557" y="2076"/>
                    <a:pt x="394" y="2131"/>
                    <a:pt x="284" y="2246"/>
                  </a:cubicBezTo>
                  <a:cubicBezTo>
                    <a:pt x="0" y="2533"/>
                    <a:pt x="18" y="3331"/>
                    <a:pt x="506" y="3655"/>
                  </a:cubicBezTo>
                  <a:cubicBezTo>
                    <a:pt x="646" y="3749"/>
                    <a:pt x="770" y="3782"/>
                    <a:pt x="876" y="3782"/>
                  </a:cubicBezTo>
                  <a:cubicBezTo>
                    <a:pt x="1137" y="3782"/>
                    <a:pt x="1287" y="3580"/>
                    <a:pt x="1287" y="3580"/>
                  </a:cubicBezTo>
                  <a:lnTo>
                    <a:pt x="1287" y="5676"/>
                  </a:lnTo>
                  <a:cubicBezTo>
                    <a:pt x="1287" y="5676"/>
                    <a:pt x="1652" y="6266"/>
                    <a:pt x="2226" y="6655"/>
                  </a:cubicBezTo>
                  <a:cubicBezTo>
                    <a:pt x="2475" y="6826"/>
                    <a:pt x="2776" y="6903"/>
                    <a:pt x="3039" y="6903"/>
                  </a:cubicBezTo>
                  <a:cubicBezTo>
                    <a:pt x="3377" y="6903"/>
                    <a:pt x="3651" y="6775"/>
                    <a:pt x="3672" y="6553"/>
                  </a:cubicBezTo>
                  <a:cubicBezTo>
                    <a:pt x="3710" y="6153"/>
                    <a:pt x="3102" y="5447"/>
                    <a:pt x="3102" y="5447"/>
                  </a:cubicBezTo>
                  <a:lnTo>
                    <a:pt x="3102" y="4581"/>
                  </a:lnTo>
                  <a:cubicBezTo>
                    <a:pt x="3376" y="4627"/>
                    <a:pt x="3655" y="4668"/>
                    <a:pt x="3884" y="4668"/>
                  </a:cubicBezTo>
                  <a:cubicBezTo>
                    <a:pt x="4023" y="4668"/>
                    <a:pt x="4143" y="4653"/>
                    <a:pt x="4233" y="4614"/>
                  </a:cubicBezTo>
                  <a:cubicBezTo>
                    <a:pt x="4468" y="4512"/>
                    <a:pt x="4936" y="4154"/>
                    <a:pt x="4970" y="2710"/>
                  </a:cubicBezTo>
                  <a:cubicBezTo>
                    <a:pt x="5007" y="1007"/>
                    <a:pt x="4608" y="191"/>
                    <a:pt x="4287"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39"/>
            <p:cNvSpPr/>
            <p:nvPr/>
          </p:nvSpPr>
          <p:spPr>
            <a:xfrm>
              <a:off x="3503743" y="1830630"/>
              <a:ext cx="21150" cy="21320"/>
            </a:xfrm>
            <a:custGeom>
              <a:avLst/>
              <a:gdLst/>
              <a:ahLst/>
              <a:cxnLst/>
              <a:rect l="l" t="t" r="r" b="b"/>
              <a:pathLst>
                <a:path w="373" h="376" extrusionOk="0">
                  <a:moveTo>
                    <a:pt x="184" y="0"/>
                  </a:moveTo>
                  <a:cubicBezTo>
                    <a:pt x="182" y="0"/>
                    <a:pt x="180" y="0"/>
                    <a:pt x="178" y="0"/>
                  </a:cubicBezTo>
                  <a:cubicBezTo>
                    <a:pt x="79" y="4"/>
                    <a:pt x="0" y="92"/>
                    <a:pt x="7" y="198"/>
                  </a:cubicBezTo>
                  <a:cubicBezTo>
                    <a:pt x="10" y="296"/>
                    <a:pt x="90" y="376"/>
                    <a:pt x="183" y="376"/>
                  </a:cubicBezTo>
                  <a:cubicBezTo>
                    <a:pt x="187" y="376"/>
                    <a:pt x="191" y="376"/>
                    <a:pt x="194" y="376"/>
                  </a:cubicBezTo>
                  <a:cubicBezTo>
                    <a:pt x="297" y="372"/>
                    <a:pt x="372" y="284"/>
                    <a:pt x="369" y="181"/>
                  </a:cubicBezTo>
                  <a:cubicBezTo>
                    <a:pt x="362" y="77"/>
                    <a:pt x="280" y="0"/>
                    <a:pt x="1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39"/>
            <p:cNvSpPr/>
            <p:nvPr/>
          </p:nvSpPr>
          <p:spPr>
            <a:xfrm>
              <a:off x="3534475" y="1910127"/>
              <a:ext cx="26026" cy="16897"/>
            </a:xfrm>
            <a:custGeom>
              <a:avLst/>
              <a:gdLst/>
              <a:ahLst/>
              <a:cxnLst/>
              <a:rect l="l" t="t" r="r" b="b"/>
              <a:pathLst>
                <a:path w="459" h="298" extrusionOk="0">
                  <a:moveTo>
                    <a:pt x="35" y="1"/>
                  </a:moveTo>
                  <a:cubicBezTo>
                    <a:pt x="1" y="124"/>
                    <a:pt x="66" y="250"/>
                    <a:pt x="185" y="287"/>
                  </a:cubicBezTo>
                  <a:cubicBezTo>
                    <a:pt x="207" y="294"/>
                    <a:pt x="229" y="298"/>
                    <a:pt x="250" y="298"/>
                  </a:cubicBezTo>
                  <a:cubicBezTo>
                    <a:pt x="344" y="298"/>
                    <a:pt x="430" y="235"/>
                    <a:pt x="458" y="138"/>
                  </a:cubicBezTo>
                  <a:lnTo>
                    <a:pt x="35"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39"/>
            <p:cNvSpPr/>
            <p:nvPr/>
          </p:nvSpPr>
          <p:spPr>
            <a:xfrm>
              <a:off x="3588116" y="1789010"/>
              <a:ext cx="24836" cy="20186"/>
            </a:xfrm>
            <a:custGeom>
              <a:avLst/>
              <a:gdLst/>
              <a:ahLst/>
              <a:cxnLst/>
              <a:rect l="l" t="t" r="r" b="b"/>
              <a:pathLst>
                <a:path w="438" h="356" extrusionOk="0">
                  <a:moveTo>
                    <a:pt x="186" y="1"/>
                  </a:moveTo>
                  <a:cubicBezTo>
                    <a:pt x="114" y="1"/>
                    <a:pt x="44" y="36"/>
                    <a:pt x="1" y="103"/>
                  </a:cubicBezTo>
                  <a:lnTo>
                    <a:pt x="369" y="355"/>
                  </a:lnTo>
                  <a:cubicBezTo>
                    <a:pt x="437" y="249"/>
                    <a:pt x="410" y="109"/>
                    <a:pt x="308" y="38"/>
                  </a:cubicBezTo>
                  <a:cubicBezTo>
                    <a:pt x="270" y="13"/>
                    <a:pt x="227" y="1"/>
                    <a:pt x="1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39"/>
            <p:cNvSpPr/>
            <p:nvPr/>
          </p:nvSpPr>
          <p:spPr>
            <a:xfrm>
              <a:off x="3583240" y="1823032"/>
              <a:ext cx="21377" cy="21604"/>
            </a:xfrm>
            <a:custGeom>
              <a:avLst/>
              <a:gdLst/>
              <a:ahLst/>
              <a:cxnLst/>
              <a:rect l="l" t="t" r="r" b="b"/>
              <a:pathLst>
                <a:path w="377" h="381" extrusionOk="0">
                  <a:moveTo>
                    <a:pt x="184" y="1"/>
                  </a:moveTo>
                  <a:cubicBezTo>
                    <a:pt x="182" y="1"/>
                    <a:pt x="180" y="1"/>
                    <a:pt x="178" y="1"/>
                  </a:cubicBezTo>
                  <a:cubicBezTo>
                    <a:pt x="79" y="8"/>
                    <a:pt x="1" y="97"/>
                    <a:pt x="8" y="199"/>
                  </a:cubicBezTo>
                  <a:cubicBezTo>
                    <a:pt x="14" y="303"/>
                    <a:pt x="96" y="380"/>
                    <a:pt x="193" y="380"/>
                  </a:cubicBezTo>
                  <a:cubicBezTo>
                    <a:pt x="195" y="380"/>
                    <a:pt x="197" y="380"/>
                    <a:pt x="199" y="380"/>
                  </a:cubicBezTo>
                  <a:cubicBezTo>
                    <a:pt x="298" y="377"/>
                    <a:pt x="377" y="288"/>
                    <a:pt x="369" y="182"/>
                  </a:cubicBezTo>
                  <a:cubicBezTo>
                    <a:pt x="366" y="82"/>
                    <a:pt x="284" y="1"/>
                    <a:pt x="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39"/>
            <p:cNvSpPr/>
            <p:nvPr/>
          </p:nvSpPr>
          <p:spPr>
            <a:xfrm>
              <a:off x="3553868" y="1827511"/>
              <a:ext cx="34305" cy="61976"/>
            </a:xfrm>
            <a:custGeom>
              <a:avLst/>
              <a:gdLst/>
              <a:ahLst/>
              <a:cxnLst/>
              <a:rect l="l" t="t" r="r" b="b"/>
              <a:pathLst>
                <a:path w="605" h="1093" extrusionOk="0">
                  <a:moveTo>
                    <a:pt x="0" y="1"/>
                  </a:moveTo>
                  <a:lnTo>
                    <a:pt x="31" y="1092"/>
                  </a:lnTo>
                  <a:lnTo>
                    <a:pt x="605" y="915"/>
                  </a:lnTo>
                  <a:lnTo>
                    <a:pt x="0"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39"/>
            <p:cNvSpPr/>
            <p:nvPr/>
          </p:nvSpPr>
          <p:spPr>
            <a:xfrm>
              <a:off x="3430369" y="1927024"/>
              <a:ext cx="89080" cy="56929"/>
            </a:xfrm>
            <a:custGeom>
              <a:avLst/>
              <a:gdLst/>
              <a:ahLst/>
              <a:cxnLst/>
              <a:rect l="l" t="t" r="r" b="b"/>
              <a:pathLst>
                <a:path w="1571" h="1004" extrusionOk="0">
                  <a:moveTo>
                    <a:pt x="1" y="0"/>
                  </a:moveTo>
                  <a:cubicBezTo>
                    <a:pt x="1" y="0"/>
                    <a:pt x="52" y="239"/>
                    <a:pt x="335" y="481"/>
                  </a:cubicBezTo>
                  <a:cubicBezTo>
                    <a:pt x="622" y="727"/>
                    <a:pt x="1570" y="1003"/>
                    <a:pt x="1570" y="1003"/>
                  </a:cubicBezTo>
                  <a:lnTo>
                    <a:pt x="1570" y="714"/>
                  </a:lnTo>
                  <a:cubicBezTo>
                    <a:pt x="1107" y="652"/>
                    <a:pt x="151" y="379"/>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39"/>
            <p:cNvSpPr/>
            <p:nvPr/>
          </p:nvSpPr>
          <p:spPr>
            <a:xfrm>
              <a:off x="3296268" y="2135405"/>
              <a:ext cx="13212" cy="68723"/>
            </a:xfrm>
            <a:custGeom>
              <a:avLst/>
              <a:gdLst/>
              <a:ahLst/>
              <a:cxnLst/>
              <a:rect l="l" t="t" r="r" b="b"/>
              <a:pathLst>
                <a:path w="233" h="1212" extrusionOk="0">
                  <a:moveTo>
                    <a:pt x="45" y="0"/>
                  </a:moveTo>
                  <a:cubicBezTo>
                    <a:pt x="0" y="400"/>
                    <a:pt x="99" y="827"/>
                    <a:pt x="233" y="1212"/>
                  </a:cubicBezTo>
                  <a:cubicBezTo>
                    <a:pt x="99" y="827"/>
                    <a:pt x="17" y="403"/>
                    <a:pt x="55"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39"/>
            <p:cNvSpPr/>
            <p:nvPr/>
          </p:nvSpPr>
          <p:spPr>
            <a:xfrm>
              <a:off x="3298763" y="2118791"/>
              <a:ext cx="3799" cy="16671"/>
            </a:xfrm>
            <a:custGeom>
              <a:avLst/>
              <a:gdLst/>
              <a:ahLst/>
              <a:cxnLst/>
              <a:rect l="l" t="t" r="r" b="b"/>
              <a:pathLst>
                <a:path w="67" h="294" extrusionOk="0">
                  <a:moveTo>
                    <a:pt x="66" y="0"/>
                  </a:moveTo>
                  <a:cubicBezTo>
                    <a:pt x="66" y="0"/>
                    <a:pt x="62" y="0"/>
                    <a:pt x="62" y="3"/>
                  </a:cubicBezTo>
                  <a:cubicBezTo>
                    <a:pt x="32" y="96"/>
                    <a:pt x="11" y="194"/>
                    <a:pt x="1" y="293"/>
                  </a:cubicBezTo>
                  <a:lnTo>
                    <a:pt x="11" y="293"/>
                  </a:lnTo>
                  <a:cubicBezTo>
                    <a:pt x="21" y="194"/>
                    <a:pt x="38" y="96"/>
                    <a:pt x="66" y="0"/>
                  </a:cubicBezTo>
                  <a:close/>
                </a:path>
              </a:pathLst>
            </a:custGeom>
            <a:solidFill>
              <a:srgbClr val="22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39"/>
            <p:cNvSpPr/>
            <p:nvPr/>
          </p:nvSpPr>
          <p:spPr>
            <a:xfrm>
              <a:off x="3303809" y="2478568"/>
              <a:ext cx="3119" cy="1758"/>
            </a:xfrm>
            <a:custGeom>
              <a:avLst/>
              <a:gdLst/>
              <a:ahLst/>
              <a:cxnLst/>
              <a:rect l="l" t="t" r="r" b="b"/>
              <a:pathLst>
                <a:path w="55" h="31" extrusionOk="0">
                  <a:moveTo>
                    <a:pt x="38" y="21"/>
                  </a:moveTo>
                  <a:cubicBezTo>
                    <a:pt x="45" y="24"/>
                    <a:pt x="48" y="27"/>
                    <a:pt x="55" y="30"/>
                  </a:cubicBezTo>
                  <a:cubicBezTo>
                    <a:pt x="48" y="27"/>
                    <a:pt x="45" y="24"/>
                    <a:pt x="38" y="21"/>
                  </a:cubicBezTo>
                  <a:close/>
                  <a:moveTo>
                    <a:pt x="1" y="0"/>
                  </a:moveTo>
                  <a:cubicBezTo>
                    <a:pt x="7" y="3"/>
                    <a:pt x="11" y="7"/>
                    <a:pt x="18" y="10"/>
                  </a:cubicBezTo>
                  <a:cubicBezTo>
                    <a:pt x="11" y="7"/>
                    <a:pt x="7" y="3"/>
                    <a:pt x="1" y="0"/>
                  </a:cubicBezTo>
                  <a:close/>
                </a:path>
              </a:pathLst>
            </a:custGeom>
            <a:solidFill>
              <a:srgbClr val="314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39"/>
            <p:cNvSpPr/>
            <p:nvPr/>
          </p:nvSpPr>
          <p:spPr>
            <a:xfrm>
              <a:off x="3297232" y="2111987"/>
              <a:ext cx="296327" cy="408428"/>
            </a:xfrm>
            <a:custGeom>
              <a:avLst/>
              <a:gdLst/>
              <a:ahLst/>
              <a:cxnLst/>
              <a:rect l="l" t="t" r="r" b="b"/>
              <a:pathLst>
                <a:path w="5226" h="7203" extrusionOk="0">
                  <a:moveTo>
                    <a:pt x="267" y="1"/>
                  </a:moveTo>
                  <a:cubicBezTo>
                    <a:pt x="267" y="1"/>
                    <a:pt x="199" y="45"/>
                    <a:pt x="93" y="120"/>
                  </a:cubicBezTo>
                  <a:cubicBezTo>
                    <a:pt x="65" y="216"/>
                    <a:pt x="48" y="314"/>
                    <a:pt x="38" y="413"/>
                  </a:cubicBezTo>
                  <a:cubicBezTo>
                    <a:pt x="0" y="816"/>
                    <a:pt x="82" y="1240"/>
                    <a:pt x="216" y="1625"/>
                  </a:cubicBezTo>
                  <a:lnTo>
                    <a:pt x="216" y="1629"/>
                  </a:lnTo>
                  <a:lnTo>
                    <a:pt x="1079" y="4369"/>
                  </a:lnTo>
                  <a:cubicBezTo>
                    <a:pt x="1079" y="4369"/>
                    <a:pt x="635" y="5448"/>
                    <a:pt x="117" y="6465"/>
                  </a:cubicBezTo>
                  <a:cubicBezTo>
                    <a:pt x="123" y="6468"/>
                    <a:pt x="127" y="6472"/>
                    <a:pt x="134" y="6475"/>
                  </a:cubicBezTo>
                  <a:cubicBezTo>
                    <a:pt x="141" y="6478"/>
                    <a:pt x="147" y="6482"/>
                    <a:pt x="154" y="6486"/>
                  </a:cubicBezTo>
                  <a:cubicBezTo>
                    <a:pt x="161" y="6489"/>
                    <a:pt x="164" y="6492"/>
                    <a:pt x="171" y="6495"/>
                  </a:cubicBezTo>
                  <a:cubicBezTo>
                    <a:pt x="1103" y="7001"/>
                    <a:pt x="2116" y="7202"/>
                    <a:pt x="3052" y="7202"/>
                  </a:cubicBezTo>
                  <a:cubicBezTo>
                    <a:pt x="3877" y="7202"/>
                    <a:pt x="4639" y="7045"/>
                    <a:pt x="5226" y="6803"/>
                  </a:cubicBezTo>
                  <a:lnTo>
                    <a:pt x="5226" y="6803"/>
                  </a:lnTo>
                  <a:cubicBezTo>
                    <a:pt x="4840" y="6864"/>
                    <a:pt x="4461" y="6888"/>
                    <a:pt x="4107" y="6888"/>
                  </a:cubicBezTo>
                  <a:cubicBezTo>
                    <a:pt x="3546" y="6888"/>
                    <a:pt x="3035" y="6823"/>
                    <a:pt x="2608" y="6724"/>
                  </a:cubicBezTo>
                  <a:cubicBezTo>
                    <a:pt x="1960" y="6571"/>
                    <a:pt x="1297" y="5857"/>
                    <a:pt x="1594" y="5164"/>
                  </a:cubicBezTo>
                  <a:cubicBezTo>
                    <a:pt x="1680" y="4970"/>
                    <a:pt x="1826" y="4803"/>
                    <a:pt x="2011" y="4701"/>
                  </a:cubicBezTo>
                  <a:cubicBezTo>
                    <a:pt x="2075" y="4666"/>
                    <a:pt x="2133" y="4649"/>
                    <a:pt x="2188" y="4649"/>
                  </a:cubicBezTo>
                  <a:cubicBezTo>
                    <a:pt x="2274" y="4649"/>
                    <a:pt x="2355" y="4687"/>
                    <a:pt x="2444" y="4745"/>
                  </a:cubicBezTo>
                  <a:cubicBezTo>
                    <a:pt x="2137" y="4540"/>
                    <a:pt x="1594" y="3543"/>
                    <a:pt x="1522" y="3178"/>
                  </a:cubicBezTo>
                  <a:lnTo>
                    <a:pt x="1154" y="1949"/>
                  </a:lnTo>
                  <a:cubicBezTo>
                    <a:pt x="1154" y="1949"/>
                    <a:pt x="1089" y="1568"/>
                    <a:pt x="1226" y="1110"/>
                  </a:cubicBezTo>
                  <a:lnTo>
                    <a:pt x="2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39"/>
            <p:cNvSpPr/>
            <p:nvPr/>
          </p:nvSpPr>
          <p:spPr>
            <a:xfrm>
              <a:off x="4057685" y="2658852"/>
              <a:ext cx="155875" cy="487755"/>
            </a:xfrm>
            <a:custGeom>
              <a:avLst/>
              <a:gdLst/>
              <a:ahLst/>
              <a:cxnLst/>
              <a:rect l="l" t="t" r="r" b="b"/>
              <a:pathLst>
                <a:path w="2749" h="8602" extrusionOk="0">
                  <a:moveTo>
                    <a:pt x="2670" y="0"/>
                  </a:moveTo>
                  <a:cubicBezTo>
                    <a:pt x="2656" y="0"/>
                    <a:pt x="2646" y="0"/>
                    <a:pt x="2633" y="4"/>
                  </a:cubicBezTo>
                  <a:lnTo>
                    <a:pt x="2666" y="4"/>
                  </a:lnTo>
                  <a:cubicBezTo>
                    <a:pt x="2694" y="4"/>
                    <a:pt x="2721" y="4"/>
                    <a:pt x="2748" y="10"/>
                  </a:cubicBezTo>
                  <a:cubicBezTo>
                    <a:pt x="2721" y="4"/>
                    <a:pt x="2697" y="0"/>
                    <a:pt x="2670" y="0"/>
                  </a:cubicBezTo>
                  <a:close/>
                  <a:moveTo>
                    <a:pt x="1837" y="4359"/>
                  </a:moveTo>
                  <a:lnTo>
                    <a:pt x="1837" y="4362"/>
                  </a:lnTo>
                  <a:lnTo>
                    <a:pt x="1841" y="4369"/>
                  </a:lnTo>
                  <a:lnTo>
                    <a:pt x="1837" y="4359"/>
                  </a:lnTo>
                  <a:close/>
                  <a:moveTo>
                    <a:pt x="1858" y="4608"/>
                  </a:moveTo>
                  <a:cubicBezTo>
                    <a:pt x="1855" y="4618"/>
                    <a:pt x="1858" y="4628"/>
                    <a:pt x="1858" y="4638"/>
                  </a:cubicBezTo>
                  <a:lnTo>
                    <a:pt x="1858" y="4608"/>
                  </a:lnTo>
                  <a:close/>
                  <a:moveTo>
                    <a:pt x="1858" y="4638"/>
                  </a:moveTo>
                  <a:lnTo>
                    <a:pt x="1858" y="4638"/>
                  </a:lnTo>
                  <a:cubicBezTo>
                    <a:pt x="1858" y="4676"/>
                    <a:pt x="1861" y="4717"/>
                    <a:pt x="1861" y="4755"/>
                  </a:cubicBezTo>
                  <a:cubicBezTo>
                    <a:pt x="1861" y="4717"/>
                    <a:pt x="1861" y="4676"/>
                    <a:pt x="1858" y="4638"/>
                  </a:cubicBezTo>
                  <a:close/>
                  <a:moveTo>
                    <a:pt x="1844" y="5417"/>
                  </a:moveTo>
                  <a:lnTo>
                    <a:pt x="1844" y="5417"/>
                  </a:lnTo>
                  <a:cubicBezTo>
                    <a:pt x="1837" y="5489"/>
                    <a:pt x="1831" y="5563"/>
                    <a:pt x="1823" y="5642"/>
                  </a:cubicBezTo>
                  <a:cubicBezTo>
                    <a:pt x="1834" y="5567"/>
                    <a:pt x="1837" y="5489"/>
                    <a:pt x="1844" y="5417"/>
                  </a:cubicBezTo>
                  <a:close/>
                  <a:moveTo>
                    <a:pt x="1817" y="5704"/>
                  </a:moveTo>
                  <a:lnTo>
                    <a:pt x="1817" y="5704"/>
                  </a:lnTo>
                  <a:cubicBezTo>
                    <a:pt x="1813" y="5721"/>
                    <a:pt x="1810" y="5735"/>
                    <a:pt x="1806" y="5747"/>
                  </a:cubicBezTo>
                  <a:lnTo>
                    <a:pt x="1803" y="5782"/>
                  </a:lnTo>
                  <a:lnTo>
                    <a:pt x="1810" y="5747"/>
                  </a:lnTo>
                  <a:cubicBezTo>
                    <a:pt x="1810" y="5735"/>
                    <a:pt x="1813" y="5721"/>
                    <a:pt x="1817" y="5704"/>
                  </a:cubicBezTo>
                  <a:close/>
                  <a:moveTo>
                    <a:pt x="1380" y="7094"/>
                  </a:moveTo>
                  <a:lnTo>
                    <a:pt x="1380" y="7094"/>
                  </a:lnTo>
                  <a:cubicBezTo>
                    <a:pt x="1363" y="7128"/>
                    <a:pt x="1346" y="7161"/>
                    <a:pt x="1325" y="7192"/>
                  </a:cubicBezTo>
                  <a:lnTo>
                    <a:pt x="1319" y="7209"/>
                  </a:lnTo>
                  <a:lnTo>
                    <a:pt x="1319" y="7209"/>
                  </a:lnTo>
                  <a:lnTo>
                    <a:pt x="1329" y="7195"/>
                  </a:lnTo>
                  <a:cubicBezTo>
                    <a:pt x="1346" y="7161"/>
                    <a:pt x="1363" y="7128"/>
                    <a:pt x="1380" y="7094"/>
                  </a:cubicBezTo>
                  <a:close/>
                  <a:moveTo>
                    <a:pt x="971" y="7710"/>
                  </a:moveTo>
                  <a:lnTo>
                    <a:pt x="960" y="7721"/>
                  </a:lnTo>
                  <a:cubicBezTo>
                    <a:pt x="950" y="7733"/>
                    <a:pt x="943" y="7747"/>
                    <a:pt x="931" y="7760"/>
                  </a:cubicBezTo>
                  <a:lnTo>
                    <a:pt x="931" y="7760"/>
                  </a:lnTo>
                  <a:cubicBezTo>
                    <a:pt x="941" y="7750"/>
                    <a:pt x="954" y="7737"/>
                    <a:pt x="963" y="7724"/>
                  </a:cubicBezTo>
                  <a:lnTo>
                    <a:pt x="971" y="7710"/>
                  </a:lnTo>
                  <a:close/>
                  <a:moveTo>
                    <a:pt x="931" y="7760"/>
                  </a:moveTo>
                  <a:cubicBezTo>
                    <a:pt x="930" y="7761"/>
                    <a:pt x="930" y="7761"/>
                    <a:pt x="930" y="7762"/>
                  </a:cubicBezTo>
                  <a:cubicBezTo>
                    <a:pt x="930" y="7761"/>
                    <a:pt x="930" y="7761"/>
                    <a:pt x="931" y="7760"/>
                  </a:cubicBezTo>
                  <a:close/>
                  <a:moveTo>
                    <a:pt x="194" y="8459"/>
                  </a:moveTo>
                  <a:lnTo>
                    <a:pt x="194" y="8459"/>
                  </a:lnTo>
                  <a:cubicBezTo>
                    <a:pt x="167" y="8479"/>
                    <a:pt x="144" y="8496"/>
                    <a:pt x="117" y="8516"/>
                  </a:cubicBezTo>
                  <a:lnTo>
                    <a:pt x="93" y="8532"/>
                  </a:lnTo>
                  <a:lnTo>
                    <a:pt x="93" y="8532"/>
                  </a:lnTo>
                  <a:lnTo>
                    <a:pt x="120" y="8516"/>
                  </a:lnTo>
                  <a:cubicBezTo>
                    <a:pt x="144" y="8496"/>
                    <a:pt x="167" y="8479"/>
                    <a:pt x="194" y="8459"/>
                  </a:cubicBezTo>
                  <a:close/>
                  <a:moveTo>
                    <a:pt x="15" y="8594"/>
                  </a:moveTo>
                  <a:cubicBezTo>
                    <a:pt x="8" y="8594"/>
                    <a:pt x="4" y="8598"/>
                    <a:pt x="1" y="8601"/>
                  </a:cubicBezTo>
                  <a:cubicBezTo>
                    <a:pt x="8" y="8598"/>
                    <a:pt x="12" y="8594"/>
                    <a:pt x="15" y="8594"/>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39"/>
            <p:cNvSpPr/>
            <p:nvPr/>
          </p:nvSpPr>
          <p:spPr>
            <a:xfrm>
              <a:off x="3285438" y="2026650"/>
              <a:ext cx="717173" cy="506920"/>
            </a:xfrm>
            <a:custGeom>
              <a:avLst/>
              <a:gdLst/>
              <a:ahLst/>
              <a:cxnLst/>
              <a:rect l="l" t="t" r="r" b="b"/>
              <a:pathLst>
                <a:path w="12648" h="8940" extrusionOk="0">
                  <a:moveTo>
                    <a:pt x="1516" y="1"/>
                  </a:moveTo>
                  <a:cubicBezTo>
                    <a:pt x="788" y="1"/>
                    <a:pt x="0" y="714"/>
                    <a:pt x="161" y="1994"/>
                  </a:cubicBezTo>
                  <a:cubicBezTo>
                    <a:pt x="352" y="3516"/>
                    <a:pt x="1741" y="5198"/>
                    <a:pt x="3253" y="7236"/>
                  </a:cubicBezTo>
                  <a:cubicBezTo>
                    <a:pt x="3789" y="7956"/>
                    <a:pt x="6857" y="8417"/>
                    <a:pt x="8379" y="8717"/>
                  </a:cubicBezTo>
                  <a:cubicBezTo>
                    <a:pt x="8932" y="8816"/>
                    <a:pt x="9628" y="8925"/>
                    <a:pt x="10072" y="8936"/>
                  </a:cubicBezTo>
                  <a:cubicBezTo>
                    <a:pt x="10152" y="8938"/>
                    <a:pt x="10230" y="8939"/>
                    <a:pt x="10305" y="8939"/>
                  </a:cubicBezTo>
                  <a:cubicBezTo>
                    <a:pt x="11666" y="8939"/>
                    <a:pt x="12183" y="8590"/>
                    <a:pt x="12396" y="8000"/>
                  </a:cubicBezTo>
                  <a:cubicBezTo>
                    <a:pt x="12647" y="7302"/>
                    <a:pt x="12534" y="7040"/>
                    <a:pt x="12170" y="7040"/>
                  </a:cubicBezTo>
                  <a:cubicBezTo>
                    <a:pt x="12019" y="7040"/>
                    <a:pt x="11824" y="7086"/>
                    <a:pt x="11594" y="7164"/>
                  </a:cubicBezTo>
                  <a:cubicBezTo>
                    <a:pt x="11021" y="7362"/>
                    <a:pt x="10584" y="7369"/>
                    <a:pt x="10584" y="7369"/>
                  </a:cubicBezTo>
                  <a:cubicBezTo>
                    <a:pt x="10792" y="7216"/>
                    <a:pt x="10884" y="7144"/>
                    <a:pt x="10970" y="7031"/>
                  </a:cubicBezTo>
                  <a:cubicBezTo>
                    <a:pt x="11140" y="6809"/>
                    <a:pt x="11055" y="6608"/>
                    <a:pt x="10977" y="6543"/>
                  </a:cubicBezTo>
                  <a:cubicBezTo>
                    <a:pt x="10968" y="6535"/>
                    <a:pt x="10959" y="6532"/>
                    <a:pt x="10948" y="6532"/>
                  </a:cubicBezTo>
                  <a:cubicBezTo>
                    <a:pt x="10882" y="6532"/>
                    <a:pt x="10761" y="6663"/>
                    <a:pt x="10509" y="6772"/>
                  </a:cubicBezTo>
                  <a:cubicBezTo>
                    <a:pt x="10137" y="6932"/>
                    <a:pt x="9877" y="6909"/>
                    <a:pt x="9533" y="7178"/>
                  </a:cubicBezTo>
                  <a:cubicBezTo>
                    <a:pt x="9414" y="7269"/>
                    <a:pt x="9269" y="7323"/>
                    <a:pt x="9119" y="7323"/>
                  </a:cubicBezTo>
                  <a:cubicBezTo>
                    <a:pt x="9106" y="7323"/>
                    <a:pt x="9092" y="7322"/>
                    <a:pt x="9079" y="7321"/>
                  </a:cubicBezTo>
                  <a:cubicBezTo>
                    <a:pt x="8754" y="7271"/>
                    <a:pt x="5222" y="6229"/>
                    <a:pt x="4728" y="5960"/>
                  </a:cubicBezTo>
                  <a:cubicBezTo>
                    <a:pt x="4529" y="5700"/>
                    <a:pt x="2557" y="2175"/>
                    <a:pt x="2557" y="2175"/>
                  </a:cubicBezTo>
                  <a:cubicBezTo>
                    <a:pt x="2178" y="953"/>
                    <a:pt x="1929" y="437"/>
                    <a:pt x="151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39"/>
            <p:cNvSpPr/>
            <p:nvPr/>
          </p:nvSpPr>
          <p:spPr>
            <a:xfrm>
              <a:off x="5279398" y="1600445"/>
              <a:ext cx="712637" cy="424078"/>
            </a:xfrm>
            <a:custGeom>
              <a:avLst/>
              <a:gdLst/>
              <a:ahLst/>
              <a:cxnLst/>
              <a:rect l="l" t="t" r="r" b="b"/>
              <a:pathLst>
                <a:path w="12568" h="7479" extrusionOk="0">
                  <a:moveTo>
                    <a:pt x="11660" y="0"/>
                  </a:moveTo>
                  <a:cubicBezTo>
                    <a:pt x="11114" y="4"/>
                    <a:pt x="10608" y="769"/>
                    <a:pt x="10165" y="1277"/>
                  </a:cubicBezTo>
                  <a:cubicBezTo>
                    <a:pt x="9626" y="1895"/>
                    <a:pt x="8657" y="3523"/>
                    <a:pt x="7537" y="4386"/>
                  </a:cubicBezTo>
                  <a:cubicBezTo>
                    <a:pt x="7008" y="4791"/>
                    <a:pt x="4261" y="5730"/>
                    <a:pt x="3693" y="5730"/>
                  </a:cubicBezTo>
                  <a:cubicBezTo>
                    <a:pt x="3667" y="5730"/>
                    <a:pt x="3646" y="5728"/>
                    <a:pt x="3630" y="5724"/>
                  </a:cubicBezTo>
                  <a:cubicBezTo>
                    <a:pt x="3281" y="5639"/>
                    <a:pt x="3148" y="5550"/>
                    <a:pt x="2838" y="5325"/>
                  </a:cubicBezTo>
                  <a:cubicBezTo>
                    <a:pt x="2483" y="5066"/>
                    <a:pt x="2199" y="5004"/>
                    <a:pt x="1936" y="4841"/>
                  </a:cubicBezTo>
                  <a:cubicBezTo>
                    <a:pt x="1781" y="4747"/>
                    <a:pt x="1723" y="4698"/>
                    <a:pt x="1679" y="4698"/>
                  </a:cubicBezTo>
                  <a:cubicBezTo>
                    <a:pt x="1647" y="4698"/>
                    <a:pt x="1623" y="4722"/>
                    <a:pt x="1574" y="4772"/>
                  </a:cubicBezTo>
                  <a:cubicBezTo>
                    <a:pt x="1455" y="4891"/>
                    <a:pt x="1561" y="5216"/>
                    <a:pt x="1790" y="5410"/>
                  </a:cubicBezTo>
                  <a:cubicBezTo>
                    <a:pt x="2025" y="5611"/>
                    <a:pt x="2233" y="5646"/>
                    <a:pt x="2267" y="5707"/>
                  </a:cubicBezTo>
                  <a:cubicBezTo>
                    <a:pt x="2282" y="5736"/>
                    <a:pt x="2242" y="5750"/>
                    <a:pt x="2162" y="5750"/>
                  </a:cubicBezTo>
                  <a:cubicBezTo>
                    <a:pt x="2060" y="5750"/>
                    <a:pt x="1893" y="5726"/>
                    <a:pt x="1697" y="5680"/>
                  </a:cubicBezTo>
                  <a:cubicBezTo>
                    <a:pt x="1284" y="5584"/>
                    <a:pt x="872" y="5376"/>
                    <a:pt x="472" y="5236"/>
                  </a:cubicBezTo>
                  <a:cubicBezTo>
                    <a:pt x="425" y="5220"/>
                    <a:pt x="373" y="5205"/>
                    <a:pt x="323" y="5205"/>
                  </a:cubicBezTo>
                  <a:cubicBezTo>
                    <a:pt x="298" y="5205"/>
                    <a:pt x="274" y="5209"/>
                    <a:pt x="251" y="5219"/>
                  </a:cubicBezTo>
                  <a:cubicBezTo>
                    <a:pt x="213" y="5240"/>
                    <a:pt x="182" y="5274"/>
                    <a:pt x="161" y="5307"/>
                  </a:cubicBezTo>
                  <a:cubicBezTo>
                    <a:pt x="42" y="5479"/>
                    <a:pt x="1" y="5697"/>
                    <a:pt x="25" y="5901"/>
                  </a:cubicBezTo>
                  <a:cubicBezTo>
                    <a:pt x="49" y="6110"/>
                    <a:pt x="131" y="6304"/>
                    <a:pt x="247" y="6479"/>
                  </a:cubicBezTo>
                  <a:cubicBezTo>
                    <a:pt x="451" y="6793"/>
                    <a:pt x="759" y="7038"/>
                    <a:pt x="1097" y="7202"/>
                  </a:cubicBezTo>
                  <a:cubicBezTo>
                    <a:pt x="1366" y="7332"/>
                    <a:pt x="1660" y="7413"/>
                    <a:pt x="1954" y="7462"/>
                  </a:cubicBezTo>
                  <a:cubicBezTo>
                    <a:pt x="2019" y="7473"/>
                    <a:pt x="2087" y="7478"/>
                    <a:pt x="2156" y="7478"/>
                  </a:cubicBezTo>
                  <a:cubicBezTo>
                    <a:pt x="2329" y="7478"/>
                    <a:pt x="2508" y="7448"/>
                    <a:pt x="2674" y="7424"/>
                  </a:cubicBezTo>
                  <a:cubicBezTo>
                    <a:pt x="3254" y="7342"/>
                    <a:pt x="3479" y="7273"/>
                    <a:pt x="3783" y="7253"/>
                  </a:cubicBezTo>
                  <a:cubicBezTo>
                    <a:pt x="4783" y="7188"/>
                    <a:pt x="7787" y="6413"/>
                    <a:pt x="8442" y="5983"/>
                  </a:cubicBezTo>
                  <a:cubicBezTo>
                    <a:pt x="9786" y="5099"/>
                    <a:pt x="10977" y="3833"/>
                    <a:pt x="11605" y="2834"/>
                  </a:cubicBezTo>
                  <a:cubicBezTo>
                    <a:pt x="12360" y="1618"/>
                    <a:pt x="12568" y="274"/>
                    <a:pt x="1166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39"/>
            <p:cNvSpPr/>
            <p:nvPr/>
          </p:nvSpPr>
          <p:spPr>
            <a:xfrm>
              <a:off x="5741978" y="1581507"/>
              <a:ext cx="255105" cy="311070"/>
            </a:xfrm>
            <a:custGeom>
              <a:avLst/>
              <a:gdLst/>
              <a:ahLst/>
              <a:cxnLst/>
              <a:rect l="l" t="t" r="r" b="b"/>
              <a:pathLst>
                <a:path w="4499" h="5486" extrusionOk="0">
                  <a:moveTo>
                    <a:pt x="3425" y="0"/>
                  </a:moveTo>
                  <a:cubicBezTo>
                    <a:pt x="3005" y="0"/>
                    <a:pt x="2367" y="441"/>
                    <a:pt x="1754" y="1284"/>
                  </a:cubicBezTo>
                  <a:cubicBezTo>
                    <a:pt x="1072" y="2222"/>
                    <a:pt x="724" y="2874"/>
                    <a:pt x="0" y="3987"/>
                  </a:cubicBezTo>
                  <a:cubicBezTo>
                    <a:pt x="730" y="4833"/>
                    <a:pt x="2110" y="5485"/>
                    <a:pt x="2110" y="5485"/>
                  </a:cubicBezTo>
                  <a:cubicBezTo>
                    <a:pt x="2915" y="4652"/>
                    <a:pt x="3936" y="2952"/>
                    <a:pt x="4202" y="1952"/>
                  </a:cubicBezTo>
                  <a:cubicBezTo>
                    <a:pt x="4498" y="843"/>
                    <a:pt x="4229" y="345"/>
                    <a:pt x="3560" y="17"/>
                  </a:cubicBezTo>
                  <a:cubicBezTo>
                    <a:pt x="3518" y="6"/>
                    <a:pt x="3473" y="0"/>
                    <a:pt x="342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604;p28">
            <a:extLst>
              <a:ext uri="{FF2B5EF4-FFF2-40B4-BE49-F238E27FC236}">
                <a16:creationId xmlns:a16="http://schemas.microsoft.com/office/drawing/2014/main" id="{833DECB8-A9FE-4983-87F8-2F36B634F660}"/>
              </a:ext>
            </a:extLst>
          </p:cNvPr>
          <p:cNvGrpSpPr/>
          <p:nvPr/>
        </p:nvGrpSpPr>
        <p:grpSpPr>
          <a:xfrm>
            <a:off x="1552819" y="1162050"/>
            <a:ext cx="1577105" cy="2625233"/>
            <a:chOff x="1653252" y="1249313"/>
            <a:chExt cx="1608730" cy="2677877"/>
          </a:xfrm>
        </p:grpSpPr>
        <p:sp>
          <p:nvSpPr>
            <p:cNvPr id="102" name="Google Shape;605;p28">
              <a:extLst>
                <a:ext uri="{FF2B5EF4-FFF2-40B4-BE49-F238E27FC236}">
                  <a16:creationId xmlns:a16="http://schemas.microsoft.com/office/drawing/2014/main" id="{AEA28B31-431F-4451-9A03-885886078CC4}"/>
                </a:ext>
              </a:extLst>
            </p:cNvPr>
            <p:cNvSpPr/>
            <p:nvPr/>
          </p:nvSpPr>
          <p:spPr>
            <a:xfrm>
              <a:off x="1653252" y="3010960"/>
              <a:ext cx="1287405" cy="739572"/>
            </a:xfrm>
            <a:custGeom>
              <a:avLst/>
              <a:gdLst/>
              <a:ahLst/>
              <a:cxnLst/>
              <a:rect l="l" t="t" r="r" b="b"/>
              <a:pathLst>
                <a:path w="25434" h="14611" extrusionOk="0">
                  <a:moveTo>
                    <a:pt x="22128" y="1"/>
                  </a:moveTo>
                  <a:cubicBezTo>
                    <a:pt x="21958" y="1"/>
                    <a:pt x="21789" y="37"/>
                    <a:pt x="21659" y="110"/>
                  </a:cubicBezTo>
                  <a:lnTo>
                    <a:pt x="258" y="12469"/>
                  </a:lnTo>
                  <a:cubicBezTo>
                    <a:pt x="0" y="12618"/>
                    <a:pt x="0" y="12859"/>
                    <a:pt x="258" y="13009"/>
                  </a:cubicBezTo>
                  <a:lnTo>
                    <a:pt x="2835" y="14498"/>
                  </a:lnTo>
                  <a:cubicBezTo>
                    <a:pt x="2964" y="14573"/>
                    <a:pt x="3134" y="14610"/>
                    <a:pt x="3304" y="14610"/>
                  </a:cubicBezTo>
                  <a:cubicBezTo>
                    <a:pt x="3474" y="14610"/>
                    <a:pt x="3644" y="14573"/>
                    <a:pt x="3774" y="14498"/>
                  </a:cubicBezTo>
                  <a:lnTo>
                    <a:pt x="25175" y="2139"/>
                  </a:lnTo>
                  <a:cubicBezTo>
                    <a:pt x="25433" y="1990"/>
                    <a:pt x="25433" y="1749"/>
                    <a:pt x="25175" y="1599"/>
                  </a:cubicBezTo>
                  <a:lnTo>
                    <a:pt x="22598" y="110"/>
                  </a:lnTo>
                  <a:cubicBezTo>
                    <a:pt x="22467" y="37"/>
                    <a:pt x="22297" y="1"/>
                    <a:pt x="2212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06;p28">
              <a:extLst>
                <a:ext uri="{FF2B5EF4-FFF2-40B4-BE49-F238E27FC236}">
                  <a16:creationId xmlns:a16="http://schemas.microsoft.com/office/drawing/2014/main" id="{B1F62006-9359-4E96-94B0-91553E1DBC0E}"/>
                </a:ext>
              </a:extLst>
            </p:cNvPr>
            <p:cNvSpPr/>
            <p:nvPr/>
          </p:nvSpPr>
          <p:spPr>
            <a:xfrm>
              <a:off x="2958632" y="1659063"/>
              <a:ext cx="303351" cy="394614"/>
            </a:xfrm>
            <a:custGeom>
              <a:avLst/>
              <a:gdLst/>
              <a:ahLst/>
              <a:cxnLst/>
              <a:rect l="l" t="t" r="r" b="b"/>
              <a:pathLst>
                <a:path w="5993" h="7796" extrusionOk="0">
                  <a:moveTo>
                    <a:pt x="5786" y="0"/>
                  </a:moveTo>
                  <a:cubicBezTo>
                    <a:pt x="5735" y="0"/>
                    <a:pt x="5678" y="17"/>
                    <a:pt x="5618" y="52"/>
                  </a:cubicBezTo>
                  <a:lnTo>
                    <a:pt x="1674" y="2329"/>
                  </a:lnTo>
                  <a:cubicBezTo>
                    <a:pt x="1467" y="2448"/>
                    <a:pt x="1301" y="2737"/>
                    <a:pt x="1301" y="2978"/>
                  </a:cubicBezTo>
                  <a:lnTo>
                    <a:pt x="1301" y="4597"/>
                  </a:lnTo>
                  <a:lnTo>
                    <a:pt x="151" y="5790"/>
                  </a:lnTo>
                  <a:cubicBezTo>
                    <a:pt x="1" y="5947"/>
                    <a:pt x="33" y="6056"/>
                    <a:pt x="216" y="6056"/>
                  </a:cubicBezTo>
                  <a:cubicBezTo>
                    <a:pt x="236" y="6056"/>
                    <a:pt x="257" y="6055"/>
                    <a:pt x="281" y="6052"/>
                  </a:cubicBezTo>
                  <a:lnTo>
                    <a:pt x="1301" y="5933"/>
                  </a:lnTo>
                  <a:lnTo>
                    <a:pt x="1301" y="7527"/>
                  </a:lnTo>
                  <a:cubicBezTo>
                    <a:pt x="1301" y="7697"/>
                    <a:pt x="1385" y="7796"/>
                    <a:pt x="1508" y="7796"/>
                  </a:cubicBezTo>
                  <a:cubicBezTo>
                    <a:pt x="1558" y="7796"/>
                    <a:pt x="1615" y="7780"/>
                    <a:pt x="1674" y="7745"/>
                  </a:cubicBezTo>
                  <a:lnTo>
                    <a:pt x="5618" y="5467"/>
                  </a:lnTo>
                  <a:cubicBezTo>
                    <a:pt x="5825" y="5348"/>
                    <a:pt x="5992" y="5056"/>
                    <a:pt x="5992" y="4818"/>
                  </a:cubicBezTo>
                  <a:lnTo>
                    <a:pt x="5992" y="265"/>
                  </a:lnTo>
                  <a:cubicBezTo>
                    <a:pt x="5992" y="97"/>
                    <a:pt x="5908" y="0"/>
                    <a:pt x="57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07;p28">
              <a:extLst>
                <a:ext uri="{FF2B5EF4-FFF2-40B4-BE49-F238E27FC236}">
                  <a16:creationId xmlns:a16="http://schemas.microsoft.com/office/drawing/2014/main" id="{04CBDA01-2249-44AD-8668-8049EE95B6B6}"/>
                </a:ext>
              </a:extLst>
            </p:cNvPr>
            <p:cNvSpPr/>
            <p:nvPr/>
          </p:nvSpPr>
          <p:spPr>
            <a:xfrm>
              <a:off x="3072117" y="1756451"/>
              <a:ext cx="153523" cy="210518"/>
            </a:xfrm>
            <a:custGeom>
              <a:avLst/>
              <a:gdLst/>
              <a:ahLst/>
              <a:cxnLst/>
              <a:rect l="l" t="t" r="r" b="b"/>
              <a:pathLst>
                <a:path w="3033" h="4159" extrusionOk="0">
                  <a:moveTo>
                    <a:pt x="3032" y="1"/>
                  </a:moveTo>
                  <a:lnTo>
                    <a:pt x="1595" y="2499"/>
                  </a:lnTo>
                  <a:cubicBezTo>
                    <a:pt x="1560" y="2560"/>
                    <a:pt x="1514" y="2597"/>
                    <a:pt x="1472" y="2597"/>
                  </a:cubicBezTo>
                  <a:cubicBezTo>
                    <a:pt x="1460" y="2597"/>
                    <a:pt x="1449" y="2594"/>
                    <a:pt x="1438" y="2588"/>
                  </a:cubicBezTo>
                  <a:lnTo>
                    <a:pt x="0" y="1751"/>
                  </a:lnTo>
                  <a:lnTo>
                    <a:pt x="0" y="4020"/>
                  </a:lnTo>
                  <a:cubicBezTo>
                    <a:pt x="0" y="4106"/>
                    <a:pt x="35" y="4159"/>
                    <a:pt x="84" y="4159"/>
                  </a:cubicBezTo>
                  <a:cubicBezTo>
                    <a:pt x="98" y="4159"/>
                    <a:pt x="113" y="4154"/>
                    <a:pt x="129" y="4145"/>
                  </a:cubicBezTo>
                  <a:lnTo>
                    <a:pt x="2903" y="2540"/>
                  </a:lnTo>
                  <a:cubicBezTo>
                    <a:pt x="2975" y="2499"/>
                    <a:pt x="3032" y="2377"/>
                    <a:pt x="3032" y="2269"/>
                  </a:cubicBezTo>
                  <a:lnTo>
                    <a:pt x="30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08;p28">
              <a:extLst>
                <a:ext uri="{FF2B5EF4-FFF2-40B4-BE49-F238E27FC236}">
                  <a16:creationId xmlns:a16="http://schemas.microsoft.com/office/drawing/2014/main" id="{22CA587A-9DB6-4A5E-9521-DBF52324606D}"/>
                </a:ext>
              </a:extLst>
            </p:cNvPr>
            <p:cNvSpPr/>
            <p:nvPr/>
          </p:nvSpPr>
          <p:spPr>
            <a:xfrm>
              <a:off x="3072117" y="1741823"/>
              <a:ext cx="153523" cy="128973"/>
            </a:xfrm>
            <a:custGeom>
              <a:avLst/>
              <a:gdLst/>
              <a:ahLst/>
              <a:cxnLst/>
              <a:rect l="l" t="t" r="r" b="b"/>
              <a:pathLst>
                <a:path w="3033" h="2548" extrusionOk="0">
                  <a:moveTo>
                    <a:pt x="3032" y="0"/>
                  </a:moveTo>
                  <a:lnTo>
                    <a:pt x="0" y="1751"/>
                  </a:lnTo>
                  <a:lnTo>
                    <a:pt x="1441" y="2540"/>
                  </a:lnTo>
                  <a:cubicBezTo>
                    <a:pt x="1451" y="2545"/>
                    <a:pt x="1461" y="2548"/>
                    <a:pt x="1471" y="2548"/>
                  </a:cubicBezTo>
                  <a:cubicBezTo>
                    <a:pt x="1511" y="2548"/>
                    <a:pt x="1557" y="2514"/>
                    <a:pt x="1595" y="2452"/>
                  </a:cubicBezTo>
                  <a:lnTo>
                    <a:pt x="30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09;p28">
              <a:extLst>
                <a:ext uri="{FF2B5EF4-FFF2-40B4-BE49-F238E27FC236}">
                  <a16:creationId xmlns:a16="http://schemas.microsoft.com/office/drawing/2014/main" id="{86161797-662C-4802-919B-82D52D4B2AFA}"/>
                </a:ext>
              </a:extLst>
            </p:cNvPr>
            <p:cNvSpPr/>
            <p:nvPr/>
          </p:nvSpPr>
          <p:spPr>
            <a:xfrm>
              <a:off x="2958632" y="2068712"/>
              <a:ext cx="303351" cy="394715"/>
            </a:xfrm>
            <a:custGeom>
              <a:avLst/>
              <a:gdLst/>
              <a:ahLst/>
              <a:cxnLst/>
              <a:rect l="l" t="t" r="r" b="b"/>
              <a:pathLst>
                <a:path w="5993" h="7798" extrusionOk="0">
                  <a:moveTo>
                    <a:pt x="5787" y="1"/>
                  </a:moveTo>
                  <a:cubicBezTo>
                    <a:pt x="5736" y="1"/>
                    <a:pt x="5679" y="18"/>
                    <a:pt x="5618" y="54"/>
                  </a:cubicBezTo>
                  <a:lnTo>
                    <a:pt x="1674" y="2328"/>
                  </a:lnTo>
                  <a:cubicBezTo>
                    <a:pt x="1467" y="2450"/>
                    <a:pt x="1301" y="2739"/>
                    <a:pt x="1301" y="2980"/>
                  </a:cubicBezTo>
                  <a:lnTo>
                    <a:pt x="1301" y="4599"/>
                  </a:lnTo>
                  <a:lnTo>
                    <a:pt x="151" y="5792"/>
                  </a:lnTo>
                  <a:cubicBezTo>
                    <a:pt x="1" y="5948"/>
                    <a:pt x="33" y="6058"/>
                    <a:pt x="216" y="6058"/>
                  </a:cubicBezTo>
                  <a:cubicBezTo>
                    <a:pt x="236" y="6058"/>
                    <a:pt x="258" y="6057"/>
                    <a:pt x="281" y="6054"/>
                  </a:cubicBezTo>
                  <a:lnTo>
                    <a:pt x="1301" y="5935"/>
                  </a:lnTo>
                  <a:lnTo>
                    <a:pt x="1301" y="7529"/>
                  </a:lnTo>
                  <a:cubicBezTo>
                    <a:pt x="1301" y="7699"/>
                    <a:pt x="1385" y="7798"/>
                    <a:pt x="1508" y="7798"/>
                  </a:cubicBezTo>
                  <a:cubicBezTo>
                    <a:pt x="1558" y="7798"/>
                    <a:pt x="1615" y="7782"/>
                    <a:pt x="1674" y="7747"/>
                  </a:cubicBezTo>
                  <a:lnTo>
                    <a:pt x="5618" y="5469"/>
                  </a:lnTo>
                  <a:cubicBezTo>
                    <a:pt x="5825" y="5350"/>
                    <a:pt x="5992" y="5058"/>
                    <a:pt x="5992" y="4820"/>
                  </a:cubicBezTo>
                  <a:lnTo>
                    <a:pt x="5992" y="267"/>
                  </a:lnTo>
                  <a:cubicBezTo>
                    <a:pt x="5992" y="99"/>
                    <a:pt x="5909" y="1"/>
                    <a:pt x="57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10;p28">
              <a:extLst>
                <a:ext uri="{FF2B5EF4-FFF2-40B4-BE49-F238E27FC236}">
                  <a16:creationId xmlns:a16="http://schemas.microsoft.com/office/drawing/2014/main" id="{9DCFD8BC-4AB6-4AD3-949B-5B32F40E4357}"/>
                </a:ext>
              </a:extLst>
            </p:cNvPr>
            <p:cNvSpPr/>
            <p:nvPr/>
          </p:nvSpPr>
          <p:spPr>
            <a:xfrm>
              <a:off x="3059361" y="2184424"/>
              <a:ext cx="172656" cy="193156"/>
            </a:xfrm>
            <a:custGeom>
              <a:avLst/>
              <a:gdLst/>
              <a:ahLst/>
              <a:cxnLst/>
              <a:rect l="l" t="t" r="r" b="b"/>
              <a:pathLst>
                <a:path w="3411" h="3816" extrusionOk="0">
                  <a:moveTo>
                    <a:pt x="1704" y="953"/>
                  </a:moveTo>
                  <a:lnTo>
                    <a:pt x="2258" y="1466"/>
                  </a:lnTo>
                  <a:lnTo>
                    <a:pt x="1976" y="1626"/>
                  </a:lnTo>
                  <a:lnTo>
                    <a:pt x="1976" y="2500"/>
                  </a:lnTo>
                  <a:lnTo>
                    <a:pt x="1432" y="2816"/>
                  </a:lnTo>
                  <a:lnTo>
                    <a:pt x="1432" y="1942"/>
                  </a:lnTo>
                  <a:lnTo>
                    <a:pt x="1150" y="2105"/>
                  </a:lnTo>
                  <a:lnTo>
                    <a:pt x="1704" y="953"/>
                  </a:lnTo>
                  <a:close/>
                  <a:moveTo>
                    <a:pt x="2503" y="1"/>
                  </a:moveTo>
                  <a:cubicBezTo>
                    <a:pt x="2435" y="1"/>
                    <a:pt x="2362" y="21"/>
                    <a:pt x="2285" y="65"/>
                  </a:cubicBezTo>
                  <a:cubicBezTo>
                    <a:pt x="2126" y="158"/>
                    <a:pt x="1983" y="365"/>
                    <a:pt x="1897" y="603"/>
                  </a:cubicBezTo>
                  <a:cubicBezTo>
                    <a:pt x="1852" y="265"/>
                    <a:pt x="1687" y="64"/>
                    <a:pt x="1467" y="64"/>
                  </a:cubicBezTo>
                  <a:cubicBezTo>
                    <a:pt x="1391" y="64"/>
                    <a:pt x="1310" y="88"/>
                    <a:pt x="1224" y="137"/>
                  </a:cubicBezTo>
                  <a:cubicBezTo>
                    <a:pt x="813" y="375"/>
                    <a:pt x="480" y="1082"/>
                    <a:pt x="480" y="1718"/>
                  </a:cubicBezTo>
                  <a:lnTo>
                    <a:pt x="480" y="2303"/>
                  </a:lnTo>
                  <a:lnTo>
                    <a:pt x="477" y="2306"/>
                  </a:lnTo>
                  <a:cubicBezTo>
                    <a:pt x="215" y="2455"/>
                    <a:pt x="0" y="2904"/>
                    <a:pt x="0" y="3309"/>
                  </a:cubicBezTo>
                  <a:cubicBezTo>
                    <a:pt x="0" y="3622"/>
                    <a:pt x="129" y="3816"/>
                    <a:pt x="309" y="3816"/>
                  </a:cubicBezTo>
                  <a:cubicBezTo>
                    <a:pt x="361" y="3816"/>
                    <a:pt x="418" y="3799"/>
                    <a:pt x="477" y="3765"/>
                  </a:cubicBezTo>
                  <a:lnTo>
                    <a:pt x="2934" y="2347"/>
                  </a:lnTo>
                  <a:cubicBezTo>
                    <a:pt x="3196" y="2194"/>
                    <a:pt x="3411" y="1745"/>
                    <a:pt x="3411" y="1341"/>
                  </a:cubicBezTo>
                  <a:cubicBezTo>
                    <a:pt x="3411" y="1029"/>
                    <a:pt x="3281" y="834"/>
                    <a:pt x="3101" y="834"/>
                  </a:cubicBezTo>
                  <a:cubicBezTo>
                    <a:pt x="3049" y="834"/>
                    <a:pt x="2993" y="850"/>
                    <a:pt x="2934" y="885"/>
                  </a:cubicBezTo>
                  <a:lnTo>
                    <a:pt x="2907" y="898"/>
                  </a:lnTo>
                  <a:lnTo>
                    <a:pt x="2907" y="664"/>
                  </a:lnTo>
                  <a:cubicBezTo>
                    <a:pt x="2907" y="252"/>
                    <a:pt x="2739" y="1"/>
                    <a:pt x="2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11;p28">
              <a:extLst>
                <a:ext uri="{FF2B5EF4-FFF2-40B4-BE49-F238E27FC236}">
                  <a16:creationId xmlns:a16="http://schemas.microsoft.com/office/drawing/2014/main" id="{909AC5CA-E5C9-4895-987D-46D4970A4A4F}"/>
                </a:ext>
              </a:extLst>
            </p:cNvPr>
            <p:cNvSpPr/>
            <p:nvPr/>
          </p:nvSpPr>
          <p:spPr>
            <a:xfrm>
              <a:off x="2958632" y="1249313"/>
              <a:ext cx="303351" cy="394665"/>
            </a:xfrm>
            <a:custGeom>
              <a:avLst/>
              <a:gdLst/>
              <a:ahLst/>
              <a:cxnLst/>
              <a:rect l="l" t="t" r="r" b="b"/>
              <a:pathLst>
                <a:path w="5993" h="7797" extrusionOk="0">
                  <a:moveTo>
                    <a:pt x="5785" y="0"/>
                  </a:moveTo>
                  <a:cubicBezTo>
                    <a:pt x="5735" y="0"/>
                    <a:pt x="5678" y="17"/>
                    <a:pt x="5618" y="51"/>
                  </a:cubicBezTo>
                  <a:lnTo>
                    <a:pt x="1674" y="2330"/>
                  </a:lnTo>
                  <a:cubicBezTo>
                    <a:pt x="1467" y="2448"/>
                    <a:pt x="1301" y="2738"/>
                    <a:pt x="1301" y="2978"/>
                  </a:cubicBezTo>
                  <a:lnTo>
                    <a:pt x="1301" y="4597"/>
                  </a:lnTo>
                  <a:lnTo>
                    <a:pt x="151" y="5790"/>
                  </a:lnTo>
                  <a:cubicBezTo>
                    <a:pt x="1" y="5947"/>
                    <a:pt x="33" y="6056"/>
                    <a:pt x="216" y="6056"/>
                  </a:cubicBezTo>
                  <a:cubicBezTo>
                    <a:pt x="236" y="6056"/>
                    <a:pt x="257" y="6055"/>
                    <a:pt x="281" y="6052"/>
                  </a:cubicBezTo>
                  <a:lnTo>
                    <a:pt x="1301" y="5933"/>
                  </a:lnTo>
                  <a:lnTo>
                    <a:pt x="1301" y="7527"/>
                  </a:lnTo>
                  <a:cubicBezTo>
                    <a:pt x="1301" y="7698"/>
                    <a:pt x="1384" y="7796"/>
                    <a:pt x="1507" y="7796"/>
                  </a:cubicBezTo>
                  <a:cubicBezTo>
                    <a:pt x="1557" y="7796"/>
                    <a:pt x="1614" y="7780"/>
                    <a:pt x="1674" y="7745"/>
                  </a:cubicBezTo>
                  <a:lnTo>
                    <a:pt x="5618" y="5467"/>
                  </a:lnTo>
                  <a:cubicBezTo>
                    <a:pt x="5825" y="5349"/>
                    <a:pt x="5992" y="5056"/>
                    <a:pt x="5992" y="4818"/>
                  </a:cubicBezTo>
                  <a:lnTo>
                    <a:pt x="5992" y="269"/>
                  </a:lnTo>
                  <a:cubicBezTo>
                    <a:pt x="5992" y="98"/>
                    <a:pt x="5908" y="0"/>
                    <a:pt x="57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12;p28">
              <a:extLst>
                <a:ext uri="{FF2B5EF4-FFF2-40B4-BE49-F238E27FC236}">
                  <a16:creationId xmlns:a16="http://schemas.microsoft.com/office/drawing/2014/main" id="{E201CA4A-B07E-4C9B-A064-1E1CCE019C4E}"/>
                </a:ext>
              </a:extLst>
            </p:cNvPr>
            <p:cNvSpPr/>
            <p:nvPr/>
          </p:nvSpPr>
          <p:spPr>
            <a:xfrm>
              <a:off x="3063866" y="1343968"/>
              <a:ext cx="162128" cy="215226"/>
            </a:xfrm>
            <a:custGeom>
              <a:avLst/>
              <a:gdLst/>
              <a:ahLst/>
              <a:cxnLst/>
              <a:rect l="l" t="t" r="r" b="b"/>
              <a:pathLst>
                <a:path w="3203" h="4252" extrusionOk="0">
                  <a:moveTo>
                    <a:pt x="1915" y="1214"/>
                  </a:moveTo>
                  <a:cubicBezTo>
                    <a:pt x="1923" y="1214"/>
                    <a:pt x="1930" y="1214"/>
                    <a:pt x="1938" y="1214"/>
                  </a:cubicBezTo>
                  <a:lnTo>
                    <a:pt x="1965" y="1214"/>
                  </a:lnTo>
                  <a:cubicBezTo>
                    <a:pt x="1968" y="1218"/>
                    <a:pt x="1975" y="1218"/>
                    <a:pt x="1979" y="1218"/>
                  </a:cubicBezTo>
                  <a:cubicBezTo>
                    <a:pt x="2098" y="1235"/>
                    <a:pt x="2196" y="1306"/>
                    <a:pt x="2254" y="1435"/>
                  </a:cubicBezTo>
                  <a:cubicBezTo>
                    <a:pt x="2404" y="1765"/>
                    <a:pt x="2233" y="2343"/>
                    <a:pt x="1873" y="2724"/>
                  </a:cubicBezTo>
                  <a:cubicBezTo>
                    <a:pt x="1720" y="2883"/>
                    <a:pt x="1560" y="2982"/>
                    <a:pt x="1414" y="3019"/>
                  </a:cubicBezTo>
                  <a:cubicBezTo>
                    <a:pt x="1408" y="3023"/>
                    <a:pt x="1400" y="3023"/>
                    <a:pt x="1394" y="3026"/>
                  </a:cubicBezTo>
                  <a:cubicBezTo>
                    <a:pt x="1390" y="3026"/>
                    <a:pt x="1387" y="3026"/>
                    <a:pt x="1380" y="3030"/>
                  </a:cubicBezTo>
                  <a:cubicBezTo>
                    <a:pt x="1370" y="3030"/>
                    <a:pt x="1359" y="3033"/>
                    <a:pt x="1350" y="3033"/>
                  </a:cubicBezTo>
                  <a:cubicBezTo>
                    <a:pt x="1339" y="3036"/>
                    <a:pt x="1326" y="3036"/>
                    <a:pt x="1312" y="3036"/>
                  </a:cubicBezTo>
                  <a:lnTo>
                    <a:pt x="1292" y="3036"/>
                  </a:lnTo>
                  <a:cubicBezTo>
                    <a:pt x="1290" y="3038"/>
                    <a:pt x="1288" y="3039"/>
                    <a:pt x="1287" y="3039"/>
                  </a:cubicBezTo>
                  <a:cubicBezTo>
                    <a:pt x="1285" y="3039"/>
                    <a:pt x="1284" y="3038"/>
                    <a:pt x="1282" y="3036"/>
                  </a:cubicBezTo>
                  <a:cubicBezTo>
                    <a:pt x="1135" y="3036"/>
                    <a:pt x="1017" y="2961"/>
                    <a:pt x="948" y="2815"/>
                  </a:cubicBezTo>
                  <a:cubicBezTo>
                    <a:pt x="924" y="2761"/>
                    <a:pt x="907" y="2696"/>
                    <a:pt x="901" y="2632"/>
                  </a:cubicBezTo>
                  <a:cubicBezTo>
                    <a:pt x="898" y="2597"/>
                    <a:pt x="894" y="2564"/>
                    <a:pt x="894" y="2530"/>
                  </a:cubicBezTo>
                  <a:cubicBezTo>
                    <a:pt x="898" y="2210"/>
                    <a:pt x="1061" y="1812"/>
                    <a:pt x="1332" y="1527"/>
                  </a:cubicBezTo>
                  <a:cubicBezTo>
                    <a:pt x="1417" y="1435"/>
                    <a:pt x="1510" y="1364"/>
                    <a:pt x="1598" y="1312"/>
                  </a:cubicBezTo>
                  <a:cubicBezTo>
                    <a:pt x="1629" y="1292"/>
                    <a:pt x="1659" y="1279"/>
                    <a:pt x="1686" y="1265"/>
                  </a:cubicBezTo>
                  <a:cubicBezTo>
                    <a:pt x="1766" y="1231"/>
                    <a:pt x="1843" y="1214"/>
                    <a:pt x="1915" y="1214"/>
                  </a:cubicBezTo>
                  <a:close/>
                  <a:moveTo>
                    <a:pt x="2404" y="0"/>
                  </a:moveTo>
                  <a:lnTo>
                    <a:pt x="2053" y="35"/>
                  </a:lnTo>
                  <a:cubicBezTo>
                    <a:pt x="2020" y="38"/>
                    <a:pt x="1985" y="61"/>
                    <a:pt x="1975" y="88"/>
                  </a:cubicBezTo>
                  <a:lnTo>
                    <a:pt x="1785" y="602"/>
                  </a:lnTo>
                  <a:cubicBezTo>
                    <a:pt x="1775" y="626"/>
                    <a:pt x="1740" y="660"/>
                    <a:pt x="1706" y="673"/>
                  </a:cubicBezTo>
                  <a:cubicBezTo>
                    <a:pt x="1635" y="711"/>
                    <a:pt x="1563" y="752"/>
                    <a:pt x="1489" y="802"/>
                  </a:cubicBezTo>
                  <a:cubicBezTo>
                    <a:pt x="1475" y="811"/>
                    <a:pt x="1459" y="816"/>
                    <a:pt x="1445" y="816"/>
                  </a:cubicBezTo>
                  <a:cubicBezTo>
                    <a:pt x="1432" y="816"/>
                    <a:pt x="1421" y="812"/>
                    <a:pt x="1414" y="802"/>
                  </a:cubicBezTo>
                  <a:lnTo>
                    <a:pt x="1234" y="527"/>
                  </a:lnTo>
                  <a:cubicBezTo>
                    <a:pt x="1228" y="520"/>
                    <a:pt x="1220" y="517"/>
                    <a:pt x="1211" y="517"/>
                  </a:cubicBezTo>
                  <a:cubicBezTo>
                    <a:pt x="1198" y="517"/>
                    <a:pt x="1183" y="523"/>
                    <a:pt x="1169" y="537"/>
                  </a:cubicBezTo>
                  <a:lnTo>
                    <a:pt x="782" y="945"/>
                  </a:lnTo>
                  <a:cubicBezTo>
                    <a:pt x="758" y="970"/>
                    <a:pt x="744" y="1006"/>
                    <a:pt x="752" y="1031"/>
                  </a:cubicBezTo>
                  <a:lnTo>
                    <a:pt x="860" y="1394"/>
                  </a:lnTo>
                  <a:cubicBezTo>
                    <a:pt x="867" y="1418"/>
                    <a:pt x="857" y="1455"/>
                    <a:pt x="840" y="1483"/>
                  </a:cubicBezTo>
                  <a:cubicBezTo>
                    <a:pt x="775" y="1582"/>
                    <a:pt x="714" y="1687"/>
                    <a:pt x="663" y="1792"/>
                  </a:cubicBezTo>
                  <a:cubicBezTo>
                    <a:pt x="650" y="1816"/>
                    <a:pt x="612" y="1847"/>
                    <a:pt x="578" y="1853"/>
                  </a:cubicBezTo>
                  <a:lnTo>
                    <a:pt x="248" y="1932"/>
                  </a:lnTo>
                  <a:cubicBezTo>
                    <a:pt x="214" y="1941"/>
                    <a:pt x="180" y="1969"/>
                    <a:pt x="173" y="1996"/>
                  </a:cubicBezTo>
                  <a:lnTo>
                    <a:pt x="7" y="2557"/>
                  </a:lnTo>
                  <a:cubicBezTo>
                    <a:pt x="0" y="2581"/>
                    <a:pt x="17" y="2605"/>
                    <a:pt x="47" y="2605"/>
                  </a:cubicBezTo>
                  <a:lnTo>
                    <a:pt x="350" y="2622"/>
                  </a:lnTo>
                  <a:cubicBezTo>
                    <a:pt x="380" y="2625"/>
                    <a:pt x="405" y="2646"/>
                    <a:pt x="401" y="2672"/>
                  </a:cubicBezTo>
                  <a:cubicBezTo>
                    <a:pt x="391" y="2774"/>
                    <a:pt x="391" y="2870"/>
                    <a:pt x="401" y="2965"/>
                  </a:cubicBezTo>
                  <a:cubicBezTo>
                    <a:pt x="405" y="2989"/>
                    <a:pt x="388" y="3026"/>
                    <a:pt x="367" y="3054"/>
                  </a:cubicBezTo>
                  <a:lnTo>
                    <a:pt x="30" y="3462"/>
                  </a:lnTo>
                  <a:cubicBezTo>
                    <a:pt x="10" y="3485"/>
                    <a:pt x="0" y="3523"/>
                    <a:pt x="10" y="3546"/>
                  </a:cubicBezTo>
                  <a:lnTo>
                    <a:pt x="170" y="3900"/>
                  </a:lnTo>
                  <a:cubicBezTo>
                    <a:pt x="173" y="3903"/>
                    <a:pt x="176" y="3907"/>
                    <a:pt x="180" y="3910"/>
                  </a:cubicBezTo>
                  <a:cubicBezTo>
                    <a:pt x="184" y="3914"/>
                    <a:pt x="190" y="3914"/>
                    <a:pt x="193" y="3914"/>
                  </a:cubicBezTo>
                  <a:cubicBezTo>
                    <a:pt x="207" y="3914"/>
                    <a:pt x="221" y="3907"/>
                    <a:pt x="234" y="3896"/>
                  </a:cubicBezTo>
                  <a:lnTo>
                    <a:pt x="595" y="3567"/>
                  </a:lnTo>
                  <a:cubicBezTo>
                    <a:pt x="610" y="3552"/>
                    <a:pt x="629" y="3544"/>
                    <a:pt x="646" y="3544"/>
                  </a:cubicBezTo>
                  <a:cubicBezTo>
                    <a:pt x="656" y="3544"/>
                    <a:pt x="666" y="3547"/>
                    <a:pt x="673" y="3553"/>
                  </a:cubicBezTo>
                  <a:cubicBezTo>
                    <a:pt x="717" y="3590"/>
                    <a:pt x="772" y="3621"/>
                    <a:pt x="826" y="3642"/>
                  </a:cubicBezTo>
                  <a:cubicBezTo>
                    <a:pt x="849" y="3652"/>
                    <a:pt x="867" y="3679"/>
                    <a:pt x="863" y="3706"/>
                  </a:cubicBezTo>
                  <a:lnTo>
                    <a:pt x="752" y="4209"/>
                  </a:lnTo>
                  <a:cubicBezTo>
                    <a:pt x="747" y="4223"/>
                    <a:pt x="755" y="4237"/>
                    <a:pt x="765" y="4243"/>
                  </a:cubicBezTo>
                  <a:lnTo>
                    <a:pt x="768" y="4243"/>
                  </a:lnTo>
                  <a:cubicBezTo>
                    <a:pt x="773" y="4248"/>
                    <a:pt x="780" y="4251"/>
                    <a:pt x="788" y="4251"/>
                  </a:cubicBezTo>
                  <a:cubicBezTo>
                    <a:pt x="791" y="4251"/>
                    <a:pt x="795" y="4251"/>
                    <a:pt x="799" y="4250"/>
                  </a:cubicBezTo>
                  <a:lnTo>
                    <a:pt x="1152" y="4216"/>
                  </a:lnTo>
                  <a:cubicBezTo>
                    <a:pt x="1183" y="4213"/>
                    <a:pt x="1221" y="4189"/>
                    <a:pt x="1227" y="4162"/>
                  </a:cubicBezTo>
                  <a:lnTo>
                    <a:pt x="1421" y="3652"/>
                  </a:lnTo>
                  <a:cubicBezTo>
                    <a:pt x="1431" y="3625"/>
                    <a:pt x="1465" y="3590"/>
                    <a:pt x="1496" y="3577"/>
                  </a:cubicBezTo>
                  <a:cubicBezTo>
                    <a:pt x="1533" y="3560"/>
                    <a:pt x="1571" y="3540"/>
                    <a:pt x="1608" y="3515"/>
                  </a:cubicBezTo>
                  <a:cubicBezTo>
                    <a:pt x="1645" y="3495"/>
                    <a:pt x="1679" y="3475"/>
                    <a:pt x="1714" y="3451"/>
                  </a:cubicBezTo>
                  <a:cubicBezTo>
                    <a:pt x="1730" y="3440"/>
                    <a:pt x="1747" y="3434"/>
                    <a:pt x="1762" y="3434"/>
                  </a:cubicBezTo>
                  <a:cubicBezTo>
                    <a:pt x="1775" y="3434"/>
                    <a:pt x="1785" y="3438"/>
                    <a:pt x="1792" y="3448"/>
                  </a:cubicBezTo>
                  <a:lnTo>
                    <a:pt x="1971" y="3723"/>
                  </a:lnTo>
                  <a:cubicBezTo>
                    <a:pt x="1971" y="3727"/>
                    <a:pt x="1975" y="3730"/>
                    <a:pt x="1979" y="3730"/>
                  </a:cubicBezTo>
                  <a:cubicBezTo>
                    <a:pt x="1983" y="3733"/>
                    <a:pt x="1988" y="3734"/>
                    <a:pt x="1994" y="3734"/>
                  </a:cubicBezTo>
                  <a:cubicBezTo>
                    <a:pt x="2006" y="3734"/>
                    <a:pt x="2023" y="3727"/>
                    <a:pt x="2037" y="3713"/>
                  </a:cubicBezTo>
                  <a:lnTo>
                    <a:pt x="2420" y="3305"/>
                  </a:lnTo>
                  <a:cubicBezTo>
                    <a:pt x="2445" y="3281"/>
                    <a:pt x="2458" y="3244"/>
                    <a:pt x="2451" y="3220"/>
                  </a:cubicBezTo>
                  <a:lnTo>
                    <a:pt x="2343" y="2856"/>
                  </a:lnTo>
                  <a:cubicBezTo>
                    <a:pt x="2339" y="2836"/>
                    <a:pt x="2346" y="2795"/>
                    <a:pt x="2363" y="2768"/>
                  </a:cubicBezTo>
                  <a:cubicBezTo>
                    <a:pt x="2431" y="2669"/>
                    <a:pt x="2489" y="2564"/>
                    <a:pt x="2543" y="2462"/>
                  </a:cubicBezTo>
                  <a:cubicBezTo>
                    <a:pt x="2553" y="2434"/>
                    <a:pt x="2591" y="2407"/>
                    <a:pt x="2624" y="2398"/>
                  </a:cubicBezTo>
                  <a:lnTo>
                    <a:pt x="2958" y="2319"/>
                  </a:lnTo>
                  <a:cubicBezTo>
                    <a:pt x="2988" y="2309"/>
                    <a:pt x="3022" y="2282"/>
                    <a:pt x="3032" y="2255"/>
                  </a:cubicBezTo>
                  <a:lnTo>
                    <a:pt x="3199" y="1697"/>
                  </a:lnTo>
                  <a:cubicBezTo>
                    <a:pt x="3203" y="1676"/>
                    <a:pt x="3195" y="1659"/>
                    <a:pt x="3179" y="1653"/>
                  </a:cubicBezTo>
                  <a:lnTo>
                    <a:pt x="3179" y="1649"/>
                  </a:lnTo>
                  <a:cubicBezTo>
                    <a:pt x="3172" y="1646"/>
                    <a:pt x="3165" y="1646"/>
                    <a:pt x="3154" y="1646"/>
                  </a:cubicBezTo>
                  <a:lnTo>
                    <a:pt x="2856" y="1629"/>
                  </a:lnTo>
                  <a:cubicBezTo>
                    <a:pt x="2825" y="1626"/>
                    <a:pt x="2801" y="1605"/>
                    <a:pt x="2804" y="1577"/>
                  </a:cubicBezTo>
                  <a:cubicBezTo>
                    <a:pt x="2808" y="1530"/>
                    <a:pt x="2812" y="1483"/>
                    <a:pt x="2812" y="1439"/>
                  </a:cubicBezTo>
                  <a:cubicBezTo>
                    <a:pt x="2812" y="1387"/>
                    <a:pt x="2808" y="1337"/>
                    <a:pt x="2804" y="1289"/>
                  </a:cubicBezTo>
                  <a:cubicBezTo>
                    <a:pt x="2801" y="1265"/>
                    <a:pt x="2815" y="1224"/>
                    <a:pt x="2835" y="1197"/>
                  </a:cubicBezTo>
                  <a:lnTo>
                    <a:pt x="3175" y="789"/>
                  </a:lnTo>
                  <a:cubicBezTo>
                    <a:pt x="3195" y="766"/>
                    <a:pt x="3203" y="728"/>
                    <a:pt x="3195" y="708"/>
                  </a:cubicBezTo>
                  <a:lnTo>
                    <a:pt x="3036" y="354"/>
                  </a:lnTo>
                  <a:cubicBezTo>
                    <a:pt x="3032" y="347"/>
                    <a:pt x="3029" y="344"/>
                    <a:pt x="3026" y="340"/>
                  </a:cubicBezTo>
                  <a:lnTo>
                    <a:pt x="3022" y="340"/>
                  </a:lnTo>
                  <a:cubicBezTo>
                    <a:pt x="3019" y="339"/>
                    <a:pt x="3015" y="338"/>
                    <a:pt x="3010" y="338"/>
                  </a:cubicBezTo>
                  <a:cubicBezTo>
                    <a:pt x="2998" y="338"/>
                    <a:pt x="2984" y="345"/>
                    <a:pt x="2971" y="358"/>
                  </a:cubicBezTo>
                  <a:lnTo>
                    <a:pt x="2611" y="684"/>
                  </a:lnTo>
                  <a:cubicBezTo>
                    <a:pt x="2596" y="699"/>
                    <a:pt x="2577" y="707"/>
                    <a:pt x="2559" y="707"/>
                  </a:cubicBezTo>
                  <a:cubicBezTo>
                    <a:pt x="2549" y="707"/>
                    <a:pt x="2539" y="704"/>
                    <a:pt x="2533" y="697"/>
                  </a:cubicBezTo>
                  <a:cubicBezTo>
                    <a:pt x="2485" y="660"/>
                    <a:pt x="2434" y="629"/>
                    <a:pt x="2379" y="609"/>
                  </a:cubicBezTo>
                  <a:cubicBezTo>
                    <a:pt x="2352" y="598"/>
                    <a:pt x="2335" y="571"/>
                    <a:pt x="2343" y="544"/>
                  </a:cubicBezTo>
                  <a:lnTo>
                    <a:pt x="2454" y="41"/>
                  </a:lnTo>
                  <a:cubicBezTo>
                    <a:pt x="2458" y="27"/>
                    <a:pt x="2451" y="14"/>
                    <a:pt x="2437" y="7"/>
                  </a:cubicBezTo>
                  <a:cubicBezTo>
                    <a:pt x="2431" y="0"/>
                    <a:pt x="2417" y="0"/>
                    <a:pt x="24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13;p28">
              <a:extLst>
                <a:ext uri="{FF2B5EF4-FFF2-40B4-BE49-F238E27FC236}">
                  <a16:creationId xmlns:a16="http://schemas.microsoft.com/office/drawing/2014/main" id="{50DE6EC9-7C2B-475B-9A1A-A08CC9B19C61}"/>
                </a:ext>
              </a:extLst>
            </p:cNvPr>
            <p:cNvSpPr/>
            <p:nvPr/>
          </p:nvSpPr>
          <p:spPr>
            <a:xfrm>
              <a:off x="1701238" y="1311775"/>
              <a:ext cx="1187790" cy="2384034"/>
            </a:xfrm>
            <a:custGeom>
              <a:avLst/>
              <a:gdLst/>
              <a:ahLst/>
              <a:cxnLst/>
              <a:rect l="l" t="t" r="r" b="b"/>
              <a:pathLst>
                <a:path w="23466" h="47099" extrusionOk="0">
                  <a:moveTo>
                    <a:pt x="21266" y="0"/>
                  </a:moveTo>
                  <a:cubicBezTo>
                    <a:pt x="21096" y="0"/>
                    <a:pt x="20926" y="38"/>
                    <a:pt x="20797" y="112"/>
                  </a:cubicBezTo>
                  <a:lnTo>
                    <a:pt x="469" y="11849"/>
                  </a:lnTo>
                  <a:cubicBezTo>
                    <a:pt x="211" y="11998"/>
                    <a:pt x="0" y="12362"/>
                    <a:pt x="0" y="12658"/>
                  </a:cubicBezTo>
                  <a:lnTo>
                    <a:pt x="0" y="45446"/>
                  </a:lnTo>
                  <a:cubicBezTo>
                    <a:pt x="0" y="45741"/>
                    <a:pt x="211" y="46105"/>
                    <a:pt x="469" y="46255"/>
                  </a:cubicBezTo>
                  <a:lnTo>
                    <a:pt x="1731" y="46986"/>
                  </a:lnTo>
                  <a:cubicBezTo>
                    <a:pt x="1862" y="47061"/>
                    <a:pt x="2032" y="47098"/>
                    <a:pt x="2201" y="47098"/>
                  </a:cubicBezTo>
                  <a:cubicBezTo>
                    <a:pt x="2371" y="47098"/>
                    <a:pt x="2540" y="47061"/>
                    <a:pt x="2669" y="46986"/>
                  </a:cubicBezTo>
                  <a:lnTo>
                    <a:pt x="22996" y="35250"/>
                  </a:lnTo>
                  <a:cubicBezTo>
                    <a:pt x="23255" y="35101"/>
                    <a:pt x="23465" y="34737"/>
                    <a:pt x="23465" y="34437"/>
                  </a:cubicBezTo>
                  <a:lnTo>
                    <a:pt x="23465" y="1653"/>
                  </a:lnTo>
                  <a:cubicBezTo>
                    <a:pt x="23465" y="1353"/>
                    <a:pt x="23255" y="990"/>
                    <a:pt x="22996" y="840"/>
                  </a:cubicBezTo>
                  <a:lnTo>
                    <a:pt x="21735" y="112"/>
                  </a:lnTo>
                  <a:cubicBezTo>
                    <a:pt x="21606" y="38"/>
                    <a:pt x="21436" y="0"/>
                    <a:pt x="21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14;p28">
              <a:extLst>
                <a:ext uri="{FF2B5EF4-FFF2-40B4-BE49-F238E27FC236}">
                  <a16:creationId xmlns:a16="http://schemas.microsoft.com/office/drawing/2014/main" id="{EA160E62-2598-4A28-B098-C7F94D8AD139}"/>
                </a:ext>
              </a:extLst>
            </p:cNvPr>
            <p:cNvSpPr/>
            <p:nvPr/>
          </p:nvSpPr>
          <p:spPr>
            <a:xfrm>
              <a:off x="1704629" y="1935942"/>
              <a:ext cx="456" cy="759"/>
            </a:xfrm>
            <a:custGeom>
              <a:avLst/>
              <a:gdLst/>
              <a:ahLst/>
              <a:cxnLst/>
              <a:rect l="l" t="t" r="r" b="b"/>
              <a:pathLst>
                <a:path w="9" h="15" extrusionOk="0">
                  <a:moveTo>
                    <a:pt x="1" y="14"/>
                  </a:moveTo>
                  <a:cubicBezTo>
                    <a:pt x="1" y="11"/>
                    <a:pt x="5" y="8"/>
                    <a:pt x="8" y="0"/>
                  </a:cubicBezTo>
                  <a:cubicBezTo>
                    <a:pt x="5" y="8"/>
                    <a:pt x="1" y="11"/>
                    <a:pt x="1" y="14"/>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15;p28">
              <a:extLst>
                <a:ext uri="{FF2B5EF4-FFF2-40B4-BE49-F238E27FC236}">
                  <a16:creationId xmlns:a16="http://schemas.microsoft.com/office/drawing/2014/main" id="{3B29E88A-9BFE-4EE3-9F12-846F72CF0BB9}"/>
                </a:ext>
              </a:extLst>
            </p:cNvPr>
            <p:cNvSpPr/>
            <p:nvPr/>
          </p:nvSpPr>
          <p:spPr>
            <a:xfrm>
              <a:off x="1702402" y="1936650"/>
              <a:ext cx="2278" cy="7238"/>
            </a:xfrm>
            <a:custGeom>
              <a:avLst/>
              <a:gdLst/>
              <a:ahLst/>
              <a:cxnLst/>
              <a:rect l="l" t="t" r="r" b="b"/>
              <a:pathLst>
                <a:path w="45" h="143" extrusionOk="0">
                  <a:moveTo>
                    <a:pt x="1" y="143"/>
                  </a:moveTo>
                  <a:cubicBezTo>
                    <a:pt x="11" y="96"/>
                    <a:pt x="24" y="48"/>
                    <a:pt x="45" y="0"/>
                  </a:cubicBezTo>
                  <a:cubicBezTo>
                    <a:pt x="24" y="48"/>
                    <a:pt x="11" y="96"/>
                    <a:pt x="1" y="143"/>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16;p28">
              <a:extLst>
                <a:ext uri="{FF2B5EF4-FFF2-40B4-BE49-F238E27FC236}">
                  <a16:creationId xmlns:a16="http://schemas.microsoft.com/office/drawing/2014/main" id="{8FDB0564-0DAF-440F-B14D-D1011C349F40}"/>
                </a:ext>
              </a:extLst>
            </p:cNvPr>
            <p:cNvSpPr/>
            <p:nvPr/>
          </p:nvSpPr>
          <p:spPr>
            <a:xfrm>
              <a:off x="1705034" y="1311775"/>
              <a:ext cx="1183994" cy="681716"/>
            </a:xfrm>
            <a:custGeom>
              <a:avLst/>
              <a:gdLst/>
              <a:ahLst/>
              <a:cxnLst/>
              <a:rect l="l" t="t" r="r" b="b"/>
              <a:pathLst>
                <a:path w="23391" h="13468" extrusionOk="0">
                  <a:moveTo>
                    <a:pt x="65" y="12196"/>
                  </a:moveTo>
                  <a:cubicBezTo>
                    <a:pt x="41" y="12240"/>
                    <a:pt x="17" y="12287"/>
                    <a:pt x="0" y="12331"/>
                  </a:cubicBezTo>
                  <a:cubicBezTo>
                    <a:pt x="19" y="12285"/>
                    <a:pt x="41" y="12240"/>
                    <a:pt x="66" y="12197"/>
                  </a:cubicBezTo>
                  <a:lnTo>
                    <a:pt x="66" y="12197"/>
                  </a:lnTo>
                  <a:lnTo>
                    <a:pt x="65" y="12196"/>
                  </a:lnTo>
                  <a:close/>
                  <a:moveTo>
                    <a:pt x="21191" y="0"/>
                  </a:moveTo>
                  <a:cubicBezTo>
                    <a:pt x="21021" y="0"/>
                    <a:pt x="20851" y="38"/>
                    <a:pt x="20722" y="112"/>
                  </a:cubicBezTo>
                  <a:lnTo>
                    <a:pt x="394" y="11846"/>
                  </a:lnTo>
                  <a:cubicBezTo>
                    <a:pt x="266" y="11921"/>
                    <a:pt x="150" y="12050"/>
                    <a:pt x="66" y="12197"/>
                  </a:cubicBezTo>
                  <a:lnTo>
                    <a:pt x="66" y="12197"/>
                  </a:lnTo>
                  <a:lnTo>
                    <a:pt x="2264" y="13467"/>
                  </a:lnTo>
                  <a:cubicBezTo>
                    <a:pt x="2349" y="13321"/>
                    <a:pt x="2465" y="13192"/>
                    <a:pt x="2594" y="13117"/>
                  </a:cubicBezTo>
                  <a:lnTo>
                    <a:pt x="22921" y="1381"/>
                  </a:lnTo>
                  <a:cubicBezTo>
                    <a:pt x="22996" y="1338"/>
                    <a:pt x="23067" y="1317"/>
                    <a:pt x="23130" y="1317"/>
                  </a:cubicBezTo>
                  <a:cubicBezTo>
                    <a:pt x="23284" y="1317"/>
                    <a:pt x="23390" y="1440"/>
                    <a:pt x="23390" y="1652"/>
                  </a:cubicBezTo>
                  <a:lnTo>
                    <a:pt x="23390" y="1652"/>
                  </a:lnTo>
                  <a:cubicBezTo>
                    <a:pt x="23390" y="1353"/>
                    <a:pt x="23180" y="989"/>
                    <a:pt x="22921" y="840"/>
                  </a:cubicBezTo>
                  <a:lnTo>
                    <a:pt x="21660" y="112"/>
                  </a:lnTo>
                  <a:cubicBezTo>
                    <a:pt x="21531" y="38"/>
                    <a:pt x="21361" y="0"/>
                    <a:pt x="21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17;p28">
              <a:extLst>
                <a:ext uri="{FF2B5EF4-FFF2-40B4-BE49-F238E27FC236}">
                  <a16:creationId xmlns:a16="http://schemas.microsoft.com/office/drawing/2014/main" id="{34CAE9CD-E242-40CF-83E0-BB142FF1C3C8}"/>
                </a:ext>
              </a:extLst>
            </p:cNvPr>
            <p:cNvSpPr/>
            <p:nvPr/>
          </p:nvSpPr>
          <p:spPr>
            <a:xfrm>
              <a:off x="1886904" y="1559093"/>
              <a:ext cx="909040" cy="1664556"/>
            </a:xfrm>
            <a:custGeom>
              <a:avLst/>
              <a:gdLst/>
              <a:ahLst/>
              <a:cxnLst/>
              <a:rect l="l" t="t" r="r" b="b"/>
              <a:pathLst>
                <a:path w="17959" h="32885" extrusionOk="0">
                  <a:moveTo>
                    <a:pt x="17742" y="1"/>
                  </a:moveTo>
                  <a:cubicBezTo>
                    <a:pt x="17689" y="1"/>
                    <a:pt x="17630" y="18"/>
                    <a:pt x="17567" y="54"/>
                  </a:cubicBezTo>
                  <a:lnTo>
                    <a:pt x="392" y="9972"/>
                  </a:lnTo>
                  <a:cubicBezTo>
                    <a:pt x="174" y="10097"/>
                    <a:pt x="1" y="10400"/>
                    <a:pt x="1" y="10648"/>
                  </a:cubicBezTo>
                  <a:lnTo>
                    <a:pt x="1" y="32604"/>
                  </a:lnTo>
                  <a:cubicBezTo>
                    <a:pt x="1" y="32783"/>
                    <a:pt x="88" y="32884"/>
                    <a:pt x="217" y="32884"/>
                  </a:cubicBezTo>
                  <a:cubicBezTo>
                    <a:pt x="269" y="32884"/>
                    <a:pt x="328" y="32868"/>
                    <a:pt x="392" y="32832"/>
                  </a:cubicBezTo>
                  <a:lnTo>
                    <a:pt x="17567" y="22915"/>
                  </a:lnTo>
                  <a:cubicBezTo>
                    <a:pt x="17782" y="22789"/>
                    <a:pt x="17958" y="22487"/>
                    <a:pt x="17958" y="22234"/>
                  </a:cubicBezTo>
                  <a:lnTo>
                    <a:pt x="17958" y="279"/>
                  </a:lnTo>
                  <a:cubicBezTo>
                    <a:pt x="17958" y="103"/>
                    <a:pt x="17870" y="1"/>
                    <a:pt x="17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18;p28">
              <a:extLst>
                <a:ext uri="{FF2B5EF4-FFF2-40B4-BE49-F238E27FC236}">
                  <a16:creationId xmlns:a16="http://schemas.microsoft.com/office/drawing/2014/main" id="{0484DD23-5410-4356-8695-11D488D7FDB5}"/>
                </a:ext>
              </a:extLst>
            </p:cNvPr>
            <p:cNvSpPr/>
            <p:nvPr/>
          </p:nvSpPr>
          <p:spPr>
            <a:xfrm>
              <a:off x="1701238" y="1929058"/>
              <a:ext cx="129631" cy="1766652"/>
            </a:xfrm>
            <a:custGeom>
              <a:avLst/>
              <a:gdLst/>
              <a:ahLst/>
              <a:cxnLst/>
              <a:rect l="l" t="t" r="r" b="b"/>
              <a:pathLst>
                <a:path w="2561" h="34902" extrusionOk="0">
                  <a:moveTo>
                    <a:pt x="140" y="1"/>
                  </a:moveTo>
                  <a:cubicBezTo>
                    <a:pt x="88" y="92"/>
                    <a:pt x="44" y="194"/>
                    <a:pt x="24" y="293"/>
                  </a:cubicBezTo>
                  <a:cubicBezTo>
                    <a:pt x="7" y="351"/>
                    <a:pt x="0" y="409"/>
                    <a:pt x="0" y="463"/>
                  </a:cubicBezTo>
                  <a:lnTo>
                    <a:pt x="3" y="33248"/>
                  </a:lnTo>
                  <a:cubicBezTo>
                    <a:pt x="3" y="33550"/>
                    <a:pt x="211" y="33910"/>
                    <a:pt x="469" y="34060"/>
                  </a:cubicBezTo>
                  <a:lnTo>
                    <a:pt x="1731" y="34791"/>
                  </a:lnTo>
                  <a:cubicBezTo>
                    <a:pt x="1765" y="34808"/>
                    <a:pt x="1798" y="34825"/>
                    <a:pt x="1836" y="34839"/>
                  </a:cubicBezTo>
                  <a:cubicBezTo>
                    <a:pt x="1853" y="34845"/>
                    <a:pt x="1874" y="34852"/>
                    <a:pt x="1894" y="34859"/>
                  </a:cubicBezTo>
                  <a:cubicBezTo>
                    <a:pt x="1931" y="34869"/>
                    <a:pt x="1972" y="34880"/>
                    <a:pt x="2013" y="34886"/>
                  </a:cubicBezTo>
                  <a:cubicBezTo>
                    <a:pt x="2074" y="34896"/>
                    <a:pt x="2138" y="34901"/>
                    <a:pt x="2202" y="34901"/>
                  </a:cubicBezTo>
                  <a:cubicBezTo>
                    <a:pt x="2265" y="34901"/>
                    <a:pt x="2329" y="34896"/>
                    <a:pt x="2390" y="34886"/>
                  </a:cubicBezTo>
                  <a:cubicBezTo>
                    <a:pt x="2421" y="34880"/>
                    <a:pt x="2451" y="34872"/>
                    <a:pt x="2482" y="34866"/>
                  </a:cubicBezTo>
                  <a:cubicBezTo>
                    <a:pt x="2509" y="34859"/>
                    <a:pt x="2536" y="34849"/>
                    <a:pt x="2561" y="34839"/>
                  </a:cubicBezTo>
                  <a:lnTo>
                    <a:pt x="2561" y="34839"/>
                  </a:lnTo>
                  <a:cubicBezTo>
                    <a:pt x="2524" y="34850"/>
                    <a:pt x="2490" y="34856"/>
                    <a:pt x="2457" y="34856"/>
                  </a:cubicBezTo>
                  <a:cubicBezTo>
                    <a:pt x="2304" y="34856"/>
                    <a:pt x="2200" y="34733"/>
                    <a:pt x="2200" y="34519"/>
                  </a:cubicBezTo>
                  <a:lnTo>
                    <a:pt x="2200" y="1735"/>
                  </a:lnTo>
                  <a:cubicBezTo>
                    <a:pt x="2200" y="1585"/>
                    <a:pt x="2255" y="1418"/>
                    <a:pt x="2339" y="1272"/>
                  </a:cubicBezTo>
                  <a:lnTo>
                    <a:pt x="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19;p28">
              <a:extLst>
                <a:ext uri="{FF2B5EF4-FFF2-40B4-BE49-F238E27FC236}">
                  <a16:creationId xmlns:a16="http://schemas.microsoft.com/office/drawing/2014/main" id="{E350AE16-15AF-4874-A9C2-13108EF671A6}"/>
                </a:ext>
              </a:extLst>
            </p:cNvPr>
            <p:cNvSpPr/>
            <p:nvPr/>
          </p:nvSpPr>
          <p:spPr>
            <a:xfrm>
              <a:off x="2026153" y="3270882"/>
              <a:ext cx="106550" cy="150283"/>
            </a:xfrm>
            <a:custGeom>
              <a:avLst/>
              <a:gdLst/>
              <a:ahLst/>
              <a:cxnLst/>
              <a:rect l="l" t="t" r="r" b="b"/>
              <a:pathLst>
                <a:path w="2105" h="2969" extrusionOk="0">
                  <a:moveTo>
                    <a:pt x="1098" y="1"/>
                  </a:moveTo>
                  <a:cubicBezTo>
                    <a:pt x="1051" y="1"/>
                    <a:pt x="990" y="58"/>
                    <a:pt x="962" y="143"/>
                  </a:cubicBezTo>
                  <a:lnTo>
                    <a:pt x="727" y="921"/>
                  </a:lnTo>
                  <a:cubicBezTo>
                    <a:pt x="711" y="969"/>
                    <a:pt x="683" y="1016"/>
                    <a:pt x="650" y="1040"/>
                  </a:cubicBezTo>
                  <a:lnTo>
                    <a:pt x="119" y="1451"/>
                  </a:lnTo>
                  <a:cubicBezTo>
                    <a:pt x="34" y="1517"/>
                    <a:pt x="0" y="1672"/>
                    <a:pt x="61" y="1717"/>
                  </a:cubicBezTo>
                  <a:lnTo>
                    <a:pt x="446" y="1996"/>
                  </a:lnTo>
                  <a:cubicBezTo>
                    <a:pt x="469" y="2013"/>
                    <a:pt x="479" y="2050"/>
                    <a:pt x="476" y="2098"/>
                  </a:cubicBezTo>
                  <a:lnTo>
                    <a:pt x="385" y="2856"/>
                  </a:lnTo>
                  <a:cubicBezTo>
                    <a:pt x="376" y="2928"/>
                    <a:pt x="405" y="2969"/>
                    <a:pt x="446" y="2969"/>
                  </a:cubicBezTo>
                  <a:cubicBezTo>
                    <a:pt x="473" y="2969"/>
                    <a:pt x="504" y="2951"/>
                    <a:pt x="534" y="2914"/>
                  </a:cubicBezTo>
                  <a:lnTo>
                    <a:pt x="1010" y="2308"/>
                  </a:lnTo>
                  <a:cubicBezTo>
                    <a:pt x="1035" y="2271"/>
                    <a:pt x="1068" y="2250"/>
                    <a:pt x="1097" y="2250"/>
                  </a:cubicBezTo>
                  <a:cubicBezTo>
                    <a:pt x="1100" y="2250"/>
                    <a:pt x="1102" y="2251"/>
                    <a:pt x="1105" y="2251"/>
                  </a:cubicBezTo>
                  <a:lnTo>
                    <a:pt x="1577" y="2312"/>
                  </a:lnTo>
                  <a:cubicBezTo>
                    <a:pt x="1579" y="2312"/>
                    <a:pt x="1581" y="2312"/>
                    <a:pt x="1583" y="2312"/>
                  </a:cubicBezTo>
                  <a:cubicBezTo>
                    <a:pt x="1657" y="2312"/>
                    <a:pt x="1740" y="2180"/>
                    <a:pt x="1727" y="2080"/>
                  </a:cubicBezTo>
                  <a:lnTo>
                    <a:pt x="1635" y="1428"/>
                  </a:lnTo>
                  <a:cubicBezTo>
                    <a:pt x="1632" y="1387"/>
                    <a:pt x="1642" y="1336"/>
                    <a:pt x="1666" y="1288"/>
                  </a:cubicBezTo>
                  <a:lnTo>
                    <a:pt x="2050" y="568"/>
                  </a:lnTo>
                  <a:cubicBezTo>
                    <a:pt x="2105" y="468"/>
                    <a:pt x="2084" y="362"/>
                    <a:pt x="2018" y="362"/>
                  </a:cubicBezTo>
                  <a:cubicBezTo>
                    <a:pt x="2010" y="362"/>
                    <a:pt x="2001" y="364"/>
                    <a:pt x="1992" y="367"/>
                  </a:cubicBezTo>
                  <a:lnTo>
                    <a:pt x="1462" y="571"/>
                  </a:lnTo>
                  <a:cubicBezTo>
                    <a:pt x="1453" y="575"/>
                    <a:pt x="1444" y="576"/>
                    <a:pt x="1436" y="576"/>
                  </a:cubicBezTo>
                  <a:cubicBezTo>
                    <a:pt x="1415" y="576"/>
                    <a:pt x="1397" y="563"/>
                    <a:pt x="1387" y="541"/>
                  </a:cubicBezTo>
                  <a:lnTo>
                    <a:pt x="1149" y="37"/>
                  </a:lnTo>
                  <a:cubicBezTo>
                    <a:pt x="1138" y="12"/>
                    <a:pt x="1119" y="1"/>
                    <a:pt x="1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20;p28">
              <a:extLst>
                <a:ext uri="{FF2B5EF4-FFF2-40B4-BE49-F238E27FC236}">
                  <a16:creationId xmlns:a16="http://schemas.microsoft.com/office/drawing/2014/main" id="{7A9133B2-317B-43F8-9885-2EFF51A2E647}"/>
                </a:ext>
              </a:extLst>
            </p:cNvPr>
            <p:cNvSpPr/>
            <p:nvPr/>
          </p:nvSpPr>
          <p:spPr>
            <a:xfrm>
              <a:off x="2161758" y="3192576"/>
              <a:ext cx="106600" cy="150283"/>
            </a:xfrm>
            <a:custGeom>
              <a:avLst/>
              <a:gdLst/>
              <a:ahLst/>
              <a:cxnLst/>
              <a:rect l="l" t="t" r="r" b="b"/>
              <a:pathLst>
                <a:path w="2106" h="2969" extrusionOk="0">
                  <a:moveTo>
                    <a:pt x="1099" y="1"/>
                  </a:moveTo>
                  <a:cubicBezTo>
                    <a:pt x="1052" y="1"/>
                    <a:pt x="991" y="58"/>
                    <a:pt x="965" y="142"/>
                  </a:cubicBezTo>
                  <a:lnTo>
                    <a:pt x="728" y="922"/>
                  </a:lnTo>
                  <a:cubicBezTo>
                    <a:pt x="711" y="969"/>
                    <a:pt x="684" y="1016"/>
                    <a:pt x="649" y="1040"/>
                  </a:cubicBezTo>
                  <a:lnTo>
                    <a:pt x="119" y="1452"/>
                  </a:lnTo>
                  <a:cubicBezTo>
                    <a:pt x="34" y="1517"/>
                    <a:pt x="0" y="1672"/>
                    <a:pt x="61" y="1717"/>
                  </a:cubicBezTo>
                  <a:lnTo>
                    <a:pt x="446" y="1996"/>
                  </a:lnTo>
                  <a:cubicBezTo>
                    <a:pt x="469" y="2013"/>
                    <a:pt x="480" y="2050"/>
                    <a:pt x="476" y="2098"/>
                  </a:cubicBezTo>
                  <a:lnTo>
                    <a:pt x="384" y="2856"/>
                  </a:lnTo>
                  <a:cubicBezTo>
                    <a:pt x="376" y="2928"/>
                    <a:pt x="405" y="2969"/>
                    <a:pt x="446" y="2969"/>
                  </a:cubicBezTo>
                  <a:cubicBezTo>
                    <a:pt x="473" y="2969"/>
                    <a:pt x="504" y="2951"/>
                    <a:pt x="534" y="2913"/>
                  </a:cubicBezTo>
                  <a:lnTo>
                    <a:pt x="1010" y="2309"/>
                  </a:lnTo>
                  <a:cubicBezTo>
                    <a:pt x="1035" y="2271"/>
                    <a:pt x="1069" y="2251"/>
                    <a:pt x="1098" y="2251"/>
                  </a:cubicBezTo>
                  <a:cubicBezTo>
                    <a:pt x="1101" y="2251"/>
                    <a:pt x="1103" y="2251"/>
                    <a:pt x="1105" y="2251"/>
                  </a:cubicBezTo>
                  <a:lnTo>
                    <a:pt x="1577" y="2312"/>
                  </a:lnTo>
                  <a:cubicBezTo>
                    <a:pt x="1579" y="2312"/>
                    <a:pt x="1581" y="2312"/>
                    <a:pt x="1583" y="2312"/>
                  </a:cubicBezTo>
                  <a:cubicBezTo>
                    <a:pt x="1659" y="2312"/>
                    <a:pt x="1740" y="2180"/>
                    <a:pt x="1727" y="2080"/>
                  </a:cubicBezTo>
                  <a:lnTo>
                    <a:pt x="1638" y="1428"/>
                  </a:lnTo>
                  <a:cubicBezTo>
                    <a:pt x="1632" y="1387"/>
                    <a:pt x="1643" y="1336"/>
                    <a:pt x="1666" y="1289"/>
                  </a:cubicBezTo>
                  <a:lnTo>
                    <a:pt x="2050" y="568"/>
                  </a:lnTo>
                  <a:cubicBezTo>
                    <a:pt x="2105" y="468"/>
                    <a:pt x="2084" y="362"/>
                    <a:pt x="2018" y="362"/>
                  </a:cubicBezTo>
                  <a:cubicBezTo>
                    <a:pt x="2010" y="362"/>
                    <a:pt x="2002" y="364"/>
                    <a:pt x="1993" y="367"/>
                  </a:cubicBezTo>
                  <a:lnTo>
                    <a:pt x="1462" y="571"/>
                  </a:lnTo>
                  <a:cubicBezTo>
                    <a:pt x="1453" y="575"/>
                    <a:pt x="1445" y="576"/>
                    <a:pt x="1437" y="576"/>
                  </a:cubicBezTo>
                  <a:cubicBezTo>
                    <a:pt x="1415" y="576"/>
                    <a:pt x="1397" y="563"/>
                    <a:pt x="1387" y="541"/>
                  </a:cubicBezTo>
                  <a:lnTo>
                    <a:pt x="1149" y="37"/>
                  </a:lnTo>
                  <a:cubicBezTo>
                    <a:pt x="1138" y="12"/>
                    <a:pt x="111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21;p28">
              <a:extLst>
                <a:ext uri="{FF2B5EF4-FFF2-40B4-BE49-F238E27FC236}">
                  <a16:creationId xmlns:a16="http://schemas.microsoft.com/office/drawing/2014/main" id="{772EDFA6-763E-425C-8B72-CA82C9518CC0}"/>
                </a:ext>
              </a:extLst>
            </p:cNvPr>
            <p:cNvSpPr/>
            <p:nvPr/>
          </p:nvSpPr>
          <p:spPr>
            <a:xfrm>
              <a:off x="2297312" y="3114271"/>
              <a:ext cx="106600" cy="150283"/>
            </a:xfrm>
            <a:custGeom>
              <a:avLst/>
              <a:gdLst/>
              <a:ahLst/>
              <a:cxnLst/>
              <a:rect l="l" t="t" r="r" b="b"/>
              <a:pathLst>
                <a:path w="2106" h="2969" extrusionOk="0">
                  <a:moveTo>
                    <a:pt x="1100" y="1"/>
                  </a:moveTo>
                  <a:cubicBezTo>
                    <a:pt x="1053" y="1"/>
                    <a:pt x="993" y="58"/>
                    <a:pt x="967" y="143"/>
                  </a:cubicBezTo>
                  <a:lnTo>
                    <a:pt x="729" y="922"/>
                  </a:lnTo>
                  <a:cubicBezTo>
                    <a:pt x="711" y="969"/>
                    <a:pt x="685" y="1016"/>
                    <a:pt x="650" y="1041"/>
                  </a:cubicBezTo>
                  <a:lnTo>
                    <a:pt x="120" y="1452"/>
                  </a:lnTo>
                  <a:cubicBezTo>
                    <a:pt x="35" y="1517"/>
                    <a:pt x="1" y="1673"/>
                    <a:pt x="62" y="1717"/>
                  </a:cubicBezTo>
                  <a:lnTo>
                    <a:pt x="446" y="1995"/>
                  </a:lnTo>
                  <a:cubicBezTo>
                    <a:pt x="470" y="2013"/>
                    <a:pt x="484" y="2050"/>
                    <a:pt x="477" y="2097"/>
                  </a:cubicBezTo>
                  <a:lnTo>
                    <a:pt x="385" y="2856"/>
                  </a:lnTo>
                  <a:cubicBezTo>
                    <a:pt x="377" y="2928"/>
                    <a:pt x="406" y="2969"/>
                    <a:pt x="447" y="2969"/>
                  </a:cubicBezTo>
                  <a:cubicBezTo>
                    <a:pt x="474" y="2969"/>
                    <a:pt x="506" y="2951"/>
                    <a:pt x="535" y="2913"/>
                  </a:cubicBezTo>
                  <a:lnTo>
                    <a:pt x="1011" y="2309"/>
                  </a:lnTo>
                  <a:cubicBezTo>
                    <a:pt x="1036" y="2271"/>
                    <a:pt x="1070" y="2251"/>
                    <a:pt x="1100" y="2251"/>
                  </a:cubicBezTo>
                  <a:cubicBezTo>
                    <a:pt x="1102" y="2251"/>
                    <a:pt x="1104" y="2251"/>
                    <a:pt x="1106" y="2251"/>
                  </a:cubicBezTo>
                  <a:lnTo>
                    <a:pt x="1579" y="2312"/>
                  </a:lnTo>
                  <a:cubicBezTo>
                    <a:pt x="1581" y="2312"/>
                    <a:pt x="1582" y="2312"/>
                    <a:pt x="1584" y="2312"/>
                  </a:cubicBezTo>
                  <a:cubicBezTo>
                    <a:pt x="1661" y="2312"/>
                    <a:pt x="1745" y="2181"/>
                    <a:pt x="1728" y="2081"/>
                  </a:cubicBezTo>
                  <a:lnTo>
                    <a:pt x="1640" y="1428"/>
                  </a:lnTo>
                  <a:cubicBezTo>
                    <a:pt x="1633" y="1388"/>
                    <a:pt x="1643" y="1336"/>
                    <a:pt x="1667" y="1289"/>
                  </a:cubicBezTo>
                  <a:lnTo>
                    <a:pt x="2051" y="568"/>
                  </a:lnTo>
                  <a:cubicBezTo>
                    <a:pt x="2106" y="468"/>
                    <a:pt x="2085" y="363"/>
                    <a:pt x="2022" y="363"/>
                  </a:cubicBezTo>
                  <a:cubicBezTo>
                    <a:pt x="2014" y="363"/>
                    <a:pt x="2006" y="364"/>
                    <a:pt x="1997" y="368"/>
                  </a:cubicBezTo>
                  <a:lnTo>
                    <a:pt x="1463" y="572"/>
                  </a:lnTo>
                  <a:cubicBezTo>
                    <a:pt x="1455" y="575"/>
                    <a:pt x="1447" y="577"/>
                    <a:pt x="1440" y="577"/>
                  </a:cubicBezTo>
                  <a:cubicBezTo>
                    <a:pt x="1418" y="577"/>
                    <a:pt x="1398" y="564"/>
                    <a:pt x="1388" y="541"/>
                  </a:cubicBezTo>
                  <a:lnTo>
                    <a:pt x="1150" y="37"/>
                  </a:lnTo>
                  <a:cubicBezTo>
                    <a:pt x="1139" y="12"/>
                    <a:pt x="1121" y="1"/>
                    <a:pt x="1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22;p28">
              <a:extLst>
                <a:ext uri="{FF2B5EF4-FFF2-40B4-BE49-F238E27FC236}">
                  <a16:creationId xmlns:a16="http://schemas.microsoft.com/office/drawing/2014/main" id="{8BF7A74F-AC8E-4B0F-BD9C-D0289241E541}"/>
                </a:ext>
              </a:extLst>
            </p:cNvPr>
            <p:cNvSpPr/>
            <p:nvPr/>
          </p:nvSpPr>
          <p:spPr>
            <a:xfrm>
              <a:off x="2432967" y="3036016"/>
              <a:ext cx="106550" cy="150283"/>
            </a:xfrm>
            <a:custGeom>
              <a:avLst/>
              <a:gdLst/>
              <a:ahLst/>
              <a:cxnLst/>
              <a:rect l="l" t="t" r="r" b="b"/>
              <a:pathLst>
                <a:path w="2105" h="2969" extrusionOk="0">
                  <a:moveTo>
                    <a:pt x="1098" y="1"/>
                  </a:moveTo>
                  <a:cubicBezTo>
                    <a:pt x="1052" y="1"/>
                    <a:pt x="992" y="58"/>
                    <a:pt x="966" y="142"/>
                  </a:cubicBezTo>
                  <a:lnTo>
                    <a:pt x="727" y="921"/>
                  </a:lnTo>
                  <a:cubicBezTo>
                    <a:pt x="711" y="968"/>
                    <a:pt x="683" y="1016"/>
                    <a:pt x="650" y="1040"/>
                  </a:cubicBezTo>
                  <a:lnTo>
                    <a:pt x="119" y="1451"/>
                  </a:lnTo>
                  <a:cubicBezTo>
                    <a:pt x="34" y="1515"/>
                    <a:pt x="0" y="1672"/>
                    <a:pt x="62" y="1716"/>
                  </a:cubicBezTo>
                  <a:lnTo>
                    <a:pt x="446" y="1995"/>
                  </a:lnTo>
                  <a:cubicBezTo>
                    <a:pt x="470" y="2012"/>
                    <a:pt x="483" y="2049"/>
                    <a:pt x="476" y="2097"/>
                  </a:cubicBezTo>
                  <a:lnTo>
                    <a:pt x="385" y="2855"/>
                  </a:lnTo>
                  <a:cubicBezTo>
                    <a:pt x="376" y="2927"/>
                    <a:pt x="405" y="2968"/>
                    <a:pt x="446" y="2968"/>
                  </a:cubicBezTo>
                  <a:cubicBezTo>
                    <a:pt x="473" y="2968"/>
                    <a:pt x="504" y="2951"/>
                    <a:pt x="534" y="2913"/>
                  </a:cubicBezTo>
                  <a:lnTo>
                    <a:pt x="1010" y="2308"/>
                  </a:lnTo>
                  <a:cubicBezTo>
                    <a:pt x="1039" y="2270"/>
                    <a:pt x="1070" y="2249"/>
                    <a:pt x="1099" y="2249"/>
                  </a:cubicBezTo>
                  <a:cubicBezTo>
                    <a:pt x="1101" y="2249"/>
                    <a:pt x="1103" y="2250"/>
                    <a:pt x="1105" y="2250"/>
                  </a:cubicBezTo>
                  <a:lnTo>
                    <a:pt x="1578" y="2311"/>
                  </a:lnTo>
                  <a:cubicBezTo>
                    <a:pt x="1579" y="2311"/>
                    <a:pt x="1581" y="2311"/>
                    <a:pt x="1583" y="2311"/>
                  </a:cubicBezTo>
                  <a:cubicBezTo>
                    <a:pt x="1660" y="2311"/>
                    <a:pt x="1744" y="2180"/>
                    <a:pt x="1727" y="2080"/>
                  </a:cubicBezTo>
                  <a:lnTo>
                    <a:pt x="1639" y="1427"/>
                  </a:lnTo>
                  <a:cubicBezTo>
                    <a:pt x="1632" y="1387"/>
                    <a:pt x="1642" y="1335"/>
                    <a:pt x="1666" y="1288"/>
                  </a:cubicBezTo>
                  <a:lnTo>
                    <a:pt x="2050" y="567"/>
                  </a:lnTo>
                  <a:cubicBezTo>
                    <a:pt x="2105" y="467"/>
                    <a:pt x="2084" y="362"/>
                    <a:pt x="2021" y="362"/>
                  </a:cubicBezTo>
                  <a:cubicBezTo>
                    <a:pt x="2013" y="362"/>
                    <a:pt x="2005" y="363"/>
                    <a:pt x="1996" y="367"/>
                  </a:cubicBezTo>
                  <a:lnTo>
                    <a:pt x="1462" y="571"/>
                  </a:lnTo>
                  <a:cubicBezTo>
                    <a:pt x="1454" y="574"/>
                    <a:pt x="1446" y="576"/>
                    <a:pt x="1438" y="576"/>
                  </a:cubicBezTo>
                  <a:cubicBezTo>
                    <a:pt x="1417" y="576"/>
                    <a:pt x="1397" y="563"/>
                    <a:pt x="1387" y="540"/>
                  </a:cubicBezTo>
                  <a:lnTo>
                    <a:pt x="1149" y="37"/>
                  </a:lnTo>
                  <a:cubicBezTo>
                    <a:pt x="1138" y="12"/>
                    <a:pt x="1119" y="1"/>
                    <a:pt x="109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623;p28">
              <a:extLst>
                <a:ext uri="{FF2B5EF4-FFF2-40B4-BE49-F238E27FC236}">
                  <a16:creationId xmlns:a16="http://schemas.microsoft.com/office/drawing/2014/main" id="{37D52736-1F4F-443A-82C8-1850A860A094}"/>
                </a:ext>
              </a:extLst>
            </p:cNvPr>
            <p:cNvSpPr/>
            <p:nvPr/>
          </p:nvSpPr>
          <p:spPr>
            <a:xfrm>
              <a:off x="2568572" y="2957710"/>
              <a:ext cx="106600" cy="150233"/>
            </a:xfrm>
            <a:custGeom>
              <a:avLst/>
              <a:gdLst/>
              <a:ahLst/>
              <a:cxnLst/>
              <a:rect l="l" t="t" r="r" b="b"/>
              <a:pathLst>
                <a:path w="2106" h="2968" extrusionOk="0">
                  <a:moveTo>
                    <a:pt x="1099" y="1"/>
                  </a:moveTo>
                  <a:cubicBezTo>
                    <a:pt x="1052" y="1"/>
                    <a:pt x="991" y="57"/>
                    <a:pt x="965" y="142"/>
                  </a:cubicBezTo>
                  <a:lnTo>
                    <a:pt x="728" y="921"/>
                  </a:lnTo>
                  <a:cubicBezTo>
                    <a:pt x="714" y="968"/>
                    <a:pt x="684" y="1016"/>
                    <a:pt x="650" y="1040"/>
                  </a:cubicBezTo>
                  <a:lnTo>
                    <a:pt x="119" y="1451"/>
                  </a:lnTo>
                  <a:cubicBezTo>
                    <a:pt x="34" y="1515"/>
                    <a:pt x="0" y="1672"/>
                    <a:pt x="61" y="1716"/>
                  </a:cubicBezTo>
                  <a:lnTo>
                    <a:pt x="446" y="1995"/>
                  </a:lnTo>
                  <a:cubicBezTo>
                    <a:pt x="469" y="2012"/>
                    <a:pt x="483" y="2049"/>
                    <a:pt x="476" y="2097"/>
                  </a:cubicBezTo>
                  <a:lnTo>
                    <a:pt x="384" y="2855"/>
                  </a:lnTo>
                  <a:cubicBezTo>
                    <a:pt x="376" y="2927"/>
                    <a:pt x="405" y="2968"/>
                    <a:pt x="446" y="2968"/>
                  </a:cubicBezTo>
                  <a:cubicBezTo>
                    <a:pt x="473" y="2968"/>
                    <a:pt x="504" y="2951"/>
                    <a:pt x="534" y="2913"/>
                  </a:cubicBezTo>
                  <a:lnTo>
                    <a:pt x="1010" y="2308"/>
                  </a:lnTo>
                  <a:cubicBezTo>
                    <a:pt x="1038" y="2270"/>
                    <a:pt x="1070" y="2249"/>
                    <a:pt x="1099" y="2249"/>
                  </a:cubicBezTo>
                  <a:cubicBezTo>
                    <a:pt x="1101" y="2249"/>
                    <a:pt x="1103" y="2250"/>
                    <a:pt x="1105" y="2250"/>
                  </a:cubicBezTo>
                  <a:lnTo>
                    <a:pt x="1581" y="2311"/>
                  </a:lnTo>
                  <a:cubicBezTo>
                    <a:pt x="1583" y="2311"/>
                    <a:pt x="1585" y="2311"/>
                    <a:pt x="1587" y="2311"/>
                  </a:cubicBezTo>
                  <a:cubicBezTo>
                    <a:pt x="1660" y="2311"/>
                    <a:pt x="1744" y="2179"/>
                    <a:pt x="1727" y="2080"/>
                  </a:cubicBezTo>
                  <a:lnTo>
                    <a:pt x="1639" y="1427"/>
                  </a:lnTo>
                  <a:cubicBezTo>
                    <a:pt x="1632" y="1386"/>
                    <a:pt x="1643" y="1335"/>
                    <a:pt x="1666" y="1288"/>
                  </a:cubicBezTo>
                  <a:lnTo>
                    <a:pt x="2051" y="567"/>
                  </a:lnTo>
                  <a:cubicBezTo>
                    <a:pt x="2105" y="467"/>
                    <a:pt x="2084" y="362"/>
                    <a:pt x="2021" y="362"/>
                  </a:cubicBezTo>
                  <a:cubicBezTo>
                    <a:pt x="2013" y="362"/>
                    <a:pt x="2005" y="363"/>
                    <a:pt x="1996" y="367"/>
                  </a:cubicBezTo>
                  <a:lnTo>
                    <a:pt x="1466" y="571"/>
                  </a:lnTo>
                  <a:cubicBezTo>
                    <a:pt x="1457" y="574"/>
                    <a:pt x="1448" y="576"/>
                    <a:pt x="1440" y="576"/>
                  </a:cubicBezTo>
                  <a:cubicBezTo>
                    <a:pt x="1417" y="576"/>
                    <a:pt x="1397" y="562"/>
                    <a:pt x="1387" y="540"/>
                  </a:cubicBezTo>
                  <a:lnTo>
                    <a:pt x="1149" y="37"/>
                  </a:lnTo>
                  <a:cubicBezTo>
                    <a:pt x="1138" y="12"/>
                    <a:pt x="111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24;p28">
              <a:extLst>
                <a:ext uri="{FF2B5EF4-FFF2-40B4-BE49-F238E27FC236}">
                  <a16:creationId xmlns:a16="http://schemas.microsoft.com/office/drawing/2014/main" id="{999224B3-96B7-4E2E-A3D3-D68C7EA74938}"/>
                </a:ext>
              </a:extLst>
            </p:cNvPr>
            <p:cNvSpPr/>
            <p:nvPr/>
          </p:nvSpPr>
          <p:spPr>
            <a:xfrm>
              <a:off x="2503174" y="2200925"/>
              <a:ext cx="210164" cy="494685"/>
            </a:xfrm>
            <a:custGeom>
              <a:avLst/>
              <a:gdLst/>
              <a:ahLst/>
              <a:cxnLst/>
              <a:rect l="l" t="t" r="r" b="b"/>
              <a:pathLst>
                <a:path w="4152" h="9773" extrusionOk="0">
                  <a:moveTo>
                    <a:pt x="240" y="1"/>
                  </a:moveTo>
                  <a:cubicBezTo>
                    <a:pt x="156" y="1"/>
                    <a:pt x="76" y="8"/>
                    <a:pt x="0" y="22"/>
                  </a:cubicBezTo>
                  <a:lnTo>
                    <a:pt x="510" y="2629"/>
                  </a:lnTo>
                  <a:lnTo>
                    <a:pt x="2071" y="4326"/>
                  </a:lnTo>
                  <a:lnTo>
                    <a:pt x="426" y="8253"/>
                  </a:lnTo>
                  <a:lnTo>
                    <a:pt x="1003" y="9772"/>
                  </a:lnTo>
                  <a:cubicBezTo>
                    <a:pt x="1003" y="9772"/>
                    <a:pt x="4151" y="4292"/>
                    <a:pt x="3950" y="3915"/>
                  </a:cubicBezTo>
                  <a:cubicBezTo>
                    <a:pt x="3751" y="3541"/>
                    <a:pt x="2489" y="1419"/>
                    <a:pt x="1819" y="790"/>
                  </a:cubicBezTo>
                  <a:cubicBezTo>
                    <a:pt x="1178" y="185"/>
                    <a:pt x="656" y="1"/>
                    <a:pt x="240" y="1"/>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25;p28">
              <a:extLst>
                <a:ext uri="{FF2B5EF4-FFF2-40B4-BE49-F238E27FC236}">
                  <a16:creationId xmlns:a16="http://schemas.microsoft.com/office/drawing/2014/main" id="{E7603845-8A4D-46E7-BD10-510BE53EFC31}"/>
                </a:ext>
              </a:extLst>
            </p:cNvPr>
            <p:cNvSpPr/>
            <p:nvPr/>
          </p:nvSpPr>
          <p:spPr>
            <a:xfrm>
              <a:off x="2464603" y="2194193"/>
              <a:ext cx="260427" cy="429844"/>
            </a:xfrm>
            <a:custGeom>
              <a:avLst/>
              <a:gdLst/>
              <a:ahLst/>
              <a:cxnLst/>
              <a:rect l="l" t="t" r="r" b="b"/>
              <a:pathLst>
                <a:path w="5145" h="8492" extrusionOk="0">
                  <a:moveTo>
                    <a:pt x="651" y="1"/>
                  </a:moveTo>
                  <a:cubicBezTo>
                    <a:pt x="274" y="1"/>
                    <a:pt x="0" y="49"/>
                    <a:pt x="0" y="49"/>
                  </a:cubicBezTo>
                  <a:lnTo>
                    <a:pt x="1272" y="2762"/>
                  </a:lnTo>
                  <a:lnTo>
                    <a:pt x="2744" y="4520"/>
                  </a:lnTo>
                  <a:lnTo>
                    <a:pt x="1582" y="7553"/>
                  </a:lnTo>
                  <a:lnTo>
                    <a:pt x="2564" y="8491"/>
                  </a:lnTo>
                  <a:cubicBezTo>
                    <a:pt x="2564" y="8491"/>
                    <a:pt x="3485" y="6907"/>
                    <a:pt x="3931" y="6030"/>
                  </a:cubicBezTo>
                  <a:cubicBezTo>
                    <a:pt x="4624" y="4666"/>
                    <a:pt x="4788" y="4388"/>
                    <a:pt x="4893" y="4098"/>
                  </a:cubicBezTo>
                  <a:cubicBezTo>
                    <a:pt x="5039" y="3684"/>
                    <a:pt x="5145" y="3538"/>
                    <a:pt x="4808" y="3062"/>
                  </a:cubicBezTo>
                  <a:cubicBezTo>
                    <a:pt x="4472" y="2582"/>
                    <a:pt x="2428" y="475"/>
                    <a:pt x="1888" y="230"/>
                  </a:cubicBezTo>
                  <a:cubicBezTo>
                    <a:pt x="1483" y="47"/>
                    <a:pt x="1019" y="1"/>
                    <a:pt x="651"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626;p28">
              <a:extLst>
                <a:ext uri="{FF2B5EF4-FFF2-40B4-BE49-F238E27FC236}">
                  <a16:creationId xmlns:a16="http://schemas.microsoft.com/office/drawing/2014/main" id="{0CFEE9B7-C7B6-4944-AF5D-B4D94821781C}"/>
                </a:ext>
              </a:extLst>
            </p:cNvPr>
            <p:cNvSpPr/>
            <p:nvPr/>
          </p:nvSpPr>
          <p:spPr>
            <a:xfrm>
              <a:off x="2464603" y="2194294"/>
              <a:ext cx="254758" cy="429743"/>
            </a:xfrm>
            <a:custGeom>
              <a:avLst/>
              <a:gdLst/>
              <a:ahLst/>
              <a:cxnLst/>
              <a:rect l="l" t="t" r="r" b="b"/>
              <a:pathLst>
                <a:path w="5033" h="8490" extrusionOk="0">
                  <a:moveTo>
                    <a:pt x="647" y="0"/>
                  </a:moveTo>
                  <a:cubicBezTo>
                    <a:pt x="283" y="0"/>
                    <a:pt x="14" y="44"/>
                    <a:pt x="0" y="47"/>
                  </a:cubicBezTo>
                  <a:cubicBezTo>
                    <a:pt x="72" y="44"/>
                    <a:pt x="140" y="44"/>
                    <a:pt x="208" y="44"/>
                  </a:cubicBezTo>
                  <a:cubicBezTo>
                    <a:pt x="1711" y="44"/>
                    <a:pt x="1718" y="663"/>
                    <a:pt x="1844" y="2254"/>
                  </a:cubicBezTo>
                  <a:cubicBezTo>
                    <a:pt x="1861" y="2481"/>
                    <a:pt x="1877" y="2927"/>
                    <a:pt x="1891" y="3501"/>
                  </a:cubicBezTo>
                  <a:lnTo>
                    <a:pt x="2744" y="4518"/>
                  </a:lnTo>
                  <a:lnTo>
                    <a:pt x="1949" y="6592"/>
                  </a:lnTo>
                  <a:cubicBezTo>
                    <a:pt x="1955" y="7041"/>
                    <a:pt x="1963" y="7490"/>
                    <a:pt x="1966" y="7918"/>
                  </a:cubicBezTo>
                  <a:lnTo>
                    <a:pt x="2564" y="8489"/>
                  </a:lnTo>
                  <a:cubicBezTo>
                    <a:pt x="2564" y="8489"/>
                    <a:pt x="3485" y="6905"/>
                    <a:pt x="3931" y="6028"/>
                  </a:cubicBezTo>
                  <a:cubicBezTo>
                    <a:pt x="4624" y="4664"/>
                    <a:pt x="4788" y="4386"/>
                    <a:pt x="4893" y="4096"/>
                  </a:cubicBezTo>
                  <a:cubicBezTo>
                    <a:pt x="4968" y="3882"/>
                    <a:pt x="5032" y="3743"/>
                    <a:pt x="5032" y="3594"/>
                  </a:cubicBezTo>
                  <a:cubicBezTo>
                    <a:pt x="5032" y="3448"/>
                    <a:pt x="4971" y="3294"/>
                    <a:pt x="4808" y="3060"/>
                  </a:cubicBezTo>
                  <a:cubicBezTo>
                    <a:pt x="4472" y="2580"/>
                    <a:pt x="2428" y="473"/>
                    <a:pt x="1888" y="228"/>
                  </a:cubicBezTo>
                  <a:cubicBezTo>
                    <a:pt x="1480" y="44"/>
                    <a:pt x="1014" y="0"/>
                    <a:pt x="647"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27;p28">
              <a:extLst>
                <a:ext uri="{FF2B5EF4-FFF2-40B4-BE49-F238E27FC236}">
                  <a16:creationId xmlns:a16="http://schemas.microsoft.com/office/drawing/2014/main" id="{CCED019A-440E-4193-AFE8-95E37ECBB3B0}"/>
                </a:ext>
              </a:extLst>
            </p:cNvPr>
            <p:cNvSpPr/>
            <p:nvPr/>
          </p:nvSpPr>
          <p:spPr>
            <a:xfrm>
              <a:off x="2195621" y="3644289"/>
              <a:ext cx="71624" cy="135503"/>
            </a:xfrm>
            <a:custGeom>
              <a:avLst/>
              <a:gdLst/>
              <a:ahLst/>
              <a:cxnLst/>
              <a:rect l="l" t="t" r="r" b="b"/>
              <a:pathLst>
                <a:path w="1415" h="2677" extrusionOk="0">
                  <a:moveTo>
                    <a:pt x="1415" y="1"/>
                  </a:moveTo>
                  <a:lnTo>
                    <a:pt x="1" y="252"/>
                  </a:lnTo>
                  <a:lnTo>
                    <a:pt x="1" y="2676"/>
                  </a:lnTo>
                  <a:lnTo>
                    <a:pt x="1415" y="2425"/>
                  </a:lnTo>
                  <a:lnTo>
                    <a:pt x="1415"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28;p28">
              <a:extLst>
                <a:ext uri="{FF2B5EF4-FFF2-40B4-BE49-F238E27FC236}">
                  <a16:creationId xmlns:a16="http://schemas.microsoft.com/office/drawing/2014/main" id="{8352F1BF-E0FB-4AC3-87B2-D721C333D60E}"/>
                </a:ext>
              </a:extLst>
            </p:cNvPr>
            <p:cNvSpPr/>
            <p:nvPr/>
          </p:nvSpPr>
          <p:spPr>
            <a:xfrm>
              <a:off x="2488697" y="3494410"/>
              <a:ext cx="75268" cy="140818"/>
            </a:xfrm>
            <a:custGeom>
              <a:avLst/>
              <a:gdLst/>
              <a:ahLst/>
              <a:cxnLst/>
              <a:rect l="l" t="t" r="r" b="b"/>
              <a:pathLst>
                <a:path w="1487" h="2782" extrusionOk="0">
                  <a:moveTo>
                    <a:pt x="1487" y="1"/>
                  </a:moveTo>
                  <a:lnTo>
                    <a:pt x="1" y="214"/>
                  </a:lnTo>
                  <a:lnTo>
                    <a:pt x="1" y="2781"/>
                  </a:lnTo>
                  <a:lnTo>
                    <a:pt x="1418" y="2577"/>
                  </a:lnTo>
                  <a:lnTo>
                    <a:pt x="1487"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29;p28">
              <a:extLst>
                <a:ext uri="{FF2B5EF4-FFF2-40B4-BE49-F238E27FC236}">
                  <a16:creationId xmlns:a16="http://schemas.microsoft.com/office/drawing/2014/main" id="{8FFD686E-9DE3-48FD-8E9F-7844C855AA4E}"/>
                </a:ext>
              </a:extLst>
            </p:cNvPr>
            <p:cNvSpPr/>
            <p:nvPr/>
          </p:nvSpPr>
          <p:spPr>
            <a:xfrm>
              <a:off x="2176740" y="2703660"/>
              <a:ext cx="396335" cy="1019032"/>
            </a:xfrm>
            <a:custGeom>
              <a:avLst/>
              <a:gdLst/>
              <a:ahLst/>
              <a:cxnLst/>
              <a:rect l="l" t="t" r="r" b="b"/>
              <a:pathLst>
                <a:path w="7830" h="20132" extrusionOk="0">
                  <a:moveTo>
                    <a:pt x="7405" y="0"/>
                  </a:moveTo>
                  <a:lnTo>
                    <a:pt x="575" y="1496"/>
                  </a:lnTo>
                  <a:cubicBezTo>
                    <a:pt x="575" y="2850"/>
                    <a:pt x="479" y="10727"/>
                    <a:pt x="479" y="10727"/>
                  </a:cubicBezTo>
                  <a:cubicBezTo>
                    <a:pt x="445" y="11121"/>
                    <a:pt x="71" y="11879"/>
                    <a:pt x="44" y="13286"/>
                  </a:cubicBezTo>
                  <a:cubicBezTo>
                    <a:pt x="0" y="15326"/>
                    <a:pt x="313" y="20056"/>
                    <a:pt x="313" y="20056"/>
                  </a:cubicBezTo>
                  <a:cubicBezTo>
                    <a:pt x="313" y="20056"/>
                    <a:pt x="496" y="20131"/>
                    <a:pt x="797" y="20131"/>
                  </a:cubicBezTo>
                  <a:cubicBezTo>
                    <a:pt x="1078" y="20131"/>
                    <a:pt x="1460" y="20065"/>
                    <a:pt x="1890" y="19811"/>
                  </a:cubicBezTo>
                  <a:cubicBezTo>
                    <a:pt x="1890" y="19811"/>
                    <a:pt x="3002" y="12845"/>
                    <a:pt x="3257" y="10788"/>
                  </a:cubicBezTo>
                  <a:cubicBezTo>
                    <a:pt x="3478" y="8993"/>
                    <a:pt x="4348" y="4747"/>
                    <a:pt x="4348" y="4747"/>
                  </a:cubicBezTo>
                  <a:lnTo>
                    <a:pt x="5324" y="9914"/>
                  </a:lnTo>
                  <a:cubicBezTo>
                    <a:pt x="5324" y="9914"/>
                    <a:pt x="5062" y="11009"/>
                    <a:pt x="5147" y="12196"/>
                  </a:cubicBezTo>
                  <a:cubicBezTo>
                    <a:pt x="5215" y="13113"/>
                    <a:pt x="6075" y="17625"/>
                    <a:pt x="6075" y="17625"/>
                  </a:cubicBezTo>
                  <a:cubicBezTo>
                    <a:pt x="6075" y="17625"/>
                    <a:pt x="6294" y="17734"/>
                    <a:pt x="6663" y="17734"/>
                  </a:cubicBezTo>
                  <a:cubicBezTo>
                    <a:pt x="6938" y="17734"/>
                    <a:pt x="7297" y="17673"/>
                    <a:pt x="7711" y="17462"/>
                  </a:cubicBezTo>
                  <a:cubicBezTo>
                    <a:pt x="7711" y="17462"/>
                    <a:pt x="7796" y="10132"/>
                    <a:pt x="7809" y="9275"/>
                  </a:cubicBezTo>
                  <a:cubicBezTo>
                    <a:pt x="7829" y="8296"/>
                    <a:pt x="7405" y="0"/>
                    <a:pt x="74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30;p28">
              <a:extLst>
                <a:ext uri="{FF2B5EF4-FFF2-40B4-BE49-F238E27FC236}">
                  <a16:creationId xmlns:a16="http://schemas.microsoft.com/office/drawing/2014/main" id="{E71B71C0-3ADF-45CA-9D94-087ABAEA1660}"/>
                </a:ext>
              </a:extLst>
            </p:cNvPr>
            <p:cNvSpPr/>
            <p:nvPr/>
          </p:nvSpPr>
          <p:spPr>
            <a:xfrm>
              <a:off x="2175677" y="3721329"/>
              <a:ext cx="186070" cy="205861"/>
            </a:xfrm>
            <a:custGeom>
              <a:avLst/>
              <a:gdLst/>
              <a:ahLst/>
              <a:cxnLst/>
              <a:rect l="l" t="t" r="r" b="b"/>
              <a:pathLst>
                <a:path w="3676" h="4067" extrusionOk="0">
                  <a:moveTo>
                    <a:pt x="1828" y="0"/>
                  </a:moveTo>
                  <a:cubicBezTo>
                    <a:pt x="1822" y="0"/>
                    <a:pt x="1816" y="1"/>
                    <a:pt x="1809" y="2"/>
                  </a:cubicBezTo>
                  <a:lnTo>
                    <a:pt x="1809" y="206"/>
                  </a:lnTo>
                  <a:cubicBezTo>
                    <a:pt x="1812" y="362"/>
                    <a:pt x="1310" y="492"/>
                    <a:pt x="1102" y="522"/>
                  </a:cubicBezTo>
                  <a:cubicBezTo>
                    <a:pt x="1032" y="531"/>
                    <a:pt x="963" y="536"/>
                    <a:pt x="897" y="536"/>
                  </a:cubicBezTo>
                  <a:cubicBezTo>
                    <a:pt x="666" y="536"/>
                    <a:pt x="474" y="480"/>
                    <a:pt x="395" y="406"/>
                  </a:cubicBezTo>
                  <a:lnTo>
                    <a:pt x="395" y="253"/>
                  </a:lnTo>
                  <a:cubicBezTo>
                    <a:pt x="393" y="253"/>
                    <a:pt x="392" y="253"/>
                    <a:pt x="390" y="253"/>
                  </a:cubicBezTo>
                  <a:cubicBezTo>
                    <a:pt x="307" y="253"/>
                    <a:pt x="237" y="537"/>
                    <a:pt x="174" y="793"/>
                  </a:cubicBezTo>
                  <a:cubicBezTo>
                    <a:pt x="95" y="1096"/>
                    <a:pt x="1" y="1440"/>
                    <a:pt x="119" y="1711"/>
                  </a:cubicBezTo>
                  <a:cubicBezTo>
                    <a:pt x="188" y="1862"/>
                    <a:pt x="293" y="1984"/>
                    <a:pt x="392" y="2110"/>
                  </a:cubicBezTo>
                  <a:cubicBezTo>
                    <a:pt x="561" y="2331"/>
                    <a:pt x="715" y="2576"/>
                    <a:pt x="748" y="2871"/>
                  </a:cubicBezTo>
                  <a:cubicBezTo>
                    <a:pt x="762" y="3001"/>
                    <a:pt x="756" y="3133"/>
                    <a:pt x="776" y="3262"/>
                  </a:cubicBezTo>
                  <a:cubicBezTo>
                    <a:pt x="847" y="3701"/>
                    <a:pt x="1167" y="4000"/>
                    <a:pt x="1608" y="4051"/>
                  </a:cubicBezTo>
                  <a:cubicBezTo>
                    <a:pt x="1694" y="4061"/>
                    <a:pt x="1786" y="4066"/>
                    <a:pt x="1881" y="4066"/>
                  </a:cubicBezTo>
                  <a:cubicBezTo>
                    <a:pt x="2420" y="4066"/>
                    <a:pt x="3075" y="3898"/>
                    <a:pt x="3530" y="3514"/>
                  </a:cubicBezTo>
                  <a:cubicBezTo>
                    <a:pt x="3676" y="3391"/>
                    <a:pt x="3645" y="2973"/>
                    <a:pt x="3560" y="2833"/>
                  </a:cubicBezTo>
                  <a:cubicBezTo>
                    <a:pt x="3475" y="2698"/>
                    <a:pt x="3227" y="2524"/>
                    <a:pt x="3118" y="2405"/>
                  </a:cubicBezTo>
                  <a:cubicBezTo>
                    <a:pt x="2662" y="1909"/>
                    <a:pt x="2493" y="1756"/>
                    <a:pt x="2292" y="1297"/>
                  </a:cubicBezTo>
                  <a:cubicBezTo>
                    <a:pt x="2170" y="1018"/>
                    <a:pt x="2112" y="869"/>
                    <a:pt x="2047" y="617"/>
                  </a:cubicBezTo>
                  <a:cubicBezTo>
                    <a:pt x="2003" y="454"/>
                    <a:pt x="1983" y="359"/>
                    <a:pt x="1962" y="233"/>
                  </a:cubicBezTo>
                  <a:cubicBezTo>
                    <a:pt x="1937" y="71"/>
                    <a:pt x="1895" y="0"/>
                    <a:pt x="1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31;p28">
              <a:extLst>
                <a:ext uri="{FF2B5EF4-FFF2-40B4-BE49-F238E27FC236}">
                  <a16:creationId xmlns:a16="http://schemas.microsoft.com/office/drawing/2014/main" id="{77FB3310-1B09-41BC-B1CD-2BA30AE8D191}"/>
                </a:ext>
              </a:extLst>
            </p:cNvPr>
            <p:cNvSpPr/>
            <p:nvPr/>
          </p:nvSpPr>
          <p:spPr>
            <a:xfrm>
              <a:off x="2461870" y="3602630"/>
              <a:ext cx="273841" cy="120875"/>
            </a:xfrm>
            <a:custGeom>
              <a:avLst/>
              <a:gdLst/>
              <a:ahLst/>
              <a:cxnLst/>
              <a:rect l="l" t="t" r="r" b="b"/>
              <a:pathLst>
                <a:path w="5410" h="2388" extrusionOk="0">
                  <a:moveTo>
                    <a:pt x="1973" y="0"/>
                  </a:moveTo>
                  <a:cubicBezTo>
                    <a:pt x="1970" y="0"/>
                    <a:pt x="1966" y="1"/>
                    <a:pt x="1962" y="1"/>
                  </a:cubicBezTo>
                  <a:lnTo>
                    <a:pt x="1956" y="221"/>
                  </a:lnTo>
                  <a:cubicBezTo>
                    <a:pt x="1744" y="366"/>
                    <a:pt x="1369" y="445"/>
                    <a:pt x="1054" y="445"/>
                  </a:cubicBezTo>
                  <a:cubicBezTo>
                    <a:pt x="812" y="445"/>
                    <a:pt x="605" y="399"/>
                    <a:pt x="531" y="300"/>
                  </a:cubicBezTo>
                  <a:lnTo>
                    <a:pt x="531" y="160"/>
                  </a:lnTo>
                  <a:cubicBezTo>
                    <a:pt x="531" y="160"/>
                    <a:pt x="530" y="160"/>
                    <a:pt x="530" y="160"/>
                  </a:cubicBezTo>
                  <a:cubicBezTo>
                    <a:pt x="397" y="160"/>
                    <a:pt x="289" y="801"/>
                    <a:pt x="197" y="1214"/>
                  </a:cubicBezTo>
                  <a:cubicBezTo>
                    <a:pt x="116" y="1596"/>
                    <a:pt x="1" y="2041"/>
                    <a:pt x="289" y="2190"/>
                  </a:cubicBezTo>
                  <a:cubicBezTo>
                    <a:pt x="386" y="2240"/>
                    <a:pt x="532" y="2259"/>
                    <a:pt x="699" y="2259"/>
                  </a:cubicBezTo>
                  <a:cubicBezTo>
                    <a:pt x="1031" y="2259"/>
                    <a:pt x="1443" y="2183"/>
                    <a:pt x="1703" y="2123"/>
                  </a:cubicBezTo>
                  <a:cubicBezTo>
                    <a:pt x="1752" y="2111"/>
                    <a:pt x="1803" y="2106"/>
                    <a:pt x="1857" y="2106"/>
                  </a:cubicBezTo>
                  <a:cubicBezTo>
                    <a:pt x="2247" y="2106"/>
                    <a:pt x="2775" y="2363"/>
                    <a:pt x="3193" y="2384"/>
                  </a:cubicBezTo>
                  <a:cubicBezTo>
                    <a:pt x="3252" y="2386"/>
                    <a:pt x="3310" y="2388"/>
                    <a:pt x="3368" y="2388"/>
                  </a:cubicBezTo>
                  <a:cubicBezTo>
                    <a:pt x="4163" y="2388"/>
                    <a:pt x="4814" y="2136"/>
                    <a:pt x="5093" y="1898"/>
                  </a:cubicBezTo>
                  <a:cubicBezTo>
                    <a:pt x="5396" y="1643"/>
                    <a:pt x="5409" y="1290"/>
                    <a:pt x="5117" y="1211"/>
                  </a:cubicBezTo>
                  <a:cubicBezTo>
                    <a:pt x="4651" y="1082"/>
                    <a:pt x="3621" y="854"/>
                    <a:pt x="3091" y="684"/>
                  </a:cubicBezTo>
                  <a:cubicBezTo>
                    <a:pt x="2775" y="582"/>
                    <a:pt x="2455" y="409"/>
                    <a:pt x="2257" y="232"/>
                  </a:cubicBezTo>
                  <a:cubicBezTo>
                    <a:pt x="2103" y="93"/>
                    <a:pt x="2043" y="0"/>
                    <a:pt x="1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32;p28">
              <a:extLst>
                <a:ext uri="{FF2B5EF4-FFF2-40B4-BE49-F238E27FC236}">
                  <a16:creationId xmlns:a16="http://schemas.microsoft.com/office/drawing/2014/main" id="{B5772FF3-67F6-492F-B4B8-41D017EE0985}"/>
                </a:ext>
              </a:extLst>
            </p:cNvPr>
            <p:cNvSpPr/>
            <p:nvPr/>
          </p:nvSpPr>
          <p:spPr>
            <a:xfrm>
              <a:off x="2391309" y="2839923"/>
              <a:ext cx="99868" cy="345414"/>
            </a:xfrm>
            <a:custGeom>
              <a:avLst/>
              <a:gdLst/>
              <a:ahLst/>
              <a:cxnLst/>
              <a:rect l="l" t="t" r="r" b="b"/>
              <a:pathLst>
                <a:path w="1973" h="6824" extrusionOk="0">
                  <a:moveTo>
                    <a:pt x="1972" y="1"/>
                  </a:moveTo>
                  <a:cubicBezTo>
                    <a:pt x="1133" y="963"/>
                    <a:pt x="0" y="1479"/>
                    <a:pt x="0" y="1479"/>
                  </a:cubicBezTo>
                  <a:lnTo>
                    <a:pt x="1010" y="6824"/>
                  </a:lnTo>
                  <a:lnTo>
                    <a:pt x="463" y="1643"/>
                  </a:lnTo>
                  <a:cubicBezTo>
                    <a:pt x="1591" y="783"/>
                    <a:pt x="1972" y="1"/>
                    <a:pt x="19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633;p28">
              <a:extLst>
                <a:ext uri="{FF2B5EF4-FFF2-40B4-BE49-F238E27FC236}">
                  <a16:creationId xmlns:a16="http://schemas.microsoft.com/office/drawing/2014/main" id="{7D51A4C6-7F88-4553-90F8-6761332268AD}"/>
                </a:ext>
              </a:extLst>
            </p:cNvPr>
            <p:cNvSpPr/>
            <p:nvPr/>
          </p:nvSpPr>
          <p:spPr>
            <a:xfrm>
              <a:off x="2223359" y="2209885"/>
              <a:ext cx="334582" cy="584683"/>
            </a:xfrm>
            <a:custGeom>
              <a:avLst/>
              <a:gdLst/>
              <a:ahLst/>
              <a:cxnLst/>
              <a:rect l="l" t="t" r="r" b="b"/>
              <a:pathLst>
                <a:path w="6610" h="11551" extrusionOk="0">
                  <a:moveTo>
                    <a:pt x="4514" y="1"/>
                  </a:moveTo>
                  <a:cubicBezTo>
                    <a:pt x="4406" y="1"/>
                    <a:pt x="4293" y="8"/>
                    <a:pt x="4175" y="22"/>
                  </a:cubicBezTo>
                  <a:lnTo>
                    <a:pt x="2108" y="447"/>
                  </a:lnTo>
                  <a:cubicBezTo>
                    <a:pt x="1625" y="647"/>
                    <a:pt x="653" y="977"/>
                    <a:pt x="435" y="1977"/>
                  </a:cubicBezTo>
                  <a:cubicBezTo>
                    <a:pt x="173" y="3176"/>
                    <a:pt x="89" y="5699"/>
                    <a:pt x="89" y="5699"/>
                  </a:cubicBezTo>
                  <a:lnTo>
                    <a:pt x="0" y="11299"/>
                  </a:lnTo>
                  <a:cubicBezTo>
                    <a:pt x="291" y="11460"/>
                    <a:pt x="811" y="11551"/>
                    <a:pt x="1453" y="11551"/>
                  </a:cubicBezTo>
                  <a:cubicBezTo>
                    <a:pt x="2970" y="11551"/>
                    <a:pt x="5167" y="11041"/>
                    <a:pt x="6610" y="9735"/>
                  </a:cubicBezTo>
                  <a:cubicBezTo>
                    <a:pt x="6610" y="9735"/>
                    <a:pt x="6357" y="3071"/>
                    <a:pt x="6357" y="2027"/>
                  </a:cubicBezTo>
                  <a:cubicBezTo>
                    <a:pt x="6357" y="1061"/>
                    <a:pt x="5859" y="1"/>
                    <a:pt x="4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634;p28">
              <a:extLst>
                <a:ext uri="{FF2B5EF4-FFF2-40B4-BE49-F238E27FC236}">
                  <a16:creationId xmlns:a16="http://schemas.microsoft.com/office/drawing/2014/main" id="{297108C4-01FB-46DF-BC6E-9AE13D98A83E}"/>
                </a:ext>
              </a:extLst>
            </p:cNvPr>
            <p:cNvSpPr/>
            <p:nvPr/>
          </p:nvSpPr>
          <p:spPr>
            <a:xfrm>
              <a:off x="2433625" y="2196471"/>
              <a:ext cx="132213" cy="590858"/>
            </a:xfrm>
            <a:custGeom>
              <a:avLst/>
              <a:gdLst/>
              <a:ahLst/>
              <a:cxnLst/>
              <a:rect l="l" t="t" r="r" b="b"/>
              <a:pathLst>
                <a:path w="2612" h="11673" extrusionOk="0">
                  <a:moveTo>
                    <a:pt x="823" y="1"/>
                  </a:moveTo>
                  <a:cubicBezTo>
                    <a:pt x="587" y="1"/>
                    <a:pt x="315" y="16"/>
                    <a:pt x="0" y="45"/>
                  </a:cubicBezTo>
                  <a:lnTo>
                    <a:pt x="0" y="181"/>
                  </a:lnTo>
                  <a:cubicBezTo>
                    <a:pt x="0" y="181"/>
                    <a:pt x="718" y="626"/>
                    <a:pt x="915" y="1436"/>
                  </a:cubicBezTo>
                  <a:cubicBezTo>
                    <a:pt x="1109" y="2248"/>
                    <a:pt x="1139" y="11673"/>
                    <a:pt x="1139" y="11673"/>
                  </a:cubicBezTo>
                  <a:cubicBezTo>
                    <a:pt x="1139" y="11673"/>
                    <a:pt x="2142" y="11312"/>
                    <a:pt x="2611" y="10860"/>
                  </a:cubicBezTo>
                  <a:cubicBezTo>
                    <a:pt x="2611" y="10860"/>
                    <a:pt x="2550" y="3425"/>
                    <a:pt x="2456" y="2211"/>
                  </a:cubicBezTo>
                  <a:cubicBezTo>
                    <a:pt x="2329" y="621"/>
                    <a:pt x="2324" y="1"/>
                    <a:pt x="8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635;p28">
              <a:extLst>
                <a:ext uri="{FF2B5EF4-FFF2-40B4-BE49-F238E27FC236}">
                  <a16:creationId xmlns:a16="http://schemas.microsoft.com/office/drawing/2014/main" id="{68F6E8E5-A20B-40F4-B69F-B3D903A52E03}"/>
                </a:ext>
              </a:extLst>
            </p:cNvPr>
            <p:cNvSpPr/>
            <p:nvPr/>
          </p:nvSpPr>
          <p:spPr>
            <a:xfrm>
              <a:off x="2191166" y="2220767"/>
              <a:ext cx="191233" cy="603917"/>
            </a:xfrm>
            <a:custGeom>
              <a:avLst/>
              <a:gdLst/>
              <a:ahLst/>
              <a:cxnLst/>
              <a:rect l="l" t="t" r="r" b="b"/>
              <a:pathLst>
                <a:path w="3778" h="11931" extrusionOk="0">
                  <a:moveTo>
                    <a:pt x="2322" y="0"/>
                  </a:moveTo>
                  <a:cubicBezTo>
                    <a:pt x="2322" y="0"/>
                    <a:pt x="2322" y="0"/>
                    <a:pt x="2322" y="0"/>
                  </a:cubicBezTo>
                  <a:cubicBezTo>
                    <a:pt x="2322" y="0"/>
                    <a:pt x="1442" y="340"/>
                    <a:pt x="731" y="748"/>
                  </a:cubicBezTo>
                  <a:cubicBezTo>
                    <a:pt x="343" y="976"/>
                    <a:pt x="58" y="2594"/>
                    <a:pt x="28" y="3815"/>
                  </a:cubicBezTo>
                  <a:cubicBezTo>
                    <a:pt x="1" y="4879"/>
                    <a:pt x="167" y="11696"/>
                    <a:pt x="167" y="11696"/>
                  </a:cubicBezTo>
                  <a:cubicBezTo>
                    <a:pt x="577" y="11869"/>
                    <a:pt x="1057" y="11931"/>
                    <a:pt x="1530" y="11931"/>
                  </a:cubicBezTo>
                  <a:cubicBezTo>
                    <a:pt x="2673" y="11931"/>
                    <a:pt x="3778" y="11574"/>
                    <a:pt x="3778" y="11574"/>
                  </a:cubicBezTo>
                  <a:cubicBezTo>
                    <a:pt x="3778" y="11574"/>
                    <a:pt x="3682" y="6671"/>
                    <a:pt x="3668" y="3849"/>
                  </a:cubicBezTo>
                  <a:cubicBezTo>
                    <a:pt x="3655" y="594"/>
                    <a:pt x="2329" y="0"/>
                    <a:pt x="2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636;p28">
              <a:extLst>
                <a:ext uri="{FF2B5EF4-FFF2-40B4-BE49-F238E27FC236}">
                  <a16:creationId xmlns:a16="http://schemas.microsoft.com/office/drawing/2014/main" id="{C2FEFBF8-3577-4375-86A3-86D809B3F586}"/>
                </a:ext>
              </a:extLst>
            </p:cNvPr>
            <p:cNvSpPr/>
            <p:nvPr/>
          </p:nvSpPr>
          <p:spPr>
            <a:xfrm>
              <a:off x="2301108" y="2312487"/>
              <a:ext cx="56135" cy="176098"/>
            </a:xfrm>
            <a:custGeom>
              <a:avLst/>
              <a:gdLst/>
              <a:ahLst/>
              <a:cxnLst/>
              <a:rect l="l" t="t" r="r" b="b"/>
              <a:pathLst>
                <a:path w="1109" h="3479" extrusionOk="0">
                  <a:moveTo>
                    <a:pt x="1" y="0"/>
                  </a:moveTo>
                  <a:lnTo>
                    <a:pt x="481" y="721"/>
                  </a:lnTo>
                  <a:lnTo>
                    <a:pt x="140" y="1591"/>
                  </a:lnTo>
                  <a:lnTo>
                    <a:pt x="1109" y="3479"/>
                  </a:lnTo>
                  <a:lnTo>
                    <a:pt x="1109" y="3479"/>
                  </a:lnTo>
                  <a:lnTo>
                    <a:pt x="304" y="1565"/>
                  </a:lnTo>
                  <a:lnTo>
                    <a:pt x="610" y="647"/>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637;p28">
              <a:extLst>
                <a:ext uri="{FF2B5EF4-FFF2-40B4-BE49-F238E27FC236}">
                  <a16:creationId xmlns:a16="http://schemas.microsoft.com/office/drawing/2014/main" id="{17EA7987-72CB-4160-A56D-2F67660EF810}"/>
                </a:ext>
              </a:extLst>
            </p:cNvPr>
            <p:cNvSpPr/>
            <p:nvPr/>
          </p:nvSpPr>
          <p:spPr>
            <a:xfrm>
              <a:off x="2501959" y="2261717"/>
              <a:ext cx="37406" cy="194877"/>
            </a:xfrm>
            <a:custGeom>
              <a:avLst/>
              <a:gdLst/>
              <a:ahLst/>
              <a:cxnLst/>
              <a:rect l="l" t="t" r="r" b="b"/>
              <a:pathLst>
                <a:path w="739" h="3850" extrusionOk="0">
                  <a:moveTo>
                    <a:pt x="340" y="1"/>
                  </a:moveTo>
                  <a:lnTo>
                    <a:pt x="82" y="898"/>
                  </a:lnTo>
                  <a:lnTo>
                    <a:pt x="572" y="1455"/>
                  </a:lnTo>
                  <a:lnTo>
                    <a:pt x="1" y="3849"/>
                  </a:lnTo>
                  <a:lnTo>
                    <a:pt x="738" y="1402"/>
                  </a:lnTo>
                  <a:lnTo>
                    <a:pt x="208" y="806"/>
                  </a:lnTo>
                  <a:lnTo>
                    <a:pt x="3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638;p28">
              <a:extLst>
                <a:ext uri="{FF2B5EF4-FFF2-40B4-BE49-F238E27FC236}">
                  <a16:creationId xmlns:a16="http://schemas.microsoft.com/office/drawing/2014/main" id="{B5055FA3-96C8-4FE3-A68B-34B04B32099D}"/>
                </a:ext>
              </a:extLst>
            </p:cNvPr>
            <p:cNvSpPr/>
            <p:nvPr/>
          </p:nvSpPr>
          <p:spPr>
            <a:xfrm>
              <a:off x="2347423" y="1876466"/>
              <a:ext cx="197105" cy="200142"/>
            </a:xfrm>
            <a:custGeom>
              <a:avLst/>
              <a:gdLst/>
              <a:ahLst/>
              <a:cxnLst/>
              <a:rect l="l" t="t" r="r" b="b"/>
              <a:pathLst>
                <a:path w="3894" h="3954" extrusionOk="0">
                  <a:moveTo>
                    <a:pt x="2285" y="0"/>
                  </a:moveTo>
                  <a:cubicBezTo>
                    <a:pt x="2175" y="0"/>
                    <a:pt x="2063" y="10"/>
                    <a:pt x="1948" y="30"/>
                  </a:cubicBezTo>
                  <a:cubicBezTo>
                    <a:pt x="871" y="221"/>
                    <a:pt x="1" y="1247"/>
                    <a:pt x="1" y="2322"/>
                  </a:cubicBezTo>
                  <a:cubicBezTo>
                    <a:pt x="1" y="3279"/>
                    <a:pt x="693" y="3953"/>
                    <a:pt x="1606" y="3953"/>
                  </a:cubicBezTo>
                  <a:cubicBezTo>
                    <a:pt x="1717" y="3953"/>
                    <a:pt x="1832" y="3943"/>
                    <a:pt x="1948" y="3923"/>
                  </a:cubicBezTo>
                  <a:cubicBezTo>
                    <a:pt x="3023" y="3733"/>
                    <a:pt x="3893" y="2709"/>
                    <a:pt x="3893" y="1635"/>
                  </a:cubicBezTo>
                  <a:cubicBezTo>
                    <a:pt x="3893" y="675"/>
                    <a:pt x="3199" y="0"/>
                    <a:pt x="22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639;p28">
              <a:extLst>
                <a:ext uri="{FF2B5EF4-FFF2-40B4-BE49-F238E27FC236}">
                  <a16:creationId xmlns:a16="http://schemas.microsoft.com/office/drawing/2014/main" id="{31E543AC-DE9C-4CD7-A7A9-7DBA34EEFAB9}"/>
                </a:ext>
              </a:extLst>
            </p:cNvPr>
            <p:cNvSpPr/>
            <p:nvPr/>
          </p:nvSpPr>
          <p:spPr>
            <a:xfrm>
              <a:off x="2275647" y="2076558"/>
              <a:ext cx="42063" cy="95718"/>
            </a:xfrm>
            <a:custGeom>
              <a:avLst/>
              <a:gdLst/>
              <a:ahLst/>
              <a:cxnLst/>
              <a:rect l="l" t="t" r="r" b="b"/>
              <a:pathLst>
                <a:path w="831" h="1891" extrusionOk="0">
                  <a:moveTo>
                    <a:pt x="0" y="1"/>
                  </a:moveTo>
                  <a:cubicBezTo>
                    <a:pt x="0" y="1"/>
                    <a:pt x="317" y="1424"/>
                    <a:pt x="443" y="1646"/>
                  </a:cubicBezTo>
                  <a:cubicBezTo>
                    <a:pt x="568" y="1867"/>
                    <a:pt x="830" y="1890"/>
                    <a:pt x="830" y="1890"/>
                  </a:cubicBezTo>
                  <a:lnTo>
                    <a:pt x="810" y="853"/>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640;p28">
              <a:extLst>
                <a:ext uri="{FF2B5EF4-FFF2-40B4-BE49-F238E27FC236}">
                  <a16:creationId xmlns:a16="http://schemas.microsoft.com/office/drawing/2014/main" id="{0F7581A9-E2FF-454D-9C6F-FFDA91CF40D5}"/>
                </a:ext>
              </a:extLst>
            </p:cNvPr>
            <p:cNvSpPr/>
            <p:nvPr/>
          </p:nvSpPr>
          <p:spPr>
            <a:xfrm>
              <a:off x="2252110" y="1965553"/>
              <a:ext cx="53756" cy="111055"/>
            </a:xfrm>
            <a:custGeom>
              <a:avLst/>
              <a:gdLst/>
              <a:ahLst/>
              <a:cxnLst/>
              <a:rect l="l" t="t" r="r" b="b"/>
              <a:pathLst>
                <a:path w="1062" h="2194" extrusionOk="0">
                  <a:moveTo>
                    <a:pt x="864" y="0"/>
                  </a:moveTo>
                  <a:cubicBezTo>
                    <a:pt x="864" y="0"/>
                    <a:pt x="523" y="4"/>
                    <a:pt x="258" y="320"/>
                  </a:cubicBezTo>
                  <a:cubicBezTo>
                    <a:pt x="0" y="633"/>
                    <a:pt x="143" y="1439"/>
                    <a:pt x="465" y="2194"/>
                  </a:cubicBezTo>
                  <a:lnTo>
                    <a:pt x="1061" y="2156"/>
                  </a:lnTo>
                  <a:lnTo>
                    <a:pt x="86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641;p28">
              <a:extLst>
                <a:ext uri="{FF2B5EF4-FFF2-40B4-BE49-F238E27FC236}">
                  <a16:creationId xmlns:a16="http://schemas.microsoft.com/office/drawing/2014/main" id="{B3DEACAB-6937-41D5-9556-EEC6BCCCB98C}"/>
                </a:ext>
              </a:extLst>
            </p:cNvPr>
            <p:cNvSpPr/>
            <p:nvPr/>
          </p:nvSpPr>
          <p:spPr>
            <a:xfrm>
              <a:off x="2236621" y="1893828"/>
              <a:ext cx="297023" cy="390767"/>
            </a:xfrm>
            <a:custGeom>
              <a:avLst/>
              <a:gdLst/>
              <a:ahLst/>
              <a:cxnLst/>
              <a:rect l="l" t="t" r="r" b="b"/>
              <a:pathLst>
                <a:path w="5868" h="7720" extrusionOk="0">
                  <a:moveTo>
                    <a:pt x="4237" y="1"/>
                  </a:moveTo>
                  <a:cubicBezTo>
                    <a:pt x="3561" y="1"/>
                    <a:pt x="2787" y="310"/>
                    <a:pt x="2240" y="751"/>
                  </a:cubicBezTo>
                  <a:cubicBezTo>
                    <a:pt x="1115" y="1659"/>
                    <a:pt x="1543" y="3542"/>
                    <a:pt x="1543" y="3542"/>
                  </a:cubicBezTo>
                  <a:cubicBezTo>
                    <a:pt x="1522" y="3559"/>
                    <a:pt x="1499" y="3566"/>
                    <a:pt x="1475" y="3566"/>
                  </a:cubicBezTo>
                  <a:cubicBezTo>
                    <a:pt x="1364" y="3566"/>
                    <a:pt x="1228" y="3414"/>
                    <a:pt x="1108" y="3308"/>
                  </a:cubicBezTo>
                  <a:cubicBezTo>
                    <a:pt x="1045" y="3253"/>
                    <a:pt x="919" y="3199"/>
                    <a:pt x="777" y="3199"/>
                  </a:cubicBezTo>
                  <a:cubicBezTo>
                    <a:pt x="592" y="3199"/>
                    <a:pt x="380" y="3292"/>
                    <a:pt x="245" y="3600"/>
                  </a:cubicBezTo>
                  <a:cubicBezTo>
                    <a:pt x="0" y="4157"/>
                    <a:pt x="456" y="4756"/>
                    <a:pt x="833" y="4807"/>
                  </a:cubicBezTo>
                  <a:cubicBezTo>
                    <a:pt x="895" y="4816"/>
                    <a:pt x="952" y="4820"/>
                    <a:pt x="1004" y="4820"/>
                  </a:cubicBezTo>
                  <a:cubicBezTo>
                    <a:pt x="1500" y="4820"/>
                    <a:pt x="1581" y="4463"/>
                    <a:pt x="1581" y="4463"/>
                  </a:cubicBezTo>
                  <a:lnTo>
                    <a:pt x="1628" y="6874"/>
                  </a:lnTo>
                  <a:cubicBezTo>
                    <a:pt x="2009" y="7296"/>
                    <a:pt x="2795" y="7719"/>
                    <a:pt x="3356" y="7719"/>
                  </a:cubicBezTo>
                  <a:cubicBezTo>
                    <a:pt x="3456" y="7719"/>
                    <a:pt x="3549" y="7706"/>
                    <a:pt x="3631" y="7677"/>
                  </a:cubicBezTo>
                  <a:cubicBezTo>
                    <a:pt x="4066" y="7523"/>
                    <a:pt x="4162" y="6772"/>
                    <a:pt x="3746" y="6364"/>
                  </a:cubicBezTo>
                  <a:lnTo>
                    <a:pt x="3743" y="5654"/>
                  </a:lnTo>
                  <a:cubicBezTo>
                    <a:pt x="3743" y="5654"/>
                    <a:pt x="4335" y="5637"/>
                    <a:pt x="4620" y="5541"/>
                  </a:cubicBezTo>
                  <a:cubicBezTo>
                    <a:pt x="5100" y="5385"/>
                    <a:pt x="5399" y="4953"/>
                    <a:pt x="5545" y="4409"/>
                  </a:cubicBezTo>
                  <a:cubicBezTo>
                    <a:pt x="5780" y="3539"/>
                    <a:pt x="5868" y="2849"/>
                    <a:pt x="5671" y="1251"/>
                  </a:cubicBezTo>
                  <a:cubicBezTo>
                    <a:pt x="5559" y="347"/>
                    <a:pt x="4953" y="1"/>
                    <a:pt x="4237"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642;p28">
              <a:extLst>
                <a:ext uri="{FF2B5EF4-FFF2-40B4-BE49-F238E27FC236}">
                  <a16:creationId xmlns:a16="http://schemas.microsoft.com/office/drawing/2014/main" id="{DCB50AB2-E1E7-48F6-AF59-AC131012BB97}"/>
                </a:ext>
              </a:extLst>
            </p:cNvPr>
            <p:cNvSpPr/>
            <p:nvPr/>
          </p:nvSpPr>
          <p:spPr>
            <a:xfrm>
              <a:off x="2282380" y="1849385"/>
              <a:ext cx="262148" cy="233954"/>
            </a:xfrm>
            <a:custGeom>
              <a:avLst/>
              <a:gdLst/>
              <a:ahLst/>
              <a:cxnLst/>
              <a:rect l="l" t="t" r="r" b="b"/>
              <a:pathLst>
                <a:path w="5179" h="4622" extrusionOk="0">
                  <a:moveTo>
                    <a:pt x="5059" y="1"/>
                  </a:moveTo>
                  <a:lnTo>
                    <a:pt x="5059" y="1"/>
                  </a:lnTo>
                  <a:cubicBezTo>
                    <a:pt x="4257" y="535"/>
                    <a:pt x="3267" y="425"/>
                    <a:pt x="2356" y="477"/>
                  </a:cubicBezTo>
                  <a:cubicBezTo>
                    <a:pt x="1078" y="552"/>
                    <a:pt x="687" y="1000"/>
                    <a:pt x="405" y="1357"/>
                  </a:cubicBezTo>
                  <a:cubicBezTo>
                    <a:pt x="10" y="1864"/>
                    <a:pt x="266" y="2295"/>
                    <a:pt x="266" y="2295"/>
                  </a:cubicBezTo>
                  <a:cubicBezTo>
                    <a:pt x="266" y="2295"/>
                    <a:pt x="0" y="4036"/>
                    <a:pt x="204" y="4186"/>
                  </a:cubicBezTo>
                  <a:cubicBezTo>
                    <a:pt x="351" y="4292"/>
                    <a:pt x="572" y="4621"/>
                    <a:pt x="636" y="4621"/>
                  </a:cubicBezTo>
                  <a:cubicBezTo>
                    <a:pt x="637" y="4621"/>
                    <a:pt x="638" y="4621"/>
                    <a:pt x="639" y="4621"/>
                  </a:cubicBezTo>
                  <a:cubicBezTo>
                    <a:pt x="843" y="4583"/>
                    <a:pt x="928" y="3696"/>
                    <a:pt x="1034" y="3166"/>
                  </a:cubicBezTo>
                  <a:cubicBezTo>
                    <a:pt x="1153" y="2557"/>
                    <a:pt x="1201" y="2336"/>
                    <a:pt x="1422" y="2326"/>
                  </a:cubicBezTo>
                  <a:cubicBezTo>
                    <a:pt x="1581" y="2319"/>
                    <a:pt x="2771" y="2220"/>
                    <a:pt x="3533" y="1996"/>
                  </a:cubicBezTo>
                  <a:cubicBezTo>
                    <a:pt x="4294" y="1768"/>
                    <a:pt x="4584" y="1531"/>
                    <a:pt x="4584" y="1531"/>
                  </a:cubicBezTo>
                  <a:cubicBezTo>
                    <a:pt x="5080" y="1048"/>
                    <a:pt x="5178" y="477"/>
                    <a:pt x="50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643;p28">
              <a:extLst>
                <a:ext uri="{FF2B5EF4-FFF2-40B4-BE49-F238E27FC236}">
                  <a16:creationId xmlns:a16="http://schemas.microsoft.com/office/drawing/2014/main" id="{4AF9CE47-9017-45C3-A1A9-98F0EF16D56D}"/>
                </a:ext>
              </a:extLst>
            </p:cNvPr>
            <p:cNvSpPr/>
            <p:nvPr/>
          </p:nvSpPr>
          <p:spPr>
            <a:xfrm>
              <a:off x="2259348" y="1944041"/>
              <a:ext cx="41658" cy="28295"/>
            </a:xfrm>
            <a:custGeom>
              <a:avLst/>
              <a:gdLst/>
              <a:ahLst/>
              <a:cxnLst/>
              <a:rect l="l" t="t" r="r" b="b"/>
              <a:pathLst>
                <a:path w="823" h="559" extrusionOk="0">
                  <a:moveTo>
                    <a:pt x="428" y="1"/>
                  </a:moveTo>
                  <a:cubicBezTo>
                    <a:pt x="259" y="1"/>
                    <a:pt x="83" y="118"/>
                    <a:pt x="0" y="300"/>
                  </a:cubicBezTo>
                  <a:lnTo>
                    <a:pt x="721" y="558"/>
                  </a:lnTo>
                  <a:cubicBezTo>
                    <a:pt x="823" y="334"/>
                    <a:pt x="744" y="92"/>
                    <a:pt x="544" y="21"/>
                  </a:cubicBezTo>
                  <a:cubicBezTo>
                    <a:pt x="506" y="7"/>
                    <a:pt x="467" y="1"/>
                    <a:pt x="4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644;p28">
              <a:extLst>
                <a:ext uri="{FF2B5EF4-FFF2-40B4-BE49-F238E27FC236}">
                  <a16:creationId xmlns:a16="http://schemas.microsoft.com/office/drawing/2014/main" id="{9779A4D6-C9CC-454A-BB80-6F0407EBFCBE}"/>
                </a:ext>
              </a:extLst>
            </p:cNvPr>
            <p:cNvSpPr/>
            <p:nvPr/>
          </p:nvSpPr>
          <p:spPr>
            <a:xfrm>
              <a:off x="2327126" y="2150561"/>
              <a:ext cx="99008" cy="43784"/>
            </a:xfrm>
            <a:custGeom>
              <a:avLst/>
              <a:gdLst/>
              <a:ahLst/>
              <a:cxnLst/>
              <a:rect l="l" t="t" r="r" b="b"/>
              <a:pathLst>
                <a:path w="1956" h="865" extrusionOk="0">
                  <a:moveTo>
                    <a:pt x="0" y="0"/>
                  </a:moveTo>
                  <a:lnTo>
                    <a:pt x="0" y="0"/>
                  </a:lnTo>
                  <a:cubicBezTo>
                    <a:pt x="0" y="0"/>
                    <a:pt x="69" y="306"/>
                    <a:pt x="293" y="551"/>
                  </a:cubicBezTo>
                  <a:cubicBezTo>
                    <a:pt x="565" y="853"/>
                    <a:pt x="1955" y="864"/>
                    <a:pt x="1955" y="864"/>
                  </a:cubicBezTo>
                  <a:lnTo>
                    <a:pt x="1955" y="582"/>
                  </a:lnTo>
                  <a:cubicBezTo>
                    <a:pt x="1955" y="582"/>
                    <a:pt x="888" y="554"/>
                    <a:pt x="513" y="422"/>
                  </a:cubicBezTo>
                  <a:cubicBezTo>
                    <a:pt x="265" y="334"/>
                    <a:pt x="58" y="136"/>
                    <a:pt x="0"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645;p28">
              <a:extLst>
                <a:ext uri="{FF2B5EF4-FFF2-40B4-BE49-F238E27FC236}">
                  <a16:creationId xmlns:a16="http://schemas.microsoft.com/office/drawing/2014/main" id="{01CE6BE5-2669-4AEA-9ACF-800F050DDC60}"/>
                </a:ext>
              </a:extLst>
            </p:cNvPr>
            <p:cNvSpPr/>
            <p:nvPr/>
          </p:nvSpPr>
          <p:spPr>
            <a:xfrm>
              <a:off x="2391511" y="2032672"/>
              <a:ext cx="21715" cy="22930"/>
            </a:xfrm>
            <a:custGeom>
              <a:avLst/>
              <a:gdLst/>
              <a:ahLst/>
              <a:cxnLst/>
              <a:rect l="l" t="t" r="r" b="b"/>
              <a:pathLst>
                <a:path w="429" h="453" extrusionOk="0">
                  <a:moveTo>
                    <a:pt x="249" y="1"/>
                  </a:moveTo>
                  <a:cubicBezTo>
                    <a:pt x="238" y="1"/>
                    <a:pt x="226" y="1"/>
                    <a:pt x="214" y="4"/>
                  </a:cubicBezTo>
                  <a:cubicBezTo>
                    <a:pt x="95" y="24"/>
                    <a:pt x="0" y="143"/>
                    <a:pt x="0" y="265"/>
                  </a:cubicBezTo>
                  <a:cubicBezTo>
                    <a:pt x="0" y="375"/>
                    <a:pt x="76" y="452"/>
                    <a:pt x="178" y="452"/>
                  </a:cubicBezTo>
                  <a:cubicBezTo>
                    <a:pt x="190" y="452"/>
                    <a:pt x="202" y="451"/>
                    <a:pt x="214" y="449"/>
                  </a:cubicBezTo>
                  <a:cubicBezTo>
                    <a:pt x="333" y="429"/>
                    <a:pt x="429" y="313"/>
                    <a:pt x="429" y="190"/>
                  </a:cubicBezTo>
                  <a:cubicBezTo>
                    <a:pt x="429" y="80"/>
                    <a:pt x="351" y="1"/>
                    <a:pt x="2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646;p28">
              <a:extLst>
                <a:ext uri="{FF2B5EF4-FFF2-40B4-BE49-F238E27FC236}">
                  <a16:creationId xmlns:a16="http://schemas.microsoft.com/office/drawing/2014/main" id="{8668E3DC-E21C-4F6C-AF3D-2AE5CE65E81D}"/>
                </a:ext>
              </a:extLst>
            </p:cNvPr>
            <p:cNvSpPr/>
            <p:nvPr/>
          </p:nvSpPr>
          <p:spPr>
            <a:xfrm>
              <a:off x="2375162" y="1997999"/>
              <a:ext cx="26524" cy="22322"/>
            </a:xfrm>
            <a:custGeom>
              <a:avLst/>
              <a:gdLst/>
              <a:ahLst/>
              <a:cxnLst/>
              <a:rect l="l" t="t" r="r" b="b"/>
              <a:pathLst>
                <a:path w="524" h="441" extrusionOk="0">
                  <a:moveTo>
                    <a:pt x="336" y="0"/>
                  </a:moveTo>
                  <a:cubicBezTo>
                    <a:pt x="282" y="0"/>
                    <a:pt x="225" y="19"/>
                    <a:pt x="173" y="56"/>
                  </a:cubicBezTo>
                  <a:cubicBezTo>
                    <a:pt x="47" y="148"/>
                    <a:pt x="0" y="321"/>
                    <a:pt x="64" y="440"/>
                  </a:cubicBezTo>
                  <a:lnTo>
                    <a:pt x="523" y="108"/>
                  </a:lnTo>
                  <a:cubicBezTo>
                    <a:pt x="483" y="37"/>
                    <a:pt x="413" y="0"/>
                    <a:pt x="3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647;p28">
              <a:extLst>
                <a:ext uri="{FF2B5EF4-FFF2-40B4-BE49-F238E27FC236}">
                  <a16:creationId xmlns:a16="http://schemas.microsoft.com/office/drawing/2014/main" id="{411D54E4-45BA-42A0-B245-1A12B76FA9A0}"/>
                </a:ext>
              </a:extLst>
            </p:cNvPr>
            <p:cNvSpPr/>
            <p:nvPr/>
          </p:nvSpPr>
          <p:spPr>
            <a:xfrm>
              <a:off x="2418845" y="2115584"/>
              <a:ext cx="27232" cy="16501"/>
            </a:xfrm>
            <a:custGeom>
              <a:avLst/>
              <a:gdLst/>
              <a:ahLst/>
              <a:cxnLst/>
              <a:rect l="l" t="t" r="r" b="b"/>
              <a:pathLst>
                <a:path w="538" h="326" extrusionOk="0">
                  <a:moveTo>
                    <a:pt x="48" y="1"/>
                  </a:moveTo>
                  <a:lnTo>
                    <a:pt x="48" y="1"/>
                  </a:lnTo>
                  <a:cubicBezTo>
                    <a:pt x="0" y="151"/>
                    <a:pt x="68" y="294"/>
                    <a:pt x="204" y="321"/>
                  </a:cubicBezTo>
                  <a:cubicBezTo>
                    <a:pt x="219" y="324"/>
                    <a:pt x="235" y="325"/>
                    <a:pt x="250" y="325"/>
                  </a:cubicBezTo>
                  <a:cubicBezTo>
                    <a:pt x="372" y="325"/>
                    <a:pt x="492" y="233"/>
                    <a:pt x="537" y="99"/>
                  </a:cubicBezTo>
                  <a:lnTo>
                    <a:pt x="48"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648;p28">
              <a:extLst>
                <a:ext uri="{FF2B5EF4-FFF2-40B4-BE49-F238E27FC236}">
                  <a16:creationId xmlns:a16="http://schemas.microsoft.com/office/drawing/2014/main" id="{F32E2F06-9FAE-444A-8AE4-6607BC69B076}"/>
                </a:ext>
              </a:extLst>
            </p:cNvPr>
            <p:cNvSpPr/>
            <p:nvPr/>
          </p:nvSpPr>
          <p:spPr>
            <a:xfrm>
              <a:off x="2488545" y="1973247"/>
              <a:ext cx="25511" cy="20247"/>
            </a:xfrm>
            <a:custGeom>
              <a:avLst/>
              <a:gdLst/>
              <a:ahLst/>
              <a:cxnLst/>
              <a:rect l="l" t="t" r="r" b="b"/>
              <a:pathLst>
                <a:path w="504" h="400" extrusionOk="0">
                  <a:moveTo>
                    <a:pt x="251" y="1"/>
                  </a:moveTo>
                  <a:cubicBezTo>
                    <a:pt x="158" y="1"/>
                    <a:pt x="60" y="56"/>
                    <a:pt x="1" y="151"/>
                  </a:cubicBezTo>
                  <a:lnTo>
                    <a:pt x="418" y="399"/>
                  </a:lnTo>
                  <a:cubicBezTo>
                    <a:pt x="503" y="263"/>
                    <a:pt x="480" y="100"/>
                    <a:pt x="364" y="32"/>
                  </a:cubicBezTo>
                  <a:cubicBezTo>
                    <a:pt x="329" y="11"/>
                    <a:pt x="290"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649;p28">
              <a:extLst>
                <a:ext uri="{FF2B5EF4-FFF2-40B4-BE49-F238E27FC236}">
                  <a16:creationId xmlns:a16="http://schemas.microsoft.com/office/drawing/2014/main" id="{D5DE28C7-DAD1-4490-9AB7-CC727B6449A6}"/>
                </a:ext>
              </a:extLst>
            </p:cNvPr>
            <p:cNvSpPr/>
            <p:nvPr/>
          </p:nvSpPr>
          <p:spPr>
            <a:xfrm>
              <a:off x="2481510" y="2013741"/>
              <a:ext cx="21715" cy="22930"/>
            </a:xfrm>
            <a:custGeom>
              <a:avLst/>
              <a:gdLst/>
              <a:ahLst/>
              <a:cxnLst/>
              <a:rect l="l" t="t" r="r" b="b"/>
              <a:pathLst>
                <a:path w="429" h="453" extrusionOk="0">
                  <a:moveTo>
                    <a:pt x="249" y="1"/>
                  </a:moveTo>
                  <a:cubicBezTo>
                    <a:pt x="237" y="1"/>
                    <a:pt x="226" y="2"/>
                    <a:pt x="214" y="4"/>
                  </a:cubicBezTo>
                  <a:cubicBezTo>
                    <a:pt x="99" y="24"/>
                    <a:pt x="0" y="140"/>
                    <a:pt x="0" y="266"/>
                  </a:cubicBezTo>
                  <a:cubicBezTo>
                    <a:pt x="0" y="376"/>
                    <a:pt x="80" y="452"/>
                    <a:pt x="179" y="452"/>
                  </a:cubicBezTo>
                  <a:cubicBezTo>
                    <a:pt x="190" y="452"/>
                    <a:pt x="202" y="451"/>
                    <a:pt x="214" y="449"/>
                  </a:cubicBezTo>
                  <a:cubicBezTo>
                    <a:pt x="333" y="429"/>
                    <a:pt x="428" y="313"/>
                    <a:pt x="428" y="191"/>
                  </a:cubicBezTo>
                  <a:cubicBezTo>
                    <a:pt x="428" y="81"/>
                    <a:pt x="351" y="1"/>
                    <a:pt x="2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650;p28">
              <a:extLst>
                <a:ext uri="{FF2B5EF4-FFF2-40B4-BE49-F238E27FC236}">
                  <a16:creationId xmlns:a16="http://schemas.microsoft.com/office/drawing/2014/main" id="{8CFE0C77-416B-40C2-8E3D-C9172B68D30D}"/>
                </a:ext>
              </a:extLst>
            </p:cNvPr>
            <p:cNvSpPr/>
            <p:nvPr/>
          </p:nvSpPr>
          <p:spPr>
            <a:xfrm>
              <a:off x="2448051" y="2022852"/>
              <a:ext cx="37609" cy="64436"/>
            </a:xfrm>
            <a:custGeom>
              <a:avLst/>
              <a:gdLst/>
              <a:ahLst/>
              <a:cxnLst/>
              <a:rect l="l" t="t" r="r" b="b"/>
              <a:pathLst>
                <a:path w="743" h="1273" extrusionOk="0">
                  <a:moveTo>
                    <a:pt x="1" y="1"/>
                  </a:moveTo>
                  <a:lnTo>
                    <a:pt x="70" y="1272"/>
                  </a:lnTo>
                  <a:lnTo>
                    <a:pt x="743" y="925"/>
                  </a:lnTo>
                  <a:lnTo>
                    <a:pt x="1"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651;p28">
              <a:extLst>
                <a:ext uri="{FF2B5EF4-FFF2-40B4-BE49-F238E27FC236}">
                  <a16:creationId xmlns:a16="http://schemas.microsoft.com/office/drawing/2014/main" id="{E32D7FC5-5FC3-4DEE-BA8A-E468D3487AA8}"/>
                </a:ext>
              </a:extLst>
            </p:cNvPr>
            <p:cNvSpPr/>
            <p:nvPr/>
          </p:nvSpPr>
          <p:spPr>
            <a:xfrm>
              <a:off x="2357192" y="2247240"/>
              <a:ext cx="102652" cy="55325"/>
            </a:xfrm>
            <a:custGeom>
              <a:avLst/>
              <a:gdLst/>
              <a:ahLst/>
              <a:cxnLst/>
              <a:rect l="l" t="t" r="r" b="b"/>
              <a:pathLst>
                <a:path w="2028" h="1093" extrusionOk="0">
                  <a:moveTo>
                    <a:pt x="1297" y="1"/>
                  </a:moveTo>
                  <a:lnTo>
                    <a:pt x="1239" y="593"/>
                  </a:lnTo>
                  <a:lnTo>
                    <a:pt x="545" y="194"/>
                  </a:lnTo>
                  <a:lnTo>
                    <a:pt x="1" y="834"/>
                  </a:lnTo>
                  <a:cubicBezTo>
                    <a:pt x="175" y="986"/>
                    <a:pt x="502" y="1092"/>
                    <a:pt x="835" y="1092"/>
                  </a:cubicBezTo>
                  <a:cubicBezTo>
                    <a:pt x="963" y="1092"/>
                    <a:pt x="1093" y="1076"/>
                    <a:pt x="1215" y="1041"/>
                  </a:cubicBezTo>
                  <a:cubicBezTo>
                    <a:pt x="1653" y="916"/>
                    <a:pt x="1895" y="745"/>
                    <a:pt x="2028" y="409"/>
                  </a:cubicBezTo>
                  <a:lnTo>
                    <a:pt x="1297"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652;p28">
              <a:extLst>
                <a:ext uri="{FF2B5EF4-FFF2-40B4-BE49-F238E27FC236}">
                  <a16:creationId xmlns:a16="http://schemas.microsoft.com/office/drawing/2014/main" id="{87050A8F-AB4C-4D63-BAA0-99ABAD736E3B}"/>
                </a:ext>
              </a:extLst>
            </p:cNvPr>
            <p:cNvSpPr/>
            <p:nvPr/>
          </p:nvSpPr>
          <p:spPr>
            <a:xfrm>
              <a:off x="2357192" y="2247240"/>
              <a:ext cx="102652" cy="55122"/>
            </a:xfrm>
            <a:custGeom>
              <a:avLst/>
              <a:gdLst/>
              <a:ahLst/>
              <a:cxnLst/>
              <a:rect l="l" t="t" r="r" b="b"/>
              <a:pathLst>
                <a:path w="2028" h="1089" extrusionOk="0">
                  <a:moveTo>
                    <a:pt x="1297" y="1"/>
                  </a:moveTo>
                  <a:lnTo>
                    <a:pt x="1239" y="593"/>
                  </a:lnTo>
                  <a:lnTo>
                    <a:pt x="1684" y="300"/>
                  </a:lnTo>
                  <a:cubicBezTo>
                    <a:pt x="1684" y="300"/>
                    <a:pt x="1769" y="528"/>
                    <a:pt x="1763" y="783"/>
                  </a:cubicBezTo>
                  <a:cubicBezTo>
                    <a:pt x="1882" y="688"/>
                    <a:pt x="1967" y="566"/>
                    <a:pt x="2028" y="409"/>
                  </a:cubicBezTo>
                  <a:lnTo>
                    <a:pt x="1297" y="1"/>
                  </a:lnTo>
                  <a:close/>
                  <a:moveTo>
                    <a:pt x="545" y="194"/>
                  </a:moveTo>
                  <a:lnTo>
                    <a:pt x="12" y="820"/>
                  </a:lnTo>
                  <a:lnTo>
                    <a:pt x="1" y="834"/>
                  </a:lnTo>
                  <a:cubicBezTo>
                    <a:pt x="158" y="970"/>
                    <a:pt x="433" y="1068"/>
                    <a:pt x="729" y="1089"/>
                  </a:cubicBezTo>
                  <a:cubicBezTo>
                    <a:pt x="668" y="956"/>
                    <a:pt x="633" y="803"/>
                    <a:pt x="641" y="630"/>
                  </a:cubicBezTo>
                  <a:lnTo>
                    <a:pt x="1239" y="593"/>
                  </a:lnTo>
                  <a:lnTo>
                    <a:pt x="545" y="19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653;p28">
              <a:extLst>
                <a:ext uri="{FF2B5EF4-FFF2-40B4-BE49-F238E27FC236}">
                  <a16:creationId xmlns:a16="http://schemas.microsoft.com/office/drawing/2014/main" id="{611CE3B7-118A-4026-A148-DCC5337127E0}"/>
                </a:ext>
              </a:extLst>
            </p:cNvPr>
            <p:cNvSpPr/>
            <p:nvPr/>
          </p:nvSpPr>
          <p:spPr>
            <a:xfrm>
              <a:off x="2388575" y="2262426"/>
              <a:ext cx="59374" cy="62411"/>
            </a:xfrm>
            <a:custGeom>
              <a:avLst/>
              <a:gdLst/>
              <a:ahLst/>
              <a:cxnLst/>
              <a:rect l="l" t="t" r="r" b="b"/>
              <a:pathLst>
                <a:path w="1173" h="1233" extrusionOk="0">
                  <a:moveTo>
                    <a:pt x="1064" y="0"/>
                  </a:moveTo>
                  <a:lnTo>
                    <a:pt x="619" y="293"/>
                  </a:lnTo>
                  <a:lnTo>
                    <a:pt x="21" y="330"/>
                  </a:lnTo>
                  <a:cubicBezTo>
                    <a:pt x="0" y="751"/>
                    <a:pt x="234" y="1054"/>
                    <a:pt x="469" y="1228"/>
                  </a:cubicBezTo>
                  <a:cubicBezTo>
                    <a:pt x="496" y="1231"/>
                    <a:pt x="522" y="1232"/>
                    <a:pt x="547" y="1232"/>
                  </a:cubicBezTo>
                  <a:cubicBezTo>
                    <a:pt x="796" y="1232"/>
                    <a:pt x="942" y="1095"/>
                    <a:pt x="942" y="1095"/>
                  </a:cubicBezTo>
                  <a:cubicBezTo>
                    <a:pt x="942" y="1095"/>
                    <a:pt x="1098" y="884"/>
                    <a:pt x="1135" y="572"/>
                  </a:cubicBezTo>
                  <a:cubicBezTo>
                    <a:pt x="1173" y="282"/>
                    <a:pt x="1064" y="0"/>
                    <a:pt x="10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654;p28">
              <a:extLst>
                <a:ext uri="{FF2B5EF4-FFF2-40B4-BE49-F238E27FC236}">
                  <a16:creationId xmlns:a16="http://schemas.microsoft.com/office/drawing/2014/main" id="{E3AA3487-9CA9-49FC-ADC5-D0B35FB2F28E}"/>
                </a:ext>
              </a:extLst>
            </p:cNvPr>
            <p:cNvSpPr/>
            <p:nvPr/>
          </p:nvSpPr>
          <p:spPr>
            <a:xfrm>
              <a:off x="2397838" y="2317802"/>
              <a:ext cx="77344" cy="287609"/>
            </a:xfrm>
            <a:custGeom>
              <a:avLst/>
              <a:gdLst/>
              <a:ahLst/>
              <a:cxnLst/>
              <a:rect l="l" t="t" r="r" b="b"/>
              <a:pathLst>
                <a:path w="1528" h="5682" extrusionOk="0">
                  <a:moveTo>
                    <a:pt x="759" y="1"/>
                  </a:moveTo>
                  <a:lnTo>
                    <a:pt x="286" y="134"/>
                  </a:lnTo>
                  <a:cubicBezTo>
                    <a:pt x="286" y="134"/>
                    <a:pt x="1" y="4237"/>
                    <a:pt x="7" y="4526"/>
                  </a:cubicBezTo>
                  <a:cubicBezTo>
                    <a:pt x="14" y="4803"/>
                    <a:pt x="517" y="5681"/>
                    <a:pt x="792" y="5681"/>
                  </a:cubicBezTo>
                  <a:cubicBezTo>
                    <a:pt x="800" y="5681"/>
                    <a:pt x="809" y="5681"/>
                    <a:pt x="817" y="5679"/>
                  </a:cubicBezTo>
                  <a:cubicBezTo>
                    <a:pt x="1088" y="5621"/>
                    <a:pt x="1527" y="4421"/>
                    <a:pt x="1496" y="4108"/>
                  </a:cubicBezTo>
                  <a:cubicBezTo>
                    <a:pt x="1470" y="3795"/>
                    <a:pt x="759" y="1"/>
                    <a:pt x="7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655;p28">
              <a:extLst>
                <a:ext uri="{FF2B5EF4-FFF2-40B4-BE49-F238E27FC236}">
                  <a16:creationId xmlns:a16="http://schemas.microsoft.com/office/drawing/2014/main" id="{4A8EBDCC-046B-4B60-831C-AD90C684A89C}"/>
                </a:ext>
              </a:extLst>
            </p:cNvPr>
            <p:cNvSpPr/>
            <p:nvPr/>
          </p:nvSpPr>
          <p:spPr>
            <a:xfrm>
              <a:off x="2411961" y="2324534"/>
              <a:ext cx="405" cy="5568"/>
            </a:xfrm>
            <a:custGeom>
              <a:avLst/>
              <a:gdLst/>
              <a:ahLst/>
              <a:cxnLst/>
              <a:rect l="l" t="t" r="r" b="b"/>
              <a:pathLst>
                <a:path w="8" h="110" extrusionOk="0">
                  <a:moveTo>
                    <a:pt x="0" y="95"/>
                  </a:moveTo>
                  <a:lnTo>
                    <a:pt x="0" y="109"/>
                  </a:lnTo>
                  <a:lnTo>
                    <a:pt x="0" y="109"/>
                  </a:lnTo>
                  <a:lnTo>
                    <a:pt x="0" y="95"/>
                  </a:lnTo>
                  <a:close/>
                  <a:moveTo>
                    <a:pt x="7" y="4"/>
                  </a:moveTo>
                  <a:lnTo>
                    <a:pt x="7" y="4"/>
                  </a:lnTo>
                  <a:lnTo>
                    <a:pt x="7" y="4"/>
                  </a:lnTo>
                  <a:close/>
                  <a:moveTo>
                    <a:pt x="7" y="1"/>
                  </a:moveTo>
                  <a:lnTo>
                    <a:pt x="7" y="1"/>
                  </a:lnTo>
                  <a:lnTo>
                    <a:pt x="7"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656;p28">
              <a:extLst>
                <a:ext uri="{FF2B5EF4-FFF2-40B4-BE49-F238E27FC236}">
                  <a16:creationId xmlns:a16="http://schemas.microsoft.com/office/drawing/2014/main" id="{E10FFB81-0DC2-4DCF-969E-BBA74E4385C2}"/>
                </a:ext>
              </a:extLst>
            </p:cNvPr>
            <p:cNvSpPr/>
            <p:nvPr/>
          </p:nvSpPr>
          <p:spPr>
            <a:xfrm>
              <a:off x="2411961" y="2317802"/>
              <a:ext cx="24803" cy="12452"/>
            </a:xfrm>
            <a:custGeom>
              <a:avLst/>
              <a:gdLst/>
              <a:ahLst/>
              <a:cxnLst/>
              <a:rect l="l" t="t" r="r" b="b"/>
              <a:pathLst>
                <a:path w="490" h="246" extrusionOk="0">
                  <a:moveTo>
                    <a:pt x="480" y="1"/>
                  </a:moveTo>
                  <a:cubicBezTo>
                    <a:pt x="347" y="123"/>
                    <a:pt x="208" y="147"/>
                    <a:pt x="116" y="147"/>
                  </a:cubicBezTo>
                  <a:cubicBezTo>
                    <a:pt x="48" y="147"/>
                    <a:pt x="7" y="134"/>
                    <a:pt x="7" y="134"/>
                  </a:cubicBezTo>
                  <a:lnTo>
                    <a:pt x="7" y="137"/>
                  </a:lnTo>
                  <a:lnTo>
                    <a:pt x="0" y="228"/>
                  </a:lnTo>
                  <a:lnTo>
                    <a:pt x="0" y="242"/>
                  </a:lnTo>
                  <a:cubicBezTo>
                    <a:pt x="17" y="245"/>
                    <a:pt x="38" y="245"/>
                    <a:pt x="58" y="245"/>
                  </a:cubicBezTo>
                  <a:cubicBezTo>
                    <a:pt x="317" y="245"/>
                    <a:pt x="490" y="59"/>
                    <a:pt x="490" y="59"/>
                  </a:cubicBezTo>
                  <a:lnTo>
                    <a:pt x="4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657;p28">
              <a:extLst>
                <a:ext uri="{FF2B5EF4-FFF2-40B4-BE49-F238E27FC236}">
                  <a16:creationId xmlns:a16="http://schemas.microsoft.com/office/drawing/2014/main" id="{D0080B16-5A4B-4DA2-B9C9-F5A216B859FF}"/>
                </a:ext>
              </a:extLst>
            </p:cNvPr>
            <p:cNvSpPr/>
            <p:nvPr/>
          </p:nvSpPr>
          <p:spPr>
            <a:xfrm>
              <a:off x="2289264" y="2195104"/>
              <a:ext cx="130644" cy="125683"/>
            </a:xfrm>
            <a:custGeom>
              <a:avLst/>
              <a:gdLst/>
              <a:ahLst/>
              <a:cxnLst/>
              <a:rect l="l" t="t" r="r" b="b"/>
              <a:pathLst>
                <a:path w="2581" h="2483" extrusionOk="0">
                  <a:moveTo>
                    <a:pt x="568" y="0"/>
                  </a:moveTo>
                  <a:cubicBezTo>
                    <a:pt x="568" y="0"/>
                    <a:pt x="106" y="259"/>
                    <a:pt x="1" y="1099"/>
                  </a:cubicBezTo>
                  <a:cubicBezTo>
                    <a:pt x="286" y="1711"/>
                    <a:pt x="803" y="2187"/>
                    <a:pt x="1561" y="2483"/>
                  </a:cubicBezTo>
                  <a:lnTo>
                    <a:pt x="1983" y="1660"/>
                  </a:lnTo>
                  <a:lnTo>
                    <a:pt x="2581" y="1623"/>
                  </a:lnTo>
                  <a:lnTo>
                    <a:pt x="578" y="449"/>
                  </a:lnTo>
                  <a:lnTo>
                    <a:pt x="56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658;p28">
              <a:extLst>
                <a:ext uri="{FF2B5EF4-FFF2-40B4-BE49-F238E27FC236}">
                  <a16:creationId xmlns:a16="http://schemas.microsoft.com/office/drawing/2014/main" id="{E89FAC1C-0862-4BF3-9043-49FF481C38A7}"/>
                </a:ext>
              </a:extLst>
            </p:cNvPr>
            <p:cNvSpPr/>
            <p:nvPr/>
          </p:nvSpPr>
          <p:spPr>
            <a:xfrm>
              <a:off x="2419857" y="2186499"/>
              <a:ext cx="49150" cy="93693"/>
            </a:xfrm>
            <a:custGeom>
              <a:avLst/>
              <a:gdLst/>
              <a:ahLst/>
              <a:cxnLst/>
              <a:rect l="l" t="t" r="r" b="b"/>
              <a:pathLst>
                <a:path w="971" h="1851" extrusionOk="0">
                  <a:moveTo>
                    <a:pt x="128" y="1"/>
                  </a:moveTo>
                  <a:cubicBezTo>
                    <a:pt x="125" y="1"/>
                    <a:pt x="123" y="1"/>
                    <a:pt x="123" y="1"/>
                  </a:cubicBezTo>
                  <a:lnTo>
                    <a:pt x="126" y="582"/>
                  </a:lnTo>
                  <a:cubicBezTo>
                    <a:pt x="126" y="582"/>
                    <a:pt x="45" y="1364"/>
                    <a:pt x="1" y="1793"/>
                  </a:cubicBezTo>
                  <a:lnTo>
                    <a:pt x="446" y="1500"/>
                  </a:lnTo>
                  <a:lnTo>
                    <a:pt x="925" y="1850"/>
                  </a:lnTo>
                  <a:cubicBezTo>
                    <a:pt x="925" y="1850"/>
                    <a:pt x="970" y="578"/>
                    <a:pt x="769" y="286"/>
                  </a:cubicBezTo>
                  <a:cubicBezTo>
                    <a:pt x="581" y="9"/>
                    <a:pt x="178" y="1"/>
                    <a:pt x="1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659;p28">
              <a:extLst>
                <a:ext uri="{FF2B5EF4-FFF2-40B4-BE49-F238E27FC236}">
                  <a16:creationId xmlns:a16="http://schemas.microsoft.com/office/drawing/2014/main" id="{BB9B9CDA-0C0A-4939-B703-11E4EBE18B67}"/>
                </a:ext>
              </a:extLst>
            </p:cNvPr>
            <p:cNvSpPr/>
            <p:nvPr/>
          </p:nvSpPr>
          <p:spPr>
            <a:xfrm>
              <a:off x="1975181" y="2263641"/>
              <a:ext cx="364345" cy="572838"/>
            </a:xfrm>
            <a:custGeom>
              <a:avLst/>
              <a:gdLst/>
              <a:ahLst/>
              <a:cxnLst/>
              <a:rect l="l" t="t" r="r" b="b"/>
              <a:pathLst>
                <a:path w="7198" h="11317" extrusionOk="0">
                  <a:moveTo>
                    <a:pt x="4978" y="0"/>
                  </a:moveTo>
                  <a:cubicBezTo>
                    <a:pt x="4978" y="0"/>
                    <a:pt x="4610" y="99"/>
                    <a:pt x="3897" y="857"/>
                  </a:cubicBezTo>
                  <a:cubicBezTo>
                    <a:pt x="3179" y="1618"/>
                    <a:pt x="375" y="6422"/>
                    <a:pt x="188" y="6691"/>
                  </a:cubicBezTo>
                  <a:cubicBezTo>
                    <a:pt x="0" y="6963"/>
                    <a:pt x="55" y="7336"/>
                    <a:pt x="392" y="7680"/>
                  </a:cubicBezTo>
                  <a:cubicBezTo>
                    <a:pt x="725" y="8027"/>
                    <a:pt x="3493" y="10090"/>
                    <a:pt x="3493" y="10090"/>
                  </a:cubicBezTo>
                  <a:cubicBezTo>
                    <a:pt x="3659" y="10233"/>
                    <a:pt x="3781" y="10407"/>
                    <a:pt x="4094" y="10713"/>
                  </a:cubicBezTo>
                  <a:cubicBezTo>
                    <a:pt x="4240" y="10856"/>
                    <a:pt x="4393" y="11015"/>
                    <a:pt x="4584" y="11100"/>
                  </a:cubicBezTo>
                  <a:cubicBezTo>
                    <a:pt x="4822" y="11206"/>
                    <a:pt x="5080" y="11281"/>
                    <a:pt x="5352" y="11308"/>
                  </a:cubicBezTo>
                  <a:cubicBezTo>
                    <a:pt x="5417" y="11313"/>
                    <a:pt x="5483" y="11316"/>
                    <a:pt x="5550" y="11316"/>
                  </a:cubicBezTo>
                  <a:cubicBezTo>
                    <a:pt x="5835" y="11316"/>
                    <a:pt x="6130" y="11261"/>
                    <a:pt x="6406" y="11135"/>
                  </a:cubicBezTo>
                  <a:cubicBezTo>
                    <a:pt x="6597" y="11049"/>
                    <a:pt x="6777" y="10927"/>
                    <a:pt x="6920" y="10771"/>
                  </a:cubicBezTo>
                  <a:cubicBezTo>
                    <a:pt x="7062" y="10614"/>
                    <a:pt x="7168" y="10413"/>
                    <a:pt x="7191" y="10217"/>
                  </a:cubicBezTo>
                  <a:cubicBezTo>
                    <a:pt x="7195" y="10176"/>
                    <a:pt x="7198" y="10135"/>
                    <a:pt x="7181" y="10101"/>
                  </a:cubicBezTo>
                  <a:cubicBezTo>
                    <a:pt x="7154" y="10040"/>
                    <a:pt x="7079" y="10019"/>
                    <a:pt x="7014" y="10005"/>
                  </a:cubicBezTo>
                  <a:cubicBezTo>
                    <a:pt x="6644" y="9920"/>
                    <a:pt x="6219" y="9890"/>
                    <a:pt x="5869" y="9764"/>
                  </a:cubicBezTo>
                  <a:cubicBezTo>
                    <a:pt x="5569" y="9659"/>
                    <a:pt x="5382" y="9539"/>
                    <a:pt x="5444" y="9506"/>
                  </a:cubicBezTo>
                  <a:cubicBezTo>
                    <a:pt x="5456" y="9499"/>
                    <a:pt x="5473" y="9496"/>
                    <a:pt x="5493" y="9496"/>
                  </a:cubicBezTo>
                  <a:cubicBezTo>
                    <a:pt x="5523" y="9496"/>
                    <a:pt x="5561" y="9502"/>
                    <a:pt x="5607" y="9506"/>
                  </a:cubicBezTo>
                  <a:cubicBezTo>
                    <a:pt x="5651" y="9511"/>
                    <a:pt x="5703" y="9515"/>
                    <a:pt x="5763" y="9515"/>
                  </a:cubicBezTo>
                  <a:cubicBezTo>
                    <a:pt x="5824" y="9515"/>
                    <a:pt x="5892" y="9511"/>
                    <a:pt x="5971" y="9499"/>
                  </a:cubicBezTo>
                  <a:cubicBezTo>
                    <a:pt x="6250" y="9451"/>
                    <a:pt x="6528" y="9238"/>
                    <a:pt x="6518" y="9081"/>
                  </a:cubicBezTo>
                  <a:cubicBezTo>
                    <a:pt x="6511" y="8972"/>
                    <a:pt x="6507" y="8956"/>
                    <a:pt x="6402" y="8956"/>
                  </a:cubicBezTo>
                  <a:cubicBezTo>
                    <a:pt x="6360" y="8956"/>
                    <a:pt x="6301" y="8958"/>
                    <a:pt x="6219" y="8958"/>
                  </a:cubicBezTo>
                  <a:cubicBezTo>
                    <a:pt x="6208" y="8959"/>
                    <a:pt x="6198" y="8959"/>
                    <a:pt x="6188" y="8959"/>
                  </a:cubicBezTo>
                  <a:cubicBezTo>
                    <a:pt x="6077" y="8959"/>
                    <a:pt x="5974" y="8943"/>
                    <a:pt x="5862" y="8932"/>
                  </a:cubicBezTo>
                  <a:cubicBezTo>
                    <a:pt x="5744" y="8917"/>
                    <a:pt x="5620" y="8903"/>
                    <a:pt x="5473" y="8903"/>
                  </a:cubicBezTo>
                  <a:cubicBezTo>
                    <a:pt x="5412" y="8903"/>
                    <a:pt x="5347" y="8905"/>
                    <a:pt x="5277" y="8911"/>
                  </a:cubicBezTo>
                  <a:cubicBezTo>
                    <a:pt x="5172" y="8921"/>
                    <a:pt x="5086" y="8925"/>
                    <a:pt x="5010" y="8925"/>
                  </a:cubicBezTo>
                  <a:cubicBezTo>
                    <a:pt x="4823" y="8925"/>
                    <a:pt x="4690" y="8898"/>
                    <a:pt x="4468" y="8850"/>
                  </a:cubicBezTo>
                  <a:cubicBezTo>
                    <a:pt x="3876" y="8717"/>
                    <a:pt x="2224" y="6507"/>
                    <a:pt x="2224" y="6507"/>
                  </a:cubicBezTo>
                  <a:lnTo>
                    <a:pt x="5087" y="2778"/>
                  </a:lnTo>
                  <a:cubicBezTo>
                    <a:pt x="5087" y="2778"/>
                    <a:pt x="5804" y="1257"/>
                    <a:pt x="4978"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660;p28">
              <a:extLst>
                <a:ext uri="{FF2B5EF4-FFF2-40B4-BE49-F238E27FC236}">
                  <a16:creationId xmlns:a16="http://schemas.microsoft.com/office/drawing/2014/main" id="{32BE24E4-DB57-4B39-A425-96649956EA5D}"/>
                </a:ext>
              </a:extLst>
            </p:cNvPr>
            <p:cNvSpPr/>
            <p:nvPr/>
          </p:nvSpPr>
          <p:spPr>
            <a:xfrm>
              <a:off x="1966272" y="2254985"/>
              <a:ext cx="316309" cy="503745"/>
            </a:xfrm>
            <a:custGeom>
              <a:avLst/>
              <a:gdLst/>
              <a:ahLst/>
              <a:cxnLst/>
              <a:rect l="l" t="t" r="r" b="b"/>
              <a:pathLst>
                <a:path w="6249" h="9952" extrusionOk="0">
                  <a:moveTo>
                    <a:pt x="5304" y="1"/>
                  </a:moveTo>
                  <a:cubicBezTo>
                    <a:pt x="3669" y="361"/>
                    <a:pt x="517" y="6134"/>
                    <a:pt x="258" y="6760"/>
                  </a:cubicBezTo>
                  <a:cubicBezTo>
                    <a:pt x="0" y="7385"/>
                    <a:pt x="30" y="7521"/>
                    <a:pt x="258" y="7763"/>
                  </a:cubicBezTo>
                  <a:cubicBezTo>
                    <a:pt x="482" y="8001"/>
                    <a:pt x="3257" y="9952"/>
                    <a:pt x="3257" y="9952"/>
                  </a:cubicBezTo>
                  <a:lnTo>
                    <a:pt x="4138" y="8684"/>
                  </a:lnTo>
                  <a:lnTo>
                    <a:pt x="2570" y="6661"/>
                  </a:lnTo>
                  <a:cubicBezTo>
                    <a:pt x="2570" y="6661"/>
                    <a:pt x="4378" y="4516"/>
                    <a:pt x="5314" y="3033"/>
                  </a:cubicBezTo>
                  <a:cubicBezTo>
                    <a:pt x="6249" y="1551"/>
                    <a:pt x="5304" y="1"/>
                    <a:pt x="5304"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661;p28">
              <a:extLst>
                <a:ext uri="{FF2B5EF4-FFF2-40B4-BE49-F238E27FC236}">
                  <a16:creationId xmlns:a16="http://schemas.microsoft.com/office/drawing/2014/main" id="{469E7896-F570-47DF-9915-32F3BDAEDB35}"/>
                </a:ext>
              </a:extLst>
            </p:cNvPr>
            <p:cNvSpPr/>
            <p:nvPr/>
          </p:nvSpPr>
          <p:spPr>
            <a:xfrm>
              <a:off x="1970018" y="2254985"/>
              <a:ext cx="286242" cy="503745"/>
            </a:xfrm>
            <a:custGeom>
              <a:avLst/>
              <a:gdLst/>
              <a:ahLst/>
              <a:cxnLst/>
              <a:rect l="l" t="t" r="r" b="b"/>
              <a:pathLst>
                <a:path w="5655" h="9952" extrusionOk="0">
                  <a:moveTo>
                    <a:pt x="5230" y="1"/>
                  </a:moveTo>
                  <a:cubicBezTo>
                    <a:pt x="3595" y="361"/>
                    <a:pt x="443" y="6134"/>
                    <a:pt x="184" y="6760"/>
                  </a:cubicBezTo>
                  <a:cubicBezTo>
                    <a:pt x="58" y="7063"/>
                    <a:pt x="0" y="7253"/>
                    <a:pt x="0" y="7392"/>
                  </a:cubicBezTo>
                  <a:cubicBezTo>
                    <a:pt x="0" y="7542"/>
                    <a:pt x="66" y="7637"/>
                    <a:pt x="184" y="7763"/>
                  </a:cubicBezTo>
                  <a:cubicBezTo>
                    <a:pt x="408" y="8001"/>
                    <a:pt x="3183" y="9952"/>
                    <a:pt x="3183" y="9952"/>
                  </a:cubicBezTo>
                  <a:lnTo>
                    <a:pt x="4064" y="8684"/>
                  </a:lnTo>
                  <a:lnTo>
                    <a:pt x="2496" y="6661"/>
                  </a:lnTo>
                  <a:cubicBezTo>
                    <a:pt x="2496" y="6661"/>
                    <a:pt x="4304" y="4516"/>
                    <a:pt x="5240" y="3033"/>
                  </a:cubicBezTo>
                  <a:cubicBezTo>
                    <a:pt x="5549" y="2544"/>
                    <a:pt x="5655" y="2045"/>
                    <a:pt x="5655" y="1599"/>
                  </a:cubicBezTo>
                  <a:cubicBezTo>
                    <a:pt x="5655" y="694"/>
                    <a:pt x="5230" y="1"/>
                    <a:pt x="5230"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5228;p39">
            <a:extLst>
              <a:ext uri="{FF2B5EF4-FFF2-40B4-BE49-F238E27FC236}">
                <a16:creationId xmlns:a16="http://schemas.microsoft.com/office/drawing/2014/main" id="{4AAA8E92-A4E7-4FA9-8EBF-7080C954436C}"/>
              </a:ext>
            </a:extLst>
          </p:cNvPr>
          <p:cNvSpPr txBox="1"/>
          <p:nvPr/>
        </p:nvSpPr>
        <p:spPr>
          <a:xfrm>
            <a:off x="486160" y="3817405"/>
            <a:ext cx="3249097" cy="577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accent5">
                    <a:lumMod val="50000"/>
                  </a:schemeClr>
                </a:solidFill>
                <a:latin typeface="Staatliches"/>
                <a:ea typeface="Staatliches"/>
                <a:cs typeface="Staatliches"/>
                <a:sym typeface="Staatliches"/>
              </a:rPr>
              <a:t>APP Developers</a:t>
            </a:r>
            <a:endParaRPr sz="3200">
              <a:solidFill>
                <a:schemeClr val="accent5">
                  <a:lumMod val="50000"/>
                </a:schemeClr>
              </a:solidFill>
              <a:latin typeface="Staatliches"/>
              <a:ea typeface="Staatliches"/>
              <a:cs typeface="Staatliches"/>
              <a:sym typeface="Staatliches"/>
            </a:endParaRPr>
          </a:p>
        </p:txBody>
      </p:sp>
      <p:sp>
        <p:nvSpPr>
          <p:cNvPr id="179" name="Google Shape;5226;p39">
            <a:extLst>
              <a:ext uri="{FF2B5EF4-FFF2-40B4-BE49-F238E27FC236}">
                <a16:creationId xmlns:a16="http://schemas.microsoft.com/office/drawing/2014/main" id="{3D8E8F73-7FDA-4D9A-93E1-66F832EF3B63}"/>
              </a:ext>
            </a:extLst>
          </p:cNvPr>
          <p:cNvSpPr txBox="1"/>
          <p:nvPr/>
        </p:nvSpPr>
        <p:spPr>
          <a:xfrm>
            <a:off x="4323106" y="3851750"/>
            <a:ext cx="2163111" cy="577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accent5">
                    <a:lumMod val="50000"/>
                  </a:schemeClr>
                </a:solidFill>
                <a:latin typeface="Staatliches"/>
                <a:ea typeface="Staatliches"/>
                <a:cs typeface="Staatliches"/>
                <a:sym typeface="Staatliches"/>
              </a:rPr>
              <a:t>CREATOR</a:t>
            </a:r>
            <a:endParaRPr sz="3200">
              <a:solidFill>
                <a:schemeClr val="accent5">
                  <a:lumMod val="50000"/>
                </a:schemeClr>
              </a:solidFill>
              <a:latin typeface="Staatliches"/>
              <a:ea typeface="Staatliches"/>
              <a:cs typeface="Staatliches"/>
              <a:sym typeface="Staatliches"/>
            </a:endParaRPr>
          </a:p>
        </p:txBody>
      </p:sp>
      <p:sp>
        <p:nvSpPr>
          <p:cNvPr id="180" name="Google Shape;5226;p39">
            <a:extLst>
              <a:ext uri="{FF2B5EF4-FFF2-40B4-BE49-F238E27FC236}">
                <a16:creationId xmlns:a16="http://schemas.microsoft.com/office/drawing/2014/main" id="{26D8318C-7AF8-4EE8-9A89-31C08C8BF568}"/>
              </a:ext>
            </a:extLst>
          </p:cNvPr>
          <p:cNvSpPr txBox="1"/>
          <p:nvPr/>
        </p:nvSpPr>
        <p:spPr>
          <a:xfrm>
            <a:off x="6523035" y="3851750"/>
            <a:ext cx="1664289" cy="577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accent5">
                    <a:lumMod val="50000"/>
                  </a:schemeClr>
                </a:solidFill>
                <a:latin typeface="Staatliches"/>
                <a:ea typeface="Staatliches"/>
                <a:cs typeface="Staatliches"/>
                <a:sym typeface="Staatliches"/>
              </a:rPr>
              <a:t>BACKER</a:t>
            </a:r>
            <a:endParaRPr sz="3200">
              <a:solidFill>
                <a:schemeClr val="accent5">
                  <a:lumMod val="50000"/>
                </a:schemeClr>
              </a:solidFill>
              <a:latin typeface="Staatliches"/>
              <a:ea typeface="Staatliches"/>
              <a:cs typeface="Staatliches"/>
              <a:sym typeface="Staatliches"/>
            </a:endParaRPr>
          </a:p>
        </p:txBody>
      </p:sp>
      <p:sp>
        <p:nvSpPr>
          <p:cNvPr id="182" name="Rectangle 181">
            <a:extLst>
              <a:ext uri="{FF2B5EF4-FFF2-40B4-BE49-F238E27FC236}">
                <a16:creationId xmlns:a16="http://schemas.microsoft.com/office/drawing/2014/main" id="{3BD23A46-59D5-4439-836A-4A646753F06C}"/>
              </a:ext>
            </a:extLst>
          </p:cNvPr>
          <p:cNvSpPr/>
          <p:nvPr/>
        </p:nvSpPr>
        <p:spPr>
          <a:xfrm>
            <a:off x="-26708" y="471033"/>
            <a:ext cx="4274834" cy="405219"/>
          </a:xfrm>
          <a:prstGeom prst="rect">
            <a:avLst/>
          </a:prstGeom>
          <a:solidFill>
            <a:srgbClr val="37474F"/>
          </a:solidFill>
          <a:ln>
            <a:solidFill>
              <a:srgbClr val="3747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3" name="Google Shape;1183;p32">
            <a:extLst>
              <a:ext uri="{FF2B5EF4-FFF2-40B4-BE49-F238E27FC236}">
                <a16:creationId xmlns:a16="http://schemas.microsoft.com/office/drawing/2014/main" id="{64706ACE-8123-48ED-9CDC-81712B717BAC}"/>
              </a:ext>
            </a:extLst>
          </p:cNvPr>
          <p:cNvSpPr txBox="1">
            <a:spLocks/>
          </p:cNvSpPr>
          <p:nvPr/>
        </p:nvSpPr>
        <p:spPr>
          <a:xfrm flipH="1">
            <a:off x="292780" y="311765"/>
            <a:ext cx="4760536" cy="50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accent3"/>
              </a:buClr>
              <a:buSzPts val="2400"/>
              <a:buFont typeface="Staatliches"/>
              <a:buNone/>
              <a:defRPr sz="2800" b="0" i="0" u="none" strike="noStrike" cap="none">
                <a:solidFill>
                  <a:schemeClr val="accent5"/>
                </a:solidFill>
                <a:latin typeface="Staatliches"/>
                <a:ea typeface="Staatliches"/>
                <a:cs typeface="Staatliches"/>
                <a:sym typeface="Staatliches"/>
              </a:defRPr>
            </a:lvl1pPr>
            <a:lvl2pPr marR="0" lvl="1" algn="l" rtl="0">
              <a:lnSpc>
                <a:spcPct val="100000"/>
              </a:lnSpc>
              <a:spcBef>
                <a:spcPts val="0"/>
              </a:spcBef>
              <a:spcAft>
                <a:spcPts val="0"/>
              </a:spcAft>
              <a:buClr>
                <a:srgbClr val="62BCBE"/>
              </a:buClr>
              <a:buSzPts val="2400"/>
              <a:buFont typeface="Josefin Sans"/>
              <a:buNone/>
              <a:defRPr sz="2400" b="1" i="0" u="none" strike="noStrike" cap="none">
                <a:solidFill>
                  <a:srgbClr val="62BCBE"/>
                </a:solidFill>
                <a:latin typeface="Josefin Sans"/>
                <a:ea typeface="Josefin Sans"/>
                <a:cs typeface="Josefin Sans"/>
                <a:sym typeface="Josefin Sans"/>
              </a:defRPr>
            </a:lvl2pPr>
            <a:lvl3pPr marR="0" lvl="2" algn="l" rtl="0">
              <a:lnSpc>
                <a:spcPct val="100000"/>
              </a:lnSpc>
              <a:spcBef>
                <a:spcPts val="0"/>
              </a:spcBef>
              <a:spcAft>
                <a:spcPts val="0"/>
              </a:spcAft>
              <a:buClr>
                <a:srgbClr val="62BCBE"/>
              </a:buClr>
              <a:buSzPts val="2400"/>
              <a:buFont typeface="Josefin Sans"/>
              <a:buNone/>
              <a:defRPr sz="2400" b="1" i="0" u="none" strike="noStrike" cap="none">
                <a:solidFill>
                  <a:srgbClr val="62BCBE"/>
                </a:solidFill>
                <a:latin typeface="Josefin Sans"/>
                <a:ea typeface="Josefin Sans"/>
                <a:cs typeface="Josefin Sans"/>
                <a:sym typeface="Josefin Sans"/>
              </a:defRPr>
            </a:lvl3pPr>
            <a:lvl4pPr marR="0" lvl="3" algn="l" rtl="0">
              <a:lnSpc>
                <a:spcPct val="100000"/>
              </a:lnSpc>
              <a:spcBef>
                <a:spcPts val="0"/>
              </a:spcBef>
              <a:spcAft>
                <a:spcPts val="0"/>
              </a:spcAft>
              <a:buClr>
                <a:srgbClr val="62BCBE"/>
              </a:buClr>
              <a:buSzPts val="2400"/>
              <a:buFont typeface="Josefin Sans"/>
              <a:buNone/>
              <a:defRPr sz="2400" b="1" i="0" u="none" strike="noStrike" cap="none">
                <a:solidFill>
                  <a:srgbClr val="62BCBE"/>
                </a:solidFill>
                <a:latin typeface="Josefin Sans"/>
                <a:ea typeface="Josefin Sans"/>
                <a:cs typeface="Josefin Sans"/>
                <a:sym typeface="Josefin Sans"/>
              </a:defRPr>
            </a:lvl4pPr>
            <a:lvl5pPr marR="0" lvl="4" algn="l" rtl="0">
              <a:lnSpc>
                <a:spcPct val="100000"/>
              </a:lnSpc>
              <a:spcBef>
                <a:spcPts val="0"/>
              </a:spcBef>
              <a:spcAft>
                <a:spcPts val="0"/>
              </a:spcAft>
              <a:buClr>
                <a:srgbClr val="62BCBE"/>
              </a:buClr>
              <a:buSzPts val="2400"/>
              <a:buFont typeface="Josefin Sans"/>
              <a:buNone/>
              <a:defRPr sz="2400" b="1" i="0" u="none" strike="noStrike" cap="none">
                <a:solidFill>
                  <a:srgbClr val="62BCBE"/>
                </a:solidFill>
                <a:latin typeface="Josefin Sans"/>
                <a:ea typeface="Josefin Sans"/>
                <a:cs typeface="Josefin Sans"/>
                <a:sym typeface="Josefin Sans"/>
              </a:defRPr>
            </a:lvl5pPr>
            <a:lvl6pPr marR="0" lvl="5" algn="l" rtl="0">
              <a:lnSpc>
                <a:spcPct val="100000"/>
              </a:lnSpc>
              <a:spcBef>
                <a:spcPts val="0"/>
              </a:spcBef>
              <a:spcAft>
                <a:spcPts val="0"/>
              </a:spcAft>
              <a:buClr>
                <a:srgbClr val="62BCBE"/>
              </a:buClr>
              <a:buSzPts val="2400"/>
              <a:buFont typeface="Josefin Sans"/>
              <a:buNone/>
              <a:defRPr sz="2400" b="1" i="0" u="none" strike="noStrike" cap="none">
                <a:solidFill>
                  <a:srgbClr val="62BCBE"/>
                </a:solidFill>
                <a:latin typeface="Josefin Sans"/>
                <a:ea typeface="Josefin Sans"/>
                <a:cs typeface="Josefin Sans"/>
                <a:sym typeface="Josefin Sans"/>
              </a:defRPr>
            </a:lvl6pPr>
            <a:lvl7pPr marR="0" lvl="6" algn="l" rtl="0">
              <a:lnSpc>
                <a:spcPct val="100000"/>
              </a:lnSpc>
              <a:spcBef>
                <a:spcPts val="0"/>
              </a:spcBef>
              <a:spcAft>
                <a:spcPts val="0"/>
              </a:spcAft>
              <a:buClr>
                <a:srgbClr val="62BCBE"/>
              </a:buClr>
              <a:buSzPts val="2400"/>
              <a:buFont typeface="Josefin Sans"/>
              <a:buNone/>
              <a:defRPr sz="2400" b="1" i="0" u="none" strike="noStrike" cap="none">
                <a:solidFill>
                  <a:srgbClr val="62BCBE"/>
                </a:solidFill>
                <a:latin typeface="Josefin Sans"/>
                <a:ea typeface="Josefin Sans"/>
                <a:cs typeface="Josefin Sans"/>
                <a:sym typeface="Josefin Sans"/>
              </a:defRPr>
            </a:lvl7pPr>
            <a:lvl8pPr marR="0" lvl="7" algn="l" rtl="0">
              <a:lnSpc>
                <a:spcPct val="100000"/>
              </a:lnSpc>
              <a:spcBef>
                <a:spcPts val="0"/>
              </a:spcBef>
              <a:spcAft>
                <a:spcPts val="0"/>
              </a:spcAft>
              <a:buClr>
                <a:srgbClr val="62BCBE"/>
              </a:buClr>
              <a:buSzPts val="2400"/>
              <a:buFont typeface="Josefin Sans"/>
              <a:buNone/>
              <a:defRPr sz="2400" b="1" i="0" u="none" strike="noStrike" cap="none">
                <a:solidFill>
                  <a:srgbClr val="62BCBE"/>
                </a:solidFill>
                <a:latin typeface="Josefin Sans"/>
                <a:ea typeface="Josefin Sans"/>
                <a:cs typeface="Josefin Sans"/>
                <a:sym typeface="Josefin Sans"/>
              </a:defRPr>
            </a:lvl8pPr>
            <a:lvl9pPr marR="0" lvl="8" algn="l" rtl="0">
              <a:lnSpc>
                <a:spcPct val="100000"/>
              </a:lnSpc>
              <a:spcBef>
                <a:spcPts val="0"/>
              </a:spcBef>
              <a:spcAft>
                <a:spcPts val="0"/>
              </a:spcAft>
              <a:buClr>
                <a:srgbClr val="62BCBE"/>
              </a:buClr>
              <a:buSzPts val="2400"/>
              <a:buFont typeface="Josefin Sans"/>
              <a:buNone/>
              <a:defRPr sz="2400" b="1" i="0" u="none" strike="noStrike" cap="none">
                <a:solidFill>
                  <a:srgbClr val="62BCBE"/>
                </a:solidFill>
                <a:latin typeface="Josefin Sans"/>
                <a:ea typeface="Josefin Sans"/>
                <a:cs typeface="Josefin Sans"/>
                <a:sym typeface="Josefin Sans"/>
              </a:defRPr>
            </a:lvl9pPr>
          </a:lstStyle>
          <a:p>
            <a:r>
              <a:rPr lang="en-SG" sz="3200"/>
              <a:t>APP DEMO VIA ROLE PLAY</a:t>
            </a:r>
          </a:p>
        </p:txBody>
      </p:sp>
      <p:sp>
        <p:nvSpPr>
          <p:cNvPr id="160" name="TextBox 159">
            <a:extLst>
              <a:ext uri="{FF2B5EF4-FFF2-40B4-BE49-F238E27FC236}">
                <a16:creationId xmlns:a16="http://schemas.microsoft.com/office/drawing/2014/main" id="{4B80D71C-C376-4D5B-81AD-5F00A61EFABF}"/>
              </a:ext>
            </a:extLst>
          </p:cNvPr>
          <p:cNvSpPr txBox="1"/>
          <p:nvPr/>
        </p:nvSpPr>
        <p:spPr>
          <a:xfrm>
            <a:off x="8056114" y="4783500"/>
            <a:ext cx="1087886" cy="360000"/>
          </a:xfrm>
          <a:prstGeom prst="rect">
            <a:avLst/>
          </a:prstGeom>
          <a:noFill/>
        </p:spPr>
        <p:txBody>
          <a:bodyPr wrap="square" rtlCol="0">
            <a:spAutoFit/>
          </a:bodyPr>
          <a:lstStyle/>
          <a:p>
            <a:pPr algn="ctr"/>
            <a:fld id="{F05A2962-F2E2-4E8A-9BD8-E9D3095F89AA}" type="slidenum">
              <a:rPr lang="en-SG" sz="1000" smtClean="0"/>
              <a:pPr algn="ctr"/>
              <a:t>10</a:t>
            </a:fld>
            <a:endParaRPr lang="en-SG" sz="1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970"/>
        <p:cNvGrpSpPr/>
        <p:nvPr/>
      </p:nvGrpSpPr>
      <p:grpSpPr>
        <a:xfrm>
          <a:off x="0" y="0"/>
          <a:ext cx="0" cy="0"/>
          <a:chOff x="0" y="0"/>
          <a:chExt cx="0" cy="0"/>
        </a:xfrm>
      </p:grpSpPr>
      <p:sp>
        <p:nvSpPr>
          <p:cNvPr id="971" name="Google Shape;971;p31"/>
          <p:cNvSpPr txBox="1">
            <a:spLocks noGrp="1"/>
          </p:cNvSpPr>
          <p:nvPr>
            <p:ph type="title"/>
          </p:nvPr>
        </p:nvSpPr>
        <p:spPr>
          <a:xfrm flipH="1">
            <a:off x="596998" y="1750034"/>
            <a:ext cx="4064764" cy="89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a:t>
            </a:r>
            <a:endParaRPr/>
          </a:p>
        </p:txBody>
      </p:sp>
      <p:grpSp>
        <p:nvGrpSpPr>
          <p:cNvPr id="198" name="Google Shape;6527;p43">
            <a:extLst>
              <a:ext uri="{FF2B5EF4-FFF2-40B4-BE49-F238E27FC236}">
                <a16:creationId xmlns:a16="http://schemas.microsoft.com/office/drawing/2014/main" id="{2DD41244-07F8-4430-8FC3-B6FFA89605C1}"/>
              </a:ext>
            </a:extLst>
          </p:cNvPr>
          <p:cNvGrpSpPr/>
          <p:nvPr/>
        </p:nvGrpSpPr>
        <p:grpSpPr>
          <a:xfrm>
            <a:off x="5205894" y="1143000"/>
            <a:ext cx="3081806" cy="2687138"/>
            <a:chOff x="4002200" y="2278875"/>
            <a:chExt cx="1936725" cy="1688700"/>
          </a:xfrm>
        </p:grpSpPr>
        <p:sp>
          <p:nvSpPr>
            <p:cNvPr id="199" name="Google Shape;6528;p43">
              <a:extLst>
                <a:ext uri="{FF2B5EF4-FFF2-40B4-BE49-F238E27FC236}">
                  <a16:creationId xmlns:a16="http://schemas.microsoft.com/office/drawing/2014/main" id="{8D9A809B-82B6-4E70-B183-3855B1EE4B01}"/>
                </a:ext>
              </a:extLst>
            </p:cNvPr>
            <p:cNvSpPr/>
            <p:nvPr/>
          </p:nvSpPr>
          <p:spPr>
            <a:xfrm>
              <a:off x="4512375" y="3258625"/>
              <a:ext cx="1232625" cy="708950"/>
            </a:xfrm>
            <a:custGeom>
              <a:avLst/>
              <a:gdLst/>
              <a:ahLst/>
              <a:cxnLst/>
              <a:rect l="l" t="t" r="r" b="b"/>
              <a:pathLst>
                <a:path w="49305" h="28358" extrusionOk="0">
                  <a:moveTo>
                    <a:pt x="32081" y="0"/>
                  </a:moveTo>
                  <a:cubicBezTo>
                    <a:pt x="31878" y="0"/>
                    <a:pt x="31676" y="45"/>
                    <a:pt x="31522" y="133"/>
                  </a:cubicBezTo>
                  <a:lnTo>
                    <a:pt x="307" y="18154"/>
                  </a:lnTo>
                  <a:cubicBezTo>
                    <a:pt x="0" y="18331"/>
                    <a:pt x="0" y="18621"/>
                    <a:pt x="307" y="18799"/>
                  </a:cubicBezTo>
                  <a:lnTo>
                    <a:pt x="16635" y="28222"/>
                  </a:lnTo>
                  <a:cubicBezTo>
                    <a:pt x="16789" y="28313"/>
                    <a:pt x="16993" y="28358"/>
                    <a:pt x="17196" y="28358"/>
                  </a:cubicBezTo>
                  <a:cubicBezTo>
                    <a:pt x="17397" y="28358"/>
                    <a:pt x="17598" y="28314"/>
                    <a:pt x="17751" y="28225"/>
                  </a:cubicBezTo>
                  <a:lnTo>
                    <a:pt x="48997" y="10222"/>
                  </a:lnTo>
                  <a:cubicBezTo>
                    <a:pt x="49305" y="10045"/>
                    <a:pt x="49305" y="9754"/>
                    <a:pt x="48997" y="9577"/>
                  </a:cubicBezTo>
                  <a:lnTo>
                    <a:pt x="32639" y="133"/>
                  </a:lnTo>
                  <a:cubicBezTo>
                    <a:pt x="32485" y="45"/>
                    <a:pt x="32283" y="0"/>
                    <a:pt x="320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6529;p43">
              <a:extLst>
                <a:ext uri="{FF2B5EF4-FFF2-40B4-BE49-F238E27FC236}">
                  <a16:creationId xmlns:a16="http://schemas.microsoft.com/office/drawing/2014/main" id="{BE2900B0-52B2-4E9B-87D7-18F89F2E0D2A}"/>
                </a:ext>
              </a:extLst>
            </p:cNvPr>
            <p:cNvSpPr/>
            <p:nvPr/>
          </p:nvSpPr>
          <p:spPr>
            <a:xfrm>
              <a:off x="5715175" y="3173825"/>
              <a:ext cx="165400" cy="173800"/>
            </a:xfrm>
            <a:custGeom>
              <a:avLst/>
              <a:gdLst/>
              <a:ahLst/>
              <a:cxnLst/>
              <a:rect l="l" t="t" r="r" b="b"/>
              <a:pathLst>
                <a:path w="6616" h="6952" extrusionOk="0">
                  <a:moveTo>
                    <a:pt x="4477" y="0"/>
                  </a:moveTo>
                  <a:cubicBezTo>
                    <a:pt x="3506" y="0"/>
                    <a:pt x="2365" y="493"/>
                    <a:pt x="1377" y="1849"/>
                  </a:cubicBezTo>
                  <a:cubicBezTo>
                    <a:pt x="1" y="3733"/>
                    <a:pt x="151" y="6935"/>
                    <a:pt x="196" y="6952"/>
                  </a:cubicBezTo>
                  <a:lnTo>
                    <a:pt x="1612" y="6470"/>
                  </a:lnTo>
                  <a:cubicBezTo>
                    <a:pt x="2012" y="4320"/>
                    <a:pt x="3691" y="3140"/>
                    <a:pt x="5042" y="2464"/>
                  </a:cubicBezTo>
                  <a:cubicBezTo>
                    <a:pt x="6390" y="1791"/>
                    <a:pt x="6615" y="665"/>
                    <a:pt x="5520" y="204"/>
                  </a:cubicBezTo>
                  <a:cubicBezTo>
                    <a:pt x="5211" y="75"/>
                    <a:pt x="4857" y="0"/>
                    <a:pt x="4477"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6530;p43">
              <a:extLst>
                <a:ext uri="{FF2B5EF4-FFF2-40B4-BE49-F238E27FC236}">
                  <a16:creationId xmlns:a16="http://schemas.microsoft.com/office/drawing/2014/main" id="{2CFD4616-4279-45FB-8BDB-1B944961491E}"/>
                </a:ext>
              </a:extLst>
            </p:cNvPr>
            <p:cNvSpPr/>
            <p:nvPr/>
          </p:nvSpPr>
          <p:spPr>
            <a:xfrm>
              <a:off x="5719375" y="3173800"/>
              <a:ext cx="151225" cy="173825"/>
            </a:xfrm>
            <a:custGeom>
              <a:avLst/>
              <a:gdLst/>
              <a:ahLst/>
              <a:cxnLst/>
              <a:rect l="l" t="t" r="r" b="b"/>
              <a:pathLst>
                <a:path w="6049" h="6953" extrusionOk="0">
                  <a:moveTo>
                    <a:pt x="4308" y="0"/>
                  </a:moveTo>
                  <a:cubicBezTo>
                    <a:pt x="3339" y="0"/>
                    <a:pt x="2198" y="496"/>
                    <a:pt x="1209" y="1850"/>
                  </a:cubicBezTo>
                  <a:cubicBezTo>
                    <a:pt x="168" y="3273"/>
                    <a:pt x="1" y="5451"/>
                    <a:pt x="1" y="6438"/>
                  </a:cubicBezTo>
                  <a:cubicBezTo>
                    <a:pt x="1" y="6755"/>
                    <a:pt x="17" y="6949"/>
                    <a:pt x="28" y="6953"/>
                  </a:cubicBezTo>
                  <a:lnTo>
                    <a:pt x="1444" y="6471"/>
                  </a:lnTo>
                  <a:cubicBezTo>
                    <a:pt x="1844" y="4321"/>
                    <a:pt x="3523" y="3141"/>
                    <a:pt x="4874" y="2465"/>
                  </a:cubicBezTo>
                  <a:cubicBezTo>
                    <a:pt x="5645" y="2079"/>
                    <a:pt x="6048" y="1547"/>
                    <a:pt x="6048" y="1076"/>
                  </a:cubicBezTo>
                  <a:cubicBezTo>
                    <a:pt x="6048" y="721"/>
                    <a:pt x="5820" y="403"/>
                    <a:pt x="5352" y="205"/>
                  </a:cubicBezTo>
                  <a:cubicBezTo>
                    <a:pt x="5041" y="75"/>
                    <a:pt x="4686" y="0"/>
                    <a:pt x="43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6531;p43">
              <a:extLst>
                <a:ext uri="{FF2B5EF4-FFF2-40B4-BE49-F238E27FC236}">
                  <a16:creationId xmlns:a16="http://schemas.microsoft.com/office/drawing/2014/main" id="{555C75AD-3E9F-4BDD-AAF9-437A9D5F2A46}"/>
                </a:ext>
              </a:extLst>
            </p:cNvPr>
            <p:cNvSpPr/>
            <p:nvPr/>
          </p:nvSpPr>
          <p:spPr>
            <a:xfrm>
              <a:off x="5730025" y="3185750"/>
              <a:ext cx="109075" cy="138500"/>
            </a:xfrm>
            <a:custGeom>
              <a:avLst/>
              <a:gdLst/>
              <a:ahLst/>
              <a:cxnLst/>
              <a:rect l="l" t="t" r="r" b="b"/>
              <a:pathLst>
                <a:path w="4363" h="5540" extrusionOk="0">
                  <a:moveTo>
                    <a:pt x="4249" y="1"/>
                  </a:moveTo>
                  <a:cubicBezTo>
                    <a:pt x="4240" y="1"/>
                    <a:pt x="4232" y="2"/>
                    <a:pt x="4223" y="4"/>
                  </a:cubicBezTo>
                  <a:cubicBezTo>
                    <a:pt x="2537" y="427"/>
                    <a:pt x="540" y="2072"/>
                    <a:pt x="8" y="5420"/>
                  </a:cubicBezTo>
                  <a:cubicBezTo>
                    <a:pt x="1" y="5475"/>
                    <a:pt x="38" y="5530"/>
                    <a:pt x="93" y="5536"/>
                  </a:cubicBezTo>
                  <a:cubicBezTo>
                    <a:pt x="100" y="5539"/>
                    <a:pt x="103" y="5539"/>
                    <a:pt x="110" y="5539"/>
                  </a:cubicBezTo>
                  <a:cubicBezTo>
                    <a:pt x="158" y="5539"/>
                    <a:pt x="202" y="5502"/>
                    <a:pt x="213" y="5451"/>
                  </a:cubicBezTo>
                  <a:cubicBezTo>
                    <a:pt x="728" y="2201"/>
                    <a:pt x="2650" y="612"/>
                    <a:pt x="4274" y="205"/>
                  </a:cubicBezTo>
                  <a:cubicBezTo>
                    <a:pt x="4329" y="191"/>
                    <a:pt x="4362" y="133"/>
                    <a:pt x="4349" y="79"/>
                  </a:cubicBezTo>
                  <a:cubicBezTo>
                    <a:pt x="4337" y="32"/>
                    <a:pt x="4296" y="1"/>
                    <a:pt x="4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6532;p43">
              <a:extLst>
                <a:ext uri="{FF2B5EF4-FFF2-40B4-BE49-F238E27FC236}">
                  <a16:creationId xmlns:a16="http://schemas.microsoft.com/office/drawing/2014/main" id="{B1F84FF7-B51A-49DD-A0CA-C8800827CE7E}"/>
                </a:ext>
              </a:extLst>
            </p:cNvPr>
            <p:cNvSpPr/>
            <p:nvPr/>
          </p:nvSpPr>
          <p:spPr>
            <a:xfrm>
              <a:off x="5720050" y="3268975"/>
              <a:ext cx="218875" cy="227200"/>
            </a:xfrm>
            <a:custGeom>
              <a:avLst/>
              <a:gdLst/>
              <a:ahLst/>
              <a:cxnLst/>
              <a:rect l="l" t="t" r="r" b="b"/>
              <a:pathLst>
                <a:path w="8755" h="9088" extrusionOk="0">
                  <a:moveTo>
                    <a:pt x="6171" y="0"/>
                  </a:moveTo>
                  <a:cubicBezTo>
                    <a:pt x="5424" y="0"/>
                    <a:pt x="4735" y="212"/>
                    <a:pt x="4205" y="449"/>
                  </a:cubicBezTo>
                  <a:cubicBezTo>
                    <a:pt x="3455" y="785"/>
                    <a:pt x="3342" y="1137"/>
                    <a:pt x="2484" y="1137"/>
                  </a:cubicBezTo>
                  <a:cubicBezTo>
                    <a:pt x="2382" y="1137"/>
                    <a:pt x="2269" y="1132"/>
                    <a:pt x="2144" y="1122"/>
                  </a:cubicBezTo>
                  <a:cubicBezTo>
                    <a:pt x="2070" y="1115"/>
                    <a:pt x="1998" y="1112"/>
                    <a:pt x="1926" y="1112"/>
                  </a:cubicBezTo>
                  <a:cubicBezTo>
                    <a:pt x="855" y="1112"/>
                    <a:pt x="71" y="1808"/>
                    <a:pt x="1" y="2480"/>
                  </a:cubicBezTo>
                  <a:lnTo>
                    <a:pt x="250" y="9088"/>
                  </a:lnTo>
                  <a:cubicBezTo>
                    <a:pt x="461" y="8245"/>
                    <a:pt x="1308" y="7689"/>
                    <a:pt x="2311" y="7596"/>
                  </a:cubicBezTo>
                  <a:cubicBezTo>
                    <a:pt x="3352" y="7504"/>
                    <a:pt x="4564" y="7402"/>
                    <a:pt x="4888" y="6521"/>
                  </a:cubicBezTo>
                  <a:cubicBezTo>
                    <a:pt x="5209" y="5641"/>
                    <a:pt x="4884" y="4450"/>
                    <a:pt x="5032" y="3866"/>
                  </a:cubicBezTo>
                  <a:cubicBezTo>
                    <a:pt x="5212" y="3160"/>
                    <a:pt x="5482" y="2736"/>
                    <a:pt x="6850" y="2306"/>
                  </a:cubicBezTo>
                  <a:cubicBezTo>
                    <a:pt x="8075" y="1924"/>
                    <a:pt x="8755" y="750"/>
                    <a:pt x="7519" y="255"/>
                  </a:cubicBezTo>
                  <a:cubicBezTo>
                    <a:pt x="7064" y="73"/>
                    <a:pt x="6608" y="0"/>
                    <a:pt x="6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6533;p43">
              <a:extLst>
                <a:ext uri="{FF2B5EF4-FFF2-40B4-BE49-F238E27FC236}">
                  <a16:creationId xmlns:a16="http://schemas.microsoft.com/office/drawing/2014/main" id="{57B5451A-D356-4F23-9C6E-3EADE1239DF8}"/>
                </a:ext>
              </a:extLst>
            </p:cNvPr>
            <p:cNvSpPr/>
            <p:nvPr/>
          </p:nvSpPr>
          <p:spPr>
            <a:xfrm>
              <a:off x="5723375" y="3284775"/>
              <a:ext cx="164625" cy="139900"/>
            </a:xfrm>
            <a:custGeom>
              <a:avLst/>
              <a:gdLst/>
              <a:ahLst/>
              <a:cxnLst/>
              <a:rect l="l" t="t" r="r" b="b"/>
              <a:pathLst>
                <a:path w="6585" h="5596" extrusionOk="0">
                  <a:moveTo>
                    <a:pt x="6477" y="1"/>
                  </a:moveTo>
                  <a:cubicBezTo>
                    <a:pt x="6473" y="1"/>
                    <a:pt x="6469" y="1"/>
                    <a:pt x="6465" y="2"/>
                  </a:cubicBezTo>
                  <a:cubicBezTo>
                    <a:pt x="5107" y="165"/>
                    <a:pt x="1018" y="2678"/>
                    <a:pt x="21" y="5459"/>
                  </a:cubicBezTo>
                  <a:cubicBezTo>
                    <a:pt x="0" y="5510"/>
                    <a:pt x="28" y="5572"/>
                    <a:pt x="82" y="5589"/>
                  </a:cubicBezTo>
                  <a:cubicBezTo>
                    <a:pt x="93" y="5592"/>
                    <a:pt x="107" y="5595"/>
                    <a:pt x="117" y="5595"/>
                  </a:cubicBezTo>
                  <a:cubicBezTo>
                    <a:pt x="161" y="5595"/>
                    <a:pt x="199" y="5568"/>
                    <a:pt x="216" y="5527"/>
                  </a:cubicBezTo>
                  <a:cubicBezTo>
                    <a:pt x="1188" y="2818"/>
                    <a:pt x="5168" y="364"/>
                    <a:pt x="6489" y="206"/>
                  </a:cubicBezTo>
                  <a:cubicBezTo>
                    <a:pt x="6543" y="200"/>
                    <a:pt x="6584" y="148"/>
                    <a:pt x="6578" y="94"/>
                  </a:cubicBezTo>
                  <a:cubicBezTo>
                    <a:pt x="6571" y="40"/>
                    <a:pt x="6529" y="1"/>
                    <a:pt x="64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6534;p43">
              <a:extLst>
                <a:ext uri="{FF2B5EF4-FFF2-40B4-BE49-F238E27FC236}">
                  <a16:creationId xmlns:a16="http://schemas.microsoft.com/office/drawing/2014/main" id="{C0037643-13D6-4CB5-B37C-0657CC6CC0A8}"/>
                </a:ext>
              </a:extLst>
            </p:cNvPr>
            <p:cNvSpPr/>
            <p:nvPr/>
          </p:nvSpPr>
          <p:spPr>
            <a:xfrm>
              <a:off x="5738575" y="3319075"/>
              <a:ext cx="13925" cy="64900"/>
            </a:xfrm>
            <a:custGeom>
              <a:avLst/>
              <a:gdLst/>
              <a:ahLst/>
              <a:cxnLst/>
              <a:rect l="l" t="t" r="r" b="b"/>
              <a:pathLst>
                <a:path w="557" h="2596" extrusionOk="0">
                  <a:moveTo>
                    <a:pt x="444" y="0"/>
                  </a:moveTo>
                  <a:cubicBezTo>
                    <a:pt x="402" y="0"/>
                    <a:pt x="361" y="26"/>
                    <a:pt x="345" y="66"/>
                  </a:cubicBezTo>
                  <a:cubicBezTo>
                    <a:pt x="331" y="107"/>
                    <a:pt x="0" y="1039"/>
                    <a:pt x="342" y="2517"/>
                  </a:cubicBezTo>
                  <a:cubicBezTo>
                    <a:pt x="352" y="2561"/>
                    <a:pt x="392" y="2596"/>
                    <a:pt x="441" y="2596"/>
                  </a:cubicBezTo>
                  <a:cubicBezTo>
                    <a:pt x="447" y="2596"/>
                    <a:pt x="457" y="2596"/>
                    <a:pt x="465" y="2592"/>
                  </a:cubicBezTo>
                  <a:cubicBezTo>
                    <a:pt x="519" y="2579"/>
                    <a:pt x="553" y="2524"/>
                    <a:pt x="539" y="2470"/>
                  </a:cubicBezTo>
                  <a:cubicBezTo>
                    <a:pt x="216" y="1057"/>
                    <a:pt x="533" y="145"/>
                    <a:pt x="536" y="138"/>
                  </a:cubicBezTo>
                  <a:cubicBezTo>
                    <a:pt x="556" y="83"/>
                    <a:pt x="529" y="25"/>
                    <a:pt x="474" y="5"/>
                  </a:cubicBezTo>
                  <a:cubicBezTo>
                    <a:pt x="464" y="2"/>
                    <a:pt x="454" y="0"/>
                    <a:pt x="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6535;p43">
              <a:extLst>
                <a:ext uri="{FF2B5EF4-FFF2-40B4-BE49-F238E27FC236}">
                  <a16:creationId xmlns:a16="http://schemas.microsoft.com/office/drawing/2014/main" id="{69B57DB1-E39B-458A-822E-361D91835BDC}"/>
                </a:ext>
              </a:extLst>
            </p:cNvPr>
            <p:cNvSpPr/>
            <p:nvPr/>
          </p:nvSpPr>
          <p:spPr>
            <a:xfrm>
              <a:off x="5729775" y="3398700"/>
              <a:ext cx="71200" cy="11300"/>
            </a:xfrm>
            <a:custGeom>
              <a:avLst/>
              <a:gdLst/>
              <a:ahLst/>
              <a:cxnLst/>
              <a:rect l="l" t="t" r="r" b="b"/>
              <a:pathLst>
                <a:path w="2848" h="452" extrusionOk="0">
                  <a:moveTo>
                    <a:pt x="1448" y="1"/>
                  </a:moveTo>
                  <a:cubicBezTo>
                    <a:pt x="960" y="1"/>
                    <a:pt x="436" y="59"/>
                    <a:pt x="72" y="257"/>
                  </a:cubicBezTo>
                  <a:cubicBezTo>
                    <a:pt x="21" y="285"/>
                    <a:pt x="1" y="346"/>
                    <a:pt x="28" y="397"/>
                  </a:cubicBezTo>
                  <a:cubicBezTo>
                    <a:pt x="48" y="431"/>
                    <a:pt x="83" y="452"/>
                    <a:pt x="120" y="452"/>
                  </a:cubicBezTo>
                  <a:cubicBezTo>
                    <a:pt x="138" y="452"/>
                    <a:pt x="154" y="449"/>
                    <a:pt x="168" y="438"/>
                  </a:cubicBezTo>
                  <a:cubicBezTo>
                    <a:pt x="495" y="260"/>
                    <a:pt x="980" y="208"/>
                    <a:pt x="1440" y="208"/>
                  </a:cubicBezTo>
                  <a:cubicBezTo>
                    <a:pt x="2100" y="208"/>
                    <a:pt x="2708" y="316"/>
                    <a:pt x="2718" y="318"/>
                  </a:cubicBezTo>
                  <a:cubicBezTo>
                    <a:pt x="2724" y="320"/>
                    <a:pt x="2730" y="320"/>
                    <a:pt x="2736" y="320"/>
                  </a:cubicBezTo>
                  <a:cubicBezTo>
                    <a:pt x="2784" y="320"/>
                    <a:pt x="2828" y="285"/>
                    <a:pt x="2837" y="236"/>
                  </a:cubicBezTo>
                  <a:cubicBezTo>
                    <a:pt x="2847" y="178"/>
                    <a:pt x="2809" y="124"/>
                    <a:pt x="2755" y="114"/>
                  </a:cubicBezTo>
                  <a:cubicBezTo>
                    <a:pt x="2712" y="108"/>
                    <a:pt x="2113" y="1"/>
                    <a:pt x="14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6536;p43">
              <a:extLst>
                <a:ext uri="{FF2B5EF4-FFF2-40B4-BE49-F238E27FC236}">
                  <a16:creationId xmlns:a16="http://schemas.microsoft.com/office/drawing/2014/main" id="{4B090924-7512-4C8F-B07E-30216B473301}"/>
                </a:ext>
              </a:extLst>
            </p:cNvPr>
            <p:cNvSpPr/>
            <p:nvPr/>
          </p:nvSpPr>
          <p:spPr>
            <a:xfrm>
              <a:off x="4446675" y="3190600"/>
              <a:ext cx="40475" cy="35025"/>
            </a:xfrm>
            <a:custGeom>
              <a:avLst/>
              <a:gdLst/>
              <a:ahLst/>
              <a:cxnLst/>
              <a:rect l="l" t="t" r="r" b="b"/>
              <a:pathLst>
                <a:path w="1619" h="1401" extrusionOk="0">
                  <a:moveTo>
                    <a:pt x="1618" y="1"/>
                  </a:moveTo>
                  <a:lnTo>
                    <a:pt x="0" y="468"/>
                  </a:lnTo>
                  <a:lnTo>
                    <a:pt x="1618" y="1400"/>
                  </a:lnTo>
                  <a:lnTo>
                    <a:pt x="161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6537;p43">
              <a:extLst>
                <a:ext uri="{FF2B5EF4-FFF2-40B4-BE49-F238E27FC236}">
                  <a16:creationId xmlns:a16="http://schemas.microsoft.com/office/drawing/2014/main" id="{387EDC87-3FB9-4F5A-8702-5B4D9728C6E6}"/>
                </a:ext>
              </a:extLst>
            </p:cNvPr>
            <p:cNvSpPr/>
            <p:nvPr/>
          </p:nvSpPr>
          <p:spPr>
            <a:xfrm>
              <a:off x="4022425" y="3202300"/>
              <a:ext cx="222225" cy="165450"/>
            </a:xfrm>
            <a:custGeom>
              <a:avLst/>
              <a:gdLst/>
              <a:ahLst/>
              <a:cxnLst/>
              <a:rect l="l" t="t" r="r" b="b"/>
              <a:pathLst>
                <a:path w="8889" h="6618" extrusionOk="0">
                  <a:moveTo>
                    <a:pt x="1" y="0"/>
                  </a:moveTo>
                  <a:lnTo>
                    <a:pt x="1" y="1489"/>
                  </a:lnTo>
                  <a:lnTo>
                    <a:pt x="8888" y="6618"/>
                  </a:lnTo>
                  <a:lnTo>
                    <a:pt x="8888" y="5134"/>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6538;p43">
              <a:extLst>
                <a:ext uri="{FF2B5EF4-FFF2-40B4-BE49-F238E27FC236}">
                  <a16:creationId xmlns:a16="http://schemas.microsoft.com/office/drawing/2014/main" id="{7857C937-887B-42E5-80C5-FD023E109486}"/>
                </a:ext>
              </a:extLst>
            </p:cNvPr>
            <p:cNvSpPr/>
            <p:nvPr/>
          </p:nvSpPr>
          <p:spPr>
            <a:xfrm>
              <a:off x="4002200" y="2910650"/>
              <a:ext cx="222325" cy="431600"/>
            </a:xfrm>
            <a:custGeom>
              <a:avLst/>
              <a:gdLst/>
              <a:ahLst/>
              <a:cxnLst/>
              <a:rect l="l" t="t" r="r" b="b"/>
              <a:pathLst>
                <a:path w="8893" h="17264" extrusionOk="0">
                  <a:moveTo>
                    <a:pt x="1" y="0"/>
                  </a:moveTo>
                  <a:lnTo>
                    <a:pt x="1" y="12131"/>
                  </a:lnTo>
                  <a:lnTo>
                    <a:pt x="8892" y="17263"/>
                  </a:lnTo>
                  <a:lnTo>
                    <a:pt x="8892" y="513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6539;p43">
              <a:extLst>
                <a:ext uri="{FF2B5EF4-FFF2-40B4-BE49-F238E27FC236}">
                  <a16:creationId xmlns:a16="http://schemas.microsoft.com/office/drawing/2014/main" id="{3E336E66-D9A6-4EF7-9076-BDEE5BF40E3F}"/>
                </a:ext>
              </a:extLst>
            </p:cNvPr>
            <p:cNvSpPr/>
            <p:nvPr/>
          </p:nvSpPr>
          <p:spPr>
            <a:xfrm>
              <a:off x="4224500" y="2863975"/>
              <a:ext cx="302975" cy="478275"/>
            </a:xfrm>
            <a:custGeom>
              <a:avLst/>
              <a:gdLst/>
              <a:ahLst/>
              <a:cxnLst/>
              <a:rect l="l" t="t" r="r" b="b"/>
              <a:pathLst>
                <a:path w="12119" h="19131" extrusionOk="0">
                  <a:moveTo>
                    <a:pt x="12119" y="1"/>
                  </a:moveTo>
                  <a:lnTo>
                    <a:pt x="0" y="7001"/>
                  </a:lnTo>
                  <a:lnTo>
                    <a:pt x="0" y="19130"/>
                  </a:lnTo>
                  <a:lnTo>
                    <a:pt x="12119" y="12134"/>
                  </a:lnTo>
                  <a:lnTo>
                    <a:pt x="1211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6540;p43">
              <a:extLst>
                <a:ext uri="{FF2B5EF4-FFF2-40B4-BE49-F238E27FC236}">
                  <a16:creationId xmlns:a16="http://schemas.microsoft.com/office/drawing/2014/main" id="{8F67D6E9-2B4B-4208-879A-A2390E3ED879}"/>
                </a:ext>
              </a:extLst>
            </p:cNvPr>
            <p:cNvSpPr/>
            <p:nvPr/>
          </p:nvSpPr>
          <p:spPr>
            <a:xfrm>
              <a:off x="4002200" y="2735675"/>
              <a:ext cx="525275" cy="303325"/>
            </a:xfrm>
            <a:custGeom>
              <a:avLst/>
              <a:gdLst/>
              <a:ahLst/>
              <a:cxnLst/>
              <a:rect l="l" t="t" r="r" b="b"/>
              <a:pathLst>
                <a:path w="21011" h="12133" extrusionOk="0">
                  <a:moveTo>
                    <a:pt x="12123" y="0"/>
                  </a:moveTo>
                  <a:lnTo>
                    <a:pt x="1" y="6999"/>
                  </a:lnTo>
                  <a:lnTo>
                    <a:pt x="8892" y="12133"/>
                  </a:lnTo>
                  <a:lnTo>
                    <a:pt x="21011" y="5133"/>
                  </a:lnTo>
                  <a:lnTo>
                    <a:pt x="1212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6541;p43">
              <a:extLst>
                <a:ext uri="{FF2B5EF4-FFF2-40B4-BE49-F238E27FC236}">
                  <a16:creationId xmlns:a16="http://schemas.microsoft.com/office/drawing/2014/main" id="{2CA45809-7CCA-4E2C-AFB9-E65B5149A775}"/>
                </a:ext>
              </a:extLst>
            </p:cNvPr>
            <p:cNvSpPr/>
            <p:nvPr/>
          </p:nvSpPr>
          <p:spPr>
            <a:xfrm>
              <a:off x="4244625" y="2898975"/>
              <a:ext cx="262725" cy="221700"/>
            </a:xfrm>
            <a:custGeom>
              <a:avLst/>
              <a:gdLst/>
              <a:ahLst/>
              <a:cxnLst/>
              <a:rect l="l" t="t" r="r" b="b"/>
              <a:pathLst>
                <a:path w="10509" h="8868" extrusionOk="0">
                  <a:moveTo>
                    <a:pt x="10509" y="1"/>
                  </a:moveTo>
                  <a:lnTo>
                    <a:pt x="0" y="6065"/>
                  </a:lnTo>
                  <a:lnTo>
                    <a:pt x="0" y="8867"/>
                  </a:lnTo>
                  <a:lnTo>
                    <a:pt x="10509" y="2802"/>
                  </a:lnTo>
                  <a:lnTo>
                    <a:pt x="1050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6542;p43">
              <a:extLst>
                <a:ext uri="{FF2B5EF4-FFF2-40B4-BE49-F238E27FC236}">
                  <a16:creationId xmlns:a16="http://schemas.microsoft.com/office/drawing/2014/main" id="{586557F6-A6F6-482B-843E-3284C3EB9DDB}"/>
                </a:ext>
              </a:extLst>
            </p:cNvPr>
            <p:cNvSpPr/>
            <p:nvPr/>
          </p:nvSpPr>
          <p:spPr>
            <a:xfrm>
              <a:off x="4345625" y="2945650"/>
              <a:ext cx="80925" cy="53850"/>
            </a:xfrm>
            <a:custGeom>
              <a:avLst/>
              <a:gdLst/>
              <a:ahLst/>
              <a:cxnLst/>
              <a:rect l="l" t="t" r="r" b="b"/>
              <a:pathLst>
                <a:path w="3237" h="2154" extrusionOk="0">
                  <a:moveTo>
                    <a:pt x="3236" y="0"/>
                  </a:moveTo>
                  <a:lnTo>
                    <a:pt x="1" y="1867"/>
                  </a:lnTo>
                  <a:lnTo>
                    <a:pt x="1" y="2099"/>
                  </a:lnTo>
                  <a:cubicBezTo>
                    <a:pt x="1" y="2137"/>
                    <a:pt x="32" y="2154"/>
                    <a:pt x="83" y="2154"/>
                  </a:cubicBezTo>
                  <a:cubicBezTo>
                    <a:pt x="220" y="2154"/>
                    <a:pt x="520" y="2034"/>
                    <a:pt x="864" y="1836"/>
                  </a:cubicBezTo>
                  <a:lnTo>
                    <a:pt x="2373" y="966"/>
                  </a:lnTo>
                  <a:cubicBezTo>
                    <a:pt x="2847" y="689"/>
                    <a:pt x="3236" y="362"/>
                    <a:pt x="3236" y="235"/>
                  </a:cubicBezTo>
                  <a:lnTo>
                    <a:pt x="3236" y="0"/>
                  </a:lnTo>
                  <a:close/>
                </a:path>
              </a:pathLst>
            </a:custGeom>
            <a:solidFill>
              <a:srgbClr val="0A12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6543;p43">
              <a:extLst>
                <a:ext uri="{FF2B5EF4-FFF2-40B4-BE49-F238E27FC236}">
                  <a16:creationId xmlns:a16="http://schemas.microsoft.com/office/drawing/2014/main" id="{E006EA3A-5364-4DF6-B31D-F7ABD0EE4FD7}"/>
                </a:ext>
              </a:extLst>
            </p:cNvPr>
            <p:cNvSpPr/>
            <p:nvPr/>
          </p:nvSpPr>
          <p:spPr>
            <a:xfrm>
              <a:off x="4244625" y="2992325"/>
              <a:ext cx="262725" cy="221600"/>
            </a:xfrm>
            <a:custGeom>
              <a:avLst/>
              <a:gdLst/>
              <a:ahLst/>
              <a:cxnLst/>
              <a:rect l="l" t="t" r="r" b="b"/>
              <a:pathLst>
                <a:path w="10509" h="8864" extrusionOk="0">
                  <a:moveTo>
                    <a:pt x="10509" y="0"/>
                  </a:moveTo>
                  <a:lnTo>
                    <a:pt x="0" y="6065"/>
                  </a:lnTo>
                  <a:lnTo>
                    <a:pt x="0" y="8864"/>
                  </a:lnTo>
                  <a:lnTo>
                    <a:pt x="10509" y="2799"/>
                  </a:lnTo>
                  <a:lnTo>
                    <a:pt x="1050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6544;p43">
              <a:extLst>
                <a:ext uri="{FF2B5EF4-FFF2-40B4-BE49-F238E27FC236}">
                  <a16:creationId xmlns:a16="http://schemas.microsoft.com/office/drawing/2014/main" id="{E5F35483-65A5-420C-9FF7-00F6485F3CE1}"/>
                </a:ext>
              </a:extLst>
            </p:cNvPr>
            <p:cNvSpPr/>
            <p:nvPr/>
          </p:nvSpPr>
          <p:spPr>
            <a:xfrm>
              <a:off x="4345625" y="3080200"/>
              <a:ext cx="9425" cy="5475"/>
            </a:xfrm>
            <a:custGeom>
              <a:avLst/>
              <a:gdLst/>
              <a:ahLst/>
              <a:cxnLst/>
              <a:rect l="l" t="t" r="r" b="b"/>
              <a:pathLst>
                <a:path w="377" h="219" extrusionOk="0">
                  <a:moveTo>
                    <a:pt x="377" y="1"/>
                  </a:moveTo>
                  <a:lnTo>
                    <a:pt x="1" y="219"/>
                  </a:lnTo>
                  <a:lnTo>
                    <a:pt x="1" y="219"/>
                  </a:lnTo>
                  <a:close/>
                </a:path>
              </a:pathLst>
            </a:custGeom>
            <a:solidFill>
              <a:srgbClr val="080E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6545;p43">
              <a:extLst>
                <a:ext uri="{FF2B5EF4-FFF2-40B4-BE49-F238E27FC236}">
                  <a16:creationId xmlns:a16="http://schemas.microsoft.com/office/drawing/2014/main" id="{CEFFA8B6-9494-45E4-9951-CBD36E480BFB}"/>
                </a:ext>
              </a:extLst>
            </p:cNvPr>
            <p:cNvSpPr/>
            <p:nvPr/>
          </p:nvSpPr>
          <p:spPr>
            <a:xfrm>
              <a:off x="4345625" y="3038975"/>
              <a:ext cx="80925" cy="53800"/>
            </a:xfrm>
            <a:custGeom>
              <a:avLst/>
              <a:gdLst/>
              <a:ahLst/>
              <a:cxnLst/>
              <a:rect l="l" t="t" r="r" b="b"/>
              <a:pathLst>
                <a:path w="3237" h="2152" extrusionOk="0">
                  <a:moveTo>
                    <a:pt x="3236" y="1"/>
                  </a:moveTo>
                  <a:lnTo>
                    <a:pt x="377" y="1650"/>
                  </a:lnTo>
                  <a:lnTo>
                    <a:pt x="1" y="1868"/>
                  </a:lnTo>
                  <a:lnTo>
                    <a:pt x="1" y="2100"/>
                  </a:lnTo>
                  <a:cubicBezTo>
                    <a:pt x="1" y="2134"/>
                    <a:pt x="32" y="2151"/>
                    <a:pt x="83" y="2151"/>
                  </a:cubicBezTo>
                  <a:cubicBezTo>
                    <a:pt x="220" y="2151"/>
                    <a:pt x="520" y="2035"/>
                    <a:pt x="864" y="1837"/>
                  </a:cubicBezTo>
                  <a:lnTo>
                    <a:pt x="2373" y="963"/>
                  </a:lnTo>
                  <a:cubicBezTo>
                    <a:pt x="2847" y="691"/>
                    <a:pt x="3236" y="363"/>
                    <a:pt x="3236" y="233"/>
                  </a:cubicBezTo>
                  <a:lnTo>
                    <a:pt x="3236" y="1"/>
                  </a:lnTo>
                  <a:close/>
                </a:path>
              </a:pathLst>
            </a:custGeom>
            <a:solidFill>
              <a:srgbClr val="0A12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6546;p43">
              <a:extLst>
                <a:ext uri="{FF2B5EF4-FFF2-40B4-BE49-F238E27FC236}">
                  <a16:creationId xmlns:a16="http://schemas.microsoft.com/office/drawing/2014/main" id="{B418B0D8-4FE7-46B1-8E3B-D96B55BABE92}"/>
                </a:ext>
              </a:extLst>
            </p:cNvPr>
            <p:cNvSpPr/>
            <p:nvPr/>
          </p:nvSpPr>
          <p:spPr>
            <a:xfrm>
              <a:off x="4244625" y="3085650"/>
              <a:ext cx="262725" cy="221625"/>
            </a:xfrm>
            <a:custGeom>
              <a:avLst/>
              <a:gdLst/>
              <a:ahLst/>
              <a:cxnLst/>
              <a:rect l="l" t="t" r="r" b="b"/>
              <a:pathLst>
                <a:path w="10509" h="8865" extrusionOk="0">
                  <a:moveTo>
                    <a:pt x="10509" y="1"/>
                  </a:moveTo>
                  <a:lnTo>
                    <a:pt x="0" y="6065"/>
                  </a:lnTo>
                  <a:lnTo>
                    <a:pt x="0" y="8864"/>
                  </a:lnTo>
                  <a:lnTo>
                    <a:pt x="10509" y="2800"/>
                  </a:lnTo>
                  <a:lnTo>
                    <a:pt x="1050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6547;p43">
              <a:extLst>
                <a:ext uri="{FF2B5EF4-FFF2-40B4-BE49-F238E27FC236}">
                  <a16:creationId xmlns:a16="http://schemas.microsoft.com/office/drawing/2014/main" id="{D9BF6239-D044-468B-8726-A36B9A6B9DB7}"/>
                </a:ext>
              </a:extLst>
            </p:cNvPr>
            <p:cNvSpPr/>
            <p:nvPr/>
          </p:nvSpPr>
          <p:spPr>
            <a:xfrm>
              <a:off x="4345625" y="3177300"/>
              <a:ext cx="2950" cy="1625"/>
            </a:xfrm>
            <a:custGeom>
              <a:avLst/>
              <a:gdLst/>
              <a:ahLst/>
              <a:cxnLst/>
              <a:rect l="l" t="t" r="r" b="b"/>
              <a:pathLst>
                <a:path w="118" h="65" extrusionOk="0">
                  <a:moveTo>
                    <a:pt x="117" y="0"/>
                  </a:moveTo>
                  <a:lnTo>
                    <a:pt x="1" y="65"/>
                  </a:lnTo>
                  <a:lnTo>
                    <a:pt x="1" y="65"/>
                  </a:lnTo>
                  <a:close/>
                </a:path>
              </a:pathLst>
            </a:custGeom>
            <a:solidFill>
              <a:srgbClr val="080E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6548;p43">
              <a:extLst>
                <a:ext uri="{FF2B5EF4-FFF2-40B4-BE49-F238E27FC236}">
                  <a16:creationId xmlns:a16="http://schemas.microsoft.com/office/drawing/2014/main" id="{55F371B1-1C98-4A0C-972E-3ABE3761356D}"/>
                </a:ext>
              </a:extLst>
            </p:cNvPr>
            <p:cNvSpPr/>
            <p:nvPr/>
          </p:nvSpPr>
          <p:spPr>
            <a:xfrm>
              <a:off x="4345625" y="3132325"/>
              <a:ext cx="80925" cy="53775"/>
            </a:xfrm>
            <a:custGeom>
              <a:avLst/>
              <a:gdLst/>
              <a:ahLst/>
              <a:cxnLst/>
              <a:rect l="l" t="t" r="r" b="b"/>
              <a:pathLst>
                <a:path w="3237" h="2151" extrusionOk="0">
                  <a:moveTo>
                    <a:pt x="3236" y="0"/>
                  </a:moveTo>
                  <a:lnTo>
                    <a:pt x="117" y="1799"/>
                  </a:lnTo>
                  <a:lnTo>
                    <a:pt x="1" y="1864"/>
                  </a:lnTo>
                  <a:lnTo>
                    <a:pt x="1" y="2100"/>
                  </a:lnTo>
                  <a:cubicBezTo>
                    <a:pt x="1" y="2134"/>
                    <a:pt x="32" y="2151"/>
                    <a:pt x="83" y="2151"/>
                  </a:cubicBezTo>
                  <a:cubicBezTo>
                    <a:pt x="220" y="2151"/>
                    <a:pt x="520" y="2035"/>
                    <a:pt x="864" y="1834"/>
                  </a:cubicBezTo>
                  <a:lnTo>
                    <a:pt x="2373" y="963"/>
                  </a:lnTo>
                  <a:cubicBezTo>
                    <a:pt x="2847" y="687"/>
                    <a:pt x="3236" y="362"/>
                    <a:pt x="3236" y="233"/>
                  </a:cubicBezTo>
                  <a:lnTo>
                    <a:pt x="3236" y="0"/>
                  </a:lnTo>
                  <a:close/>
                </a:path>
              </a:pathLst>
            </a:custGeom>
            <a:solidFill>
              <a:srgbClr val="0A12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6549;p43">
              <a:extLst>
                <a:ext uri="{FF2B5EF4-FFF2-40B4-BE49-F238E27FC236}">
                  <a16:creationId xmlns:a16="http://schemas.microsoft.com/office/drawing/2014/main" id="{EC5A7129-ADFF-4C08-AFF5-61D61D12CD51}"/>
                </a:ext>
              </a:extLst>
            </p:cNvPr>
            <p:cNvSpPr/>
            <p:nvPr/>
          </p:nvSpPr>
          <p:spPr>
            <a:xfrm>
              <a:off x="4244625" y="3318950"/>
              <a:ext cx="20225" cy="48800"/>
            </a:xfrm>
            <a:custGeom>
              <a:avLst/>
              <a:gdLst/>
              <a:ahLst/>
              <a:cxnLst/>
              <a:rect l="l" t="t" r="r" b="b"/>
              <a:pathLst>
                <a:path w="809" h="1952" extrusionOk="0">
                  <a:moveTo>
                    <a:pt x="809" y="0"/>
                  </a:moveTo>
                  <a:lnTo>
                    <a:pt x="0" y="468"/>
                  </a:lnTo>
                  <a:lnTo>
                    <a:pt x="0" y="1952"/>
                  </a:lnTo>
                  <a:lnTo>
                    <a:pt x="809" y="1488"/>
                  </a:lnTo>
                  <a:lnTo>
                    <a:pt x="80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6550;p43">
              <a:extLst>
                <a:ext uri="{FF2B5EF4-FFF2-40B4-BE49-F238E27FC236}">
                  <a16:creationId xmlns:a16="http://schemas.microsoft.com/office/drawing/2014/main" id="{743B6760-CF77-4760-8F6F-4AE8CFB03A57}"/>
                </a:ext>
              </a:extLst>
            </p:cNvPr>
            <p:cNvSpPr/>
            <p:nvPr/>
          </p:nvSpPr>
          <p:spPr>
            <a:xfrm>
              <a:off x="4487125" y="3178900"/>
              <a:ext cx="20225" cy="46725"/>
            </a:xfrm>
            <a:custGeom>
              <a:avLst/>
              <a:gdLst/>
              <a:ahLst/>
              <a:cxnLst/>
              <a:rect l="l" t="t" r="r" b="b"/>
              <a:pathLst>
                <a:path w="809" h="1869" extrusionOk="0">
                  <a:moveTo>
                    <a:pt x="809" y="1"/>
                  </a:moveTo>
                  <a:lnTo>
                    <a:pt x="0" y="469"/>
                  </a:lnTo>
                  <a:lnTo>
                    <a:pt x="0" y="1868"/>
                  </a:lnTo>
                  <a:lnTo>
                    <a:pt x="809" y="1401"/>
                  </a:lnTo>
                  <a:lnTo>
                    <a:pt x="8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6551;p43">
              <a:extLst>
                <a:ext uri="{FF2B5EF4-FFF2-40B4-BE49-F238E27FC236}">
                  <a16:creationId xmlns:a16="http://schemas.microsoft.com/office/drawing/2014/main" id="{0798DEF0-1BAD-473E-9E3C-A182653144F3}"/>
                </a:ext>
              </a:extLst>
            </p:cNvPr>
            <p:cNvSpPr/>
            <p:nvPr/>
          </p:nvSpPr>
          <p:spPr>
            <a:xfrm>
              <a:off x="4039325" y="2843600"/>
              <a:ext cx="298850" cy="171175"/>
            </a:xfrm>
            <a:custGeom>
              <a:avLst/>
              <a:gdLst/>
              <a:ahLst/>
              <a:cxnLst/>
              <a:rect l="l" t="t" r="r" b="b"/>
              <a:pathLst>
                <a:path w="11954" h="6847" extrusionOk="0">
                  <a:moveTo>
                    <a:pt x="5057" y="0"/>
                  </a:moveTo>
                  <a:cubicBezTo>
                    <a:pt x="4995" y="0"/>
                    <a:pt x="4932" y="14"/>
                    <a:pt x="4884" y="41"/>
                  </a:cubicBezTo>
                  <a:lnTo>
                    <a:pt x="96" y="2805"/>
                  </a:lnTo>
                  <a:cubicBezTo>
                    <a:pt x="1" y="2860"/>
                    <a:pt x="1" y="2949"/>
                    <a:pt x="96" y="3004"/>
                  </a:cubicBezTo>
                  <a:lnTo>
                    <a:pt x="6680" y="6806"/>
                  </a:lnTo>
                  <a:cubicBezTo>
                    <a:pt x="6728" y="6833"/>
                    <a:pt x="6790" y="6846"/>
                    <a:pt x="6852" y="6846"/>
                  </a:cubicBezTo>
                  <a:cubicBezTo>
                    <a:pt x="6914" y="6846"/>
                    <a:pt x="6977" y="6833"/>
                    <a:pt x="7025" y="6806"/>
                  </a:cubicBezTo>
                  <a:lnTo>
                    <a:pt x="11857" y="4007"/>
                  </a:lnTo>
                  <a:cubicBezTo>
                    <a:pt x="11953" y="3952"/>
                    <a:pt x="11953" y="3864"/>
                    <a:pt x="11857" y="3809"/>
                  </a:cubicBezTo>
                  <a:lnTo>
                    <a:pt x="5229" y="41"/>
                  </a:lnTo>
                  <a:cubicBezTo>
                    <a:pt x="5182" y="14"/>
                    <a:pt x="5119" y="0"/>
                    <a:pt x="50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6552;p43">
              <a:extLst>
                <a:ext uri="{FF2B5EF4-FFF2-40B4-BE49-F238E27FC236}">
                  <a16:creationId xmlns:a16="http://schemas.microsoft.com/office/drawing/2014/main" id="{2C498D9A-5B92-407D-8DFD-6C9F887567AA}"/>
                </a:ext>
              </a:extLst>
            </p:cNvPr>
            <p:cNvSpPr/>
            <p:nvPr/>
          </p:nvSpPr>
          <p:spPr>
            <a:xfrm>
              <a:off x="4039250" y="2825975"/>
              <a:ext cx="299000" cy="188750"/>
            </a:xfrm>
            <a:custGeom>
              <a:avLst/>
              <a:gdLst/>
              <a:ahLst/>
              <a:cxnLst/>
              <a:rect l="l" t="t" r="r" b="b"/>
              <a:pathLst>
                <a:path w="11960" h="7550" extrusionOk="0">
                  <a:moveTo>
                    <a:pt x="5710" y="1"/>
                  </a:moveTo>
                  <a:cubicBezTo>
                    <a:pt x="5645" y="1"/>
                    <a:pt x="5581" y="16"/>
                    <a:pt x="5533" y="46"/>
                  </a:cubicBezTo>
                  <a:lnTo>
                    <a:pt x="95" y="3504"/>
                  </a:lnTo>
                  <a:cubicBezTo>
                    <a:pt x="0" y="3562"/>
                    <a:pt x="4" y="3654"/>
                    <a:pt x="99" y="3709"/>
                  </a:cubicBezTo>
                  <a:lnTo>
                    <a:pt x="6683" y="7511"/>
                  </a:lnTo>
                  <a:cubicBezTo>
                    <a:pt x="6728" y="7537"/>
                    <a:pt x="6787" y="7549"/>
                    <a:pt x="6846" y="7549"/>
                  </a:cubicBezTo>
                  <a:cubicBezTo>
                    <a:pt x="6911" y="7549"/>
                    <a:pt x="6976" y="7534"/>
                    <a:pt x="7024" y="7504"/>
                  </a:cubicBezTo>
                  <a:lnTo>
                    <a:pt x="11867" y="4384"/>
                  </a:lnTo>
                  <a:cubicBezTo>
                    <a:pt x="11959" y="4326"/>
                    <a:pt x="11956" y="4231"/>
                    <a:pt x="11860" y="4176"/>
                  </a:cubicBezTo>
                  <a:lnTo>
                    <a:pt x="7915" y="1879"/>
                  </a:lnTo>
                  <a:cubicBezTo>
                    <a:pt x="7820" y="1825"/>
                    <a:pt x="7785" y="1702"/>
                    <a:pt x="7833" y="1603"/>
                  </a:cubicBezTo>
                  <a:lnTo>
                    <a:pt x="7915" y="1446"/>
                  </a:lnTo>
                  <a:cubicBezTo>
                    <a:pt x="7963" y="1350"/>
                    <a:pt x="7929" y="1224"/>
                    <a:pt x="7833" y="1169"/>
                  </a:cubicBezTo>
                  <a:lnTo>
                    <a:pt x="5874" y="40"/>
                  </a:lnTo>
                  <a:cubicBezTo>
                    <a:pt x="5828" y="13"/>
                    <a:pt x="5769" y="1"/>
                    <a:pt x="571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6553;p43">
              <a:extLst>
                <a:ext uri="{FF2B5EF4-FFF2-40B4-BE49-F238E27FC236}">
                  <a16:creationId xmlns:a16="http://schemas.microsoft.com/office/drawing/2014/main" id="{11FC3B69-43D0-4390-B6AA-063B8AC6A8BF}"/>
                </a:ext>
              </a:extLst>
            </p:cNvPr>
            <p:cNvSpPr/>
            <p:nvPr/>
          </p:nvSpPr>
          <p:spPr>
            <a:xfrm>
              <a:off x="4319100" y="2562700"/>
              <a:ext cx="158825" cy="292600"/>
            </a:xfrm>
            <a:custGeom>
              <a:avLst/>
              <a:gdLst/>
              <a:ahLst/>
              <a:cxnLst/>
              <a:rect l="l" t="t" r="r" b="b"/>
              <a:pathLst>
                <a:path w="6353" h="11704" extrusionOk="0">
                  <a:moveTo>
                    <a:pt x="163" y="0"/>
                  </a:moveTo>
                  <a:cubicBezTo>
                    <a:pt x="148" y="0"/>
                    <a:pt x="135" y="4"/>
                    <a:pt x="123" y="11"/>
                  </a:cubicBezTo>
                  <a:cubicBezTo>
                    <a:pt x="96" y="28"/>
                    <a:pt x="0" y="83"/>
                    <a:pt x="0" y="83"/>
                  </a:cubicBezTo>
                  <a:lnTo>
                    <a:pt x="79" y="7898"/>
                  </a:lnTo>
                  <a:cubicBezTo>
                    <a:pt x="79" y="7997"/>
                    <a:pt x="148" y="8120"/>
                    <a:pt x="236" y="8172"/>
                  </a:cubicBezTo>
                  <a:lnTo>
                    <a:pt x="6353" y="11704"/>
                  </a:lnTo>
                  <a:lnTo>
                    <a:pt x="6353" y="3553"/>
                  </a:lnTo>
                  <a:lnTo>
                    <a:pt x="236" y="21"/>
                  </a:lnTo>
                  <a:cubicBezTo>
                    <a:pt x="210" y="7"/>
                    <a:pt x="185" y="0"/>
                    <a:pt x="163"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6554;p43">
              <a:extLst>
                <a:ext uri="{FF2B5EF4-FFF2-40B4-BE49-F238E27FC236}">
                  <a16:creationId xmlns:a16="http://schemas.microsoft.com/office/drawing/2014/main" id="{5DC84E07-9F32-4872-83F3-4353E5A737B5}"/>
                </a:ext>
              </a:extLst>
            </p:cNvPr>
            <p:cNvSpPr/>
            <p:nvPr/>
          </p:nvSpPr>
          <p:spPr>
            <a:xfrm>
              <a:off x="4319100" y="2562700"/>
              <a:ext cx="156425" cy="89200"/>
            </a:xfrm>
            <a:custGeom>
              <a:avLst/>
              <a:gdLst/>
              <a:ahLst/>
              <a:cxnLst/>
              <a:rect l="l" t="t" r="r" b="b"/>
              <a:pathLst>
                <a:path w="6257" h="3568" extrusionOk="0">
                  <a:moveTo>
                    <a:pt x="16" y="74"/>
                  </a:moveTo>
                  <a:lnTo>
                    <a:pt x="16" y="74"/>
                  </a:lnTo>
                  <a:cubicBezTo>
                    <a:pt x="11" y="76"/>
                    <a:pt x="6" y="79"/>
                    <a:pt x="0" y="83"/>
                  </a:cubicBezTo>
                  <a:cubicBezTo>
                    <a:pt x="0" y="83"/>
                    <a:pt x="7" y="79"/>
                    <a:pt x="16" y="74"/>
                  </a:cubicBezTo>
                  <a:close/>
                  <a:moveTo>
                    <a:pt x="164" y="1"/>
                  </a:moveTo>
                  <a:cubicBezTo>
                    <a:pt x="151" y="1"/>
                    <a:pt x="137" y="4"/>
                    <a:pt x="123" y="11"/>
                  </a:cubicBezTo>
                  <a:cubicBezTo>
                    <a:pt x="103" y="23"/>
                    <a:pt x="45" y="57"/>
                    <a:pt x="16" y="74"/>
                  </a:cubicBezTo>
                  <a:lnTo>
                    <a:pt x="16" y="74"/>
                  </a:lnTo>
                  <a:cubicBezTo>
                    <a:pt x="25" y="70"/>
                    <a:pt x="35" y="69"/>
                    <a:pt x="45" y="69"/>
                  </a:cubicBezTo>
                  <a:cubicBezTo>
                    <a:pt x="69" y="69"/>
                    <a:pt x="93" y="75"/>
                    <a:pt x="117" y="89"/>
                  </a:cubicBezTo>
                  <a:lnTo>
                    <a:pt x="6137" y="3567"/>
                  </a:lnTo>
                  <a:lnTo>
                    <a:pt x="6257" y="3499"/>
                  </a:lnTo>
                  <a:lnTo>
                    <a:pt x="236" y="21"/>
                  </a:lnTo>
                  <a:cubicBezTo>
                    <a:pt x="209" y="7"/>
                    <a:pt x="185" y="1"/>
                    <a:pt x="1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6555;p43">
              <a:extLst>
                <a:ext uri="{FF2B5EF4-FFF2-40B4-BE49-F238E27FC236}">
                  <a16:creationId xmlns:a16="http://schemas.microsoft.com/office/drawing/2014/main" id="{051F6D1D-FA3A-43E2-BEE4-1A57C7DF2CC7}"/>
                </a:ext>
              </a:extLst>
            </p:cNvPr>
            <p:cNvSpPr/>
            <p:nvPr/>
          </p:nvSpPr>
          <p:spPr>
            <a:xfrm>
              <a:off x="4318075" y="2564425"/>
              <a:ext cx="156950" cy="292600"/>
            </a:xfrm>
            <a:custGeom>
              <a:avLst/>
              <a:gdLst/>
              <a:ahLst/>
              <a:cxnLst/>
              <a:rect l="l" t="t" r="r" b="b"/>
              <a:pathLst>
                <a:path w="6278" h="11704" extrusionOk="0">
                  <a:moveTo>
                    <a:pt x="89" y="1"/>
                  </a:moveTo>
                  <a:cubicBezTo>
                    <a:pt x="36" y="1"/>
                    <a:pt x="0" y="42"/>
                    <a:pt x="0" y="113"/>
                  </a:cubicBezTo>
                  <a:lnTo>
                    <a:pt x="0" y="7898"/>
                  </a:lnTo>
                  <a:cubicBezTo>
                    <a:pt x="0" y="7997"/>
                    <a:pt x="69" y="8120"/>
                    <a:pt x="158" y="8170"/>
                  </a:cubicBezTo>
                  <a:lnTo>
                    <a:pt x="6277" y="11703"/>
                  </a:lnTo>
                  <a:lnTo>
                    <a:pt x="6274" y="3553"/>
                  </a:lnTo>
                  <a:lnTo>
                    <a:pt x="158" y="20"/>
                  </a:lnTo>
                  <a:cubicBezTo>
                    <a:pt x="133" y="7"/>
                    <a:pt x="109" y="1"/>
                    <a:pt x="89"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6556;p43">
              <a:extLst>
                <a:ext uri="{FF2B5EF4-FFF2-40B4-BE49-F238E27FC236}">
                  <a16:creationId xmlns:a16="http://schemas.microsoft.com/office/drawing/2014/main" id="{DEB0E4E3-DB47-4D1F-82B6-4D283D074A92}"/>
                </a:ext>
              </a:extLst>
            </p:cNvPr>
            <p:cNvSpPr/>
            <p:nvPr/>
          </p:nvSpPr>
          <p:spPr>
            <a:xfrm>
              <a:off x="4318075" y="2564400"/>
              <a:ext cx="154475" cy="98250"/>
            </a:xfrm>
            <a:custGeom>
              <a:avLst/>
              <a:gdLst/>
              <a:ahLst/>
              <a:cxnLst/>
              <a:rect l="l" t="t" r="r" b="b"/>
              <a:pathLst>
                <a:path w="6179" h="3930" extrusionOk="0">
                  <a:moveTo>
                    <a:pt x="86" y="1"/>
                  </a:moveTo>
                  <a:cubicBezTo>
                    <a:pt x="35" y="1"/>
                    <a:pt x="0" y="42"/>
                    <a:pt x="0" y="114"/>
                  </a:cubicBezTo>
                  <a:lnTo>
                    <a:pt x="0" y="247"/>
                  </a:lnTo>
                  <a:lnTo>
                    <a:pt x="96" y="188"/>
                  </a:lnTo>
                  <a:lnTo>
                    <a:pt x="110" y="196"/>
                  </a:lnTo>
                  <a:cubicBezTo>
                    <a:pt x="123" y="175"/>
                    <a:pt x="148" y="161"/>
                    <a:pt x="178" y="161"/>
                  </a:cubicBezTo>
                  <a:cubicBezTo>
                    <a:pt x="195" y="161"/>
                    <a:pt x="219" y="168"/>
                    <a:pt x="243" y="182"/>
                  </a:cubicBezTo>
                  <a:lnTo>
                    <a:pt x="5431" y="3175"/>
                  </a:lnTo>
                  <a:lnTo>
                    <a:pt x="5431" y="3540"/>
                  </a:lnTo>
                  <a:cubicBezTo>
                    <a:pt x="5444" y="3547"/>
                    <a:pt x="5458" y="3554"/>
                    <a:pt x="5472" y="3564"/>
                  </a:cubicBezTo>
                  <a:cubicBezTo>
                    <a:pt x="5547" y="3605"/>
                    <a:pt x="5602" y="3660"/>
                    <a:pt x="5636" y="3721"/>
                  </a:cubicBezTo>
                  <a:lnTo>
                    <a:pt x="5639" y="3721"/>
                  </a:lnTo>
                  <a:cubicBezTo>
                    <a:pt x="5652" y="3745"/>
                    <a:pt x="5663" y="3769"/>
                    <a:pt x="5670" y="3792"/>
                  </a:cubicBezTo>
                  <a:lnTo>
                    <a:pt x="6178" y="3499"/>
                  </a:lnTo>
                  <a:lnTo>
                    <a:pt x="158" y="21"/>
                  </a:lnTo>
                  <a:cubicBezTo>
                    <a:pt x="134" y="7"/>
                    <a:pt x="110" y="1"/>
                    <a:pt x="86" y="1"/>
                  </a:cubicBezTo>
                  <a:close/>
                  <a:moveTo>
                    <a:pt x="5431" y="3643"/>
                  </a:moveTo>
                  <a:lnTo>
                    <a:pt x="5431" y="3929"/>
                  </a:lnTo>
                  <a:lnTo>
                    <a:pt x="5584" y="3841"/>
                  </a:lnTo>
                  <a:cubicBezTo>
                    <a:pt x="5575" y="3769"/>
                    <a:pt x="5523" y="3701"/>
                    <a:pt x="5431" y="36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6557;p43">
              <a:extLst>
                <a:ext uri="{FF2B5EF4-FFF2-40B4-BE49-F238E27FC236}">
                  <a16:creationId xmlns:a16="http://schemas.microsoft.com/office/drawing/2014/main" id="{3CF8E1D9-28C3-45B2-94DF-335101219AFD}"/>
                </a:ext>
              </a:extLst>
            </p:cNvPr>
            <p:cNvSpPr/>
            <p:nvPr/>
          </p:nvSpPr>
          <p:spPr>
            <a:xfrm>
              <a:off x="4305375" y="2568400"/>
              <a:ext cx="148500" cy="288700"/>
            </a:xfrm>
            <a:custGeom>
              <a:avLst/>
              <a:gdLst/>
              <a:ahLst/>
              <a:cxnLst/>
              <a:rect l="l" t="t" r="r" b="b"/>
              <a:pathLst>
                <a:path w="5940" h="11548" extrusionOk="0">
                  <a:moveTo>
                    <a:pt x="684" y="1"/>
                  </a:moveTo>
                  <a:cubicBezTo>
                    <a:pt x="657" y="1"/>
                    <a:pt x="634" y="14"/>
                    <a:pt x="618" y="36"/>
                  </a:cubicBezTo>
                  <a:lnTo>
                    <a:pt x="604" y="28"/>
                  </a:lnTo>
                  <a:lnTo>
                    <a:pt x="1" y="380"/>
                  </a:lnTo>
                  <a:lnTo>
                    <a:pt x="594" y="718"/>
                  </a:lnTo>
                  <a:lnTo>
                    <a:pt x="594" y="7895"/>
                  </a:lnTo>
                  <a:cubicBezTo>
                    <a:pt x="594" y="7998"/>
                    <a:pt x="666" y="8120"/>
                    <a:pt x="751" y="8172"/>
                  </a:cubicBezTo>
                  <a:lnTo>
                    <a:pt x="5280" y="10787"/>
                  </a:lnTo>
                  <a:lnTo>
                    <a:pt x="5280" y="11548"/>
                  </a:lnTo>
                  <a:lnTo>
                    <a:pt x="5939" y="11168"/>
                  </a:lnTo>
                  <a:lnTo>
                    <a:pt x="5939" y="3015"/>
                  </a:lnTo>
                  <a:lnTo>
                    <a:pt x="751" y="22"/>
                  </a:lnTo>
                  <a:cubicBezTo>
                    <a:pt x="727" y="7"/>
                    <a:pt x="704" y="1"/>
                    <a:pt x="68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6558;p43">
              <a:extLst>
                <a:ext uri="{FF2B5EF4-FFF2-40B4-BE49-F238E27FC236}">
                  <a16:creationId xmlns:a16="http://schemas.microsoft.com/office/drawing/2014/main" id="{4C1435A5-5B98-4ED4-A4AB-79D7E900364D}"/>
                </a:ext>
              </a:extLst>
            </p:cNvPr>
            <p:cNvSpPr/>
            <p:nvPr/>
          </p:nvSpPr>
          <p:spPr>
            <a:xfrm>
              <a:off x="4303650" y="2577925"/>
              <a:ext cx="133725" cy="279175"/>
            </a:xfrm>
            <a:custGeom>
              <a:avLst/>
              <a:gdLst/>
              <a:ahLst/>
              <a:cxnLst/>
              <a:rect l="l" t="t" r="r" b="b"/>
              <a:pathLst>
                <a:path w="5349" h="11167" extrusionOk="0">
                  <a:moveTo>
                    <a:pt x="89" y="1"/>
                  </a:moveTo>
                  <a:cubicBezTo>
                    <a:pt x="37" y="1"/>
                    <a:pt x="1" y="42"/>
                    <a:pt x="1" y="112"/>
                  </a:cubicBezTo>
                  <a:lnTo>
                    <a:pt x="4" y="7897"/>
                  </a:lnTo>
                  <a:cubicBezTo>
                    <a:pt x="4" y="7996"/>
                    <a:pt x="73" y="8119"/>
                    <a:pt x="161" y="8169"/>
                  </a:cubicBezTo>
                  <a:lnTo>
                    <a:pt x="5349" y="11167"/>
                  </a:lnTo>
                  <a:lnTo>
                    <a:pt x="5346" y="3016"/>
                  </a:lnTo>
                  <a:lnTo>
                    <a:pt x="161" y="23"/>
                  </a:lnTo>
                  <a:cubicBezTo>
                    <a:pt x="135" y="8"/>
                    <a:pt x="111" y="1"/>
                    <a:pt x="8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6559;p43">
              <a:extLst>
                <a:ext uri="{FF2B5EF4-FFF2-40B4-BE49-F238E27FC236}">
                  <a16:creationId xmlns:a16="http://schemas.microsoft.com/office/drawing/2014/main" id="{791603E7-7BC8-4D63-A7F7-379D32DCB0DE}"/>
                </a:ext>
              </a:extLst>
            </p:cNvPr>
            <p:cNvSpPr/>
            <p:nvPr/>
          </p:nvSpPr>
          <p:spPr>
            <a:xfrm>
              <a:off x="4437275" y="2643750"/>
              <a:ext cx="16600" cy="213350"/>
            </a:xfrm>
            <a:custGeom>
              <a:avLst/>
              <a:gdLst/>
              <a:ahLst/>
              <a:cxnLst/>
              <a:rect l="l" t="t" r="r" b="b"/>
              <a:pathLst>
                <a:path w="664" h="8534" extrusionOk="0">
                  <a:moveTo>
                    <a:pt x="663" y="1"/>
                  </a:moveTo>
                  <a:lnTo>
                    <a:pt x="1" y="383"/>
                  </a:lnTo>
                  <a:lnTo>
                    <a:pt x="4" y="8534"/>
                  </a:lnTo>
                  <a:lnTo>
                    <a:pt x="663" y="8154"/>
                  </a:lnTo>
                  <a:lnTo>
                    <a:pt x="663"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6560;p43">
              <a:extLst>
                <a:ext uri="{FF2B5EF4-FFF2-40B4-BE49-F238E27FC236}">
                  <a16:creationId xmlns:a16="http://schemas.microsoft.com/office/drawing/2014/main" id="{842F57B9-C0FE-4DAE-BA93-84A27F466F12}"/>
                </a:ext>
              </a:extLst>
            </p:cNvPr>
            <p:cNvSpPr/>
            <p:nvPr/>
          </p:nvSpPr>
          <p:spPr>
            <a:xfrm>
              <a:off x="4427725" y="2654600"/>
              <a:ext cx="4200" cy="6125"/>
            </a:xfrm>
            <a:custGeom>
              <a:avLst/>
              <a:gdLst/>
              <a:ahLst/>
              <a:cxnLst/>
              <a:rect l="l" t="t" r="r" b="b"/>
              <a:pathLst>
                <a:path w="168" h="245" extrusionOk="0">
                  <a:moveTo>
                    <a:pt x="50" y="0"/>
                  </a:moveTo>
                  <a:cubicBezTo>
                    <a:pt x="21" y="0"/>
                    <a:pt x="1" y="28"/>
                    <a:pt x="1" y="76"/>
                  </a:cubicBezTo>
                  <a:cubicBezTo>
                    <a:pt x="1" y="99"/>
                    <a:pt x="7" y="130"/>
                    <a:pt x="21" y="157"/>
                  </a:cubicBezTo>
                  <a:cubicBezTo>
                    <a:pt x="34" y="192"/>
                    <a:pt x="58" y="219"/>
                    <a:pt x="86" y="236"/>
                  </a:cubicBezTo>
                  <a:cubicBezTo>
                    <a:pt x="89" y="236"/>
                    <a:pt x="89" y="239"/>
                    <a:pt x="96" y="239"/>
                  </a:cubicBezTo>
                  <a:cubicBezTo>
                    <a:pt x="104" y="243"/>
                    <a:pt x="112" y="244"/>
                    <a:pt x="119" y="244"/>
                  </a:cubicBezTo>
                  <a:cubicBezTo>
                    <a:pt x="148" y="244"/>
                    <a:pt x="168" y="217"/>
                    <a:pt x="168" y="171"/>
                  </a:cubicBezTo>
                  <a:cubicBezTo>
                    <a:pt x="168" y="151"/>
                    <a:pt x="165" y="130"/>
                    <a:pt x="157" y="110"/>
                  </a:cubicBezTo>
                  <a:cubicBezTo>
                    <a:pt x="147" y="79"/>
                    <a:pt x="130" y="49"/>
                    <a:pt x="106" y="31"/>
                  </a:cubicBezTo>
                  <a:cubicBezTo>
                    <a:pt x="99" y="21"/>
                    <a:pt x="93" y="17"/>
                    <a:pt x="83" y="11"/>
                  </a:cubicBezTo>
                  <a:cubicBezTo>
                    <a:pt x="71" y="4"/>
                    <a:pt x="60"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6561;p43">
              <a:extLst>
                <a:ext uri="{FF2B5EF4-FFF2-40B4-BE49-F238E27FC236}">
                  <a16:creationId xmlns:a16="http://schemas.microsoft.com/office/drawing/2014/main" id="{47E9691E-1E38-4A7C-8B79-5272D4FC57B5}"/>
                </a:ext>
              </a:extLst>
            </p:cNvPr>
            <p:cNvSpPr/>
            <p:nvPr/>
          </p:nvSpPr>
          <p:spPr>
            <a:xfrm>
              <a:off x="4427475" y="2652900"/>
              <a:ext cx="32875" cy="18500"/>
            </a:xfrm>
            <a:custGeom>
              <a:avLst/>
              <a:gdLst/>
              <a:ahLst/>
              <a:cxnLst/>
              <a:rect l="l" t="t" r="r" b="b"/>
              <a:pathLst>
                <a:path w="1315" h="740" extrusionOk="0">
                  <a:moveTo>
                    <a:pt x="1055" y="0"/>
                  </a:moveTo>
                  <a:lnTo>
                    <a:pt x="1055" y="103"/>
                  </a:lnTo>
                  <a:cubicBezTo>
                    <a:pt x="1267" y="229"/>
                    <a:pt x="1263" y="430"/>
                    <a:pt x="1048" y="553"/>
                  </a:cubicBezTo>
                  <a:cubicBezTo>
                    <a:pt x="941" y="616"/>
                    <a:pt x="799" y="648"/>
                    <a:pt x="657" y="648"/>
                  </a:cubicBezTo>
                  <a:cubicBezTo>
                    <a:pt x="516" y="648"/>
                    <a:pt x="374" y="616"/>
                    <a:pt x="266" y="553"/>
                  </a:cubicBezTo>
                  <a:cubicBezTo>
                    <a:pt x="147" y="488"/>
                    <a:pt x="93" y="396"/>
                    <a:pt x="106" y="307"/>
                  </a:cubicBezTo>
                  <a:cubicBezTo>
                    <a:pt x="106" y="263"/>
                    <a:pt x="130" y="219"/>
                    <a:pt x="167" y="178"/>
                  </a:cubicBezTo>
                  <a:cubicBezTo>
                    <a:pt x="157" y="147"/>
                    <a:pt x="140" y="117"/>
                    <a:pt x="116" y="99"/>
                  </a:cubicBezTo>
                  <a:cubicBezTo>
                    <a:pt x="76" y="137"/>
                    <a:pt x="48" y="181"/>
                    <a:pt x="31" y="225"/>
                  </a:cubicBezTo>
                  <a:cubicBezTo>
                    <a:pt x="0" y="307"/>
                    <a:pt x="3" y="393"/>
                    <a:pt x="52" y="474"/>
                  </a:cubicBezTo>
                  <a:cubicBezTo>
                    <a:pt x="89" y="536"/>
                    <a:pt x="144" y="588"/>
                    <a:pt x="219" y="632"/>
                  </a:cubicBezTo>
                  <a:cubicBezTo>
                    <a:pt x="342" y="703"/>
                    <a:pt x="500" y="739"/>
                    <a:pt x="657" y="739"/>
                  </a:cubicBezTo>
                  <a:cubicBezTo>
                    <a:pt x="814" y="739"/>
                    <a:pt x="971" y="703"/>
                    <a:pt x="1092" y="632"/>
                  </a:cubicBezTo>
                  <a:cubicBezTo>
                    <a:pt x="1188" y="580"/>
                    <a:pt x="1253" y="512"/>
                    <a:pt x="1284" y="430"/>
                  </a:cubicBezTo>
                  <a:cubicBezTo>
                    <a:pt x="1314" y="348"/>
                    <a:pt x="1307" y="260"/>
                    <a:pt x="1263" y="181"/>
                  </a:cubicBezTo>
                  <a:lnTo>
                    <a:pt x="1260" y="181"/>
                  </a:lnTo>
                  <a:cubicBezTo>
                    <a:pt x="1226" y="120"/>
                    <a:pt x="1171" y="65"/>
                    <a:pt x="1096" y="24"/>
                  </a:cubicBezTo>
                  <a:cubicBezTo>
                    <a:pt x="1082" y="14"/>
                    <a:pt x="1068" y="7"/>
                    <a:pt x="10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6562;p43">
              <a:extLst>
                <a:ext uri="{FF2B5EF4-FFF2-40B4-BE49-F238E27FC236}">
                  <a16:creationId xmlns:a16="http://schemas.microsoft.com/office/drawing/2014/main" id="{88E5B95A-8E39-4CAE-A371-3DC3BCD7BD72}"/>
                </a:ext>
              </a:extLst>
            </p:cNvPr>
            <p:cNvSpPr/>
            <p:nvPr/>
          </p:nvSpPr>
          <p:spPr>
            <a:xfrm>
              <a:off x="4295825" y="2576450"/>
              <a:ext cx="143525" cy="96350"/>
            </a:xfrm>
            <a:custGeom>
              <a:avLst/>
              <a:gdLst/>
              <a:ahLst/>
              <a:cxnLst/>
              <a:rect l="l" t="t" r="r" b="b"/>
              <a:pathLst>
                <a:path w="5741" h="3854" extrusionOk="0">
                  <a:moveTo>
                    <a:pt x="166" y="0"/>
                  </a:moveTo>
                  <a:cubicBezTo>
                    <a:pt x="137" y="0"/>
                    <a:pt x="109" y="7"/>
                    <a:pt x="89" y="21"/>
                  </a:cubicBezTo>
                  <a:lnTo>
                    <a:pt x="0" y="68"/>
                  </a:lnTo>
                  <a:lnTo>
                    <a:pt x="5621" y="3854"/>
                  </a:lnTo>
                  <a:lnTo>
                    <a:pt x="5740" y="3785"/>
                  </a:lnTo>
                  <a:lnTo>
                    <a:pt x="246" y="21"/>
                  </a:lnTo>
                  <a:cubicBezTo>
                    <a:pt x="224" y="7"/>
                    <a:pt x="195" y="0"/>
                    <a:pt x="166"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6563;p43">
              <a:extLst>
                <a:ext uri="{FF2B5EF4-FFF2-40B4-BE49-F238E27FC236}">
                  <a16:creationId xmlns:a16="http://schemas.microsoft.com/office/drawing/2014/main" id="{A09A0976-B9DF-4259-B06F-CC0E908D7360}"/>
                </a:ext>
              </a:extLst>
            </p:cNvPr>
            <p:cNvSpPr/>
            <p:nvPr/>
          </p:nvSpPr>
          <p:spPr>
            <a:xfrm>
              <a:off x="4295825" y="2576450"/>
              <a:ext cx="143525" cy="96275"/>
            </a:xfrm>
            <a:custGeom>
              <a:avLst/>
              <a:gdLst/>
              <a:ahLst/>
              <a:cxnLst/>
              <a:rect l="l" t="t" r="r" b="b"/>
              <a:pathLst>
                <a:path w="5741" h="3851" extrusionOk="0">
                  <a:moveTo>
                    <a:pt x="167" y="0"/>
                  </a:moveTo>
                  <a:cubicBezTo>
                    <a:pt x="137" y="0"/>
                    <a:pt x="109" y="7"/>
                    <a:pt x="89" y="21"/>
                  </a:cubicBezTo>
                  <a:lnTo>
                    <a:pt x="0" y="68"/>
                  </a:lnTo>
                  <a:cubicBezTo>
                    <a:pt x="14" y="62"/>
                    <a:pt x="27" y="58"/>
                    <a:pt x="41" y="58"/>
                  </a:cubicBezTo>
                  <a:cubicBezTo>
                    <a:pt x="65" y="58"/>
                    <a:pt x="89" y="65"/>
                    <a:pt x="112" y="82"/>
                  </a:cubicBezTo>
                  <a:lnTo>
                    <a:pt x="5625" y="3850"/>
                  </a:lnTo>
                  <a:lnTo>
                    <a:pt x="5740" y="3785"/>
                  </a:lnTo>
                  <a:lnTo>
                    <a:pt x="5734" y="3781"/>
                  </a:lnTo>
                  <a:lnTo>
                    <a:pt x="5293" y="3478"/>
                  </a:lnTo>
                  <a:lnTo>
                    <a:pt x="342" y="86"/>
                  </a:lnTo>
                  <a:lnTo>
                    <a:pt x="246" y="21"/>
                  </a:lnTo>
                  <a:cubicBezTo>
                    <a:pt x="225" y="7"/>
                    <a:pt x="194" y="0"/>
                    <a:pt x="167" y="0"/>
                  </a:cubicBez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6564;p43">
              <a:extLst>
                <a:ext uri="{FF2B5EF4-FFF2-40B4-BE49-F238E27FC236}">
                  <a16:creationId xmlns:a16="http://schemas.microsoft.com/office/drawing/2014/main" id="{974371F6-51CF-4A5C-9FDA-455C008ABB43}"/>
                </a:ext>
              </a:extLst>
            </p:cNvPr>
            <p:cNvSpPr/>
            <p:nvPr/>
          </p:nvSpPr>
          <p:spPr>
            <a:xfrm>
              <a:off x="4294700" y="2577925"/>
              <a:ext cx="144050" cy="299975"/>
            </a:xfrm>
            <a:custGeom>
              <a:avLst/>
              <a:gdLst/>
              <a:ahLst/>
              <a:cxnLst/>
              <a:rect l="l" t="t" r="r" b="b"/>
              <a:pathLst>
                <a:path w="5762" h="11999" extrusionOk="0">
                  <a:moveTo>
                    <a:pt x="86" y="1"/>
                  </a:moveTo>
                  <a:cubicBezTo>
                    <a:pt x="35" y="1"/>
                    <a:pt x="1" y="42"/>
                    <a:pt x="1" y="112"/>
                  </a:cubicBezTo>
                  <a:lnTo>
                    <a:pt x="1" y="7897"/>
                  </a:lnTo>
                  <a:cubicBezTo>
                    <a:pt x="1" y="7999"/>
                    <a:pt x="69" y="8122"/>
                    <a:pt x="157" y="8169"/>
                  </a:cubicBezTo>
                  <a:lnTo>
                    <a:pt x="5762" y="11999"/>
                  </a:lnTo>
                  <a:lnTo>
                    <a:pt x="5758" y="3849"/>
                  </a:lnTo>
                  <a:lnTo>
                    <a:pt x="157" y="23"/>
                  </a:lnTo>
                  <a:cubicBezTo>
                    <a:pt x="131" y="8"/>
                    <a:pt x="107" y="1"/>
                    <a:pt x="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6565;p43">
              <a:extLst>
                <a:ext uri="{FF2B5EF4-FFF2-40B4-BE49-F238E27FC236}">
                  <a16:creationId xmlns:a16="http://schemas.microsoft.com/office/drawing/2014/main" id="{00B0DD1C-8FCF-454A-9D25-906F3E508A3B}"/>
                </a:ext>
              </a:extLst>
            </p:cNvPr>
            <p:cNvSpPr/>
            <p:nvPr/>
          </p:nvSpPr>
          <p:spPr>
            <a:xfrm>
              <a:off x="4438650" y="2651525"/>
              <a:ext cx="39275" cy="226475"/>
            </a:xfrm>
            <a:custGeom>
              <a:avLst/>
              <a:gdLst/>
              <a:ahLst/>
              <a:cxnLst/>
              <a:rect l="l" t="t" r="r" b="b"/>
              <a:pathLst>
                <a:path w="1571" h="9059" extrusionOk="0">
                  <a:moveTo>
                    <a:pt x="1571" y="0"/>
                  </a:moveTo>
                  <a:lnTo>
                    <a:pt x="0" y="905"/>
                  </a:lnTo>
                  <a:lnTo>
                    <a:pt x="0" y="9059"/>
                  </a:lnTo>
                  <a:lnTo>
                    <a:pt x="1571" y="8151"/>
                  </a:lnTo>
                  <a:lnTo>
                    <a:pt x="1571"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6566;p43">
              <a:extLst>
                <a:ext uri="{FF2B5EF4-FFF2-40B4-BE49-F238E27FC236}">
                  <a16:creationId xmlns:a16="http://schemas.microsoft.com/office/drawing/2014/main" id="{7BF0C1D7-65C4-4464-91D7-A465F7A0ED5E}"/>
                </a:ext>
              </a:extLst>
            </p:cNvPr>
            <p:cNvSpPr/>
            <p:nvPr/>
          </p:nvSpPr>
          <p:spPr>
            <a:xfrm>
              <a:off x="4438650" y="2651525"/>
              <a:ext cx="39275" cy="226475"/>
            </a:xfrm>
            <a:custGeom>
              <a:avLst/>
              <a:gdLst/>
              <a:ahLst/>
              <a:cxnLst/>
              <a:rect l="l" t="t" r="r" b="b"/>
              <a:pathLst>
                <a:path w="1571" h="9059" extrusionOk="0">
                  <a:moveTo>
                    <a:pt x="1571" y="0"/>
                  </a:moveTo>
                  <a:lnTo>
                    <a:pt x="854" y="413"/>
                  </a:lnTo>
                  <a:lnTo>
                    <a:pt x="738" y="479"/>
                  </a:lnTo>
                  <a:lnTo>
                    <a:pt x="608" y="553"/>
                  </a:lnTo>
                  <a:lnTo>
                    <a:pt x="379" y="687"/>
                  </a:lnTo>
                  <a:lnTo>
                    <a:pt x="0" y="905"/>
                  </a:lnTo>
                  <a:lnTo>
                    <a:pt x="0" y="9059"/>
                  </a:lnTo>
                  <a:lnTo>
                    <a:pt x="1571" y="8151"/>
                  </a:lnTo>
                  <a:lnTo>
                    <a:pt x="15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6567;p43">
              <a:extLst>
                <a:ext uri="{FF2B5EF4-FFF2-40B4-BE49-F238E27FC236}">
                  <a16:creationId xmlns:a16="http://schemas.microsoft.com/office/drawing/2014/main" id="{F1CAB923-8113-414A-8C92-99A57F69D878}"/>
                </a:ext>
              </a:extLst>
            </p:cNvPr>
            <p:cNvSpPr/>
            <p:nvPr/>
          </p:nvSpPr>
          <p:spPr>
            <a:xfrm>
              <a:off x="4447275" y="2692550"/>
              <a:ext cx="24150" cy="29900"/>
            </a:xfrm>
            <a:custGeom>
              <a:avLst/>
              <a:gdLst/>
              <a:ahLst/>
              <a:cxnLst/>
              <a:rect l="l" t="t" r="r" b="b"/>
              <a:pathLst>
                <a:path w="966" h="1196" extrusionOk="0">
                  <a:moveTo>
                    <a:pt x="654" y="1"/>
                  </a:moveTo>
                  <a:cubicBezTo>
                    <a:pt x="584" y="1"/>
                    <a:pt x="511" y="23"/>
                    <a:pt x="437" y="66"/>
                  </a:cubicBezTo>
                  <a:cubicBezTo>
                    <a:pt x="191" y="206"/>
                    <a:pt x="0" y="541"/>
                    <a:pt x="0" y="824"/>
                  </a:cubicBezTo>
                  <a:cubicBezTo>
                    <a:pt x="0" y="913"/>
                    <a:pt x="17" y="988"/>
                    <a:pt x="51" y="1049"/>
                  </a:cubicBezTo>
                  <a:cubicBezTo>
                    <a:pt x="107" y="1146"/>
                    <a:pt x="199" y="1195"/>
                    <a:pt x="306" y="1195"/>
                  </a:cubicBezTo>
                  <a:cubicBezTo>
                    <a:pt x="376" y="1195"/>
                    <a:pt x="452" y="1174"/>
                    <a:pt x="529" y="1131"/>
                  </a:cubicBezTo>
                  <a:cubicBezTo>
                    <a:pt x="775" y="988"/>
                    <a:pt x="966" y="653"/>
                    <a:pt x="966" y="369"/>
                  </a:cubicBezTo>
                  <a:cubicBezTo>
                    <a:pt x="966" y="284"/>
                    <a:pt x="949" y="210"/>
                    <a:pt x="911" y="148"/>
                  </a:cubicBezTo>
                  <a:cubicBezTo>
                    <a:pt x="867" y="66"/>
                    <a:pt x="792" y="15"/>
                    <a:pt x="706" y="5"/>
                  </a:cubicBezTo>
                  <a:cubicBezTo>
                    <a:pt x="689" y="2"/>
                    <a:pt x="672" y="1"/>
                    <a:pt x="65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6568;p43">
              <a:extLst>
                <a:ext uri="{FF2B5EF4-FFF2-40B4-BE49-F238E27FC236}">
                  <a16:creationId xmlns:a16="http://schemas.microsoft.com/office/drawing/2014/main" id="{0B1D7528-0DB1-47A1-862F-10F881451148}"/>
                </a:ext>
              </a:extLst>
            </p:cNvPr>
            <p:cNvSpPr/>
            <p:nvPr/>
          </p:nvSpPr>
          <p:spPr>
            <a:xfrm>
              <a:off x="4449475" y="2694800"/>
              <a:ext cx="19650" cy="25350"/>
            </a:xfrm>
            <a:custGeom>
              <a:avLst/>
              <a:gdLst/>
              <a:ahLst/>
              <a:cxnLst/>
              <a:rect l="l" t="t" r="r" b="b"/>
              <a:pathLst>
                <a:path w="786" h="1014" extrusionOk="0">
                  <a:moveTo>
                    <a:pt x="569" y="0"/>
                  </a:moveTo>
                  <a:cubicBezTo>
                    <a:pt x="517" y="0"/>
                    <a:pt x="457" y="17"/>
                    <a:pt x="393" y="54"/>
                  </a:cubicBezTo>
                  <a:cubicBezTo>
                    <a:pt x="178" y="181"/>
                    <a:pt x="4" y="484"/>
                    <a:pt x="1" y="734"/>
                  </a:cubicBezTo>
                  <a:cubicBezTo>
                    <a:pt x="1" y="911"/>
                    <a:pt x="90" y="1013"/>
                    <a:pt x="218" y="1013"/>
                  </a:cubicBezTo>
                  <a:cubicBezTo>
                    <a:pt x="271" y="1013"/>
                    <a:pt x="331" y="996"/>
                    <a:pt x="393" y="959"/>
                  </a:cubicBezTo>
                  <a:cubicBezTo>
                    <a:pt x="612" y="836"/>
                    <a:pt x="785" y="533"/>
                    <a:pt x="785" y="279"/>
                  </a:cubicBezTo>
                  <a:cubicBezTo>
                    <a:pt x="785" y="103"/>
                    <a:pt x="698" y="0"/>
                    <a:pt x="56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6569;p43">
              <a:extLst>
                <a:ext uri="{FF2B5EF4-FFF2-40B4-BE49-F238E27FC236}">
                  <a16:creationId xmlns:a16="http://schemas.microsoft.com/office/drawing/2014/main" id="{38B019CB-93C4-4C24-A68A-34CE0ACDFA29}"/>
                </a:ext>
              </a:extLst>
            </p:cNvPr>
            <p:cNvSpPr/>
            <p:nvPr/>
          </p:nvSpPr>
          <p:spPr>
            <a:xfrm>
              <a:off x="4446675" y="2735150"/>
              <a:ext cx="24500" cy="117875"/>
            </a:xfrm>
            <a:custGeom>
              <a:avLst/>
              <a:gdLst/>
              <a:ahLst/>
              <a:cxnLst/>
              <a:rect l="l" t="t" r="r" b="b"/>
              <a:pathLst>
                <a:path w="980" h="4715" extrusionOk="0">
                  <a:moveTo>
                    <a:pt x="739" y="0"/>
                  </a:moveTo>
                  <a:cubicBezTo>
                    <a:pt x="682" y="0"/>
                    <a:pt x="617" y="19"/>
                    <a:pt x="549" y="58"/>
                  </a:cubicBezTo>
                  <a:lnTo>
                    <a:pt x="431" y="130"/>
                  </a:lnTo>
                  <a:cubicBezTo>
                    <a:pt x="191" y="267"/>
                    <a:pt x="0" y="601"/>
                    <a:pt x="0" y="874"/>
                  </a:cubicBezTo>
                  <a:lnTo>
                    <a:pt x="0" y="4407"/>
                  </a:lnTo>
                  <a:cubicBezTo>
                    <a:pt x="0" y="4602"/>
                    <a:pt x="96" y="4714"/>
                    <a:pt x="237" y="4714"/>
                  </a:cubicBezTo>
                  <a:cubicBezTo>
                    <a:pt x="295" y="4714"/>
                    <a:pt x="361" y="4695"/>
                    <a:pt x="431" y="4656"/>
                  </a:cubicBezTo>
                  <a:lnTo>
                    <a:pt x="549" y="4588"/>
                  </a:lnTo>
                  <a:cubicBezTo>
                    <a:pt x="785" y="4451"/>
                    <a:pt x="979" y="4117"/>
                    <a:pt x="979" y="3840"/>
                  </a:cubicBezTo>
                  <a:lnTo>
                    <a:pt x="979" y="308"/>
                  </a:lnTo>
                  <a:cubicBezTo>
                    <a:pt x="979" y="113"/>
                    <a:pt x="881" y="0"/>
                    <a:pt x="73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6570;p43">
              <a:extLst>
                <a:ext uri="{FF2B5EF4-FFF2-40B4-BE49-F238E27FC236}">
                  <a16:creationId xmlns:a16="http://schemas.microsoft.com/office/drawing/2014/main" id="{188821A4-DA02-4362-A0CD-FC5780584135}"/>
                </a:ext>
              </a:extLst>
            </p:cNvPr>
            <p:cNvSpPr/>
            <p:nvPr/>
          </p:nvSpPr>
          <p:spPr>
            <a:xfrm>
              <a:off x="4436425" y="2650175"/>
              <a:ext cx="41500" cy="23975"/>
            </a:xfrm>
            <a:custGeom>
              <a:avLst/>
              <a:gdLst/>
              <a:ahLst/>
              <a:cxnLst/>
              <a:rect l="l" t="t" r="r" b="b"/>
              <a:pathLst>
                <a:path w="1660" h="959" extrusionOk="0">
                  <a:moveTo>
                    <a:pt x="1564" y="0"/>
                  </a:moveTo>
                  <a:lnTo>
                    <a:pt x="1" y="901"/>
                  </a:lnTo>
                  <a:lnTo>
                    <a:pt x="89" y="959"/>
                  </a:lnTo>
                  <a:lnTo>
                    <a:pt x="1660" y="54"/>
                  </a:lnTo>
                  <a:lnTo>
                    <a:pt x="1564"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6571;p43">
              <a:extLst>
                <a:ext uri="{FF2B5EF4-FFF2-40B4-BE49-F238E27FC236}">
                  <a16:creationId xmlns:a16="http://schemas.microsoft.com/office/drawing/2014/main" id="{E07AFD70-614E-4390-B1DA-F6B81F365E25}"/>
                </a:ext>
              </a:extLst>
            </p:cNvPr>
            <p:cNvSpPr/>
            <p:nvPr/>
          </p:nvSpPr>
          <p:spPr>
            <a:xfrm>
              <a:off x="4436425" y="2650175"/>
              <a:ext cx="41500" cy="23975"/>
            </a:xfrm>
            <a:custGeom>
              <a:avLst/>
              <a:gdLst/>
              <a:ahLst/>
              <a:cxnLst/>
              <a:rect l="l" t="t" r="r" b="b"/>
              <a:pathLst>
                <a:path w="1660" h="959" extrusionOk="0">
                  <a:moveTo>
                    <a:pt x="1564" y="0"/>
                  </a:moveTo>
                  <a:lnTo>
                    <a:pt x="936" y="361"/>
                  </a:lnTo>
                  <a:lnTo>
                    <a:pt x="850" y="410"/>
                  </a:lnTo>
                  <a:lnTo>
                    <a:pt x="253" y="754"/>
                  </a:lnTo>
                  <a:lnTo>
                    <a:pt x="120" y="832"/>
                  </a:lnTo>
                  <a:lnTo>
                    <a:pt x="1" y="901"/>
                  </a:lnTo>
                  <a:lnTo>
                    <a:pt x="89" y="959"/>
                  </a:lnTo>
                  <a:lnTo>
                    <a:pt x="1660" y="54"/>
                  </a:lnTo>
                  <a:lnTo>
                    <a:pt x="1564" y="0"/>
                  </a:ln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6572;p43">
              <a:extLst>
                <a:ext uri="{FF2B5EF4-FFF2-40B4-BE49-F238E27FC236}">
                  <a16:creationId xmlns:a16="http://schemas.microsoft.com/office/drawing/2014/main" id="{8C690E8A-B911-4B1C-A4CE-B064B8D4DEF9}"/>
                </a:ext>
              </a:extLst>
            </p:cNvPr>
            <p:cNvSpPr/>
            <p:nvPr/>
          </p:nvSpPr>
          <p:spPr>
            <a:xfrm>
              <a:off x="4280625" y="2580700"/>
              <a:ext cx="150275" cy="301050"/>
            </a:xfrm>
            <a:custGeom>
              <a:avLst/>
              <a:gdLst/>
              <a:ahLst/>
              <a:cxnLst/>
              <a:rect l="l" t="t" r="r" b="b"/>
              <a:pathLst>
                <a:path w="6011" h="12042" extrusionOk="0">
                  <a:moveTo>
                    <a:pt x="120" y="1"/>
                  </a:moveTo>
                  <a:lnTo>
                    <a:pt x="0" y="69"/>
                  </a:lnTo>
                  <a:lnTo>
                    <a:pt x="0" y="8219"/>
                  </a:lnTo>
                  <a:lnTo>
                    <a:pt x="5823" y="12025"/>
                  </a:lnTo>
                  <a:cubicBezTo>
                    <a:pt x="5843" y="12036"/>
                    <a:pt x="5869" y="12042"/>
                    <a:pt x="5895" y="12042"/>
                  </a:cubicBezTo>
                  <a:cubicBezTo>
                    <a:pt x="5916" y="12042"/>
                    <a:pt x="5937" y="12037"/>
                    <a:pt x="5953" y="12028"/>
                  </a:cubicBezTo>
                  <a:cubicBezTo>
                    <a:pt x="5983" y="12011"/>
                    <a:pt x="6011" y="11960"/>
                    <a:pt x="6011" y="11916"/>
                  </a:cubicBezTo>
                  <a:lnTo>
                    <a:pt x="6008" y="3922"/>
                  </a:lnTo>
                  <a:cubicBezTo>
                    <a:pt x="6008" y="3878"/>
                    <a:pt x="5977" y="3827"/>
                    <a:pt x="5939" y="3803"/>
                  </a:cubicBezTo>
                  <a:lnTo>
                    <a:pt x="120"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6573;p43">
              <a:extLst>
                <a:ext uri="{FF2B5EF4-FFF2-40B4-BE49-F238E27FC236}">
                  <a16:creationId xmlns:a16="http://schemas.microsoft.com/office/drawing/2014/main" id="{7748B860-AB86-45BB-BF0A-2B23742F8CE7}"/>
                </a:ext>
              </a:extLst>
            </p:cNvPr>
            <p:cNvSpPr/>
            <p:nvPr/>
          </p:nvSpPr>
          <p:spPr>
            <a:xfrm>
              <a:off x="4430800" y="2872600"/>
              <a:ext cx="100" cy="6850"/>
            </a:xfrm>
            <a:custGeom>
              <a:avLst/>
              <a:gdLst/>
              <a:ahLst/>
              <a:cxnLst/>
              <a:rect l="l" t="t" r="r" b="b"/>
              <a:pathLst>
                <a:path w="4" h="274" extrusionOk="0">
                  <a:moveTo>
                    <a:pt x="4" y="1"/>
                  </a:moveTo>
                  <a:lnTo>
                    <a:pt x="4" y="240"/>
                  </a:lnTo>
                  <a:cubicBezTo>
                    <a:pt x="4" y="250"/>
                    <a:pt x="4" y="263"/>
                    <a:pt x="1" y="273"/>
                  </a:cubicBezTo>
                  <a:cubicBezTo>
                    <a:pt x="4" y="263"/>
                    <a:pt x="4" y="250"/>
                    <a:pt x="4" y="240"/>
                  </a:cubicBezTo>
                  <a:lnTo>
                    <a:pt x="4" y="1"/>
                  </a:lnTo>
                  <a:close/>
                </a:path>
              </a:pathLst>
            </a:custGeom>
            <a:solidFill>
              <a:srgbClr val="3E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6574;p43">
              <a:extLst>
                <a:ext uri="{FF2B5EF4-FFF2-40B4-BE49-F238E27FC236}">
                  <a16:creationId xmlns:a16="http://schemas.microsoft.com/office/drawing/2014/main" id="{7590866B-2370-4346-A18A-1E97368844CC}"/>
                </a:ext>
              </a:extLst>
            </p:cNvPr>
            <p:cNvSpPr/>
            <p:nvPr/>
          </p:nvSpPr>
          <p:spPr>
            <a:xfrm>
              <a:off x="4430800" y="2678650"/>
              <a:ext cx="100" cy="193975"/>
            </a:xfrm>
            <a:custGeom>
              <a:avLst/>
              <a:gdLst/>
              <a:ahLst/>
              <a:cxnLst/>
              <a:rect l="l" t="t" r="r" b="b"/>
              <a:pathLst>
                <a:path w="4" h="7759" extrusionOk="0">
                  <a:moveTo>
                    <a:pt x="1" y="1"/>
                  </a:moveTo>
                  <a:lnTo>
                    <a:pt x="1" y="4"/>
                  </a:lnTo>
                  <a:lnTo>
                    <a:pt x="4" y="7759"/>
                  </a:lnTo>
                  <a:lnTo>
                    <a:pt x="4" y="7759"/>
                  </a:lnTo>
                  <a:lnTo>
                    <a:pt x="1" y="4"/>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6575;p43">
              <a:extLst>
                <a:ext uri="{FF2B5EF4-FFF2-40B4-BE49-F238E27FC236}">
                  <a16:creationId xmlns:a16="http://schemas.microsoft.com/office/drawing/2014/main" id="{A695FCA2-06F7-4EF8-A280-8BE72016B6F9}"/>
                </a:ext>
              </a:extLst>
            </p:cNvPr>
            <p:cNvSpPr/>
            <p:nvPr/>
          </p:nvSpPr>
          <p:spPr>
            <a:xfrm>
              <a:off x="4426200" y="2881300"/>
              <a:ext cx="625" cy="300"/>
            </a:xfrm>
            <a:custGeom>
              <a:avLst/>
              <a:gdLst/>
              <a:ahLst/>
              <a:cxnLst/>
              <a:rect l="l" t="t" r="r" b="b"/>
              <a:pathLst>
                <a:path w="25" h="12" extrusionOk="0">
                  <a:moveTo>
                    <a:pt x="0" y="1"/>
                  </a:moveTo>
                  <a:cubicBezTo>
                    <a:pt x="1" y="1"/>
                    <a:pt x="3" y="2"/>
                    <a:pt x="4" y="2"/>
                  </a:cubicBezTo>
                  <a:lnTo>
                    <a:pt x="4" y="2"/>
                  </a:lnTo>
                  <a:lnTo>
                    <a:pt x="4" y="1"/>
                  </a:lnTo>
                  <a:close/>
                  <a:moveTo>
                    <a:pt x="4" y="2"/>
                  </a:moveTo>
                  <a:lnTo>
                    <a:pt x="4" y="4"/>
                  </a:lnTo>
                  <a:lnTo>
                    <a:pt x="7" y="4"/>
                  </a:lnTo>
                  <a:cubicBezTo>
                    <a:pt x="8" y="4"/>
                    <a:pt x="9" y="5"/>
                    <a:pt x="10" y="5"/>
                  </a:cubicBezTo>
                  <a:lnTo>
                    <a:pt x="10" y="5"/>
                  </a:lnTo>
                  <a:cubicBezTo>
                    <a:pt x="8" y="4"/>
                    <a:pt x="6" y="3"/>
                    <a:pt x="4" y="2"/>
                  </a:cubicBezTo>
                  <a:close/>
                  <a:moveTo>
                    <a:pt x="10" y="5"/>
                  </a:moveTo>
                  <a:lnTo>
                    <a:pt x="10" y="5"/>
                  </a:lnTo>
                  <a:cubicBezTo>
                    <a:pt x="14" y="7"/>
                    <a:pt x="19" y="9"/>
                    <a:pt x="24" y="11"/>
                  </a:cubicBezTo>
                  <a:cubicBezTo>
                    <a:pt x="18" y="8"/>
                    <a:pt x="15" y="7"/>
                    <a:pt x="10" y="5"/>
                  </a:cubicBezTo>
                  <a:close/>
                </a:path>
              </a:pathLst>
            </a:custGeom>
            <a:solidFill>
              <a:srgbClr val="3E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6576;p43">
              <a:extLst>
                <a:ext uri="{FF2B5EF4-FFF2-40B4-BE49-F238E27FC236}">
                  <a16:creationId xmlns:a16="http://schemas.microsoft.com/office/drawing/2014/main" id="{E7B07A92-4DAD-4FDB-9882-1533AFD6991F}"/>
                </a:ext>
              </a:extLst>
            </p:cNvPr>
            <p:cNvSpPr/>
            <p:nvPr/>
          </p:nvSpPr>
          <p:spPr>
            <a:xfrm>
              <a:off x="4426350" y="2677025"/>
              <a:ext cx="4550" cy="204725"/>
            </a:xfrm>
            <a:custGeom>
              <a:avLst/>
              <a:gdLst/>
              <a:ahLst/>
              <a:cxnLst/>
              <a:rect l="l" t="t" r="r" b="b"/>
              <a:pathLst>
                <a:path w="182" h="8189" extrusionOk="0">
                  <a:moveTo>
                    <a:pt x="158" y="1"/>
                  </a:moveTo>
                  <a:lnTo>
                    <a:pt x="39" y="69"/>
                  </a:lnTo>
                  <a:cubicBezTo>
                    <a:pt x="52" y="93"/>
                    <a:pt x="62" y="114"/>
                    <a:pt x="62" y="138"/>
                  </a:cubicBezTo>
                  <a:lnTo>
                    <a:pt x="62" y="8131"/>
                  </a:lnTo>
                  <a:cubicBezTo>
                    <a:pt x="62" y="8162"/>
                    <a:pt x="45" y="8178"/>
                    <a:pt x="25" y="8178"/>
                  </a:cubicBezTo>
                  <a:lnTo>
                    <a:pt x="21" y="8178"/>
                  </a:lnTo>
                  <a:cubicBezTo>
                    <a:pt x="15" y="8178"/>
                    <a:pt x="7" y="8178"/>
                    <a:pt x="1" y="8175"/>
                  </a:cubicBezTo>
                  <a:lnTo>
                    <a:pt x="1" y="8175"/>
                  </a:lnTo>
                  <a:cubicBezTo>
                    <a:pt x="7" y="8178"/>
                    <a:pt x="11" y="8178"/>
                    <a:pt x="18" y="8182"/>
                  </a:cubicBezTo>
                  <a:cubicBezTo>
                    <a:pt x="31" y="8186"/>
                    <a:pt x="48" y="8189"/>
                    <a:pt x="66" y="8189"/>
                  </a:cubicBezTo>
                  <a:lnTo>
                    <a:pt x="80" y="8189"/>
                  </a:lnTo>
                  <a:cubicBezTo>
                    <a:pt x="97" y="8186"/>
                    <a:pt x="110" y="8182"/>
                    <a:pt x="124" y="8175"/>
                  </a:cubicBezTo>
                  <a:cubicBezTo>
                    <a:pt x="134" y="8168"/>
                    <a:pt x="148" y="8154"/>
                    <a:pt x="158" y="8141"/>
                  </a:cubicBezTo>
                  <a:cubicBezTo>
                    <a:pt x="165" y="8127"/>
                    <a:pt x="171" y="8113"/>
                    <a:pt x="179" y="8096"/>
                  </a:cubicBezTo>
                  <a:cubicBezTo>
                    <a:pt x="182" y="8086"/>
                    <a:pt x="182" y="8073"/>
                    <a:pt x="182" y="8063"/>
                  </a:cubicBezTo>
                  <a:lnTo>
                    <a:pt x="182" y="7824"/>
                  </a:lnTo>
                  <a:lnTo>
                    <a:pt x="179" y="69"/>
                  </a:lnTo>
                  <a:lnTo>
                    <a:pt x="179" y="66"/>
                  </a:lnTo>
                  <a:cubicBezTo>
                    <a:pt x="179" y="45"/>
                    <a:pt x="171" y="25"/>
                    <a:pt x="158"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6577;p43">
              <a:extLst>
                <a:ext uri="{FF2B5EF4-FFF2-40B4-BE49-F238E27FC236}">
                  <a16:creationId xmlns:a16="http://schemas.microsoft.com/office/drawing/2014/main" id="{09D390B9-714B-4959-88FC-E8EEC530304F}"/>
                </a:ext>
              </a:extLst>
            </p:cNvPr>
            <p:cNvSpPr/>
            <p:nvPr/>
          </p:nvSpPr>
          <p:spPr>
            <a:xfrm>
              <a:off x="4426200" y="2881300"/>
              <a:ext cx="175" cy="100"/>
            </a:xfrm>
            <a:custGeom>
              <a:avLst/>
              <a:gdLst/>
              <a:ahLst/>
              <a:cxnLst/>
              <a:rect l="l" t="t" r="r" b="b"/>
              <a:pathLst>
                <a:path w="7" h="4" extrusionOk="0">
                  <a:moveTo>
                    <a:pt x="0" y="1"/>
                  </a:moveTo>
                  <a:cubicBezTo>
                    <a:pt x="2" y="1"/>
                    <a:pt x="3" y="1"/>
                    <a:pt x="4" y="2"/>
                  </a:cubicBezTo>
                  <a:lnTo>
                    <a:pt x="4" y="2"/>
                  </a:lnTo>
                  <a:lnTo>
                    <a:pt x="4" y="1"/>
                  </a:lnTo>
                  <a:close/>
                  <a:moveTo>
                    <a:pt x="4" y="2"/>
                  </a:moveTo>
                  <a:lnTo>
                    <a:pt x="4" y="4"/>
                  </a:lnTo>
                  <a:lnTo>
                    <a:pt x="7" y="4"/>
                  </a:lnTo>
                  <a:cubicBezTo>
                    <a:pt x="5" y="4"/>
                    <a:pt x="4" y="3"/>
                    <a:pt x="4" y="2"/>
                  </a:cubicBezTo>
                  <a:close/>
                </a:path>
              </a:pathLst>
            </a:custGeom>
            <a:solidFill>
              <a:srgbClr val="22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6578;p43">
              <a:extLst>
                <a:ext uri="{FF2B5EF4-FFF2-40B4-BE49-F238E27FC236}">
                  <a16:creationId xmlns:a16="http://schemas.microsoft.com/office/drawing/2014/main" id="{8B1E11F0-150A-44BB-B79C-E8A6E0484E29}"/>
                </a:ext>
              </a:extLst>
            </p:cNvPr>
            <p:cNvSpPr/>
            <p:nvPr/>
          </p:nvSpPr>
          <p:spPr>
            <a:xfrm>
              <a:off x="4283025" y="2583950"/>
              <a:ext cx="144900" cy="297550"/>
            </a:xfrm>
            <a:custGeom>
              <a:avLst/>
              <a:gdLst/>
              <a:ahLst/>
              <a:cxnLst/>
              <a:rect l="l" t="t" r="r" b="b"/>
              <a:pathLst>
                <a:path w="5796" h="11902" extrusionOk="0">
                  <a:moveTo>
                    <a:pt x="0" y="0"/>
                  </a:moveTo>
                  <a:lnTo>
                    <a:pt x="0" y="597"/>
                  </a:lnTo>
                  <a:cubicBezTo>
                    <a:pt x="44" y="591"/>
                    <a:pt x="89" y="591"/>
                    <a:pt x="130" y="591"/>
                  </a:cubicBezTo>
                  <a:cubicBezTo>
                    <a:pt x="317" y="591"/>
                    <a:pt x="492" y="628"/>
                    <a:pt x="618" y="700"/>
                  </a:cubicBezTo>
                  <a:cubicBezTo>
                    <a:pt x="690" y="741"/>
                    <a:pt x="744" y="792"/>
                    <a:pt x="775" y="850"/>
                  </a:cubicBezTo>
                  <a:cubicBezTo>
                    <a:pt x="802" y="895"/>
                    <a:pt x="816" y="945"/>
                    <a:pt x="816" y="1000"/>
                  </a:cubicBezTo>
                  <a:lnTo>
                    <a:pt x="816" y="1007"/>
                  </a:lnTo>
                  <a:lnTo>
                    <a:pt x="686" y="936"/>
                  </a:lnTo>
                  <a:cubicBezTo>
                    <a:pt x="662" y="874"/>
                    <a:pt x="608" y="830"/>
                    <a:pt x="560" y="802"/>
                  </a:cubicBezTo>
                  <a:cubicBezTo>
                    <a:pt x="451" y="737"/>
                    <a:pt x="297" y="707"/>
                    <a:pt x="133" y="707"/>
                  </a:cubicBezTo>
                  <a:cubicBezTo>
                    <a:pt x="89" y="707"/>
                    <a:pt x="44" y="710"/>
                    <a:pt x="0" y="714"/>
                  </a:cubicBezTo>
                  <a:lnTo>
                    <a:pt x="0" y="956"/>
                  </a:lnTo>
                  <a:lnTo>
                    <a:pt x="362" y="745"/>
                  </a:lnTo>
                  <a:lnTo>
                    <a:pt x="5454" y="3878"/>
                  </a:lnTo>
                  <a:cubicBezTo>
                    <a:pt x="5491" y="3898"/>
                    <a:pt x="5523" y="3943"/>
                    <a:pt x="5536" y="3987"/>
                  </a:cubicBezTo>
                  <a:cubicBezTo>
                    <a:pt x="5539" y="4001"/>
                    <a:pt x="5543" y="4014"/>
                    <a:pt x="5543" y="4028"/>
                  </a:cubicBezTo>
                  <a:lnTo>
                    <a:pt x="5543" y="11775"/>
                  </a:lnTo>
                  <a:lnTo>
                    <a:pt x="5727" y="11895"/>
                  </a:lnTo>
                  <a:cubicBezTo>
                    <a:pt x="5731" y="11895"/>
                    <a:pt x="5731" y="11898"/>
                    <a:pt x="5734" y="11898"/>
                  </a:cubicBezTo>
                  <a:cubicBezTo>
                    <a:pt x="5740" y="11901"/>
                    <a:pt x="5748" y="11901"/>
                    <a:pt x="5754" y="11901"/>
                  </a:cubicBezTo>
                  <a:lnTo>
                    <a:pt x="5758" y="11901"/>
                  </a:lnTo>
                  <a:cubicBezTo>
                    <a:pt x="5778" y="11901"/>
                    <a:pt x="5795" y="11885"/>
                    <a:pt x="5795" y="11854"/>
                  </a:cubicBezTo>
                  <a:lnTo>
                    <a:pt x="5795" y="3861"/>
                  </a:lnTo>
                  <a:cubicBezTo>
                    <a:pt x="5795" y="3837"/>
                    <a:pt x="5785" y="3816"/>
                    <a:pt x="5772" y="3792"/>
                  </a:cubicBezTo>
                  <a:cubicBezTo>
                    <a:pt x="5761" y="3771"/>
                    <a:pt x="5744" y="3751"/>
                    <a:pt x="5723" y="3741"/>
                  </a:cubicBez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6579;p43">
              <a:extLst>
                <a:ext uri="{FF2B5EF4-FFF2-40B4-BE49-F238E27FC236}">
                  <a16:creationId xmlns:a16="http://schemas.microsoft.com/office/drawing/2014/main" id="{9AFED8C9-6029-4487-9023-1CD7694E861C}"/>
                </a:ext>
              </a:extLst>
            </p:cNvPr>
            <p:cNvSpPr/>
            <p:nvPr/>
          </p:nvSpPr>
          <p:spPr>
            <a:xfrm>
              <a:off x="4426200" y="2881300"/>
              <a:ext cx="175" cy="100"/>
            </a:xfrm>
            <a:custGeom>
              <a:avLst/>
              <a:gdLst/>
              <a:ahLst/>
              <a:cxnLst/>
              <a:rect l="l" t="t" r="r" b="b"/>
              <a:pathLst>
                <a:path w="7" h="4" extrusionOk="0">
                  <a:moveTo>
                    <a:pt x="4" y="4"/>
                  </a:moveTo>
                  <a:lnTo>
                    <a:pt x="7" y="4"/>
                  </a:lnTo>
                  <a:lnTo>
                    <a:pt x="7" y="4"/>
                  </a:lnTo>
                  <a:lnTo>
                    <a:pt x="4" y="4"/>
                  </a:lnTo>
                  <a:close/>
                  <a:moveTo>
                    <a:pt x="4" y="1"/>
                  </a:moveTo>
                  <a:lnTo>
                    <a:pt x="4" y="1"/>
                  </a:lnTo>
                  <a:lnTo>
                    <a:pt x="4" y="1"/>
                  </a:lnTo>
                  <a:close/>
                  <a:moveTo>
                    <a:pt x="0" y="1"/>
                  </a:moveTo>
                  <a:lnTo>
                    <a:pt x="4" y="1"/>
                  </a:lnTo>
                  <a:lnTo>
                    <a:pt x="0" y="1"/>
                  </a:lnTo>
                  <a:close/>
                  <a:moveTo>
                    <a:pt x="0" y="1"/>
                  </a:moveTo>
                  <a:lnTo>
                    <a:pt x="0" y="1"/>
                  </a:lnTo>
                  <a:close/>
                </a:path>
              </a:pathLst>
            </a:custGeom>
            <a:solidFill>
              <a:srgbClr val="1F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6580;p43">
              <a:extLst>
                <a:ext uri="{FF2B5EF4-FFF2-40B4-BE49-F238E27FC236}">
                  <a16:creationId xmlns:a16="http://schemas.microsoft.com/office/drawing/2014/main" id="{0188473F-71A9-4B04-B5DC-62DED91B2490}"/>
                </a:ext>
              </a:extLst>
            </p:cNvPr>
            <p:cNvSpPr/>
            <p:nvPr/>
          </p:nvSpPr>
          <p:spPr>
            <a:xfrm>
              <a:off x="4426350" y="2678725"/>
              <a:ext cx="1575" cy="202775"/>
            </a:xfrm>
            <a:custGeom>
              <a:avLst/>
              <a:gdLst/>
              <a:ahLst/>
              <a:cxnLst/>
              <a:rect l="l" t="t" r="r" b="b"/>
              <a:pathLst>
                <a:path w="63" h="8111" extrusionOk="0">
                  <a:moveTo>
                    <a:pt x="25" y="8110"/>
                  </a:moveTo>
                  <a:lnTo>
                    <a:pt x="25" y="8110"/>
                  </a:lnTo>
                  <a:lnTo>
                    <a:pt x="25" y="8110"/>
                  </a:lnTo>
                  <a:lnTo>
                    <a:pt x="25" y="8110"/>
                  </a:lnTo>
                  <a:close/>
                  <a:moveTo>
                    <a:pt x="1" y="8107"/>
                  </a:moveTo>
                  <a:lnTo>
                    <a:pt x="1" y="8107"/>
                  </a:lnTo>
                  <a:cubicBezTo>
                    <a:pt x="7" y="8110"/>
                    <a:pt x="15" y="8110"/>
                    <a:pt x="21" y="8110"/>
                  </a:cubicBezTo>
                  <a:cubicBezTo>
                    <a:pt x="15" y="8110"/>
                    <a:pt x="7" y="8110"/>
                    <a:pt x="1" y="8107"/>
                  </a:cubicBezTo>
                  <a:close/>
                  <a:moveTo>
                    <a:pt x="62" y="70"/>
                  </a:moveTo>
                  <a:lnTo>
                    <a:pt x="62" y="70"/>
                  </a:lnTo>
                  <a:lnTo>
                    <a:pt x="62" y="8063"/>
                  </a:lnTo>
                  <a:lnTo>
                    <a:pt x="62" y="8063"/>
                  </a:lnTo>
                  <a:lnTo>
                    <a:pt x="62" y="70"/>
                  </a:lnTo>
                  <a:close/>
                  <a:moveTo>
                    <a:pt x="39" y="1"/>
                  </a:moveTo>
                  <a:lnTo>
                    <a:pt x="39" y="1"/>
                  </a:lnTo>
                  <a:cubicBezTo>
                    <a:pt x="52" y="25"/>
                    <a:pt x="62" y="46"/>
                    <a:pt x="62" y="70"/>
                  </a:cubicBezTo>
                  <a:cubicBezTo>
                    <a:pt x="62" y="46"/>
                    <a:pt x="52" y="25"/>
                    <a:pt x="39" y="1"/>
                  </a:cubicBezTo>
                  <a:close/>
                </a:path>
              </a:pathLst>
            </a:custGeom>
            <a:solidFill>
              <a:srgbClr val="116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6581;p43">
              <a:extLst>
                <a:ext uri="{FF2B5EF4-FFF2-40B4-BE49-F238E27FC236}">
                  <a16:creationId xmlns:a16="http://schemas.microsoft.com/office/drawing/2014/main" id="{877D2053-5E63-47B4-AC5D-C8E5A463F8BA}"/>
                </a:ext>
              </a:extLst>
            </p:cNvPr>
            <p:cNvSpPr/>
            <p:nvPr/>
          </p:nvSpPr>
          <p:spPr>
            <a:xfrm>
              <a:off x="4280625" y="2580700"/>
              <a:ext cx="14100" cy="7200"/>
            </a:xfrm>
            <a:custGeom>
              <a:avLst/>
              <a:gdLst/>
              <a:ahLst/>
              <a:cxnLst/>
              <a:rect l="l" t="t" r="r" b="b"/>
              <a:pathLst>
                <a:path w="564" h="288" extrusionOk="0">
                  <a:moveTo>
                    <a:pt x="120" y="1"/>
                  </a:moveTo>
                  <a:lnTo>
                    <a:pt x="0" y="69"/>
                  </a:lnTo>
                  <a:lnTo>
                    <a:pt x="120" y="1"/>
                  </a:lnTo>
                  <a:lnTo>
                    <a:pt x="564" y="287"/>
                  </a:lnTo>
                  <a:lnTo>
                    <a:pt x="564" y="287"/>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6582;p43">
              <a:extLst>
                <a:ext uri="{FF2B5EF4-FFF2-40B4-BE49-F238E27FC236}">
                  <a16:creationId xmlns:a16="http://schemas.microsoft.com/office/drawing/2014/main" id="{EA59A4D2-D138-400F-B360-05B39BDCD1FB}"/>
                </a:ext>
              </a:extLst>
            </p:cNvPr>
            <p:cNvSpPr/>
            <p:nvPr/>
          </p:nvSpPr>
          <p:spPr>
            <a:xfrm>
              <a:off x="4429075" y="2675775"/>
              <a:ext cx="625" cy="525"/>
            </a:xfrm>
            <a:custGeom>
              <a:avLst/>
              <a:gdLst/>
              <a:ahLst/>
              <a:cxnLst/>
              <a:rect l="l" t="t" r="r" b="b"/>
              <a:pathLst>
                <a:path w="25" h="21" extrusionOk="0">
                  <a:moveTo>
                    <a:pt x="1" y="0"/>
                  </a:moveTo>
                  <a:cubicBezTo>
                    <a:pt x="12" y="7"/>
                    <a:pt x="18" y="10"/>
                    <a:pt x="25" y="21"/>
                  </a:cubicBezTo>
                  <a:cubicBezTo>
                    <a:pt x="18" y="10"/>
                    <a:pt x="12" y="3"/>
                    <a:pt x="1" y="0"/>
                  </a:cubicBez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6583;p43">
              <a:extLst>
                <a:ext uri="{FF2B5EF4-FFF2-40B4-BE49-F238E27FC236}">
                  <a16:creationId xmlns:a16="http://schemas.microsoft.com/office/drawing/2014/main" id="{22C2A132-E8C3-4BBD-A3B3-FCB6C589CA75}"/>
                </a:ext>
              </a:extLst>
            </p:cNvPr>
            <p:cNvSpPr/>
            <p:nvPr/>
          </p:nvSpPr>
          <p:spPr>
            <a:xfrm>
              <a:off x="4280625" y="2580700"/>
              <a:ext cx="149700" cy="98050"/>
            </a:xfrm>
            <a:custGeom>
              <a:avLst/>
              <a:gdLst/>
              <a:ahLst/>
              <a:cxnLst/>
              <a:rect l="l" t="t" r="r" b="b"/>
              <a:pathLst>
                <a:path w="5988" h="3922" extrusionOk="0">
                  <a:moveTo>
                    <a:pt x="120" y="1"/>
                  </a:moveTo>
                  <a:lnTo>
                    <a:pt x="0" y="69"/>
                  </a:lnTo>
                  <a:lnTo>
                    <a:pt x="96" y="124"/>
                  </a:lnTo>
                  <a:lnTo>
                    <a:pt x="96" y="130"/>
                  </a:lnTo>
                  <a:lnTo>
                    <a:pt x="5819" y="3871"/>
                  </a:lnTo>
                  <a:cubicBezTo>
                    <a:pt x="5840" y="3881"/>
                    <a:pt x="5857" y="3901"/>
                    <a:pt x="5868" y="3922"/>
                  </a:cubicBezTo>
                  <a:lnTo>
                    <a:pt x="5987" y="3854"/>
                  </a:lnTo>
                  <a:cubicBezTo>
                    <a:pt x="5980" y="3844"/>
                    <a:pt x="5973" y="3833"/>
                    <a:pt x="5963" y="3824"/>
                  </a:cubicBezTo>
                  <a:cubicBezTo>
                    <a:pt x="5956" y="3813"/>
                    <a:pt x="5950" y="3810"/>
                    <a:pt x="5939" y="3803"/>
                  </a:cubicBezTo>
                  <a:lnTo>
                    <a:pt x="564" y="287"/>
                  </a:lnTo>
                  <a:lnTo>
                    <a:pt x="120" y="1"/>
                  </a:ln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6584;p43">
              <a:extLst>
                <a:ext uri="{FF2B5EF4-FFF2-40B4-BE49-F238E27FC236}">
                  <a16:creationId xmlns:a16="http://schemas.microsoft.com/office/drawing/2014/main" id="{DA1CD1A1-8E02-4CCC-8213-FA0CEE2FF732}"/>
                </a:ext>
              </a:extLst>
            </p:cNvPr>
            <p:cNvSpPr/>
            <p:nvPr/>
          </p:nvSpPr>
          <p:spPr>
            <a:xfrm>
              <a:off x="4243750" y="2583775"/>
              <a:ext cx="39300" cy="226475"/>
            </a:xfrm>
            <a:custGeom>
              <a:avLst/>
              <a:gdLst/>
              <a:ahLst/>
              <a:cxnLst/>
              <a:rect l="l" t="t" r="r" b="b"/>
              <a:pathLst>
                <a:path w="1572" h="9059" extrusionOk="0">
                  <a:moveTo>
                    <a:pt x="1571" y="1"/>
                  </a:moveTo>
                  <a:lnTo>
                    <a:pt x="18" y="895"/>
                  </a:lnTo>
                  <a:lnTo>
                    <a:pt x="1" y="9058"/>
                  </a:lnTo>
                  <a:lnTo>
                    <a:pt x="1" y="9058"/>
                  </a:lnTo>
                  <a:lnTo>
                    <a:pt x="1571" y="8151"/>
                  </a:lnTo>
                  <a:lnTo>
                    <a:pt x="1571"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6585;p43">
              <a:extLst>
                <a:ext uri="{FF2B5EF4-FFF2-40B4-BE49-F238E27FC236}">
                  <a16:creationId xmlns:a16="http://schemas.microsoft.com/office/drawing/2014/main" id="{F796694C-48EB-4DB5-8523-9A34FA3DAB38}"/>
                </a:ext>
              </a:extLst>
            </p:cNvPr>
            <p:cNvSpPr/>
            <p:nvPr/>
          </p:nvSpPr>
          <p:spPr>
            <a:xfrm>
              <a:off x="4246925" y="2583775"/>
              <a:ext cx="36125" cy="28350"/>
            </a:xfrm>
            <a:custGeom>
              <a:avLst/>
              <a:gdLst/>
              <a:ahLst/>
              <a:cxnLst/>
              <a:rect l="l" t="t" r="r" b="b"/>
              <a:pathLst>
                <a:path w="1445" h="1134" extrusionOk="0">
                  <a:moveTo>
                    <a:pt x="1444" y="1"/>
                  </a:moveTo>
                  <a:lnTo>
                    <a:pt x="1438" y="4"/>
                  </a:lnTo>
                  <a:lnTo>
                    <a:pt x="1348" y="56"/>
                  </a:lnTo>
                  <a:lnTo>
                    <a:pt x="0" y="834"/>
                  </a:lnTo>
                  <a:lnTo>
                    <a:pt x="557" y="1134"/>
                  </a:lnTo>
                  <a:cubicBezTo>
                    <a:pt x="584" y="998"/>
                    <a:pt x="700" y="864"/>
                    <a:pt x="888" y="765"/>
                  </a:cubicBezTo>
                  <a:cubicBezTo>
                    <a:pt x="1055" y="676"/>
                    <a:pt x="1253" y="622"/>
                    <a:pt x="1444" y="604"/>
                  </a:cubicBezTo>
                  <a:lnTo>
                    <a:pt x="14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6586;p43">
              <a:extLst>
                <a:ext uri="{FF2B5EF4-FFF2-40B4-BE49-F238E27FC236}">
                  <a16:creationId xmlns:a16="http://schemas.microsoft.com/office/drawing/2014/main" id="{A32196E8-E48F-49A9-AEFA-C05997CA8746}"/>
                </a:ext>
              </a:extLst>
            </p:cNvPr>
            <p:cNvSpPr/>
            <p:nvPr/>
          </p:nvSpPr>
          <p:spPr>
            <a:xfrm>
              <a:off x="4263550" y="2601775"/>
              <a:ext cx="19500" cy="18975"/>
            </a:xfrm>
            <a:custGeom>
              <a:avLst/>
              <a:gdLst/>
              <a:ahLst/>
              <a:cxnLst/>
              <a:rect l="l" t="t" r="r" b="b"/>
              <a:pathLst>
                <a:path w="780" h="759" extrusionOk="0">
                  <a:moveTo>
                    <a:pt x="779" y="1"/>
                  </a:moveTo>
                  <a:cubicBezTo>
                    <a:pt x="605" y="18"/>
                    <a:pt x="428" y="69"/>
                    <a:pt x="281" y="147"/>
                  </a:cubicBezTo>
                  <a:cubicBezTo>
                    <a:pt x="107" y="240"/>
                    <a:pt x="4" y="359"/>
                    <a:pt x="1" y="472"/>
                  </a:cubicBezTo>
                  <a:lnTo>
                    <a:pt x="1" y="475"/>
                  </a:lnTo>
                  <a:lnTo>
                    <a:pt x="523" y="758"/>
                  </a:lnTo>
                  <a:lnTo>
                    <a:pt x="650" y="758"/>
                  </a:lnTo>
                  <a:lnTo>
                    <a:pt x="650" y="314"/>
                  </a:lnTo>
                  <a:lnTo>
                    <a:pt x="779" y="243"/>
                  </a:lnTo>
                  <a:lnTo>
                    <a:pt x="7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6587;p43">
              <a:extLst>
                <a:ext uri="{FF2B5EF4-FFF2-40B4-BE49-F238E27FC236}">
                  <a16:creationId xmlns:a16="http://schemas.microsoft.com/office/drawing/2014/main" id="{7F7E93FC-F3FC-49DC-BFA3-D455F974C4BD}"/>
                </a:ext>
              </a:extLst>
            </p:cNvPr>
            <p:cNvSpPr/>
            <p:nvPr/>
          </p:nvSpPr>
          <p:spPr>
            <a:xfrm>
              <a:off x="4279775" y="2602550"/>
              <a:ext cx="141850" cy="289700"/>
            </a:xfrm>
            <a:custGeom>
              <a:avLst/>
              <a:gdLst/>
              <a:ahLst/>
              <a:cxnLst/>
              <a:rect l="l" t="t" r="r" b="b"/>
              <a:pathLst>
                <a:path w="5674" h="11588" extrusionOk="0">
                  <a:moveTo>
                    <a:pt x="492" y="1"/>
                  </a:moveTo>
                  <a:lnTo>
                    <a:pt x="1" y="283"/>
                  </a:lnTo>
                  <a:lnTo>
                    <a:pt x="1" y="8434"/>
                  </a:lnTo>
                  <a:lnTo>
                    <a:pt x="5096" y="11567"/>
                  </a:lnTo>
                  <a:cubicBezTo>
                    <a:pt x="5120" y="11581"/>
                    <a:pt x="5152" y="11588"/>
                    <a:pt x="5183" y="11588"/>
                  </a:cubicBezTo>
                  <a:cubicBezTo>
                    <a:pt x="5215" y="11588"/>
                    <a:pt x="5246" y="11581"/>
                    <a:pt x="5270" y="11567"/>
                  </a:cubicBezTo>
                  <a:lnTo>
                    <a:pt x="5587" y="11387"/>
                  </a:lnTo>
                  <a:cubicBezTo>
                    <a:pt x="5635" y="11359"/>
                    <a:pt x="5673" y="11291"/>
                    <a:pt x="5673" y="11236"/>
                  </a:cubicBezTo>
                  <a:lnTo>
                    <a:pt x="5669" y="3284"/>
                  </a:lnTo>
                  <a:cubicBezTo>
                    <a:pt x="5669" y="3229"/>
                    <a:pt x="5632" y="3161"/>
                    <a:pt x="5584" y="3134"/>
                  </a:cubicBezTo>
                  <a:lnTo>
                    <a:pt x="49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6588;p43">
              <a:extLst>
                <a:ext uri="{FF2B5EF4-FFF2-40B4-BE49-F238E27FC236}">
                  <a16:creationId xmlns:a16="http://schemas.microsoft.com/office/drawing/2014/main" id="{8B1502CA-B809-47AC-A2A0-49A3C6D94D84}"/>
                </a:ext>
              </a:extLst>
            </p:cNvPr>
            <p:cNvSpPr/>
            <p:nvPr/>
          </p:nvSpPr>
          <p:spPr>
            <a:xfrm>
              <a:off x="4279775" y="2609625"/>
              <a:ext cx="129625" cy="282425"/>
            </a:xfrm>
            <a:custGeom>
              <a:avLst/>
              <a:gdLst/>
              <a:ahLst/>
              <a:cxnLst/>
              <a:rect l="l" t="t" r="r" b="b"/>
              <a:pathLst>
                <a:path w="5185" h="11297" extrusionOk="0">
                  <a:moveTo>
                    <a:pt x="1" y="0"/>
                  </a:moveTo>
                  <a:lnTo>
                    <a:pt x="1" y="8151"/>
                  </a:lnTo>
                  <a:lnTo>
                    <a:pt x="5096" y="11284"/>
                  </a:lnTo>
                  <a:cubicBezTo>
                    <a:pt x="5110" y="11292"/>
                    <a:pt x="5124" y="11296"/>
                    <a:pt x="5136" y="11296"/>
                  </a:cubicBezTo>
                  <a:cubicBezTo>
                    <a:pt x="5165" y="11296"/>
                    <a:pt x="5185" y="11275"/>
                    <a:pt x="5185" y="11236"/>
                  </a:cubicBezTo>
                  <a:lnTo>
                    <a:pt x="5182" y="3284"/>
                  </a:lnTo>
                  <a:cubicBezTo>
                    <a:pt x="5182" y="3229"/>
                    <a:pt x="5144" y="3161"/>
                    <a:pt x="5096" y="3134"/>
                  </a:cubicBezTo>
                  <a:lnTo>
                    <a:pt x="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6589;p43">
              <a:extLst>
                <a:ext uri="{FF2B5EF4-FFF2-40B4-BE49-F238E27FC236}">
                  <a16:creationId xmlns:a16="http://schemas.microsoft.com/office/drawing/2014/main" id="{304C53FC-1B50-4156-B742-2DD9FDDE2B44}"/>
                </a:ext>
              </a:extLst>
            </p:cNvPr>
            <p:cNvSpPr/>
            <p:nvPr/>
          </p:nvSpPr>
          <p:spPr>
            <a:xfrm>
              <a:off x="4284975" y="2619300"/>
              <a:ext cx="4200" cy="6175"/>
            </a:xfrm>
            <a:custGeom>
              <a:avLst/>
              <a:gdLst/>
              <a:ahLst/>
              <a:cxnLst/>
              <a:rect l="l" t="t" r="r" b="b"/>
              <a:pathLst>
                <a:path w="168" h="247" extrusionOk="0">
                  <a:moveTo>
                    <a:pt x="49" y="1"/>
                  </a:moveTo>
                  <a:cubicBezTo>
                    <a:pt x="21" y="1"/>
                    <a:pt x="1" y="30"/>
                    <a:pt x="1" y="75"/>
                  </a:cubicBezTo>
                  <a:cubicBezTo>
                    <a:pt x="1" y="102"/>
                    <a:pt x="7" y="133"/>
                    <a:pt x="21" y="160"/>
                  </a:cubicBezTo>
                  <a:cubicBezTo>
                    <a:pt x="34" y="191"/>
                    <a:pt x="59" y="221"/>
                    <a:pt x="86" y="235"/>
                  </a:cubicBezTo>
                  <a:cubicBezTo>
                    <a:pt x="89" y="238"/>
                    <a:pt x="92" y="242"/>
                    <a:pt x="96" y="242"/>
                  </a:cubicBezTo>
                  <a:cubicBezTo>
                    <a:pt x="104" y="245"/>
                    <a:pt x="112" y="247"/>
                    <a:pt x="119" y="247"/>
                  </a:cubicBezTo>
                  <a:cubicBezTo>
                    <a:pt x="148" y="247"/>
                    <a:pt x="168" y="220"/>
                    <a:pt x="168" y="174"/>
                  </a:cubicBezTo>
                  <a:cubicBezTo>
                    <a:pt x="168" y="153"/>
                    <a:pt x="165" y="133"/>
                    <a:pt x="157" y="112"/>
                  </a:cubicBezTo>
                  <a:cubicBezTo>
                    <a:pt x="147" y="81"/>
                    <a:pt x="130" y="51"/>
                    <a:pt x="106" y="34"/>
                  </a:cubicBezTo>
                  <a:cubicBezTo>
                    <a:pt x="100" y="23"/>
                    <a:pt x="92" y="16"/>
                    <a:pt x="83" y="13"/>
                  </a:cubicBezTo>
                  <a:cubicBezTo>
                    <a:pt x="71" y="5"/>
                    <a:pt x="59" y="1"/>
                    <a:pt x="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6590;p43">
              <a:extLst>
                <a:ext uri="{FF2B5EF4-FFF2-40B4-BE49-F238E27FC236}">
                  <a16:creationId xmlns:a16="http://schemas.microsoft.com/office/drawing/2014/main" id="{FF2F6873-1755-455D-B201-C258971C63F9}"/>
                </a:ext>
              </a:extLst>
            </p:cNvPr>
            <p:cNvSpPr/>
            <p:nvPr/>
          </p:nvSpPr>
          <p:spPr>
            <a:xfrm>
              <a:off x="4407775" y="2682500"/>
              <a:ext cx="13925" cy="209775"/>
            </a:xfrm>
            <a:custGeom>
              <a:avLst/>
              <a:gdLst/>
              <a:ahLst/>
              <a:cxnLst/>
              <a:rect l="l" t="t" r="r" b="b"/>
              <a:pathLst>
                <a:path w="557" h="8391" extrusionOk="0">
                  <a:moveTo>
                    <a:pt x="525" y="1"/>
                  </a:moveTo>
                  <a:lnTo>
                    <a:pt x="34" y="284"/>
                  </a:lnTo>
                  <a:cubicBezTo>
                    <a:pt x="51" y="311"/>
                    <a:pt x="62" y="341"/>
                    <a:pt x="62" y="369"/>
                  </a:cubicBezTo>
                  <a:lnTo>
                    <a:pt x="65" y="8321"/>
                  </a:lnTo>
                  <a:cubicBezTo>
                    <a:pt x="62" y="8361"/>
                    <a:pt x="45" y="8382"/>
                    <a:pt x="17" y="8382"/>
                  </a:cubicBezTo>
                  <a:cubicBezTo>
                    <a:pt x="12" y="8382"/>
                    <a:pt x="6" y="8381"/>
                    <a:pt x="0" y="8379"/>
                  </a:cubicBezTo>
                  <a:lnTo>
                    <a:pt x="0" y="8379"/>
                  </a:lnTo>
                  <a:cubicBezTo>
                    <a:pt x="20" y="8387"/>
                    <a:pt x="42" y="8390"/>
                    <a:pt x="64" y="8390"/>
                  </a:cubicBezTo>
                  <a:cubicBezTo>
                    <a:pt x="95" y="8390"/>
                    <a:pt x="126" y="8383"/>
                    <a:pt x="150" y="8369"/>
                  </a:cubicBezTo>
                  <a:lnTo>
                    <a:pt x="467" y="8189"/>
                  </a:lnTo>
                  <a:cubicBezTo>
                    <a:pt x="515" y="8161"/>
                    <a:pt x="553" y="8093"/>
                    <a:pt x="556" y="8038"/>
                  </a:cubicBezTo>
                  <a:lnTo>
                    <a:pt x="553" y="86"/>
                  </a:lnTo>
                  <a:cubicBezTo>
                    <a:pt x="553" y="59"/>
                    <a:pt x="542" y="28"/>
                    <a:pt x="525"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6591;p43">
              <a:extLst>
                <a:ext uri="{FF2B5EF4-FFF2-40B4-BE49-F238E27FC236}">
                  <a16:creationId xmlns:a16="http://schemas.microsoft.com/office/drawing/2014/main" id="{B38EB537-219A-41CA-9E3D-330B99C3CBCE}"/>
                </a:ext>
              </a:extLst>
            </p:cNvPr>
            <p:cNvSpPr/>
            <p:nvPr/>
          </p:nvSpPr>
          <p:spPr>
            <a:xfrm>
              <a:off x="4260650" y="2598700"/>
              <a:ext cx="42775" cy="25000"/>
            </a:xfrm>
            <a:custGeom>
              <a:avLst/>
              <a:gdLst/>
              <a:ahLst/>
              <a:cxnLst/>
              <a:rect l="l" t="t" r="r" b="b"/>
              <a:pathLst>
                <a:path w="1711" h="1000" extrusionOk="0">
                  <a:moveTo>
                    <a:pt x="1031" y="0"/>
                  </a:moveTo>
                  <a:cubicBezTo>
                    <a:pt x="798" y="0"/>
                    <a:pt x="545" y="58"/>
                    <a:pt x="339" y="168"/>
                  </a:cubicBezTo>
                  <a:cubicBezTo>
                    <a:pt x="127" y="281"/>
                    <a:pt x="4" y="437"/>
                    <a:pt x="1" y="591"/>
                  </a:cubicBezTo>
                  <a:cubicBezTo>
                    <a:pt x="1" y="711"/>
                    <a:pt x="69" y="817"/>
                    <a:pt x="196" y="888"/>
                  </a:cubicBezTo>
                  <a:cubicBezTo>
                    <a:pt x="325" y="963"/>
                    <a:pt x="497" y="1000"/>
                    <a:pt x="681" y="1000"/>
                  </a:cubicBezTo>
                  <a:cubicBezTo>
                    <a:pt x="806" y="1000"/>
                    <a:pt x="938" y="983"/>
                    <a:pt x="1065" y="949"/>
                  </a:cubicBezTo>
                  <a:cubicBezTo>
                    <a:pt x="1048" y="912"/>
                    <a:pt x="1028" y="861"/>
                    <a:pt x="1021" y="840"/>
                  </a:cubicBezTo>
                  <a:cubicBezTo>
                    <a:pt x="907" y="868"/>
                    <a:pt x="790" y="882"/>
                    <a:pt x="678" y="882"/>
                  </a:cubicBezTo>
                  <a:cubicBezTo>
                    <a:pt x="516" y="882"/>
                    <a:pt x="366" y="852"/>
                    <a:pt x="257" y="790"/>
                  </a:cubicBezTo>
                  <a:cubicBezTo>
                    <a:pt x="216" y="765"/>
                    <a:pt x="168" y="731"/>
                    <a:pt x="141" y="683"/>
                  </a:cubicBezTo>
                  <a:cubicBezTo>
                    <a:pt x="127" y="656"/>
                    <a:pt x="117" y="626"/>
                    <a:pt x="117" y="595"/>
                  </a:cubicBezTo>
                  <a:cubicBezTo>
                    <a:pt x="120" y="482"/>
                    <a:pt x="223" y="363"/>
                    <a:pt x="397" y="270"/>
                  </a:cubicBezTo>
                  <a:cubicBezTo>
                    <a:pt x="584" y="170"/>
                    <a:pt x="818" y="118"/>
                    <a:pt x="1031" y="118"/>
                  </a:cubicBezTo>
                  <a:cubicBezTo>
                    <a:pt x="1194" y="118"/>
                    <a:pt x="1345" y="149"/>
                    <a:pt x="1455" y="212"/>
                  </a:cubicBezTo>
                  <a:cubicBezTo>
                    <a:pt x="1503" y="240"/>
                    <a:pt x="1557" y="284"/>
                    <a:pt x="1581" y="346"/>
                  </a:cubicBezTo>
                  <a:lnTo>
                    <a:pt x="1711" y="417"/>
                  </a:lnTo>
                  <a:lnTo>
                    <a:pt x="1711" y="410"/>
                  </a:lnTo>
                  <a:cubicBezTo>
                    <a:pt x="1711" y="355"/>
                    <a:pt x="1697" y="305"/>
                    <a:pt x="1670" y="260"/>
                  </a:cubicBezTo>
                  <a:cubicBezTo>
                    <a:pt x="1639" y="202"/>
                    <a:pt x="1585" y="151"/>
                    <a:pt x="1513" y="110"/>
                  </a:cubicBezTo>
                  <a:cubicBezTo>
                    <a:pt x="1386" y="36"/>
                    <a:pt x="1215" y="0"/>
                    <a:pt x="10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6592;p43">
              <a:extLst>
                <a:ext uri="{FF2B5EF4-FFF2-40B4-BE49-F238E27FC236}">
                  <a16:creationId xmlns:a16="http://schemas.microsoft.com/office/drawing/2014/main" id="{CD8E393F-4C8A-4C6A-A59A-27FD9D42416D}"/>
                </a:ext>
              </a:extLst>
            </p:cNvPr>
            <p:cNvSpPr/>
            <p:nvPr/>
          </p:nvSpPr>
          <p:spPr>
            <a:xfrm>
              <a:off x="4241550" y="2603225"/>
              <a:ext cx="164450" cy="292950"/>
            </a:xfrm>
            <a:custGeom>
              <a:avLst/>
              <a:gdLst/>
              <a:ahLst/>
              <a:cxnLst/>
              <a:rect l="l" t="t" r="r" b="b"/>
              <a:pathLst>
                <a:path w="6578" h="11718" extrusionOk="0">
                  <a:moveTo>
                    <a:pt x="120" y="1"/>
                  </a:moveTo>
                  <a:lnTo>
                    <a:pt x="0" y="69"/>
                  </a:lnTo>
                  <a:lnTo>
                    <a:pt x="0" y="8219"/>
                  </a:lnTo>
                  <a:lnTo>
                    <a:pt x="6390" y="11697"/>
                  </a:lnTo>
                  <a:cubicBezTo>
                    <a:pt x="6410" y="11710"/>
                    <a:pt x="6438" y="11717"/>
                    <a:pt x="6463" y="11717"/>
                  </a:cubicBezTo>
                  <a:cubicBezTo>
                    <a:pt x="6483" y="11717"/>
                    <a:pt x="6502" y="11713"/>
                    <a:pt x="6516" y="11704"/>
                  </a:cubicBezTo>
                  <a:cubicBezTo>
                    <a:pt x="6550" y="11683"/>
                    <a:pt x="6577" y="11632"/>
                    <a:pt x="6577" y="11591"/>
                  </a:cubicBezTo>
                  <a:lnTo>
                    <a:pt x="6574" y="3598"/>
                  </a:lnTo>
                  <a:cubicBezTo>
                    <a:pt x="6574" y="3553"/>
                    <a:pt x="6543" y="3499"/>
                    <a:pt x="6506" y="3479"/>
                  </a:cubicBezTo>
                  <a:lnTo>
                    <a:pt x="120"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6593;p43">
              <a:extLst>
                <a:ext uri="{FF2B5EF4-FFF2-40B4-BE49-F238E27FC236}">
                  <a16:creationId xmlns:a16="http://schemas.microsoft.com/office/drawing/2014/main" id="{D8D9FF97-EA70-4BB9-9B51-C0DF12DD75F6}"/>
                </a:ext>
              </a:extLst>
            </p:cNvPr>
            <p:cNvSpPr/>
            <p:nvPr/>
          </p:nvSpPr>
          <p:spPr>
            <a:xfrm>
              <a:off x="4405800" y="2892925"/>
              <a:ext cx="200" cy="850"/>
            </a:xfrm>
            <a:custGeom>
              <a:avLst/>
              <a:gdLst/>
              <a:ahLst/>
              <a:cxnLst/>
              <a:rect l="l" t="t" r="r" b="b"/>
              <a:pathLst>
                <a:path w="8" h="34" extrusionOk="0">
                  <a:moveTo>
                    <a:pt x="7" y="0"/>
                  </a:moveTo>
                  <a:cubicBezTo>
                    <a:pt x="7" y="13"/>
                    <a:pt x="4" y="24"/>
                    <a:pt x="1" y="34"/>
                  </a:cubicBezTo>
                  <a:lnTo>
                    <a:pt x="1" y="34"/>
                  </a:lnTo>
                  <a:cubicBezTo>
                    <a:pt x="4" y="24"/>
                    <a:pt x="7" y="13"/>
                    <a:pt x="7" y="3"/>
                  </a:cubicBezTo>
                  <a:lnTo>
                    <a:pt x="7" y="0"/>
                  </a:lnTo>
                  <a:close/>
                </a:path>
              </a:pathLst>
            </a:custGeom>
            <a:solidFill>
              <a:srgbClr val="3E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6594;p43">
              <a:extLst>
                <a:ext uri="{FF2B5EF4-FFF2-40B4-BE49-F238E27FC236}">
                  <a16:creationId xmlns:a16="http://schemas.microsoft.com/office/drawing/2014/main" id="{60B8F594-FB06-40A8-AB28-1BA8BFE8B878}"/>
                </a:ext>
              </a:extLst>
            </p:cNvPr>
            <p:cNvSpPr/>
            <p:nvPr/>
          </p:nvSpPr>
          <p:spPr>
            <a:xfrm>
              <a:off x="4405875" y="2693075"/>
              <a:ext cx="125" cy="197900"/>
            </a:xfrm>
            <a:custGeom>
              <a:avLst/>
              <a:gdLst/>
              <a:ahLst/>
              <a:cxnLst/>
              <a:rect l="l" t="t" r="r" b="b"/>
              <a:pathLst>
                <a:path w="5" h="7916" extrusionOk="0">
                  <a:moveTo>
                    <a:pt x="1" y="0"/>
                  </a:moveTo>
                  <a:lnTo>
                    <a:pt x="1" y="4"/>
                  </a:lnTo>
                  <a:lnTo>
                    <a:pt x="4" y="7915"/>
                  </a:lnTo>
                  <a:lnTo>
                    <a:pt x="4" y="7915"/>
                  </a:lnTo>
                  <a:lnTo>
                    <a:pt x="1" y="4"/>
                  </a:ln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6595;p43">
              <a:extLst>
                <a:ext uri="{FF2B5EF4-FFF2-40B4-BE49-F238E27FC236}">
                  <a16:creationId xmlns:a16="http://schemas.microsoft.com/office/drawing/2014/main" id="{194FFCB6-81CE-4B8D-98A6-1E3FD2EA3154}"/>
                </a:ext>
              </a:extLst>
            </p:cNvPr>
            <p:cNvSpPr/>
            <p:nvPr/>
          </p:nvSpPr>
          <p:spPr>
            <a:xfrm>
              <a:off x="4401200" y="2895650"/>
              <a:ext cx="775" cy="350"/>
            </a:xfrm>
            <a:custGeom>
              <a:avLst/>
              <a:gdLst/>
              <a:ahLst/>
              <a:cxnLst/>
              <a:rect l="l" t="t" r="r" b="b"/>
              <a:pathLst>
                <a:path w="31" h="14" extrusionOk="0">
                  <a:moveTo>
                    <a:pt x="0" y="0"/>
                  </a:moveTo>
                  <a:lnTo>
                    <a:pt x="4" y="3"/>
                  </a:lnTo>
                  <a:lnTo>
                    <a:pt x="6" y="3"/>
                  </a:lnTo>
                  <a:cubicBezTo>
                    <a:pt x="4" y="2"/>
                    <a:pt x="2" y="1"/>
                    <a:pt x="0" y="0"/>
                  </a:cubicBezTo>
                  <a:close/>
                  <a:moveTo>
                    <a:pt x="6" y="3"/>
                  </a:moveTo>
                  <a:cubicBezTo>
                    <a:pt x="6" y="4"/>
                    <a:pt x="7" y="4"/>
                    <a:pt x="8" y="5"/>
                  </a:cubicBezTo>
                  <a:lnTo>
                    <a:pt x="8" y="5"/>
                  </a:lnTo>
                  <a:lnTo>
                    <a:pt x="7" y="3"/>
                  </a:lnTo>
                  <a:close/>
                  <a:moveTo>
                    <a:pt x="8" y="5"/>
                  </a:moveTo>
                  <a:lnTo>
                    <a:pt x="10" y="7"/>
                  </a:lnTo>
                  <a:cubicBezTo>
                    <a:pt x="14" y="9"/>
                    <a:pt x="18" y="10"/>
                    <a:pt x="22" y="11"/>
                  </a:cubicBezTo>
                  <a:lnTo>
                    <a:pt x="22" y="11"/>
                  </a:lnTo>
                  <a:cubicBezTo>
                    <a:pt x="18" y="9"/>
                    <a:pt x="13" y="7"/>
                    <a:pt x="8" y="5"/>
                  </a:cubicBezTo>
                  <a:close/>
                  <a:moveTo>
                    <a:pt x="22" y="11"/>
                  </a:moveTo>
                  <a:cubicBezTo>
                    <a:pt x="25" y="12"/>
                    <a:pt x="28" y="13"/>
                    <a:pt x="31" y="14"/>
                  </a:cubicBezTo>
                  <a:cubicBezTo>
                    <a:pt x="28" y="13"/>
                    <a:pt x="25" y="12"/>
                    <a:pt x="22" y="11"/>
                  </a:cubicBezTo>
                  <a:close/>
                </a:path>
              </a:pathLst>
            </a:custGeom>
            <a:solidFill>
              <a:srgbClr val="3E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6596;p43">
              <a:extLst>
                <a:ext uri="{FF2B5EF4-FFF2-40B4-BE49-F238E27FC236}">
                  <a16:creationId xmlns:a16="http://schemas.microsoft.com/office/drawing/2014/main" id="{0C321D4B-8014-4F19-B29F-F20C8F30EEEB}"/>
                </a:ext>
              </a:extLst>
            </p:cNvPr>
            <p:cNvSpPr/>
            <p:nvPr/>
          </p:nvSpPr>
          <p:spPr>
            <a:xfrm>
              <a:off x="4401450" y="2691450"/>
              <a:ext cx="4550" cy="204725"/>
            </a:xfrm>
            <a:custGeom>
              <a:avLst/>
              <a:gdLst/>
              <a:ahLst/>
              <a:cxnLst/>
              <a:rect l="l" t="t" r="r" b="b"/>
              <a:pathLst>
                <a:path w="182" h="8189" extrusionOk="0">
                  <a:moveTo>
                    <a:pt x="157" y="1"/>
                  </a:moveTo>
                  <a:lnTo>
                    <a:pt x="38" y="69"/>
                  </a:lnTo>
                  <a:cubicBezTo>
                    <a:pt x="52" y="93"/>
                    <a:pt x="58" y="114"/>
                    <a:pt x="58" y="137"/>
                  </a:cubicBezTo>
                  <a:lnTo>
                    <a:pt x="61" y="8130"/>
                  </a:lnTo>
                  <a:cubicBezTo>
                    <a:pt x="61" y="8161"/>
                    <a:pt x="44" y="8179"/>
                    <a:pt x="21" y="8179"/>
                  </a:cubicBezTo>
                  <a:cubicBezTo>
                    <a:pt x="14" y="8179"/>
                    <a:pt x="8" y="8179"/>
                    <a:pt x="0" y="8175"/>
                  </a:cubicBezTo>
                  <a:lnTo>
                    <a:pt x="0" y="8175"/>
                  </a:lnTo>
                  <a:cubicBezTo>
                    <a:pt x="8" y="8179"/>
                    <a:pt x="14" y="8179"/>
                    <a:pt x="21" y="8182"/>
                  </a:cubicBezTo>
                  <a:cubicBezTo>
                    <a:pt x="34" y="8185"/>
                    <a:pt x="52" y="8188"/>
                    <a:pt x="65" y="8188"/>
                  </a:cubicBezTo>
                  <a:lnTo>
                    <a:pt x="75" y="8188"/>
                  </a:lnTo>
                  <a:cubicBezTo>
                    <a:pt x="93" y="8185"/>
                    <a:pt x="110" y="8182"/>
                    <a:pt x="120" y="8175"/>
                  </a:cubicBezTo>
                  <a:cubicBezTo>
                    <a:pt x="134" y="8168"/>
                    <a:pt x="147" y="8154"/>
                    <a:pt x="157" y="8141"/>
                  </a:cubicBezTo>
                  <a:cubicBezTo>
                    <a:pt x="164" y="8127"/>
                    <a:pt x="171" y="8110"/>
                    <a:pt x="175" y="8093"/>
                  </a:cubicBezTo>
                  <a:cubicBezTo>
                    <a:pt x="178" y="8083"/>
                    <a:pt x="181" y="8072"/>
                    <a:pt x="181" y="8062"/>
                  </a:cubicBezTo>
                  <a:lnTo>
                    <a:pt x="181" y="7980"/>
                  </a:lnTo>
                  <a:lnTo>
                    <a:pt x="178" y="69"/>
                  </a:lnTo>
                  <a:lnTo>
                    <a:pt x="178" y="65"/>
                  </a:lnTo>
                  <a:cubicBezTo>
                    <a:pt x="175" y="45"/>
                    <a:pt x="171" y="21"/>
                    <a:pt x="157"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6597;p43">
              <a:extLst>
                <a:ext uri="{FF2B5EF4-FFF2-40B4-BE49-F238E27FC236}">
                  <a16:creationId xmlns:a16="http://schemas.microsoft.com/office/drawing/2014/main" id="{E0B0E617-90B5-46CC-8785-9B08695921FE}"/>
                </a:ext>
              </a:extLst>
            </p:cNvPr>
            <p:cNvSpPr/>
            <p:nvPr/>
          </p:nvSpPr>
          <p:spPr>
            <a:xfrm>
              <a:off x="4241550" y="2604925"/>
              <a:ext cx="161450" cy="291000"/>
            </a:xfrm>
            <a:custGeom>
              <a:avLst/>
              <a:gdLst/>
              <a:ahLst/>
              <a:cxnLst/>
              <a:rect l="l" t="t" r="r" b="b"/>
              <a:pathLst>
                <a:path w="6458" h="11640" extrusionOk="0">
                  <a:moveTo>
                    <a:pt x="0" y="1"/>
                  </a:moveTo>
                  <a:lnTo>
                    <a:pt x="0" y="8151"/>
                  </a:lnTo>
                  <a:lnTo>
                    <a:pt x="6386" y="11629"/>
                  </a:lnTo>
                  <a:cubicBezTo>
                    <a:pt x="6398" y="11636"/>
                    <a:pt x="6409" y="11640"/>
                    <a:pt x="6419" y="11640"/>
                  </a:cubicBezTo>
                  <a:cubicBezTo>
                    <a:pt x="6441" y="11640"/>
                    <a:pt x="6457" y="11622"/>
                    <a:pt x="6457" y="11591"/>
                  </a:cubicBezTo>
                  <a:lnTo>
                    <a:pt x="6454" y="3598"/>
                  </a:lnTo>
                  <a:cubicBezTo>
                    <a:pt x="6454" y="3575"/>
                    <a:pt x="6448" y="3554"/>
                    <a:pt x="6434" y="3530"/>
                  </a:cubicBezTo>
                  <a:cubicBezTo>
                    <a:pt x="6424" y="3510"/>
                    <a:pt x="6407" y="3489"/>
                    <a:pt x="6386" y="3479"/>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6598;p43">
              <a:extLst>
                <a:ext uri="{FF2B5EF4-FFF2-40B4-BE49-F238E27FC236}">
                  <a16:creationId xmlns:a16="http://schemas.microsoft.com/office/drawing/2014/main" id="{73B09C88-2D04-4D84-A314-29D344470698}"/>
                </a:ext>
              </a:extLst>
            </p:cNvPr>
            <p:cNvSpPr/>
            <p:nvPr/>
          </p:nvSpPr>
          <p:spPr>
            <a:xfrm>
              <a:off x="4246925" y="2604600"/>
              <a:ext cx="29700" cy="16150"/>
            </a:xfrm>
            <a:custGeom>
              <a:avLst/>
              <a:gdLst/>
              <a:ahLst/>
              <a:cxnLst/>
              <a:rect l="l" t="t" r="r" b="b"/>
              <a:pathLst>
                <a:path w="1188" h="646" extrusionOk="0">
                  <a:moveTo>
                    <a:pt x="666" y="362"/>
                  </a:moveTo>
                  <a:lnTo>
                    <a:pt x="666" y="362"/>
                  </a:lnTo>
                  <a:lnTo>
                    <a:pt x="1188" y="645"/>
                  </a:lnTo>
                  <a:lnTo>
                    <a:pt x="1188" y="645"/>
                  </a:lnTo>
                  <a:lnTo>
                    <a:pt x="666" y="362"/>
                  </a:lnTo>
                  <a:close/>
                  <a:moveTo>
                    <a:pt x="0" y="1"/>
                  </a:moveTo>
                  <a:lnTo>
                    <a:pt x="0" y="1"/>
                  </a:lnTo>
                  <a:lnTo>
                    <a:pt x="557" y="301"/>
                  </a:lnTo>
                  <a:lnTo>
                    <a:pt x="557" y="301"/>
                  </a:lnTo>
                  <a:close/>
                </a:path>
              </a:pathLst>
            </a:custGeom>
            <a:solidFill>
              <a:srgbClr val="0A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6599;p43">
              <a:extLst>
                <a:ext uri="{FF2B5EF4-FFF2-40B4-BE49-F238E27FC236}">
                  <a16:creationId xmlns:a16="http://schemas.microsoft.com/office/drawing/2014/main" id="{3016F8D0-055B-4CAA-95F4-034ED32C190B}"/>
                </a:ext>
              </a:extLst>
            </p:cNvPr>
            <p:cNvSpPr/>
            <p:nvPr/>
          </p:nvSpPr>
          <p:spPr>
            <a:xfrm>
              <a:off x="4281650" y="2623450"/>
              <a:ext cx="123150" cy="67200"/>
            </a:xfrm>
            <a:custGeom>
              <a:avLst/>
              <a:gdLst/>
              <a:ahLst/>
              <a:cxnLst/>
              <a:rect l="l" t="t" r="r" b="b"/>
              <a:pathLst>
                <a:path w="4926" h="2688" extrusionOk="0">
                  <a:moveTo>
                    <a:pt x="0" y="0"/>
                  </a:moveTo>
                  <a:lnTo>
                    <a:pt x="0" y="0"/>
                  </a:lnTo>
                  <a:lnTo>
                    <a:pt x="4902" y="2670"/>
                  </a:lnTo>
                  <a:cubicBezTo>
                    <a:pt x="4908" y="2673"/>
                    <a:pt x="4918" y="2680"/>
                    <a:pt x="4926" y="2687"/>
                  </a:cubicBezTo>
                  <a:cubicBezTo>
                    <a:pt x="4918" y="2680"/>
                    <a:pt x="4908" y="2673"/>
                    <a:pt x="4902" y="2670"/>
                  </a:cubicBezTo>
                  <a:close/>
                </a:path>
              </a:pathLst>
            </a:custGeom>
            <a:solidFill>
              <a:srgbClr val="C8C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6600;p43">
              <a:extLst>
                <a:ext uri="{FF2B5EF4-FFF2-40B4-BE49-F238E27FC236}">
                  <a16:creationId xmlns:a16="http://schemas.microsoft.com/office/drawing/2014/main" id="{C937FEE9-F037-4EB7-82A9-B6BCE5677E23}"/>
                </a:ext>
              </a:extLst>
            </p:cNvPr>
            <p:cNvSpPr/>
            <p:nvPr/>
          </p:nvSpPr>
          <p:spPr>
            <a:xfrm>
              <a:off x="4260850" y="2612100"/>
              <a:ext cx="20825" cy="11375"/>
            </a:xfrm>
            <a:custGeom>
              <a:avLst/>
              <a:gdLst/>
              <a:ahLst/>
              <a:cxnLst/>
              <a:rect l="l" t="t" r="r" b="b"/>
              <a:pathLst>
                <a:path w="833" h="455" extrusionOk="0">
                  <a:moveTo>
                    <a:pt x="631" y="345"/>
                  </a:moveTo>
                  <a:lnTo>
                    <a:pt x="832" y="454"/>
                  </a:lnTo>
                  <a:lnTo>
                    <a:pt x="832" y="454"/>
                  </a:lnTo>
                  <a:lnTo>
                    <a:pt x="631" y="345"/>
                  </a:lnTo>
                  <a:lnTo>
                    <a:pt x="631" y="345"/>
                  </a:lnTo>
                  <a:close/>
                  <a:moveTo>
                    <a:pt x="0" y="1"/>
                  </a:moveTo>
                  <a:lnTo>
                    <a:pt x="0" y="1"/>
                  </a:lnTo>
                  <a:lnTo>
                    <a:pt x="109" y="62"/>
                  </a:lnTo>
                  <a:lnTo>
                    <a:pt x="109" y="62"/>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6601;p43">
              <a:extLst>
                <a:ext uri="{FF2B5EF4-FFF2-40B4-BE49-F238E27FC236}">
                  <a16:creationId xmlns:a16="http://schemas.microsoft.com/office/drawing/2014/main" id="{09131880-E420-44C6-93EA-0D9EAB994B1F}"/>
                </a:ext>
              </a:extLst>
            </p:cNvPr>
            <p:cNvSpPr/>
            <p:nvPr/>
          </p:nvSpPr>
          <p:spPr>
            <a:xfrm>
              <a:off x="4241550" y="2604600"/>
              <a:ext cx="163850" cy="88600"/>
            </a:xfrm>
            <a:custGeom>
              <a:avLst/>
              <a:gdLst/>
              <a:ahLst/>
              <a:cxnLst/>
              <a:rect l="l" t="t" r="r" b="b"/>
              <a:pathLst>
                <a:path w="6554" h="3544" extrusionOk="0">
                  <a:moveTo>
                    <a:pt x="215" y="1"/>
                  </a:moveTo>
                  <a:lnTo>
                    <a:pt x="106" y="62"/>
                  </a:lnTo>
                  <a:lnTo>
                    <a:pt x="4" y="14"/>
                  </a:lnTo>
                  <a:lnTo>
                    <a:pt x="0" y="14"/>
                  </a:lnTo>
                  <a:lnTo>
                    <a:pt x="6386" y="3492"/>
                  </a:lnTo>
                  <a:cubicBezTo>
                    <a:pt x="6407" y="3502"/>
                    <a:pt x="6424" y="3523"/>
                    <a:pt x="6434" y="3543"/>
                  </a:cubicBezTo>
                  <a:lnTo>
                    <a:pt x="6553" y="3475"/>
                  </a:lnTo>
                  <a:cubicBezTo>
                    <a:pt x="6547" y="3465"/>
                    <a:pt x="6536" y="3451"/>
                    <a:pt x="6530" y="3441"/>
                  </a:cubicBezTo>
                  <a:cubicBezTo>
                    <a:pt x="6522" y="3434"/>
                    <a:pt x="6512" y="3427"/>
                    <a:pt x="6506" y="3424"/>
                  </a:cubicBezTo>
                  <a:lnTo>
                    <a:pt x="1604" y="754"/>
                  </a:lnTo>
                  <a:lnTo>
                    <a:pt x="1403" y="645"/>
                  </a:lnTo>
                  <a:lnTo>
                    <a:pt x="881" y="362"/>
                  </a:lnTo>
                  <a:lnTo>
                    <a:pt x="772" y="301"/>
                  </a:lnTo>
                  <a:lnTo>
                    <a:pt x="215" y="1"/>
                  </a:ln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6602;p43">
              <a:extLst>
                <a:ext uri="{FF2B5EF4-FFF2-40B4-BE49-F238E27FC236}">
                  <a16:creationId xmlns:a16="http://schemas.microsoft.com/office/drawing/2014/main" id="{8943DF22-2C61-45BC-80F2-D08C99BA437A}"/>
                </a:ext>
              </a:extLst>
            </p:cNvPr>
            <p:cNvSpPr/>
            <p:nvPr/>
          </p:nvSpPr>
          <p:spPr>
            <a:xfrm>
              <a:off x="4241625" y="2582400"/>
              <a:ext cx="41425" cy="23775"/>
            </a:xfrm>
            <a:custGeom>
              <a:avLst/>
              <a:gdLst/>
              <a:ahLst/>
              <a:cxnLst/>
              <a:rect l="l" t="t" r="r" b="b"/>
              <a:pathLst>
                <a:path w="1657" h="951" extrusionOk="0">
                  <a:moveTo>
                    <a:pt x="1560" y="1"/>
                  </a:moveTo>
                  <a:lnTo>
                    <a:pt x="1" y="902"/>
                  </a:lnTo>
                  <a:lnTo>
                    <a:pt x="103" y="950"/>
                  </a:lnTo>
                  <a:lnTo>
                    <a:pt x="1656" y="56"/>
                  </a:lnTo>
                  <a:lnTo>
                    <a:pt x="1560"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6603;p43">
              <a:extLst>
                <a:ext uri="{FF2B5EF4-FFF2-40B4-BE49-F238E27FC236}">
                  <a16:creationId xmlns:a16="http://schemas.microsoft.com/office/drawing/2014/main" id="{ECFB9373-A631-4993-BDC8-25D50B333AFF}"/>
                </a:ext>
              </a:extLst>
            </p:cNvPr>
            <p:cNvSpPr/>
            <p:nvPr/>
          </p:nvSpPr>
          <p:spPr>
            <a:xfrm>
              <a:off x="4241625" y="2582400"/>
              <a:ext cx="41425" cy="23775"/>
            </a:xfrm>
            <a:custGeom>
              <a:avLst/>
              <a:gdLst/>
              <a:ahLst/>
              <a:cxnLst/>
              <a:rect l="l" t="t" r="r" b="b"/>
              <a:pathLst>
                <a:path w="1657" h="951" extrusionOk="0">
                  <a:moveTo>
                    <a:pt x="1560" y="1"/>
                  </a:moveTo>
                  <a:lnTo>
                    <a:pt x="1" y="902"/>
                  </a:lnTo>
                  <a:lnTo>
                    <a:pt x="103" y="950"/>
                  </a:lnTo>
                  <a:lnTo>
                    <a:pt x="1656" y="56"/>
                  </a:lnTo>
                  <a:lnTo>
                    <a:pt x="1560" y="1"/>
                  </a:ln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6604;p43">
              <a:extLst>
                <a:ext uri="{FF2B5EF4-FFF2-40B4-BE49-F238E27FC236}">
                  <a16:creationId xmlns:a16="http://schemas.microsoft.com/office/drawing/2014/main" id="{AF850DC3-AD63-476B-B0F8-7C6CD749A3DA}"/>
                </a:ext>
              </a:extLst>
            </p:cNvPr>
            <p:cNvSpPr/>
            <p:nvPr/>
          </p:nvSpPr>
          <p:spPr>
            <a:xfrm>
              <a:off x="4237875" y="2609625"/>
              <a:ext cx="158825" cy="292600"/>
            </a:xfrm>
            <a:custGeom>
              <a:avLst/>
              <a:gdLst/>
              <a:ahLst/>
              <a:cxnLst/>
              <a:rect l="l" t="t" r="r" b="b"/>
              <a:pathLst>
                <a:path w="6353" h="11704" extrusionOk="0">
                  <a:moveTo>
                    <a:pt x="164" y="0"/>
                  </a:moveTo>
                  <a:cubicBezTo>
                    <a:pt x="149" y="0"/>
                    <a:pt x="135" y="4"/>
                    <a:pt x="124" y="11"/>
                  </a:cubicBezTo>
                  <a:cubicBezTo>
                    <a:pt x="93" y="28"/>
                    <a:pt x="1" y="79"/>
                    <a:pt x="1" y="79"/>
                  </a:cubicBezTo>
                  <a:lnTo>
                    <a:pt x="75" y="7895"/>
                  </a:lnTo>
                  <a:cubicBezTo>
                    <a:pt x="75" y="7997"/>
                    <a:pt x="147" y="8120"/>
                    <a:pt x="236" y="8171"/>
                  </a:cubicBezTo>
                  <a:lnTo>
                    <a:pt x="6352" y="11704"/>
                  </a:lnTo>
                  <a:lnTo>
                    <a:pt x="6349" y="3550"/>
                  </a:lnTo>
                  <a:lnTo>
                    <a:pt x="236" y="21"/>
                  </a:lnTo>
                  <a:cubicBezTo>
                    <a:pt x="210" y="7"/>
                    <a:pt x="186" y="0"/>
                    <a:pt x="164"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6605;p43">
              <a:extLst>
                <a:ext uri="{FF2B5EF4-FFF2-40B4-BE49-F238E27FC236}">
                  <a16:creationId xmlns:a16="http://schemas.microsoft.com/office/drawing/2014/main" id="{EDA3EE7D-40F2-4285-A81D-FF9BC9366E79}"/>
                </a:ext>
              </a:extLst>
            </p:cNvPr>
            <p:cNvSpPr/>
            <p:nvPr/>
          </p:nvSpPr>
          <p:spPr>
            <a:xfrm>
              <a:off x="4237875" y="2609625"/>
              <a:ext cx="156425" cy="89200"/>
            </a:xfrm>
            <a:custGeom>
              <a:avLst/>
              <a:gdLst/>
              <a:ahLst/>
              <a:cxnLst/>
              <a:rect l="l" t="t" r="r" b="b"/>
              <a:pathLst>
                <a:path w="6257" h="3568" extrusionOk="0">
                  <a:moveTo>
                    <a:pt x="165" y="0"/>
                  </a:moveTo>
                  <a:cubicBezTo>
                    <a:pt x="147" y="0"/>
                    <a:pt x="133" y="4"/>
                    <a:pt x="124" y="11"/>
                  </a:cubicBezTo>
                  <a:cubicBezTo>
                    <a:pt x="93" y="28"/>
                    <a:pt x="1" y="79"/>
                    <a:pt x="1" y="79"/>
                  </a:cubicBezTo>
                  <a:cubicBezTo>
                    <a:pt x="14" y="72"/>
                    <a:pt x="28" y="69"/>
                    <a:pt x="45" y="69"/>
                  </a:cubicBezTo>
                  <a:cubicBezTo>
                    <a:pt x="65" y="69"/>
                    <a:pt x="89" y="76"/>
                    <a:pt x="116" y="90"/>
                  </a:cubicBezTo>
                  <a:lnTo>
                    <a:pt x="6137" y="3568"/>
                  </a:lnTo>
                  <a:lnTo>
                    <a:pt x="6256" y="3499"/>
                  </a:lnTo>
                  <a:lnTo>
                    <a:pt x="236" y="21"/>
                  </a:lnTo>
                  <a:cubicBezTo>
                    <a:pt x="209" y="8"/>
                    <a:pt x="185" y="0"/>
                    <a:pt x="165" y="0"/>
                  </a:cubicBez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6606;p43">
              <a:extLst>
                <a:ext uri="{FF2B5EF4-FFF2-40B4-BE49-F238E27FC236}">
                  <a16:creationId xmlns:a16="http://schemas.microsoft.com/office/drawing/2014/main" id="{820CA539-9D13-4C51-9F7C-0208997FD262}"/>
                </a:ext>
              </a:extLst>
            </p:cNvPr>
            <p:cNvSpPr/>
            <p:nvPr/>
          </p:nvSpPr>
          <p:spPr>
            <a:xfrm>
              <a:off x="4236775" y="2611300"/>
              <a:ext cx="156925" cy="292625"/>
            </a:xfrm>
            <a:custGeom>
              <a:avLst/>
              <a:gdLst/>
              <a:ahLst/>
              <a:cxnLst/>
              <a:rect l="l" t="t" r="r" b="b"/>
              <a:pathLst>
                <a:path w="6277" h="11705" extrusionOk="0">
                  <a:moveTo>
                    <a:pt x="88" y="0"/>
                  </a:moveTo>
                  <a:cubicBezTo>
                    <a:pt x="36" y="0"/>
                    <a:pt x="1" y="42"/>
                    <a:pt x="1" y="114"/>
                  </a:cubicBezTo>
                  <a:lnTo>
                    <a:pt x="4" y="7899"/>
                  </a:lnTo>
                  <a:cubicBezTo>
                    <a:pt x="4" y="7998"/>
                    <a:pt x="72" y="8121"/>
                    <a:pt x="160" y="8173"/>
                  </a:cubicBezTo>
                  <a:lnTo>
                    <a:pt x="6277" y="11705"/>
                  </a:lnTo>
                  <a:lnTo>
                    <a:pt x="6277" y="3555"/>
                  </a:lnTo>
                  <a:lnTo>
                    <a:pt x="160" y="23"/>
                  </a:lnTo>
                  <a:cubicBezTo>
                    <a:pt x="134" y="8"/>
                    <a:pt x="110" y="0"/>
                    <a:pt x="8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6607;p43">
              <a:extLst>
                <a:ext uri="{FF2B5EF4-FFF2-40B4-BE49-F238E27FC236}">
                  <a16:creationId xmlns:a16="http://schemas.microsoft.com/office/drawing/2014/main" id="{E2B647A8-2F59-4665-AA50-630257E8CC12}"/>
                </a:ext>
              </a:extLst>
            </p:cNvPr>
            <p:cNvSpPr/>
            <p:nvPr/>
          </p:nvSpPr>
          <p:spPr>
            <a:xfrm>
              <a:off x="4236775" y="2611350"/>
              <a:ext cx="154525" cy="98225"/>
            </a:xfrm>
            <a:custGeom>
              <a:avLst/>
              <a:gdLst/>
              <a:ahLst/>
              <a:cxnLst/>
              <a:rect l="l" t="t" r="r" b="b"/>
              <a:pathLst>
                <a:path w="6181" h="3929" extrusionOk="0">
                  <a:moveTo>
                    <a:pt x="89" y="0"/>
                  </a:moveTo>
                  <a:cubicBezTo>
                    <a:pt x="37" y="0"/>
                    <a:pt x="1" y="41"/>
                    <a:pt x="1" y="112"/>
                  </a:cubicBezTo>
                  <a:lnTo>
                    <a:pt x="1" y="246"/>
                  </a:lnTo>
                  <a:lnTo>
                    <a:pt x="99" y="188"/>
                  </a:lnTo>
                  <a:lnTo>
                    <a:pt x="113" y="194"/>
                  </a:lnTo>
                  <a:cubicBezTo>
                    <a:pt x="127" y="171"/>
                    <a:pt x="150" y="161"/>
                    <a:pt x="177" y="161"/>
                  </a:cubicBezTo>
                  <a:cubicBezTo>
                    <a:pt x="198" y="161"/>
                    <a:pt x="222" y="164"/>
                    <a:pt x="246" y="181"/>
                  </a:cubicBezTo>
                  <a:lnTo>
                    <a:pt x="5430" y="3174"/>
                  </a:lnTo>
                  <a:lnTo>
                    <a:pt x="5434" y="3540"/>
                  </a:lnTo>
                  <a:cubicBezTo>
                    <a:pt x="5448" y="3546"/>
                    <a:pt x="5461" y="3553"/>
                    <a:pt x="5471" y="3560"/>
                  </a:cubicBezTo>
                  <a:cubicBezTo>
                    <a:pt x="5546" y="3604"/>
                    <a:pt x="5604" y="3658"/>
                    <a:pt x="5639" y="3717"/>
                  </a:cubicBezTo>
                  <a:lnTo>
                    <a:pt x="5639" y="3720"/>
                  </a:lnTo>
                  <a:cubicBezTo>
                    <a:pt x="5652" y="3744"/>
                    <a:pt x="5662" y="3768"/>
                    <a:pt x="5669" y="3792"/>
                  </a:cubicBezTo>
                  <a:lnTo>
                    <a:pt x="6181" y="3499"/>
                  </a:lnTo>
                  <a:lnTo>
                    <a:pt x="160" y="21"/>
                  </a:lnTo>
                  <a:cubicBezTo>
                    <a:pt x="133" y="7"/>
                    <a:pt x="109" y="0"/>
                    <a:pt x="89" y="0"/>
                  </a:cubicBezTo>
                  <a:close/>
                  <a:moveTo>
                    <a:pt x="5434" y="3642"/>
                  </a:moveTo>
                  <a:lnTo>
                    <a:pt x="5434" y="3929"/>
                  </a:lnTo>
                  <a:lnTo>
                    <a:pt x="5587" y="3839"/>
                  </a:lnTo>
                  <a:cubicBezTo>
                    <a:pt x="5577" y="3768"/>
                    <a:pt x="5525" y="3696"/>
                    <a:pt x="5434" y="364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6608;p43">
              <a:extLst>
                <a:ext uri="{FF2B5EF4-FFF2-40B4-BE49-F238E27FC236}">
                  <a16:creationId xmlns:a16="http://schemas.microsoft.com/office/drawing/2014/main" id="{A110AA1B-C52D-4ABA-8F7D-97076991B603}"/>
                </a:ext>
              </a:extLst>
            </p:cNvPr>
            <p:cNvSpPr/>
            <p:nvPr/>
          </p:nvSpPr>
          <p:spPr>
            <a:xfrm>
              <a:off x="4224150" y="2615350"/>
              <a:ext cx="148475" cy="288675"/>
            </a:xfrm>
            <a:custGeom>
              <a:avLst/>
              <a:gdLst/>
              <a:ahLst/>
              <a:cxnLst/>
              <a:rect l="l" t="t" r="r" b="b"/>
              <a:pathLst>
                <a:path w="5939" h="11547" extrusionOk="0">
                  <a:moveTo>
                    <a:pt x="684" y="0"/>
                  </a:moveTo>
                  <a:cubicBezTo>
                    <a:pt x="656" y="0"/>
                    <a:pt x="633" y="13"/>
                    <a:pt x="618" y="34"/>
                  </a:cubicBezTo>
                  <a:lnTo>
                    <a:pt x="604" y="28"/>
                  </a:lnTo>
                  <a:lnTo>
                    <a:pt x="0" y="376"/>
                  </a:lnTo>
                  <a:lnTo>
                    <a:pt x="594" y="713"/>
                  </a:lnTo>
                  <a:lnTo>
                    <a:pt x="594" y="7895"/>
                  </a:lnTo>
                  <a:cubicBezTo>
                    <a:pt x="594" y="7997"/>
                    <a:pt x="665" y="8120"/>
                    <a:pt x="751" y="8167"/>
                  </a:cubicBezTo>
                  <a:lnTo>
                    <a:pt x="5280" y="10785"/>
                  </a:lnTo>
                  <a:lnTo>
                    <a:pt x="5280" y="11546"/>
                  </a:lnTo>
                  <a:lnTo>
                    <a:pt x="5939" y="11165"/>
                  </a:lnTo>
                  <a:lnTo>
                    <a:pt x="5935" y="3014"/>
                  </a:lnTo>
                  <a:lnTo>
                    <a:pt x="751" y="21"/>
                  </a:lnTo>
                  <a:cubicBezTo>
                    <a:pt x="727" y="7"/>
                    <a:pt x="704" y="0"/>
                    <a:pt x="68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6609;p43">
              <a:extLst>
                <a:ext uri="{FF2B5EF4-FFF2-40B4-BE49-F238E27FC236}">
                  <a16:creationId xmlns:a16="http://schemas.microsoft.com/office/drawing/2014/main" id="{D8B7C4D3-0B1F-47FC-A390-FF22DCE859B0}"/>
                </a:ext>
              </a:extLst>
            </p:cNvPr>
            <p:cNvSpPr/>
            <p:nvPr/>
          </p:nvSpPr>
          <p:spPr>
            <a:xfrm>
              <a:off x="4222450" y="2624775"/>
              <a:ext cx="133725" cy="279250"/>
            </a:xfrm>
            <a:custGeom>
              <a:avLst/>
              <a:gdLst/>
              <a:ahLst/>
              <a:cxnLst/>
              <a:rect l="l" t="t" r="r" b="b"/>
              <a:pathLst>
                <a:path w="5349" h="11170" extrusionOk="0">
                  <a:moveTo>
                    <a:pt x="88" y="1"/>
                  </a:moveTo>
                  <a:cubicBezTo>
                    <a:pt x="36" y="1"/>
                    <a:pt x="0" y="43"/>
                    <a:pt x="0" y="115"/>
                  </a:cubicBezTo>
                  <a:lnTo>
                    <a:pt x="0" y="7900"/>
                  </a:lnTo>
                  <a:cubicBezTo>
                    <a:pt x="0" y="7999"/>
                    <a:pt x="71" y="8122"/>
                    <a:pt x="160" y="8173"/>
                  </a:cubicBezTo>
                  <a:lnTo>
                    <a:pt x="5348" y="11169"/>
                  </a:lnTo>
                  <a:lnTo>
                    <a:pt x="5345" y="3019"/>
                  </a:lnTo>
                  <a:lnTo>
                    <a:pt x="160" y="23"/>
                  </a:lnTo>
                  <a:cubicBezTo>
                    <a:pt x="134" y="8"/>
                    <a:pt x="110" y="1"/>
                    <a:pt x="8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6610;p43">
              <a:extLst>
                <a:ext uri="{FF2B5EF4-FFF2-40B4-BE49-F238E27FC236}">
                  <a16:creationId xmlns:a16="http://schemas.microsoft.com/office/drawing/2014/main" id="{D1E45592-7885-4BB2-AECA-AFDEFD67125B}"/>
                </a:ext>
              </a:extLst>
            </p:cNvPr>
            <p:cNvSpPr/>
            <p:nvPr/>
          </p:nvSpPr>
          <p:spPr>
            <a:xfrm>
              <a:off x="4356050" y="2690700"/>
              <a:ext cx="16575" cy="213325"/>
            </a:xfrm>
            <a:custGeom>
              <a:avLst/>
              <a:gdLst/>
              <a:ahLst/>
              <a:cxnLst/>
              <a:rect l="l" t="t" r="r" b="b"/>
              <a:pathLst>
                <a:path w="663" h="8533" extrusionOk="0">
                  <a:moveTo>
                    <a:pt x="659" y="0"/>
                  </a:moveTo>
                  <a:lnTo>
                    <a:pt x="1" y="382"/>
                  </a:lnTo>
                  <a:lnTo>
                    <a:pt x="4" y="8532"/>
                  </a:lnTo>
                  <a:lnTo>
                    <a:pt x="663" y="8151"/>
                  </a:lnTo>
                  <a:lnTo>
                    <a:pt x="659"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6611;p43">
              <a:extLst>
                <a:ext uri="{FF2B5EF4-FFF2-40B4-BE49-F238E27FC236}">
                  <a16:creationId xmlns:a16="http://schemas.microsoft.com/office/drawing/2014/main" id="{2B97F9C8-E803-4D92-A040-3C11FF1C3346}"/>
                </a:ext>
              </a:extLst>
            </p:cNvPr>
            <p:cNvSpPr/>
            <p:nvPr/>
          </p:nvSpPr>
          <p:spPr>
            <a:xfrm>
              <a:off x="4346425" y="2701475"/>
              <a:ext cx="4275" cy="6175"/>
            </a:xfrm>
            <a:custGeom>
              <a:avLst/>
              <a:gdLst/>
              <a:ahLst/>
              <a:cxnLst/>
              <a:rect l="l" t="t" r="r" b="b"/>
              <a:pathLst>
                <a:path w="171" h="247" extrusionOk="0">
                  <a:moveTo>
                    <a:pt x="51" y="1"/>
                  </a:moveTo>
                  <a:cubicBezTo>
                    <a:pt x="22" y="1"/>
                    <a:pt x="1" y="29"/>
                    <a:pt x="3" y="74"/>
                  </a:cubicBezTo>
                  <a:cubicBezTo>
                    <a:pt x="3" y="102"/>
                    <a:pt x="10" y="132"/>
                    <a:pt x="24" y="160"/>
                  </a:cubicBezTo>
                  <a:cubicBezTo>
                    <a:pt x="38" y="190"/>
                    <a:pt x="62" y="221"/>
                    <a:pt x="85" y="234"/>
                  </a:cubicBezTo>
                  <a:cubicBezTo>
                    <a:pt x="89" y="238"/>
                    <a:pt x="92" y="242"/>
                    <a:pt x="99" y="242"/>
                  </a:cubicBezTo>
                  <a:cubicBezTo>
                    <a:pt x="107" y="245"/>
                    <a:pt x="115" y="247"/>
                    <a:pt x="122" y="247"/>
                  </a:cubicBezTo>
                  <a:cubicBezTo>
                    <a:pt x="151" y="247"/>
                    <a:pt x="170" y="220"/>
                    <a:pt x="170" y="173"/>
                  </a:cubicBezTo>
                  <a:cubicBezTo>
                    <a:pt x="170" y="153"/>
                    <a:pt x="167" y="132"/>
                    <a:pt x="157" y="112"/>
                  </a:cubicBezTo>
                  <a:cubicBezTo>
                    <a:pt x="150" y="81"/>
                    <a:pt x="133" y="50"/>
                    <a:pt x="109" y="33"/>
                  </a:cubicBezTo>
                  <a:cubicBezTo>
                    <a:pt x="102" y="23"/>
                    <a:pt x="95" y="17"/>
                    <a:pt x="85" y="12"/>
                  </a:cubicBezTo>
                  <a:cubicBezTo>
                    <a:pt x="73" y="4"/>
                    <a:pt x="62" y="1"/>
                    <a:pt x="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6612;p43">
              <a:extLst>
                <a:ext uri="{FF2B5EF4-FFF2-40B4-BE49-F238E27FC236}">
                  <a16:creationId xmlns:a16="http://schemas.microsoft.com/office/drawing/2014/main" id="{8417CE19-322C-4B57-8DB4-2876398511AE}"/>
                </a:ext>
              </a:extLst>
            </p:cNvPr>
            <p:cNvSpPr/>
            <p:nvPr/>
          </p:nvSpPr>
          <p:spPr>
            <a:xfrm>
              <a:off x="4346225" y="2699825"/>
              <a:ext cx="32900" cy="18475"/>
            </a:xfrm>
            <a:custGeom>
              <a:avLst/>
              <a:gdLst/>
              <a:ahLst/>
              <a:cxnLst/>
              <a:rect l="l" t="t" r="r" b="b"/>
              <a:pathLst>
                <a:path w="1316" h="739" extrusionOk="0">
                  <a:moveTo>
                    <a:pt x="1052" y="1"/>
                  </a:moveTo>
                  <a:lnTo>
                    <a:pt x="1056" y="103"/>
                  </a:lnTo>
                  <a:cubicBezTo>
                    <a:pt x="1267" y="229"/>
                    <a:pt x="1264" y="431"/>
                    <a:pt x="1049" y="554"/>
                  </a:cubicBezTo>
                  <a:cubicBezTo>
                    <a:pt x="941" y="615"/>
                    <a:pt x="798" y="647"/>
                    <a:pt x="655" y="647"/>
                  </a:cubicBezTo>
                  <a:cubicBezTo>
                    <a:pt x="514" y="647"/>
                    <a:pt x="372" y="616"/>
                    <a:pt x="264" y="554"/>
                  </a:cubicBezTo>
                  <a:cubicBezTo>
                    <a:pt x="148" y="485"/>
                    <a:pt x="93" y="396"/>
                    <a:pt x="107" y="308"/>
                  </a:cubicBezTo>
                  <a:cubicBezTo>
                    <a:pt x="107" y="263"/>
                    <a:pt x="128" y="219"/>
                    <a:pt x="165" y="178"/>
                  </a:cubicBezTo>
                  <a:cubicBezTo>
                    <a:pt x="158" y="147"/>
                    <a:pt x="141" y="116"/>
                    <a:pt x="117" y="99"/>
                  </a:cubicBezTo>
                  <a:cubicBezTo>
                    <a:pt x="76" y="137"/>
                    <a:pt x="46" y="178"/>
                    <a:pt x="32" y="226"/>
                  </a:cubicBezTo>
                  <a:cubicBezTo>
                    <a:pt x="1" y="304"/>
                    <a:pt x="5" y="393"/>
                    <a:pt x="52" y="475"/>
                  </a:cubicBezTo>
                  <a:cubicBezTo>
                    <a:pt x="87" y="536"/>
                    <a:pt x="144" y="587"/>
                    <a:pt x="219" y="631"/>
                  </a:cubicBezTo>
                  <a:cubicBezTo>
                    <a:pt x="342" y="703"/>
                    <a:pt x="499" y="739"/>
                    <a:pt x="656" y="739"/>
                  </a:cubicBezTo>
                  <a:cubicBezTo>
                    <a:pt x="813" y="739"/>
                    <a:pt x="971" y="703"/>
                    <a:pt x="1093" y="631"/>
                  </a:cubicBezTo>
                  <a:cubicBezTo>
                    <a:pt x="1188" y="577"/>
                    <a:pt x="1250" y="508"/>
                    <a:pt x="1281" y="431"/>
                  </a:cubicBezTo>
                  <a:cubicBezTo>
                    <a:pt x="1315" y="349"/>
                    <a:pt x="1308" y="259"/>
                    <a:pt x="1261" y="181"/>
                  </a:cubicBezTo>
                  <a:lnTo>
                    <a:pt x="1261" y="178"/>
                  </a:lnTo>
                  <a:cubicBezTo>
                    <a:pt x="1226" y="119"/>
                    <a:pt x="1168" y="65"/>
                    <a:pt x="1093" y="21"/>
                  </a:cubicBezTo>
                  <a:cubicBezTo>
                    <a:pt x="1083" y="14"/>
                    <a:pt x="1070" y="7"/>
                    <a:pt x="10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6613;p43">
              <a:extLst>
                <a:ext uri="{FF2B5EF4-FFF2-40B4-BE49-F238E27FC236}">
                  <a16:creationId xmlns:a16="http://schemas.microsoft.com/office/drawing/2014/main" id="{F340F463-4A5B-4416-9EC1-A687800B82AE}"/>
                </a:ext>
              </a:extLst>
            </p:cNvPr>
            <p:cNvSpPr/>
            <p:nvPr/>
          </p:nvSpPr>
          <p:spPr>
            <a:xfrm>
              <a:off x="4214575" y="2623350"/>
              <a:ext cx="143550" cy="96375"/>
            </a:xfrm>
            <a:custGeom>
              <a:avLst/>
              <a:gdLst/>
              <a:ahLst/>
              <a:cxnLst/>
              <a:rect l="l" t="t" r="r" b="b"/>
              <a:pathLst>
                <a:path w="5742" h="3855" extrusionOk="0">
                  <a:moveTo>
                    <a:pt x="166" y="0"/>
                  </a:moveTo>
                  <a:cubicBezTo>
                    <a:pt x="137" y="0"/>
                    <a:pt x="108" y="6"/>
                    <a:pt x="86" y="18"/>
                  </a:cubicBezTo>
                  <a:lnTo>
                    <a:pt x="1" y="70"/>
                  </a:lnTo>
                  <a:lnTo>
                    <a:pt x="5622" y="3854"/>
                  </a:lnTo>
                  <a:lnTo>
                    <a:pt x="5742" y="3786"/>
                  </a:lnTo>
                  <a:lnTo>
                    <a:pt x="246" y="18"/>
                  </a:lnTo>
                  <a:cubicBezTo>
                    <a:pt x="224" y="6"/>
                    <a:pt x="195" y="0"/>
                    <a:pt x="166"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6614;p43">
              <a:extLst>
                <a:ext uri="{FF2B5EF4-FFF2-40B4-BE49-F238E27FC236}">
                  <a16:creationId xmlns:a16="http://schemas.microsoft.com/office/drawing/2014/main" id="{266D79CA-7A7D-4E89-A57B-89C80EEF5F5F}"/>
                </a:ext>
              </a:extLst>
            </p:cNvPr>
            <p:cNvSpPr/>
            <p:nvPr/>
          </p:nvSpPr>
          <p:spPr>
            <a:xfrm>
              <a:off x="4214575" y="2623375"/>
              <a:ext cx="143550" cy="96250"/>
            </a:xfrm>
            <a:custGeom>
              <a:avLst/>
              <a:gdLst/>
              <a:ahLst/>
              <a:cxnLst/>
              <a:rect l="l" t="t" r="r" b="b"/>
              <a:pathLst>
                <a:path w="5742" h="3850" extrusionOk="0">
                  <a:moveTo>
                    <a:pt x="168" y="0"/>
                  </a:moveTo>
                  <a:cubicBezTo>
                    <a:pt x="137" y="0"/>
                    <a:pt x="110" y="7"/>
                    <a:pt x="86" y="17"/>
                  </a:cubicBezTo>
                  <a:lnTo>
                    <a:pt x="1" y="69"/>
                  </a:lnTo>
                  <a:cubicBezTo>
                    <a:pt x="15" y="61"/>
                    <a:pt x="28" y="58"/>
                    <a:pt x="42" y="58"/>
                  </a:cubicBezTo>
                  <a:cubicBezTo>
                    <a:pt x="62" y="58"/>
                    <a:pt x="86" y="65"/>
                    <a:pt x="114" y="79"/>
                  </a:cubicBezTo>
                  <a:lnTo>
                    <a:pt x="5625" y="3850"/>
                  </a:lnTo>
                  <a:lnTo>
                    <a:pt x="5742" y="3782"/>
                  </a:lnTo>
                  <a:lnTo>
                    <a:pt x="5734" y="3779"/>
                  </a:lnTo>
                  <a:lnTo>
                    <a:pt x="5295" y="3478"/>
                  </a:lnTo>
                  <a:lnTo>
                    <a:pt x="342" y="85"/>
                  </a:lnTo>
                  <a:lnTo>
                    <a:pt x="246" y="17"/>
                  </a:lnTo>
                  <a:cubicBezTo>
                    <a:pt x="223" y="7"/>
                    <a:pt x="196" y="0"/>
                    <a:pt x="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6615;p43">
              <a:extLst>
                <a:ext uri="{FF2B5EF4-FFF2-40B4-BE49-F238E27FC236}">
                  <a16:creationId xmlns:a16="http://schemas.microsoft.com/office/drawing/2014/main" id="{62FC5B9D-0428-4F2F-9C51-34D8CF8B6760}"/>
                </a:ext>
              </a:extLst>
            </p:cNvPr>
            <p:cNvSpPr/>
            <p:nvPr/>
          </p:nvSpPr>
          <p:spPr>
            <a:xfrm>
              <a:off x="4213400" y="2624825"/>
              <a:ext cx="144025" cy="300025"/>
            </a:xfrm>
            <a:custGeom>
              <a:avLst/>
              <a:gdLst/>
              <a:ahLst/>
              <a:cxnLst/>
              <a:rect l="l" t="t" r="r" b="b"/>
              <a:pathLst>
                <a:path w="5761" h="12001" extrusionOk="0">
                  <a:moveTo>
                    <a:pt x="91" y="1"/>
                  </a:moveTo>
                  <a:cubicBezTo>
                    <a:pt x="37" y="1"/>
                    <a:pt x="0" y="42"/>
                    <a:pt x="0" y="113"/>
                  </a:cubicBezTo>
                  <a:lnTo>
                    <a:pt x="3" y="7898"/>
                  </a:lnTo>
                  <a:cubicBezTo>
                    <a:pt x="3" y="7997"/>
                    <a:pt x="71" y="8120"/>
                    <a:pt x="161" y="8171"/>
                  </a:cubicBezTo>
                  <a:lnTo>
                    <a:pt x="5761" y="12000"/>
                  </a:lnTo>
                  <a:lnTo>
                    <a:pt x="5761" y="3850"/>
                  </a:lnTo>
                  <a:lnTo>
                    <a:pt x="161" y="21"/>
                  </a:lnTo>
                  <a:cubicBezTo>
                    <a:pt x="135" y="7"/>
                    <a:pt x="112" y="1"/>
                    <a:pt x="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6616;p43">
              <a:extLst>
                <a:ext uri="{FF2B5EF4-FFF2-40B4-BE49-F238E27FC236}">
                  <a16:creationId xmlns:a16="http://schemas.microsoft.com/office/drawing/2014/main" id="{CE1FB310-FC55-4726-8579-76C6AD194827}"/>
                </a:ext>
              </a:extLst>
            </p:cNvPr>
            <p:cNvSpPr/>
            <p:nvPr/>
          </p:nvSpPr>
          <p:spPr>
            <a:xfrm>
              <a:off x="4357400" y="2698375"/>
              <a:ext cx="39300" cy="226550"/>
            </a:xfrm>
            <a:custGeom>
              <a:avLst/>
              <a:gdLst/>
              <a:ahLst/>
              <a:cxnLst/>
              <a:rect l="l" t="t" r="r" b="b"/>
              <a:pathLst>
                <a:path w="1572" h="9062" extrusionOk="0">
                  <a:moveTo>
                    <a:pt x="1568" y="0"/>
                  </a:moveTo>
                  <a:lnTo>
                    <a:pt x="1" y="908"/>
                  </a:lnTo>
                  <a:lnTo>
                    <a:pt x="1" y="9062"/>
                  </a:lnTo>
                  <a:lnTo>
                    <a:pt x="1571" y="8154"/>
                  </a:lnTo>
                  <a:lnTo>
                    <a:pt x="1568"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6617;p43">
              <a:extLst>
                <a:ext uri="{FF2B5EF4-FFF2-40B4-BE49-F238E27FC236}">
                  <a16:creationId xmlns:a16="http://schemas.microsoft.com/office/drawing/2014/main" id="{29B00717-630E-4CED-A623-CC703677ECB3}"/>
                </a:ext>
              </a:extLst>
            </p:cNvPr>
            <p:cNvSpPr/>
            <p:nvPr/>
          </p:nvSpPr>
          <p:spPr>
            <a:xfrm>
              <a:off x="4357400" y="2698375"/>
              <a:ext cx="39300" cy="226550"/>
            </a:xfrm>
            <a:custGeom>
              <a:avLst/>
              <a:gdLst/>
              <a:ahLst/>
              <a:cxnLst/>
              <a:rect l="l" t="t" r="r" b="b"/>
              <a:pathLst>
                <a:path w="1572" h="9062" extrusionOk="0">
                  <a:moveTo>
                    <a:pt x="1568" y="0"/>
                  </a:moveTo>
                  <a:lnTo>
                    <a:pt x="854" y="413"/>
                  </a:lnTo>
                  <a:lnTo>
                    <a:pt x="738" y="481"/>
                  </a:lnTo>
                  <a:lnTo>
                    <a:pt x="609" y="557"/>
                  </a:lnTo>
                  <a:lnTo>
                    <a:pt x="377" y="689"/>
                  </a:lnTo>
                  <a:lnTo>
                    <a:pt x="1" y="908"/>
                  </a:lnTo>
                  <a:lnTo>
                    <a:pt x="1" y="9062"/>
                  </a:lnTo>
                  <a:lnTo>
                    <a:pt x="1571" y="8154"/>
                  </a:lnTo>
                  <a:lnTo>
                    <a:pt x="15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6618;p43">
              <a:extLst>
                <a:ext uri="{FF2B5EF4-FFF2-40B4-BE49-F238E27FC236}">
                  <a16:creationId xmlns:a16="http://schemas.microsoft.com/office/drawing/2014/main" id="{EC06F41C-89B8-4816-A2A1-CB7DA0A57C9B}"/>
                </a:ext>
              </a:extLst>
            </p:cNvPr>
            <p:cNvSpPr/>
            <p:nvPr/>
          </p:nvSpPr>
          <p:spPr>
            <a:xfrm>
              <a:off x="4365950" y="2739425"/>
              <a:ext cx="24250" cy="29900"/>
            </a:xfrm>
            <a:custGeom>
              <a:avLst/>
              <a:gdLst/>
              <a:ahLst/>
              <a:cxnLst/>
              <a:rect l="l" t="t" r="r" b="b"/>
              <a:pathLst>
                <a:path w="970" h="1196" extrusionOk="0">
                  <a:moveTo>
                    <a:pt x="666" y="1"/>
                  </a:moveTo>
                  <a:cubicBezTo>
                    <a:pt x="595" y="1"/>
                    <a:pt x="518" y="23"/>
                    <a:pt x="440" y="68"/>
                  </a:cubicBezTo>
                  <a:cubicBezTo>
                    <a:pt x="195" y="208"/>
                    <a:pt x="4" y="542"/>
                    <a:pt x="1" y="826"/>
                  </a:cubicBezTo>
                  <a:cubicBezTo>
                    <a:pt x="4" y="911"/>
                    <a:pt x="21" y="989"/>
                    <a:pt x="55" y="1051"/>
                  </a:cubicBezTo>
                  <a:cubicBezTo>
                    <a:pt x="111" y="1146"/>
                    <a:pt x="202" y="1196"/>
                    <a:pt x="309" y="1196"/>
                  </a:cubicBezTo>
                  <a:cubicBezTo>
                    <a:pt x="379" y="1196"/>
                    <a:pt x="456" y="1174"/>
                    <a:pt x="533" y="1130"/>
                  </a:cubicBezTo>
                  <a:cubicBezTo>
                    <a:pt x="779" y="989"/>
                    <a:pt x="970" y="655"/>
                    <a:pt x="970" y="372"/>
                  </a:cubicBezTo>
                  <a:cubicBezTo>
                    <a:pt x="970" y="283"/>
                    <a:pt x="952" y="208"/>
                    <a:pt x="915" y="147"/>
                  </a:cubicBezTo>
                  <a:cubicBezTo>
                    <a:pt x="870" y="68"/>
                    <a:pt x="796" y="17"/>
                    <a:pt x="707" y="3"/>
                  </a:cubicBezTo>
                  <a:cubicBezTo>
                    <a:pt x="693" y="2"/>
                    <a:pt x="680" y="1"/>
                    <a:pt x="66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6619;p43">
              <a:extLst>
                <a:ext uri="{FF2B5EF4-FFF2-40B4-BE49-F238E27FC236}">
                  <a16:creationId xmlns:a16="http://schemas.microsoft.com/office/drawing/2014/main" id="{3DC9B993-68A9-42EB-87C7-0AC49C0F28F0}"/>
                </a:ext>
              </a:extLst>
            </p:cNvPr>
            <p:cNvSpPr/>
            <p:nvPr/>
          </p:nvSpPr>
          <p:spPr>
            <a:xfrm>
              <a:off x="4368250" y="2741725"/>
              <a:ext cx="19650" cy="25325"/>
            </a:xfrm>
            <a:custGeom>
              <a:avLst/>
              <a:gdLst/>
              <a:ahLst/>
              <a:cxnLst/>
              <a:rect l="l" t="t" r="r" b="b"/>
              <a:pathLst>
                <a:path w="786" h="1013" extrusionOk="0">
                  <a:moveTo>
                    <a:pt x="570" y="1"/>
                  </a:moveTo>
                  <a:cubicBezTo>
                    <a:pt x="517" y="1"/>
                    <a:pt x="457" y="18"/>
                    <a:pt x="393" y="55"/>
                  </a:cubicBezTo>
                  <a:cubicBezTo>
                    <a:pt x="178" y="177"/>
                    <a:pt x="0" y="485"/>
                    <a:pt x="0" y="734"/>
                  </a:cubicBezTo>
                  <a:cubicBezTo>
                    <a:pt x="0" y="910"/>
                    <a:pt x="90" y="1013"/>
                    <a:pt x="218" y="1013"/>
                  </a:cubicBezTo>
                  <a:cubicBezTo>
                    <a:pt x="271" y="1013"/>
                    <a:pt x="331" y="996"/>
                    <a:pt x="393" y="959"/>
                  </a:cubicBezTo>
                  <a:cubicBezTo>
                    <a:pt x="611" y="833"/>
                    <a:pt x="786" y="529"/>
                    <a:pt x="786" y="280"/>
                  </a:cubicBezTo>
                  <a:cubicBezTo>
                    <a:pt x="786" y="103"/>
                    <a:pt x="698" y="1"/>
                    <a:pt x="57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6620;p43">
              <a:extLst>
                <a:ext uri="{FF2B5EF4-FFF2-40B4-BE49-F238E27FC236}">
                  <a16:creationId xmlns:a16="http://schemas.microsoft.com/office/drawing/2014/main" id="{EF152662-7D06-4FA4-AB7B-E69A7382ACE2}"/>
                </a:ext>
              </a:extLst>
            </p:cNvPr>
            <p:cNvSpPr/>
            <p:nvPr/>
          </p:nvSpPr>
          <p:spPr>
            <a:xfrm>
              <a:off x="4365350" y="2782075"/>
              <a:ext cx="24600" cy="117850"/>
            </a:xfrm>
            <a:custGeom>
              <a:avLst/>
              <a:gdLst/>
              <a:ahLst/>
              <a:cxnLst/>
              <a:rect l="l" t="t" r="r" b="b"/>
              <a:pathLst>
                <a:path w="984" h="4714" extrusionOk="0">
                  <a:moveTo>
                    <a:pt x="742" y="0"/>
                  </a:moveTo>
                  <a:cubicBezTo>
                    <a:pt x="684" y="0"/>
                    <a:pt x="619" y="19"/>
                    <a:pt x="550" y="58"/>
                  </a:cubicBezTo>
                  <a:lnTo>
                    <a:pt x="434" y="126"/>
                  </a:lnTo>
                  <a:cubicBezTo>
                    <a:pt x="195" y="266"/>
                    <a:pt x="1" y="597"/>
                    <a:pt x="1" y="874"/>
                  </a:cubicBezTo>
                  <a:lnTo>
                    <a:pt x="1" y="4406"/>
                  </a:lnTo>
                  <a:cubicBezTo>
                    <a:pt x="1" y="4601"/>
                    <a:pt x="99" y="4714"/>
                    <a:pt x="242" y="4714"/>
                  </a:cubicBezTo>
                  <a:cubicBezTo>
                    <a:pt x="300" y="4714"/>
                    <a:pt x="365" y="4695"/>
                    <a:pt x="434" y="4656"/>
                  </a:cubicBezTo>
                  <a:lnTo>
                    <a:pt x="550" y="4587"/>
                  </a:lnTo>
                  <a:cubicBezTo>
                    <a:pt x="789" y="4447"/>
                    <a:pt x="984" y="4116"/>
                    <a:pt x="984" y="3840"/>
                  </a:cubicBezTo>
                  <a:lnTo>
                    <a:pt x="984" y="307"/>
                  </a:lnTo>
                  <a:cubicBezTo>
                    <a:pt x="984" y="113"/>
                    <a:pt x="885" y="0"/>
                    <a:pt x="74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6621;p43">
              <a:extLst>
                <a:ext uri="{FF2B5EF4-FFF2-40B4-BE49-F238E27FC236}">
                  <a16:creationId xmlns:a16="http://schemas.microsoft.com/office/drawing/2014/main" id="{C948979B-A4EA-4D8B-8B14-AB78DE41533E}"/>
                </a:ext>
              </a:extLst>
            </p:cNvPr>
            <p:cNvSpPr/>
            <p:nvPr/>
          </p:nvSpPr>
          <p:spPr>
            <a:xfrm>
              <a:off x="4355200" y="2697000"/>
              <a:ext cx="41400" cy="24100"/>
            </a:xfrm>
            <a:custGeom>
              <a:avLst/>
              <a:gdLst/>
              <a:ahLst/>
              <a:cxnLst/>
              <a:rect l="l" t="t" r="r" b="b"/>
              <a:pathLst>
                <a:path w="1656" h="964" extrusionOk="0">
                  <a:moveTo>
                    <a:pt x="1563" y="1"/>
                  </a:moveTo>
                  <a:lnTo>
                    <a:pt x="0" y="905"/>
                  </a:lnTo>
                  <a:lnTo>
                    <a:pt x="89" y="963"/>
                  </a:lnTo>
                  <a:lnTo>
                    <a:pt x="1656" y="55"/>
                  </a:lnTo>
                  <a:lnTo>
                    <a:pt x="1563"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6622;p43">
              <a:extLst>
                <a:ext uri="{FF2B5EF4-FFF2-40B4-BE49-F238E27FC236}">
                  <a16:creationId xmlns:a16="http://schemas.microsoft.com/office/drawing/2014/main" id="{8155DF79-88EB-4BFC-8E4C-A635AF9CE7EE}"/>
                </a:ext>
              </a:extLst>
            </p:cNvPr>
            <p:cNvSpPr/>
            <p:nvPr/>
          </p:nvSpPr>
          <p:spPr>
            <a:xfrm>
              <a:off x="4355200" y="2697000"/>
              <a:ext cx="41400" cy="24100"/>
            </a:xfrm>
            <a:custGeom>
              <a:avLst/>
              <a:gdLst/>
              <a:ahLst/>
              <a:cxnLst/>
              <a:rect l="l" t="t" r="r" b="b"/>
              <a:pathLst>
                <a:path w="1656" h="964" extrusionOk="0">
                  <a:moveTo>
                    <a:pt x="1563" y="1"/>
                  </a:moveTo>
                  <a:lnTo>
                    <a:pt x="932" y="366"/>
                  </a:lnTo>
                  <a:lnTo>
                    <a:pt x="850" y="413"/>
                  </a:lnTo>
                  <a:lnTo>
                    <a:pt x="253" y="758"/>
                  </a:lnTo>
                  <a:lnTo>
                    <a:pt x="120" y="837"/>
                  </a:lnTo>
                  <a:lnTo>
                    <a:pt x="0" y="905"/>
                  </a:lnTo>
                  <a:lnTo>
                    <a:pt x="89" y="963"/>
                  </a:lnTo>
                  <a:lnTo>
                    <a:pt x="1656" y="55"/>
                  </a:lnTo>
                  <a:lnTo>
                    <a:pt x="15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6623;p43">
              <a:extLst>
                <a:ext uri="{FF2B5EF4-FFF2-40B4-BE49-F238E27FC236}">
                  <a16:creationId xmlns:a16="http://schemas.microsoft.com/office/drawing/2014/main" id="{9E891DDC-E807-4B12-86C4-11CDB77964B4}"/>
                </a:ext>
              </a:extLst>
            </p:cNvPr>
            <p:cNvSpPr/>
            <p:nvPr/>
          </p:nvSpPr>
          <p:spPr>
            <a:xfrm>
              <a:off x="5443675" y="2534625"/>
              <a:ext cx="51900" cy="109825"/>
            </a:xfrm>
            <a:custGeom>
              <a:avLst/>
              <a:gdLst/>
              <a:ahLst/>
              <a:cxnLst/>
              <a:rect l="l" t="t" r="r" b="b"/>
              <a:pathLst>
                <a:path w="2076" h="4393" extrusionOk="0">
                  <a:moveTo>
                    <a:pt x="1922" y="1"/>
                  </a:moveTo>
                  <a:lnTo>
                    <a:pt x="1" y="1110"/>
                  </a:lnTo>
                  <a:lnTo>
                    <a:pt x="1" y="2222"/>
                  </a:lnTo>
                  <a:lnTo>
                    <a:pt x="827" y="3652"/>
                  </a:lnTo>
                  <a:cubicBezTo>
                    <a:pt x="840" y="3676"/>
                    <a:pt x="861" y="3693"/>
                    <a:pt x="885" y="3704"/>
                  </a:cubicBezTo>
                  <a:lnTo>
                    <a:pt x="881" y="3704"/>
                  </a:lnTo>
                  <a:lnTo>
                    <a:pt x="2076" y="4393"/>
                  </a:lnTo>
                  <a:lnTo>
                    <a:pt x="1294" y="2926"/>
                  </a:lnTo>
                  <a:lnTo>
                    <a:pt x="1922" y="1110"/>
                  </a:lnTo>
                  <a:lnTo>
                    <a:pt x="1922"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6624;p43">
              <a:extLst>
                <a:ext uri="{FF2B5EF4-FFF2-40B4-BE49-F238E27FC236}">
                  <a16:creationId xmlns:a16="http://schemas.microsoft.com/office/drawing/2014/main" id="{0522FF9B-1670-4B08-B19F-03EB512A10BE}"/>
                </a:ext>
              </a:extLst>
            </p:cNvPr>
            <p:cNvSpPr/>
            <p:nvPr/>
          </p:nvSpPr>
          <p:spPr>
            <a:xfrm>
              <a:off x="5458800" y="2607575"/>
              <a:ext cx="36525" cy="36725"/>
            </a:xfrm>
            <a:custGeom>
              <a:avLst/>
              <a:gdLst/>
              <a:ahLst/>
              <a:cxnLst/>
              <a:rect l="l" t="t" r="r" b="b"/>
              <a:pathLst>
                <a:path w="1461" h="1469" extrusionOk="0">
                  <a:moveTo>
                    <a:pt x="604" y="0"/>
                  </a:moveTo>
                  <a:lnTo>
                    <a:pt x="0" y="349"/>
                  </a:lnTo>
                  <a:lnTo>
                    <a:pt x="222" y="734"/>
                  </a:lnTo>
                  <a:cubicBezTo>
                    <a:pt x="235" y="758"/>
                    <a:pt x="256" y="775"/>
                    <a:pt x="280" y="786"/>
                  </a:cubicBezTo>
                  <a:lnTo>
                    <a:pt x="276" y="786"/>
                  </a:lnTo>
                  <a:lnTo>
                    <a:pt x="1461" y="1468"/>
                  </a:lnTo>
                  <a:cubicBezTo>
                    <a:pt x="1447" y="1459"/>
                    <a:pt x="1437" y="1448"/>
                    <a:pt x="1426" y="1431"/>
                  </a:cubicBezTo>
                  <a:lnTo>
                    <a:pt x="6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6625;p43">
              <a:extLst>
                <a:ext uri="{FF2B5EF4-FFF2-40B4-BE49-F238E27FC236}">
                  <a16:creationId xmlns:a16="http://schemas.microsoft.com/office/drawing/2014/main" id="{836E2055-CA80-4CBE-856F-97498F4828CC}"/>
                </a:ext>
              </a:extLst>
            </p:cNvPr>
            <p:cNvSpPr/>
            <p:nvPr/>
          </p:nvSpPr>
          <p:spPr>
            <a:xfrm>
              <a:off x="5361025" y="2278875"/>
              <a:ext cx="249325" cy="366025"/>
            </a:xfrm>
            <a:custGeom>
              <a:avLst/>
              <a:gdLst/>
              <a:ahLst/>
              <a:cxnLst/>
              <a:rect l="l" t="t" r="r" b="b"/>
              <a:pathLst>
                <a:path w="9973" h="14641" extrusionOk="0">
                  <a:moveTo>
                    <a:pt x="8350" y="0"/>
                  </a:moveTo>
                  <a:cubicBezTo>
                    <a:pt x="8141" y="0"/>
                    <a:pt x="7933" y="46"/>
                    <a:pt x="7774" y="138"/>
                  </a:cubicBezTo>
                  <a:lnTo>
                    <a:pt x="577" y="4302"/>
                  </a:lnTo>
                  <a:cubicBezTo>
                    <a:pt x="259" y="4486"/>
                    <a:pt x="0" y="4934"/>
                    <a:pt x="0" y="5299"/>
                  </a:cubicBezTo>
                  <a:lnTo>
                    <a:pt x="0" y="13217"/>
                  </a:lnTo>
                  <a:cubicBezTo>
                    <a:pt x="0" y="13586"/>
                    <a:pt x="259" y="14033"/>
                    <a:pt x="577" y="14217"/>
                  </a:cubicBezTo>
                  <a:lnTo>
                    <a:pt x="1048" y="14487"/>
                  </a:lnTo>
                  <a:cubicBezTo>
                    <a:pt x="1206" y="14579"/>
                    <a:pt x="1414" y="14625"/>
                    <a:pt x="1622" y="14625"/>
                  </a:cubicBezTo>
                  <a:cubicBezTo>
                    <a:pt x="1831" y="14625"/>
                    <a:pt x="2039" y="14579"/>
                    <a:pt x="2198" y="14487"/>
                  </a:cubicBezTo>
                  <a:lnTo>
                    <a:pt x="4515" y="13148"/>
                  </a:lnTo>
                  <a:lnTo>
                    <a:pt x="5337" y="14579"/>
                  </a:lnTo>
                  <a:cubicBezTo>
                    <a:pt x="5362" y="14621"/>
                    <a:pt x="5404" y="14641"/>
                    <a:pt x="5444" y="14641"/>
                  </a:cubicBezTo>
                  <a:cubicBezTo>
                    <a:pt x="5493" y="14641"/>
                    <a:pt x="5542" y="14612"/>
                    <a:pt x="5563" y="14558"/>
                  </a:cubicBezTo>
                  <a:lnTo>
                    <a:pt x="6433" y="12043"/>
                  </a:lnTo>
                  <a:lnTo>
                    <a:pt x="9395" y="10327"/>
                  </a:lnTo>
                  <a:cubicBezTo>
                    <a:pt x="9713" y="10142"/>
                    <a:pt x="9973" y="9695"/>
                    <a:pt x="9973" y="9326"/>
                  </a:cubicBezTo>
                  <a:lnTo>
                    <a:pt x="9973" y="1408"/>
                  </a:lnTo>
                  <a:cubicBezTo>
                    <a:pt x="9973" y="1039"/>
                    <a:pt x="9713" y="592"/>
                    <a:pt x="9395" y="408"/>
                  </a:cubicBezTo>
                  <a:lnTo>
                    <a:pt x="8928" y="138"/>
                  </a:lnTo>
                  <a:cubicBezTo>
                    <a:pt x="8768" y="46"/>
                    <a:pt x="8559" y="0"/>
                    <a:pt x="83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6626;p43">
              <a:extLst>
                <a:ext uri="{FF2B5EF4-FFF2-40B4-BE49-F238E27FC236}">
                  <a16:creationId xmlns:a16="http://schemas.microsoft.com/office/drawing/2014/main" id="{ABF3EEA9-B341-4615-8312-E150E517B0B8}"/>
                </a:ext>
              </a:extLst>
            </p:cNvPr>
            <p:cNvSpPr/>
            <p:nvPr/>
          </p:nvSpPr>
          <p:spPr>
            <a:xfrm>
              <a:off x="5364850" y="2622775"/>
              <a:ext cx="10600" cy="11550"/>
            </a:xfrm>
            <a:custGeom>
              <a:avLst/>
              <a:gdLst/>
              <a:ahLst/>
              <a:cxnLst/>
              <a:rect l="l" t="t" r="r" b="b"/>
              <a:pathLst>
                <a:path w="424" h="462" extrusionOk="0">
                  <a:moveTo>
                    <a:pt x="0" y="0"/>
                  </a:moveTo>
                  <a:cubicBezTo>
                    <a:pt x="103" y="191"/>
                    <a:pt x="257" y="362"/>
                    <a:pt x="424" y="461"/>
                  </a:cubicBezTo>
                  <a:cubicBezTo>
                    <a:pt x="257" y="362"/>
                    <a:pt x="103" y="191"/>
                    <a:pt x="0"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6627;p43">
              <a:extLst>
                <a:ext uri="{FF2B5EF4-FFF2-40B4-BE49-F238E27FC236}">
                  <a16:creationId xmlns:a16="http://schemas.microsoft.com/office/drawing/2014/main" id="{049B37F8-0A72-4616-B993-5796FEC2993F}"/>
                </a:ext>
              </a:extLst>
            </p:cNvPr>
            <p:cNvSpPr/>
            <p:nvPr/>
          </p:nvSpPr>
          <p:spPr>
            <a:xfrm>
              <a:off x="5361025" y="2397175"/>
              <a:ext cx="52550" cy="247275"/>
            </a:xfrm>
            <a:custGeom>
              <a:avLst/>
              <a:gdLst/>
              <a:ahLst/>
              <a:cxnLst/>
              <a:rect l="l" t="t" r="r" b="b"/>
              <a:pathLst>
                <a:path w="2102" h="9891" extrusionOk="0">
                  <a:moveTo>
                    <a:pt x="170" y="0"/>
                  </a:moveTo>
                  <a:cubicBezTo>
                    <a:pt x="65" y="181"/>
                    <a:pt x="0" y="383"/>
                    <a:pt x="0" y="567"/>
                  </a:cubicBezTo>
                  <a:lnTo>
                    <a:pt x="0" y="8485"/>
                  </a:lnTo>
                  <a:cubicBezTo>
                    <a:pt x="0" y="8659"/>
                    <a:pt x="57" y="8851"/>
                    <a:pt x="153" y="9024"/>
                  </a:cubicBezTo>
                  <a:cubicBezTo>
                    <a:pt x="256" y="9215"/>
                    <a:pt x="410" y="9386"/>
                    <a:pt x="577" y="9485"/>
                  </a:cubicBezTo>
                  <a:lnTo>
                    <a:pt x="1048" y="9755"/>
                  </a:lnTo>
                  <a:cubicBezTo>
                    <a:pt x="1204" y="9847"/>
                    <a:pt x="1413" y="9891"/>
                    <a:pt x="1618" y="9891"/>
                  </a:cubicBezTo>
                  <a:cubicBezTo>
                    <a:pt x="1788" y="9891"/>
                    <a:pt x="1959" y="9864"/>
                    <a:pt x="2102" y="9802"/>
                  </a:cubicBezTo>
                  <a:lnTo>
                    <a:pt x="2102" y="9802"/>
                  </a:lnTo>
                  <a:cubicBezTo>
                    <a:pt x="2044" y="9823"/>
                    <a:pt x="1990" y="9834"/>
                    <a:pt x="1941" y="9834"/>
                  </a:cubicBezTo>
                  <a:cubicBezTo>
                    <a:pt x="1754" y="9834"/>
                    <a:pt x="1624" y="9683"/>
                    <a:pt x="1624" y="9424"/>
                  </a:cubicBezTo>
                  <a:lnTo>
                    <a:pt x="1624" y="1506"/>
                  </a:lnTo>
                  <a:cubicBezTo>
                    <a:pt x="1624" y="1321"/>
                    <a:pt x="1686" y="1117"/>
                    <a:pt x="1791" y="935"/>
                  </a:cubicBezTo>
                  <a:lnTo>
                    <a:pt x="832" y="383"/>
                  </a:lnTo>
                  <a:lnTo>
                    <a:pt x="1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6628;p43">
              <a:extLst>
                <a:ext uri="{FF2B5EF4-FFF2-40B4-BE49-F238E27FC236}">
                  <a16:creationId xmlns:a16="http://schemas.microsoft.com/office/drawing/2014/main" id="{B83A1FAB-4988-413B-BE9A-EF4ED1681B09}"/>
                </a:ext>
              </a:extLst>
            </p:cNvPr>
            <p:cNvSpPr/>
            <p:nvPr/>
          </p:nvSpPr>
          <p:spPr>
            <a:xfrm>
              <a:off x="5365275" y="2278900"/>
              <a:ext cx="244575" cy="141675"/>
            </a:xfrm>
            <a:custGeom>
              <a:avLst/>
              <a:gdLst/>
              <a:ahLst/>
              <a:cxnLst/>
              <a:rect l="l" t="t" r="r" b="b"/>
              <a:pathLst>
                <a:path w="9783" h="5667" extrusionOk="0">
                  <a:moveTo>
                    <a:pt x="8181" y="1"/>
                  </a:moveTo>
                  <a:cubicBezTo>
                    <a:pt x="7993" y="1"/>
                    <a:pt x="7809" y="38"/>
                    <a:pt x="7656" y="110"/>
                  </a:cubicBezTo>
                  <a:cubicBezTo>
                    <a:pt x="7639" y="117"/>
                    <a:pt x="7622" y="128"/>
                    <a:pt x="7604" y="137"/>
                  </a:cubicBezTo>
                  <a:lnTo>
                    <a:pt x="6076" y="1021"/>
                  </a:lnTo>
                  <a:lnTo>
                    <a:pt x="407" y="4301"/>
                  </a:lnTo>
                  <a:cubicBezTo>
                    <a:pt x="249" y="4394"/>
                    <a:pt x="106" y="4551"/>
                    <a:pt x="0" y="4731"/>
                  </a:cubicBezTo>
                  <a:lnTo>
                    <a:pt x="662" y="5114"/>
                  </a:lnTo>
                  <a:lnTo>
                    <a:pt x="1621" y="5666"/>
                  </a:lnTo>
                  <a:cubicBezTo>
                    <a:pt x="1724" y="5485"/>
                    <a:pt x="1870" y="5329"/>
                    <a:pt x="2028" y="5236"/>
                  </a:cubicBezTo>
                  <a:lnTo>
                    <a:pt x="9225" y="1073"/>
                  </a:lnTo>
                  <a:cubicBezTo>
                    <a:pt x="9321" y="1021"/>
                    <a:pt x="9406" y="994"/>
                    <a:pt x="9485" y="994"/>
                  </a:cubicBezTo>
                  <a:cubicBezTo>
                    <a:pt x="9628" y="994"/>
                    <a:pt x="9741" y="1083"/>
                    <a:pt x="9782" y="1243"/>
                  </a:cubicBezTo>
                  <a:cubicBezTo>
                    <a:pt x="9758" y="1100"/>
                    <a:pt x="9700" y="950"/>
                    <a:pt x="9622" y="816"/>
                  </a:cubicBezTo>
                  <a:cubicBezTo>
                    <a:pt x="9540" y="684"/>
                    <a:pt x="9437" y="564"/>
                    <a:pt x="9324" y="476"/>
                  </a:cubicBezTo>
                  <a:cubicBezTo>
                    <a:pt x="9294" y="451"/>
                    <a:pt x="9260" y="427"/>
                    <a:pt x="9225" y="410"/>
                  </a:cubicBezTo>
                  <a:lnTo>
                    <a:pt x="8758" y="137"/>
                  </a:lnTo>
                  <a:cubicBezTo>
                    <a:pt x="8598" y="46"/>
                    <a:pt x="8390" y="1"/>
                    <a:pt x="81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6629;p43">
              <a:extLst>
                <a:ext uri="{FF2B5EF4-FFF2-40B4-BE49-F238E27FC236}">
                  <a16:creationId xmlns:a16="http://schemas.microsoft.com/office/drawing/2014/main" id="{274E7F59-442E-4CE9-85D4-C892555B3E99}"/>
                </a:ext>
              </a:extLst>
            </p:cNvPr>
            <p:cNvSpPr/>
            <p:nvPr/>
          </p:nvSpPr>
          <p:spPr>
            <a:xfrm>
              <a:off x="5365275" y="2397175"/>
              <a:ext cx="16575" cy="9575"/>
            </a:xfrm>
            <a:custGeom>
              <a:avLst/>
              <a:gdLst/>
              <a:ahLst/>
              <a:cxnLst/>
              <a:rect l="l" t="t" r="r" b="b"/>
              <a:pathLst>
                <a:path w="663" h="383" extrusionOk="0">
                  <a:moveTo>
                    <a:pt x="0" y="0"/>
                  </a:moveTo>
                  <a:lnTo>
                    <a:pt x="0" y="0"/>
                  </a:lnTo>
                  <a:lnTo>
                    <a:pt x="662" y="383"/>
                  </a:lnTo>
                  <a:close/>
                </a:path>
              </a:pathLst>
            </a:custGeom>
            <a:solidFill>
              <a:srgbClr val="63C9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6630;p43">
              <a:extLst>
                <a:ext uri="{FF2B5EF4-FFF2-40B4-BE49-F238E27FC236}">
                  <a16:creationId xmlns:a16="http://schemas.microsoft.com/office/drawing/2014/main" id="{360C2084-FFA2-4451-9F67-384DCAC0A8F6}"/>
                </a:ext>
              </a:extLst>
            </p:cNvPr>
            <p:cNvSpPr/>
            <p:nvPr/>
          </p:nvSpPr>
          <p:spPr>
            <a:xfrm>
              <a:off x="5416625" y="2395600"/>
              <a:ext cx="109850" cy="145650"/>
            </a:xfrm>
            <a:custGeom>
              <a:avLst/>
              <a:gdLst/>
              <a:ahLst/>
              <a:cxnLst/>
              <a:rect l="l" t="t" r="r" b="b"/>
              <a:pathLst>
                <a:path w="4394" h="5826" extrusionOk="0">
                  <a:moveTo>
                    <a:pt x="2618" y="1663"/>
                  </a:moveTo>
                  <a:cubicBezTo>
                    <a:pt x="2631" y="1663"/>
                    <a:pt x="2644" y="1664"/>
                    <a:pt x="2656" y="1664"/>
                  </a:cubicBezTo>
                  <a:lnTo>
                    <a:pt x="2677" y="1664"/>
                  </a:lnTo>
                  <a:cubicBezTo>
                    <a:pt x="2683" y="1664"/>
                    <a:pt x="2691" y="1664"/>
                    <a:pt x="2697" y="1668"/>
                  </a:cubicBezTo>
                  <a:lnTo>
                    <a:pt x="2715" y="1668"/>
                  </a:lnTo>
                  <a:cubicBezTo>
                    <a:pt x="2878" y="1691"/>
                    <a:pt x="3014" y="1791"/>
                    <a:pt x="3093" y="1968"/>
                  </a:cubicBezTo>
                  <a:cubicBezTo>
                    <a:pt x="3298" y="2422"/>
                    <a:pt x="3063" y="3210"/>
                    <a:pt x="2571" y="3733"/>
                  </a:cubicBezTo>
                  <a:cubicBezTo>
                    <a:pt x="2363" y="3951"/>
                    <a:pt x="2141" y="4087"/>
                    <a:pt x="1943" y="4138"/>
                  </a:cubicBezTo>
                  <a:cubicBezTo>
                    <a:pt x="1933" y="4142"/>
                    <a:pt x="1926" y="4146"/>
                    <a:pt x="1916" y="4146"/>
                  </a:cubicBezTo>
                  <a:cubicBezTo>
                    <a:pt x="1909" y="4149"/>
                    <a:pt x="1902" y="4149"/>
                    <a:pt x="1895" y="4152"/>
                  </a:cubicBezTo>
                  <a:cubicBezTo>
                    <a:pt x="1881" y="4152"/>
                    <a:pt x="1868" y="4155"/>
                    <a:pt x="1854" y="4159"/>
                  </a:cubicBezTo>
                  <a:cubicBezTo>
                    <a:pt x="1837" y="4159"/>
                    <a:pt x="1820" y="4163"/>
                    <a:pt x="1803" y="4163"/>
                  </a:cubicBezTo>
                  <a:lnTo>
                    <a:pt x="1759" y="4163"/>
                  </a:lnTo>
                  <a:cubicBezTo>
                    <a:pt x="1560" y="4163"/>
                    <a:pt x="1397" y="4060"/>
                    <a:pt x="1305" y="3859"/>
                  </a:cubicBezTo>
                  <a:cubicBezTo>
                    <a:pt x="1270" y="3783"/>
                    <a:pt x="1247" y="3698"/>
                    <a:pt x="1237" y="3606"/>
                  </a:cubicBezTo>
                  <a:cubicBezTo>
                    <a:pt x="1233" y="3558"/>
                    <a:pt x="1229" y="3514"/>
                    <a:pt x="1229" y="3466"/>
                  </a:cubicBezTo>
                  <a:cubicBezTo>
                    <a:pt x="1233" y="3026"/>
                    <a:pt x="1458" y="2487"/>
                    <a:pt x="1827" y="2094"/>
                  </a:cubicBezTo>
                  <a:cubicBezTo>
                    <a:pt x="1946" y="1968"/>
                    <a:pt x="2072" y="1869"/>
                    <a:pt x="2192" y="1797"/>
                  </a:cubicBezTo>
                  <a:cubicBezTo>
                    <a:pt x="2233" y="1773"/>
                    <a:pt x="2274" y="1753"/>
                    <a:pt x="2315" y="1736"/>
                  </a:cubicBezTo>
                  <a:cubicBezTo>
                    <a:pt x="2420" y="1687"/>
                    <a:pt x="2523" y="1663"/>
                    <a:pt x="2618" y="1663"/>
                  </a:cubicBezTo>
                  <a:close/>
                  <a:moveTo>
                    <a:pt x="3311" y="0"/>
                  </a:moveTo>
                  <a:cubicBezTo>
                    <a:pt x="3307" y="0"/>
                    <a:pt x="3302" y="1"/>
                    <a:pt x="3298" y="2"/>
                  </a:cubicBezTo>
                  <a:lnTo>
                    <a:pt x="2817" y="50"/>
                  </a:lnTo>
                  <a:cubicBezTo>
                    <a:pt x="2773" y="53"/>
                    <a:pt x="2724" y="88"/>
                    <a:pt x="2711" y="121"/>
                  </a:cubicBezTo>
                  <a:lnTo>
                    <a:pt x="2448" y="825"/>
                  </a:lnTo>
                  <a:cubicBezTo>
                    <a:pt x="2434" y="858"/>
                    <a:pt x="2387" y="903"/>
                    <a:pt x="2343" y="927"/>
                  </a:cubicBezTo>
                  <a:cubicBezTo>
                    <a:pt x="2244" y="971"/>
                    <a:pt x="2144" y="1030"/>
                    <a:pt x="2045" y="1098"/>
                  </a:cubicBezTo>
                  <a:cubicBezTo>
                    <a:pt x="2024" y="1112"/>
                    <a:pt x="2001" y="1120"/>
                    <a:pt x="1981" y="1120"/>
                  </a:cubicBezTo>
                  <a:cubicBezTo>
                    <a:pt x="1964" y="1120"/>
                    <a:pt x="1949" y="1114"/>
                    <a:pt x="1940" y="1101"/>
                  </a:cubicBezTo>
                  <a:lnTo>
                    <a:pt x="1694" y="726"/>
                  </a:lnTo>
                  <a:cubicBezTo>
                    <a:pt x="1686" y="713"/>
                    <a:pt x="1674" y="707"/>
                    <a:pt x="1660" y="707"/>
                  </a:cubicBezTo>
                  <a:cubicBezTo>
                    <a:pt x="1642" y="707"/>
                    <a:pt x="1622" y="717"/>
                    <a:pt x="1605" y="736"/>
                  </a:cubicBezTo>
                  <a:lnTo>
                    <a:pt x="1076" y="1296"/>
                  </a:lnTo>
                  <a:cubicBezTo>
                    <a:pt x="1045" y="1329"/>
                    <a:pt x="1025" y="1381"/>
                    <a:pt x="1035" y="1411"/>
                  </a:cubicBezTo>
                  <a:lnTo>
                    <a:pt x="1182" y="1910"/>
                  </a:lnTo>
                  <a:cubicBezTo>
                    <a:pt x="1192" y="1940"/>
                    <a:pt x="1179" y="1995"/>
                    <a:pt x="1155" y="2033"/>
                  </a:cubicBezTo>
                  <a:cubicBezTo>
                    <a:pt x="1066" y="2169"/>
                    <a:pt x="984" y="2309"/>
                    <a:pt x="912" y="2456"/>
                  </a:cubicBezTo>
                  <a:cubicBezTo>
                    <a:pt x="892" y="2490"/>
                    <a:pt x="844" y="2528"/>
                    <a:pt x="796" y="2541"/>
                  </a:cubicBezTo>
                  <a:lnTo>
                    <a:pt x="342" y="2651"/>
                  </a:lnTo>
                  <a:cubicBezTo>
                    <a:pt x="298" y="2660"/>
                    <a:pt x="250" y="2698"/>
                    <a:pt x="240" y="2736"/>
                  </a:cubicBezTo>
                  <a:lnTo>
                    <a:pt x="11" y="3503"/>
                  </a:lnTo>
                  <a:cubicBezTo>
                    <a:pt x="1" y="3538"/>
                    <a:pt x="29" y="3569"/>
                    <a:pt x="70" y="3572"/>
                  </a:cubicBezTo>
                  <a:lnTo>
                    <a:pt x="482" y="3596"/>
                  </a:lnTo>
                  <a:cubicBezTo>
                    <a:pt x="527" y="3599"/>
                    <a:pt x="557" y="3626"/>
                    <a:pt x="554" y="3664"/>
                  </a:cubicBezTo>
                  <a:cubicBezTo>
                    <a:pt x="541" y="3801"/>
                    <a:pt x="541" y="3933"/>
                    <a:pt x="550" y="4060"/>
                  </a:cubicBezTo>
                  <a:cubicBezTo>
                    <a:pt x="554" y="4094"/>
                    <a:pt x="536" y="4149"/>
                    <a:pt x="506" y="4183"/>
                  </a:cubicBezTo>
                  <a:lnTo>
                    <a:pt x="45" y="4743"/>
                  </a:lnTo>
                  <a:cubicBezTo>
                    <a:pt x="18" y="4777"/>
                    <a:pt x="4" y="4828"/>
                    <a:pt x="18" y="4859"/>
                  </a:cubicBezTo>
                  <a:lnTo>
                    <a:pt x="237" y="5343"/>
                  </a:lnTo>
                  <a:cubicBezTo>
                    <a:pt x="240" y="5350"/>
                    <a:pt x="243" y="5354"/>
                    <a:pt x="250" y="5357"/>
                  </a:cubicBezTo>
                  <a:lnTo>
                    <a:pt x="250" y="5360"/>
                  </a:lnTo>
                  <a:cubicBezTo>
                    <a:pt x="257" y="5364"/>
                    <a:pt x="264" y="5364"/>
                    <a:pt x="267" y="5364"/>
                  </a:cubicBezTo>
                  <a:lnTo>
                    <a:pt x="270" y="5364"/>
                  </a:lnTo>
                  <a:cubicBezTo>
                    <a:pt x="284" y="5364"/>
                    <a:pt x="305" y="5354"/>
                    <a:pt x="322" y="5340"/>
                  </a:cubicBezTo>
                  <a:lnTo>
                    <a:pt x="817" y="4886"/>
                  </a:lnTo>
                  <a:cubicBezTo>
                    <a:pt x="838" y="4867"/>
                    <a:pt x="864" y="4857"/>
                    <a:pt x="886" y="4857"/>
                  </a:cubicBezTo>
                  <a:cubicBezTo>
                    <a:pt x="900" y="4857"/>
                    <a:pt x="913" y="4861"/>
                    <a:pt x="922" y="4869"/>
                  </a:cubicBezTo>
                  <a:cubicBezTo>
                    <a:pt x="987" y="4920"/>
                    <a:pt x="1059" y="4961"/>
                    <a:pt x="1134" y="4992"/>
                  </a:cubicBezTo>
                  <a:cubicBezTo>
                    <a:pt x="1168" y="5006"/>
                    <a:pt x="1192" y="5043"/>
                    <a:pt x="1185" y="5077"/>
                  </a:cubicBezTo>
                  <a:lnTo>
                    <a:pt x="1032" y="5770"/>
                  </a:lnTo>
                  <a:cubicBezTo>
                    <a:pt x="1028" y="5790"/>
                    <a:pt x="1035" y="5808"/>
                    <a:pt x="1053" y="5817"/>
                  </a:cubicBezTo>
                  <a:cubicBezTo>
                    <a:pt x="1062" y="5823"/>
                    <a:pt x="1072" y="5826"/>
                    <a:pt x="1085" y="5826"/>
                  </a:cubicBezTo>
                  <a:cubicBezTo>
                    <a:pt x="1090" y="5826"/>
                    <a:pt x="1095" y="5826"/>
                    <a:pt x="1100" y="5825"/>
                  </a:cubicBezTo>
                  <a:lnTo>
                    <a:pt x="1581" y="5776"/>
                  </a:lnTo>
                  <a:cubicBezTo>
                    <a:pt x="1626" y="5773"/>
                    <a:pt x="1673" y="5740"/>
                    <a:pt x="1687" y="5705"/>
                  </a:cubicBezTo>
                  <a:lnTo>
                    <a:pt x="1949" y="5002"/>
                  </a:lnTo>
                  <a:cubicBezTo>
                    <a:pt x="1963" y="4968"/>
                    <a:pt x="2011" y="4924"/>
                    <a:pt x="2056" y="4900"/>
                  </a:cubicBezTo>
                  <a:cubicBezTo>
                    <a:pt x="2103" y="4875"/>
                    <a:pt x="2158" y="4848"/>
                    <a:pt x="2209" y="4821"/>
                  </a:cubicBezTo>
                  <a:cubicBezTo>
                    <a:pt x="2257" y="4790"/>
                    <a:pt x="2305" y="4760"/>
                    <a:pt x="2352" y="4729"/>
                  </a:cubicBezTo>
                  <a:cubicBezTo>
                    <a:pt x="2374" y="4714"/>
                    <a:pt x="2397" y="4707"/>
                    <a:pt x="2416" y="4707"/>
                  </a:cubicBezTo>
                  <a:cubicBezTo>
                    <a:pt x="2433" y="4707"/>
                    <a:pt x="2447" y="4713"/>
                    <a:pt x="2455" y="4725"/>
                  </a:cubicBezTo>
                  <a:lnTo>
                    <a:pt x="2704" y="5101"/>
                  </a:lnTo>
                  <a:cubicBezTo>
                    <a:pt x="2707" y="5108"/>
                    <a:pt x="2711" y="5111"/>
                    <a:pt x="2715" y="5115"/>
                  </a:cubicBezTo>
                  <a:cubicBezTo>
                    <a:pt x="2720" y="5118"/>
                    <a:pt x="2727" y="5119"/>
                    <a:pt x="2735" y="5119"/>
                  </a:cubicBezTo>
                  <a:cubicBezTo>
                    <a:pt x="2752" y="5119"/>
                    <a:pt x="2773" y="5110"/>
                    <a:pt x="2793" y="5091"/>
                  </a:cubicBezTo>
                  <a:lnTo>
                    <a:pt x="3321" y="4531"/>
                  </a:lnTo>
                  <a:cubicBezTo>
                    <a:pt x="3353" y="4497"/>
                    <a:pt x="3373" y="4445"/>
                    <a:pt x="3362" y="4415"/>
                  </a:cubicBezTo>
                  <a:lnTo>
                    <a:pt x="3216" y="3917"/>
                  </a:lnTo>
                  <a:cubicBezTo>
                    <a:pt x="3206" y="3886"/>
                    <a:pt x="3219" y="3831"/>
                    <a:pt x="3244" y="3794"/>
                  </a:cubicBezTo>
                  <a:cubicBezTo>
                    <a:pt x="3332" y="3657"/>
                    <a:pt x="3414" y="3517"/>
                    <a:pt x="3485" y="3371"/>
                  </a:cubicBezTo>
                  <a:cubicBezTo>
                    <a:pt x="3503" y="3336"/>
                    <a:pt x="3554" y="3299"/>
                    <a:pt x="3602" y="3285"/>
                  </a:cubicBezTo>
                  <a:lnTo>
                    <a:pt x="4055" y="3176"/>
                  </a:lnTo>
                  <a:cubicBezTo>
                    <a:pt x="4100" y="3166"/>
                    <a:pt x="4148" y="3128"/>
                    <a:pt x="4158" y="3091"/>
                  </a:cubicBezTo>
                  <a:lnTo>
                    <a:pt x="4386" y="2323"/>
                  </a:lnTo>
                  <a:cubicBezTo>
                    <a:pt x="4394" y="2299"/>
                    <a:pt x="4383" y="2275"/>
                    <a:pt x="4359" y="2265"/>
                  </a:cubicBezTo>
                  <a:lnTo>
                    <a:pt x="4359" y="2262"/>
                  </a:lnTo>
                  <a:cubicBezTo>
                    <a:pt x="4349" y="2258"/>
                    <a:pt x="4339" y="2254"/>
                    <a:pt x="4329" y="2254"/>
                  </a:cubicBezTo>
                  <a:lnTo>
                    <a:pt x="3915" y="2230"/>
                  </a:lnTo>
                  <a:cubicBezTo>
                    <a:pt x="3871" y="2227"/>
                    <a:pt x="3841" y="2200"/>
                    <a:pt x="3844" y="2162"/>
                  </a:cubicBezTo>
                  <a:cubicBezTo>
                    <a:pt x="3851" y="2098"/>
                    <a:pt x="3854" y="2033"/>
                    <a:pt x="3854" y="1972"/>
                  </a:cubicBezTo>
                  <a:cubicBezTo>
                    <a:pt x="3854" y="1900"/>
                    <a:pt x="3851" y="1832"/>
                    <a:pt x="3844" y="1767"/>
                  </a:cubicBezTo>
                  <a:cubicBezTo>
                    <a:pt x="3844" y="1732"/>
                    <a:pt x="3861" y="1678"/>
                    <a:pt x="3892" y="1644"/>
                  </a:cubicBezTo>
                  <a:lnTo>
                    <a:pt x="4353" y="1084"/>
                  </a:lnTo>
                  <a:cubicBezTo>
                    <a:pt x="4380" y="1050"/>
                    <a:pt x="4394" y="998"/>
                    <a:pt x="4380" y="968"/>
                  </a:cubicBezTo>
                  <a:lnTo>
                    <a:pt x="4161" y="483"/>
                  </a:lnTo>
                  <a:cubicBezTo>
                    <a:pt x="4158" y="477"/>
                    <a:pt x="4155" y="473"/>
                    <a:pt x="4148" y="469"/>
                  </a:cubicBezTo>
                  <a:lnTo>
                    <a:pt x="4145" y="466"/>
                  </a:lnTo>
                  <a:cubicBezTo>
                    <a:pt x="4140" y="464"/>
                    <a:pt x="4135" y="462"/>
                    <a:pt x="4129" y="462"/>
                  </a:cubicBezTo>
                  <a:cubicBezTo>
                    <a:pt x="4113" y="462"/>
                    <a:pt x="4093" y="472"/>
                    <a:pt x="4076" y="490"/>
                  </a:cubicBezTo>
                  <a:lnTo>
                    <a:pt x="3581" y="940"/>
                  </a:lnTo>
                  <a:cubicBezTo>
                    <a:pt x="3560" y="959"/>
                    <a:pt x="3534" y="969"/>
                    <a:pt x="3511" y="969"/>
                  </a:cubicBezTo>
                  <a:cubicBezTo>
                    <a:pt x="3496" y="969"/>
                    <a:pt x="3483" y="965"/>
                    <a:pt x="3472" y="958"/>
                  </a:cubicBezTo>
                  <a:cubicBezTo>
                    <a:pt x="3411" y="903"/>
                    <a:pt x="3339" y="866"/>
                    <a:pt x="3264" y="835"/>
                  </a:cubicBezTo>
                  <a:cubicBezTo>
                    <a:pt x="3230" y="821"/>
                    <a:pt x="3206" y="784"/>
                    <a:pt x="3213" y="749"/>
                  </a:cubicBezTo>
                  <a:lnTo>
                    <a:pt x="3367" y="57"/>
                  </a:lnTo>
                  <a:cubicBezTo>
                    <a:pt x="3370" y="36"/>
                    <a:pt x="3362" y="19"/>
                    <a:pt x="3346" y="9"/>
                  </a:cubicBezTo>
                  <a:cubicBezTo>
                    <a:pt x="3336" y="4"/>
                    <a:pt x="3324" y="0"/>
                    <a:pt x="331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6631;p43">
              <a:extLst>
                <a:ext uri="{FF2B5EF4-FFF2-40B4-BE49-F238E27FC236}">
                  <a16:creationId xmlns:a16="http://schemas.microsoft.com/office/drawing/2014/main" id="{DE7F3AF8-D4AD-4AFE-AD53-A63E4F7BF172}"/>
                </a:ext>
              </a:extLst>
            </p:cNvPr>
            <p:cNvSpPr/>
            <p:nvPr/>
          </p:nvSpPr>
          <p:spPr>
            <a:xfrm>
              <a:off x="5515450" y="2436350"/>
              <a:ext cx="83300" cy="110475"/>
            </a:xfrm>
            <a:custGeom>
              <a:avLst/>
              <a:gdLst/>
              <a:ahLst/>
              <a:cxnLst/>
              <a:rect l="l" t="t" r="r" b="b"/>
              <a:pathLst>
                <a:path w="3332" h="4419" extrusionOk="0">
                  <a:moveTo>
                    <a:pt x="1997" y="1259"/>
                  </a:moveTo>
                  <a:cubicBezTo>
                    <a:pt x="2003" y="1259"/>
                    <a:pt x="2009" y="1259"/>
                    <a:pt x="2014" y="1259"/>
                  </a:cubicBezTo>
                  <a:lnTo>
                    <a:pt x="2018" y="1259"/>
                  </a:lnTo>
                  <a:cubicBezTo>
                    <a:pt x="2021" y="1259"/>
                    <a:pt x="2024" y="1263"/>
                    <a:pt x="2027" y="1263"/>
                  </a:cubicBezTo>
                  <a:lnTo>
                    <a:pt x="2041" y="1263"/>
                  </a:lnTo>
                  <a:cubicBezTo>
                    <a:pt x="2048" y="1263"/>
                    <a:pt x="2051" y="1263"/>
                    <a:pt x="2055" y="1266"/>
                  </a:cubicBezTo>
                  <a:cubicBezTo>
                    <a:pt x="2181" y="1284"/>
                    <a:pt x="2284" y="1358"/>
                    <a:pt x="2345" y="1492"/>
                  </a:cubicBezTo>
                  <a:cubicBezTo>
                    <a:pt x="2498" y="1836"/>
                    <a:pt x="2321" y="2434"/>
                    <a:pt x="1945" y="2829"/>
                  </a:cubicBezTo>
                  <a:cubicBezTo>
                    <a:pt x="1789" y="2996"/>
                    <a:pt x="1621" y="3099"/>
                    <a:pt x="1471" y="3140"/>
                  </a:cubicBezTo>
                  <a:cubicBezTo>
                    <a:pt x="1465" y="3140"/>
                    <a:pt x="1457" y="3143"/>
                    <a:pt x="1451" y="3143"/>
                  </a:cubicBezTo>
                  <a:cubicBezTo>
                    <a:pt x="1444" y="3147"/>
                    <a:pt x="1441" y="3147"/>
                    <a:pt x="1437" y="3147"/>
                  </a:cubicBezTo>
                  <a:cubicBezTo>
                    <a:pt x="1424" y="3150"/>
                    <a:pt x="1413" y="3150"/>
                    <a:pt x="1403" y="3154"/>
                  </a:cubicBezTo>
                  <a:cubicBezTo>
                    <a:pt x="1389" y="3154"/>
                    <a:pt x="1379" y="3157"/>
                    <a:pt x="1365" y="3157"/>
                  </a:cubicBezTo>
                  <a:lnTo>
                    <a:pt x="1331" y="3157"/>
                  </a:lnTo>
                  <a:cubicBezTo>
                    <a:pt x="1181" y="3157"/>
                    <a:pt x="1055" y="3078"/>
                    <a:pt x="986" y="2925"/>
                  </a:cubicBezTo>
                  <a:cubicBezTo>
                    <a:pt x="959" y="2867"/>
                    <a:pt x="942" y="2802"/>
                    <a:pt x="935" y="2733"/>
                  </a:cubicBezTo>
                  <a:cubicBezTo>
                    <a:pt x="932" y="2700"/>
                    <a:pt x="929" y="2665"/>
                    <a:pt x="929" y="2628"/>
                  </a:cubicBezTo>
                  <a:cubicBezTo>
                    <a:pt x="932" y="2297"/>
                    <a:pt x="1103" y="1884"/>
                    <a:pt x="1383" y="1587"/>
                  </a:cubicBezTo>
                  <a:cubicBezTo>
                    <a:pt x="1474" y="1492"/>
                    <a:pt x="1570" y="1416"/>
                    <a:pt x="1662" y="1361"/>
                  </a:cubicBezTo>
                  <a:cubicBezTo>
                    <a:pt x="1693" y="1345"/>
                    <a:pt x="1723" y="1328"/>
                    <a:pt x="1755" y="1314"/>
                  </a:cubicBezTo>
                  <a:cubicBezTo>
                    <a:pt x="1837" y="1279"/>
                    <a:pt x="1920" y="1259"/>
                    <a:pt x="1997" y="1259"/>
                  </a:cubicBezTo>
                  <a:close/>
                  <a:moveTo>
                    <a:pt x="2498" y="0"/>
                  </a:moveTo>
                  <a:lnTo>
                    <a:pt x="2133" y="38"/>
                  </a:lnTo>
                  <a:cubicBezTo>
                    <a:pt x="2099" y="41"/>
                    <a:pt x="2062" y="65"/>
                    <a:pt x="2051" y="92"/>
                  </a:cubicBezTo>
                  <a:lnTo>
                    <a:pt x="1854" y="624"/>
                  </a:lnTo>
                  <a:cubicBezTo>
                    <a:pt x="1843" y="652"/>
                    <a:pt x="1809" y="686"/>
                    <a:pt x="1775" y="703"/>
                  </a:cubicBezTo>
                  <a:cubicBezTo>
                    <a:pt x="1700" y="737"/>
                    <a:pt x="1625" y="781"/>
                    <a:pt x="1550" y="833"/>
                  </a:cubicBezTo>
                  <a:cubicBezTo>
                    <a:pt x="1533" y="844"/>
                    <a:pt x="1515" y="850"/>
                    <a:pt x="1499" y="850"/>
                  </a:cubicBezTo>
                  <a:cubicBezTo>
                    <a:pt x="1487" y="850"/>
                    <a:pt x="1476" y="846"/>
                    <a:pt x="1471" y="836"/>
                  </a:cubicBezTo>
                  <a:lnTo>
                    <a:pt x="1284" y="550"/>
                  </a:lnTo>
                  <a:cubicBezTo>
                    <a:pt x="1277" y="541"/>
                    <a:pt x="1268" y="536"/>
                    <a:pt x="1257" y="536"/>
                  </a:cubicBezTo>
                  <a:cubicBezTo>
                    <a:pt x="1244" y="536"/>
                    <a:pt x="1229" y="543"/>
                    <a:pt x="1216" y="556"/>
                  </a:cubicBezTo>
                  <a:lnTo>
                    <a:pt x="813" y="983"/>
                  </a:lnTo>
                  <a:cubicBezTo>
                    <a:pt x="789" y="1007"/>
                    <a:pt x="775" y="1048"/>
                    <a:pt x="781" y="1071"/>
                  </a:cubicBezTo>
                  <a:lnTo>
                    <a:pt x="895" y="1451"/>
                  </a:lnTo>
                  <a:cubicBezTo>
                    <a:pt x="901" y="1471"/>
                    <a:pt x="891" y="1512"/>
                    <a:pt x="874" y="1539"/>
                  </a:cubicBezTo>
                  <a:cubicBezTo>
                    <a:pt x="806" y="1645"/>
                    <a:pt x="745" y="1750"/>
                    <a:pt x="690" y="1860"/>
                  </a:cubicBezTo>
                  <a:cubicBezTo>
                    <a:pt x="676" y="1887"/>
                    <a:pt x="635" y="1918"/>
                    <a:pt x="601" y="1925"/>
                  </a:cubicBezTo>
                  <a:lnTo>
                    <a:pt x="256" y="2010"/>
                  </a:lnTo>
                  <a:cubicBezTo>
                    <a:pt x="222" y="2017"/>
                    <a:pt x="188" y="2048"/>
                    <a:pt x="181" y="2075"/>
                  </a:cubicBezTo>
                  <a:lnTo>
                    <a:pt x="7" y="2656"/>
                  </a:lnTo>
                  <a:cubicBezTo>
                    <a:pt x="0" y="2683"/>
                    <a:pt x="17" y="2706"/>
                    <a:pt x="52" y="2710"/>
                  </a:cubicBezTo>
                  <a:lnTo>
                    <a:pt x="365" y="2727"/>
                  </a:lnTo>
                  <a:cubicBezTo>
                    <a:pt x="396" y="2727"/>
                    <a:pt x="420" y="2751"/>
                    <a:pt x="417" y="2778"/>
                  </a:cubicBezTo>
                  <a:cubicBezTo>
                    <a:pt x="406" y="2881"/>
                    <a:pt x="406" y="2983"/>
                    <a:pt x="417" y="3078"/>
                  </a:cubicBezTo>
                  <a:cubicBezTo>
                    <a:pt x="420" y="3106"/>
                    <a:pt x="403" y="3147"/>
                    <a:pt x="383" y="3171"/>
                  </a:cubicBezTo>
                  <a:lnTo>
                    <a:pt x="31" y="3598"/>
                  </a:lnTo>
                  <a:cubicBezTo>
                    <a:pt x="11" y="3621"/>
                    <a:pt x="0" y="3662"/>
                    <a:pt x="11" y="3683"/>
                  </a:cubicBezTo>
                  <a:lnTo>
                    <a:pt x="178" y="4051"/>
                  </a:lnTo>
                  <a:cubicBezTo>
                    <a:pt x="178" y="4058"/>
                    <a:pt x="181" y="4061"/>
                    <a:pt x="188" y="4064"/>
                  </a:cubicBezTo>
                  <a:cubicBezTo>
                    <a:pt x="192" y="4064"/>
                    <a:pt x="198" y="4069"/>
                    <a:pt x="202" y="4069"/>
                  </a:cubicBezTo>
                  <a:cubicBezTo>
                    <a:pt x="215" y="4069"/>
                    <a:pt x="229" y="4061"/>
                    <a:pt x="242" y="4048"/>
                  </a:cubicBezTo>
                  <a:lnTo>
                    <a:pt x="618" y="3707"/>
                  </a:lnTo>
                  <a:cubicBezTo>
                    <a:pt x="633" y="3692"/>
                    <a:pt x="653" y="3683"/>
                    <a:pt x="671" y="3683"/>
                  </a:cubicBezTo>
                  <a:cubicBezTo>
                    <a:pt x="682" y="3683"/>
                    <a:pt x="692" y="3686"/>
                    <a:pt x="700" y="3693"/>
                  </a:cubicBezTo>
                  <a:cubicBezTo>
                    <a:pt x="748" y="3734"/>
                    <a:pt x="802" y="3765"/>
                    <a:pt x="857" y="3785"/>
                  </a:cubicBezTo>
                  <a:cubicBezTo>
                    <a:pt x="884" y="3795"/>
                    <a:pt x="901" y="3823"/>
                    <a:pt x="895" y="3850"/>
                  </a:cubicBezTo>
                  <a:lnTo>
                    <a:pt x="781" y="4376"/>
                  </a:lnTo>
                  <a:cubicBezTo>
                    <a:pt x="778" y="4389"/>
                    <a:pt x="781" y="4403"/>
                    <a:pt x="795" y="4409"/>
                  </a:cubicBezTo>
                  <a:lnTo>
                    <a:pt x="795" y="4413"/>
                  </a:lnTo>
                  <a:cubicBezTo>
                    <a:pt x="803" y="4416"/>
                    <a:pt x="810" y="4418"/>
                    <a:pt x="819" y="4418"/>
                  </a:cubicBezTo>
                  <a:cubicBezTo>
                    <a:pt x="822" y="4418"/>
                    <a:pt x="826" y="4418"/>
                    <a:pt x="830" y="4417"/>
                  </a:cubicBezTo>
                  <a:lnTo>
                    <a:pt x="1198" y="4382"/>
                  </a:lnTo>
                  <a:cubicBezTo>
                    <a:pt x="1232" y="4379"/>
                    <a:pt x="1266" y="4351"/>
                    <a:pt x="1277" y="4324"/>
                  </a:cubicBezTo>
                  <a:lnTo>
                    <a:pt x="1474" y="3795"/>
                  </a:lnTo>
                  <a:cubicBezTo>
                    <a:pt x="1485" y="3765"/>
                    <a:pt x="1523" y="3734"/>
                    <a:pt x="1556" y="3716"/>
                  </a:cubicBezTo>
                  <a:cubicBezTo>
                    <a:pt x="1594" y="3700"/>
                    <a:pt x="1632" y="3680"/>
                    <a:pt x="1673" y="3655"/>
                  </a:cubicBezTo>
                  <a:cubicBezTo>
                    <a:pt x="1707" y="3634"/>
                    <a:pt x="1744" y="3611"/>
                    <a:pt x="1782" y="3584"/>
                  </a:cubicBezTo>
                  <a:cubicBezTo>
                    <a:pt x="1797" y="3573"/>
                    <a:pt x="1813" y="3568"/>
                    <a:pt x="1827" y="3568"/>
                  </a:cubicBezTo>
                  <a:cubicBezTo>
                    <a:pt x="1841" y="3568"/>
                    <a:pt x="1853" y="3573"/>
                    <a:pt x="1860" y="3584"/>
                  </a:cubicBezTo>
                  <a:lnTo>
                    <a:pt x="2048" y="3870"/>
                  </a:lnTo>
                  <a:cubicBezTo>
                    <a:pt x="2051" y="3874"/>
                    <a:pt x="2051" y="3877"/>
                    <a:pt x="2058" y="3877"/>
                  </a:cubicBezTo>
                  <a:cubicBezTo>
                    <a:pt x="2063" y="3880"/>
                    <a:pt x="2068" y="3882"/>
                    <a:pt x="2073" y="3882"/>
                  </a:cubicBezTo>
                  <a:cubicBezTo>
                    <a:pt x="2086" y="3882"/>
                    <a:pt x="2102" y="3874"/>
                    <a:pt x="2117" y="3860"/>
                  </a:cubicBezTo>
                  <a:lnTo>
                    <a:pt x="2516" y="3437"/>
                  </a:lnTo>
                  <a:cubicBezTo>
                    <a:pt x="2539" y="3409"/>
                    <a:pt x="2553" y="3372"/>
                    <a:pt x="2547" y="3348"/>
                  </a:cubicBezTo>
                  <a:lnTo>
                    <a:pt x="2437" y="2969"/>
                  </a:lnTo>
                  <a:cubicBezTo>
                    <a:pt x="2430" y="2946"/>
                    <a:pt x="2437" y="2905"/>
                    <a:pt x="2457" y="2877"/>
                  </a:cubicBezTo>
                  <a:cubicBezTo>
                    <a:pt x="2526" y="2774"/>
                    <a:pt x="2588" y="2665"/>
                    <a:pt x="2642" y="2556"/>
                  </a:cubicBezTo>
                  <a:cubicBezTo>
                    <a:pt x="2656" y="2529"/>
                    <a:pt x="2693" y="2502"/>
                    <a:pt x="2727" y="2492"/>
                  </a:cubicBezTo>
                  <a:lnTo>
                    <a:pt x="3072" y="2410"/>
                  </a:lnTo>
                  <a:cubicBezTo>
                    <a:pt x="3106" y="2399"/>
                    <a:pt x="3141" y="2372"/>
                    <a:pt x="3150" y="2344"/>
                  </a:cubicBezTo>
                  <a:lnTo>
                    <a:pt x="3325" y="1761"/>
                  </a:lnTo>
                  <a:cubicBezTo>
                    <a:pt x="3328" y="1744"/>
                    <a:pt x="3321" y="1727"/>
                    <a:pt x="3304" y="1717"/>
                  </a:cubicBezTo>
                  <a:cubicBezTo>
                    <a:pt x="3297" y="1714"/>
                    <a:pt x="3290" y="1710"/>
                    <a:pt x="3280" y="1710"/>
                  </a:cubicBezTo>
                  <a:lnTo>
                    <a:pt x="2966" y="1693"/>
                  </a:lnTo>
                  <a:cubicBezTo>
                    <a:pt x="2936" y="1689"/>
                    <a:pt x="2911" y="1665"/>
                    <a:pt x="2915" y="1642"/>
                  </a:cubicBezTo>
                  <a:cubicBezTo>
                    <a:pt x="2919" y="1591"/>
                    <a:pt x="2922" y="1542"/>
                    <a:pt x="2922" y="1495"/>
                  </a:cubicBezTo>
                  <a:cubicBezTo>
                    <a:pt x="2922" y="1440"/>
                    <a:pt x="2919" y="1389"/>
                    <a:pt x="2915" y="1338"/>
                  </a:cubicBezTo>
                  <a:cubicBezTo>
                    <a:pt x="2911" y="1314"/>
                    <a:pt x="2925" y="1273"/>
                    <a:pt x="2949" y="1246"/>
                  </a:cubicBezTo>
                  <a:lnTo>
                    <a:pt x="3297" y="822"/>
                  </a:lnTo>
                  <a:cubicBezTo>
                    <a:pt x="3321" y="795"/>
                    <a:pt x="3331" y="754"/>
                    <a:pt x="3321" y="734"/>
                  </a:cubicBezTo>
                  <a:lnTo>
                    <a:pt x="3154" y="365"/>
                  </a:lnTo>
                  <a:cubicBezTo>
                    <a:pt x="3150" y="362"/>
                    <a:pt x="3147" y="358"/>
                    <a:pt x="3144" y="355"/>
                  </a:cubicBezTo>
                  <a:lnTo>
                    <a:pt x="3141" y="355"/>
                  </a:lnTo>
                  <a:cubicBezTo>
                    <a:pt x="3136" y="353"/>
                    <a:pt x="3131" y="352"/>
                    <a:pt x="3126" y="352"/>
                  </a:cubicBezTo>
                  <a:cubicBezTo>
                    <a:pt x="3114" y="352"/>
                    <a:pt x="3101" y="357"/>
                    <a:pt x="3089" y="369"/>
                  </a:cubicBezTo>
                  <a:lnTo>
                    <a:pt x="2714" y="713"/>
                  </a:lnTo>
                  <a:cubicBezTo>
                    <a:pt x="2697" y="728"/>
                    <a:pt x="2678" y="735"/>
                    <a:pt x="2661" y="735"/>
                  </a:cubicBezTo>
                  <a:cubicBezTo>
                    <a:pt x="2650" y="735"/>
                    <a:pt x="2640" y="732"/>
                    <a:pt x="2632" y="727"/>
                  </a:cubicBezTo>
                  <a:cubicBezTo>
                    <a:pt x="2584" y="686"/>
                    <a:pt x="2529" y="655"/>
                    <a:pt x="2471" y="632"/>
                  </a:cubicBezTo>
                  <a:cubicBezTo>
                    <a:pt x="2448" y="621"/>
                    <a:pt x="2427" y="594"/>
                    <a:pt x="2434" y="567"/>
                  </a:cubicBezTo>
                  <a:lnTo>
                    <a:pt x="2550" y="44"/>
                  </a:lnTo>
                  <a:cubicBezTo>
                    <a:pt x="2553" y="27"/>
                    <a:pt x="2547" y="14"/>
                    <a:pt x="2533" y="7"/>
                  </a:cubicBezTo>
                  <a:cubicBezTo>
                    <a:pt x="2526" y="0"/>
                    <a:pt x="2512" y="0"/>
                    <a:pt x="249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6632;p43">
              <a:extLst>
                <a:ext uri="{FF2B5EF4-FFF2-40B4-BE49-F238E27FC236}">
                  <a16:creationId xmlns:a16="http://schemas.microsoft.com/office/drawing/2014/main" id="{3A1FC453-4B26-412E-B623-AB4B05D54780}"/>
                </a:ext>
              </a:extLst>
            </p:cNvPr>
            <p:cNvSpPr/>
            <p:nvPr/>
          </p:nvSpPr>
          <p:spPr>
            <a:xfrm>
              <a:off x="4825675" y="2799825"/>
              <a:ext cx="56175" cy="208625"/>
            </a:xfrm>
            <a:custGeom>
              <a:avLst/>
              <a:gdLst/>
              <a:ahLst/>
              <a:cxnLst/>
              <a:rect l="l" t="t" r="r" b="b"/>
              <a:pathLst>
                <a:path w="2247" h="8345" extrusionOk="0">
                  <a:moveTo>
                    <a:pt x="1" y="0"/>
                  </a:moveTo>
                  <a:lnTo>
                    <a:pt x="1" y="6437"/>
                  </a:lnTo>
                  <a:cubicBezTo>
                    <a:pt x="1" y="6939"/>
                    <a:pt x="273" y="7407"/>
                    <a:pt x="711" y="7653"/>
                  </a:cubicBezTo>
                  <a:lnTo>
                    <a:pt x="1929" y="8345"/>
                  </a:lnTo>
                  <a:lnTo>
                    <a:pt x="2247" y="7782"/>
                  </a:lnTo>
                  <a:lnTo>
                    <a:pt x="1028" y="7092"/>
                  </a:lnTo>
                  <a:cubicBezTo>
                    <a:pt x="793" y="6960"/>
                    <a:pt x="645" y="6706"/>
                    <a:pt x="645" y="6437"/>
                  </a:cubicBezTo>
                  <a:lnTo>
                    <a:pt x="6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6633;p43">
              <a:extLst>
                <a:ext uri="{FF2B5EF4-FFF2-40B4-BE49-F238E27FC236}">
                  <a16:creationId xmlns:a16="http://schemas.microsoft.com/office/drawing/2014/main" id="{4205FA1B-5B04-4A72-A91C-035B4BBCDC69}"/>
                </a:ext>
              </a:extLst>
            </p:cNvPr>
            <p:cNvSpPr/>
            <p:nvPr/>
          </p:nvSpPr>
          <p:spPr>
            <a:xfrm>
              <a:off x="4774650" y="2608475"/>
              <a:ext cx="196450" cy="252425"/>
            </a:xfrm>
            <a:custGeom>
              <a:avLst/>
              <a:gdLst/>
              <a:ahLst/>
              <a:cxnLst/>
              <a:rect l="l" t="t" r="r" b="b"/>
              <a:pathLst>
                <a:path w="7858" h="10097" extrusionOk="0">
                  <a:moveTo>
                    <a:pt x="7104" y="0"/>
                  </a:moveTo>
                  <a:cubicBezTo>
                    <a:pt x="6976" y="0"/>
                    <a:pt x="6848" y="23"/>
                    <a:pt x="6745" y="71"/>
                  </a:cubicBezTo>
                  <a:lnTo>
                    <a:pt x="400" y="2999"/>
                  </a:lnTo>
                  <a:cubicBezTo>
                    <a:pt x="178" y="3102"/>
                    <a:pt x="0" y="3381"/>
                    <a:pt x="0" y="3623"/>
                  </a:cubicBezTo>
                  <a:lnTo>
                    <a:pt x="0" y="9357"/>
                  </a:lnTo>
                  <a:cubicBezTo>
                    <a:pt x="0" y="9600"/>
                    <a:pt x="161" y="9890"/>
                    <a:pt x="359" y="10003"/>
                  </a:cubicBezTo>
                  <a:cubicBezTo>
                    <a:pt x="466" y="10065"/>
                    <a:pt x="613" y="10097"/>
                    <a:pt x="761" y="10097"/>
                  </a:cubicBezTo>
                  <a:cubicBezTo>
                    <a:pt x="887" y="10097"/>
                    <a:pt x="1013" y="10074"/>
                    <a:pt x="1114" y="10027"/>
                  </a:cubicBezTo>
                  <a:lnTo>
                    <a:pt x="7458" y="7095"/>
                  </a:lnTo>
                  <a:cubicBezTo>
                    <a:pt x="7680" y="6993"/>
                    <a:pt x="7857" y="6712"/>
                    <a:pt x="7857" y="6470"/>
                  </a:cubicBezTo>
                  <a:lnTo>
                    <a:pt x="7857" y="736"/>
                  </a:lnTo>
                  <a:cubicBezTo>
                    <a:pt x="7857" y="494"/>
                    <a:pt x="7697" y="204"/>
                    <a:pt x="7503" y="91"/>
                  </a:cubicBezTo>
                  <a:cubicBezTo>
                    <a:pt x="7397" y="31"/>
                    <a:pt x="7251" y="0"/>
                    <a:pt x="710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6634;p43">
              <a:extLst>
                <a:ext uri="{FF2B5EF4-FFF2-40B4-BE49-F238E27FC236}">
                  <a16:creationId xmlns:a16="http://schemas.microsoft.com/office/drawing/2014/main" id="{05FEED9B-759D-4B5F-AAEC-39AF8881606B}"/>
                </a:ext>
              </a:extLst>
            </p:cNvPr>
            <p:cNvSpPr/>
            <p:nvPr/>
          </p:nvSpPr>
          <p:spPr>
            <a:xfrm>
              <a:off x="4774650" y="2689825"/>
              <a:ext cx="35775" cy="171075"/>
            </a:xfrm>
            <a:custGeom>
              <a:avLst/>
              <a:gdLst/>
              <a:ahLst/>
              <a:cxnLst/>
              <a:rect l="l" t="t" r="r" b="b"/>
              <a:pathLst>
                <a:path w="1431" h="6843" extrusionOk="0">
                  <a:moveTo>
                    <a:pt x="120" y="1"/>
                  </a:moveTo>
                  <a:cubicBezTo>
                    <a:pt x="49" y="114"/>
                    <a:pt x="0" y="247"/>
                    <a:pt x="0" y="369"/>
                  </a:cubicBezTo>
                  <a:lnTo>
                    <a:pt x="0" y="6103"/>
                  </a:lnTo>
                  <a:cubicBezTo>
                    <a:pt x="0" y="6346"/>
                    <a:pt x="161" y="6636"/>
                    <a:pt x="359" y="6749"/>
                  </a:cubicBezTo>
                  <a:cubicBezTo>
                    <a:pt x="466" y="6811"/>
                    <a:pt x="613" y="6843"/>
                    <a:pt x="761" y="6843"/>
                  </a:cubicBezTo>
                  <a:cubicBezTo>
                    <a:pt x="887" y="6843"/>
                    <a:pt x="1013" y="6820"/>
                    <a:pt x="1114" y="6773"/>
                  </a:cubicBezTo>
                  <a:lnTo>
                    <a:pt x="1431" y="6626"/>
                  </a:lnTo>
                  <a:lnTo>
                    <a:pt x="1431" y="755"/>
                  </a:lnTo>
                  <a:lnTo>
                    <a:pt x="1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6635;p43">
              <a:extLst>
                <a:ext uri="{FF2B5EF4-FFF2-40B4-BE49-F238E27FC236}">
                  <a16:creationId xmlns:a16="http://schemas.microsoft.com/office/drawing/2014/main" id="{68765AD5-107A-41BE-84DB-7364208F8500}"/>
                </a:ext>
              </a:extLst>
            </p:cNvPr>
            <p:cNvSpPr/>
            <p:nvPr/>
          </p:nvSpPr>
          <p:spPr>
            <a:xfrm>
              <a:off x="4792475" y="2619575"/>
              <a:ext cx="178625" cy="240500"/>
            </a:xfrm>
            <a:custGeom>
              <a:avLst/>
              <a:gdLst/>
              <a:ahLst/>
              <a:cxnLst/>
              <a:rect l="l" t="t" r="r" b="b"/>
              <a:pathLst>
                <a:path w="7145" h="9620" extrusionOk="0">
                  <a:moveTo>
                    <a:pt x="6899" y="1"/>
                  </a:moveTo>
                  <a:cubicBezTo>
                    <a:pt x="6851" y="1"/>
                    <a:pt x="6799" y="12"/>
                    <a:pt x="6745" y="37"/>
                  </a:cubicBezTo>
                  <a:lnTo>
                    <a:pt x="401" y="2968"/>
                  </a:lnTo>
                  <a:cubicBezTo>
                    <a:pt x="182" y="3071"/>
                    <a:pt x="1" y="3350"/>
                    <a:pt x="1" y="3592"/>
                  </a:cubicBezTo>
                  <a:lnTo>
                    <a:pt x="1" y="9326"/>
                  </a:lnTo>
                  <a:cubicBezTo>
                    <a:pt x="1" y="9509"/>
                    <a:pt x="104" y="9620"/>
                    <a:pt x="248" y="9620"/>
                  </a:cubicBezTo>
                  <a:cubicBezTo>
                    <a:pt x="295" y="9620"/>
                    <a:pt x="347" y="9608"/>
                    <a:pt x="401" y="9583"/>
                  </a:cubicBezTo>
                  <a:lnTo>
                    <a:pt x="6745" y="6651"/>
                  </a:lnTo>
                  <a:cubicBezTo>
                    <a:pt x="6967" y="6549"/>
                    <a:pt x="7144" y="6268"/>
                    <a:pt x="7144" y="6026"/>
                  </a:cubicBezTo>
                  <a:lnTo>
                    <a:pt x="7144" y="292"/>
                  </a:lnTo>
                  <a:cubicBezTo>
                    <a:pt x="7144" y="109"/>
                    <a:pt x="7043" y="1"/>
                    <a:pt x="689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6636;p43">
              <a:extLst>
                <a:ext uri="{FF2B5EF4-FFF2-40B4-BE49-F238E27FC236}">
                  <a16:creationId xmlns:a16="http://schemas.microsoft.com/office/drawing/2014/main" id="{8644E457-C4F1-40E0-BAF9-A490314BFE80}"/>
                </a:ext>
              </a:extLst>
            </p:cNvPr>
            <p:cNvSpPr/>
            <p:nvPr/>
          </p:nvSpPr>
          <p:spPr>
            <a:xfrm>
              <a:off x="4804025" y="3005550"/>
              <a:ext cx="33525" cy="293825"/>
            </a:xfrm>
            <a:custGeom>
              <a:avLst/>
              <a:gdLst/>
              <a:ahLst/>
              <a:cxnLst/>
              <a:rect l="l" t="t" r="r" b="b"/>
              <a:pathLst>
                <a:path w="1341" h="11753" extrusionOk="0">
                  <a:moveTo>
                    <a:pt x="484" y="0"/>
                  </a:moveTo>
                  <a:cubicBezTo>
                    <a:pt x="218" y="0"/>
                    <a:pt x="0" y="218"/>
                    <a:pt x="0" y="484"/>
                  </a:cubicBezTo>
                  <a:lnTo>
                    <a:pt x="0" y="11249"/>
                  </a:lnTo>
                  <a:cubicBezTo>
                    <a:pt x="0" y="11342"/>
                    <a:pt x="65" y="11451"/>
                    <a:pt x="143" y="11495"/>
                  </a:cubicBezTo>
                  <a:lnTo>
                    <a:pt x="525" y="11717"/>
                  </a:lnTo>
                  <a:cubicBezTo>
                    <a:pt x="564" y="11741"/>
                    <a:pt x="616" y="11753"/>
                    <a:pt x="668" y="11753"/>
                  </a:cubicBezTo>
                  <a:cubicBezTo>
                    <a:pt x="720" y="11753"/>
                    <a:pt x="773" y="11741"/>
                    <a:pt x="812" y="11717"/>
                  </a:cubicBezTo>
                  <a:lnTo>
                    <a:pt x="1198" y="11495"/>
                  </a:lnTo>
                  <a:cubicBezTo>
                    <a:pt x="1276" y="11451"/>
                    <a:pt x="1341" y="11342"/>
                    <a:pt x="1341" y="11249"/>
                  </a:cubicBezTo>
                  <a:lnTo>
                    <a:pt x="1341" y="484"/>
                  </a:lnTo>
                  <a:cubicBezTo>
                    <a:pt x="1341" y="218"/>
                    <a:pt x="1122" y="0"/>
                    <a:pt x="8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6637;p43">
              <a:extLst>
                <a:ext uri="{FF2B5EF4-FFF2-40B4-BE49-F238E27FC236}">
                  <a16:creationId xmlns:a16="http://schemas.microsoft.com/office/drawing/2014/main" id="{0026CF00-E63B-43FB-9F28-86DE6785A06B}"/>
                </a:ext>
              </a:extLst>
            </p:cNvPr>
            <p:cNvSpPr/>
            <p:nvPr/>
          </p:nvSpPr>
          <p:spPr>
            <a:xfrm>
              <a:off x="4804025" y="3005550"/>
              <a:ext cx="16725" cy="293625"/>
            </a:xfrm>
            <a:custGeom>
              <a:avLst/>
              <a:gdLst/>
              <a:ahLst/>
              <a:cxnLst/>
              <a:rect l="l" t="t" r="r" b="b"/>
              <a:pathLst>
                <a:path w="669" h="11745" extrusionOk="0">
                  <a:moveTo>
                    <a:pt x="334" y="0"/>
                  </a:moveTo>
                  <a:cubicBezTo>
                    <a:pt x="150" y="0"/>
                    <a:pt x="0" y="150"/>
                    <a:pt x="0" y="334"/>
                  </a:cubicBezTo>
                  <a:lnTo>
                    <a:pt x="0" y="11256"/>
                  </a:lnTo>
                  <a:cubicBezTo>
                    <a:pt x="0" y="11342"/>
                    <a:pt x="62" y="11451"/>
                    <a:pt x="136" y="11495"/>
                  </a:cubicBezTo>
                  <a:lnTo>
                    <a:pt x="542" y="11727"/>
                  </a:lnTo>
                  <a:cubicBezTo>
                    <a:pt x="563" y="11739"/>
                    <a:pt x="583" y="11744"/>
                    <a:pt x="600" y="11744"/>
                  </a:cubicBezTo>
                  <a:cubicBezTo>
                    <a:pt x="641" y="11744"/>
                    <a:pt x="668" y="11711"/>
                    <a:pt x="668" y="11655"/>
                  </a:cubicBezTo>
                  <a:lnTo>
                    <a:pt x="668" y="334"/>
                  </a:lnTo>
                  <a:cubicBezTo>
                    <a:pt x="668" y="150"/>
                    <a:pt x="519" y="0"/>
                    <a:pt x="33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6638;p43">
              <a:extLst>
                <a:ext uri="{FF2B5EF4-FFF2-40B4-BE49-F238E27FC236}">
                  <a16:creationId xmlns:a16="http://schemas.microsoft.com/office/drawing/2014/main" id="{520C6E31-87BB-4C34-9638-4DFB0BF2E857}"/>
                </a:ext>
              </a:extLst>
            </p:cNvPr>
            <p:cNvSpPr/>
            <p:nvPr/>
          </p:nvSpPr>
          <p:spPr>
            <a:xfrm>
              <a:off x="4985150" y="3108025"/>
              <a:ext cx="33550" cy="293750"/>
            </a:xfrm>
            <a:custGeom>
              <a:avLst/>
              <a:gdLst/>
              <a:ahLst/>
              <a:cxnLst/>
              <a:rect l="l" t="t" r="r" b="b"/>
              <a:pathLst>
                <a:path w="1342" h="11750" extrusionOk="0">
                  <a:moveTo>
                    <a:pt x="168" y="0"/>
                  </a:moveTo>
                  <a:cubicBezTo>
                    <a:pt x="76" y="0"/>
                    <a:pt x="0" y="75"/>
                    <a:pt x="0" y="164"/>
                  </a:cubicBezTo>
                  <a:lnTo>
                    <a:pt x="0" y="11249"/>
                  </a:lnTo>
                  <a:cubicBezTo>
                    <a:pt x="0" y="11338"/>
                    <a:pt x="66" y="11451"/>
                    <a:pt x="144" y="11495"/>
                  </a:cubicBezTo>
                  <a:lnTo>
                    <a:pt x="529" y="11717"/>
                  </a:lnTo>
                  <a:cubicBezTo>
                    <a:pt x="569" y="11739"/>
                    <a:pt x="620" y="11750"/>
                    <a:pt x="671" y="11750"/>
                  </a:cubicBezTo>
                  <a:cubicBezTo>
                    <a:pt x="723" y="11750"/>
                    <a:pt x="775" y="11739"/>
                    <a:pt x="816" y="11717"/>
                  </a:cubicBezTo>
                  <a:lnTo>
                    <a:pt x="1199" y="11495"/>
                  </a:lnTo>
                  <a:cubicBezTo>
                    <a:pt x="1277" y="11451"/>
                    <a:pt x="1342" y="11338"/>
                    <a:pt x="1342" y="11249"/>
                  </a:cubicBezTo>
                  <a:lnTo>
                    <a:pt x="1342" y="164"/>
                  </a:lnTo>
                  <a:cubicBezTo>
                    <a:pt x="1342" y="75"/>
                    <a:pt x="1267" y="0"/>
                    <a:pt x="11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6639;p43">
              <a:extLst>
                <a:ext uri="{FF2B5EF4-FFF2-40B4-BE49-F238E27FC236}">
                  <a16:creationId xmlns:a16="http://schemas.microsoft.com/office/drawing/2014/main" id="{B61CB441-D5F6-4A10-8E3A-97AE2A517248}"/>
                </a:ext>
              </a:extLst>
            </p:cNvPr>
            <p:cNvSpPr/>
            <p:nvPr/>
          </p:nvSpPr>
          <p:spPr>
            <a:xfrm>
              <a:off x="4985150" y="3108025"/>
              <a:ext cx="16825" cy="293425"/>
            </a:xfrm>
            <a:custGeom>
              <a:avLst/>
              <a:gdLst/>
              <a:ahLst/>
              <a:cxnLst/>
              <a:rect l="l" t="t" r="r" b="b"/>
              <a:pathLst>
                <a:path w="673" h="11737" extrusionOk="0">
                  <a:moveTo>
                    <a:pt x="168" y="0"/>
                  </a:moveTo>
                  <a:cubicBezTo>
                    <a:pt x="76" y="0"/>
                    <a:pt x="0" y="75"/>
                    <a:pt x="0" y="164"/>
                  </a:cubicBezTo>
                  <a:lnTo>
                    <a:pt x="0" y="11249"/>
                  </a:lnTo>
                  <a:cubicBezTo>
                    <a:pt x="0" y="11338"/>
                    <a:pt x="66" y="11451"/>
                    <a:pt x="144" y="11495"/>
                  </a:cubicBezTo>
                  <a:lnTo>
                    <a:pt x="529" y="11717"/>
                  </a:lnTo>
                  <a:cubicBezTo>
                    <a:pt x="552" y="11730"/>
                    <a:pt x="574" y="11736"/>
                    <a:pt x="594" y="11736"/>
                  </a:cubicBezTo>
                  <a:cubicBezTo>
                    <a:pt x="640" y="11736"/>
                    <a:pt x="673" y="11700"/>
                    <a:pt x="673" y="11635"/>
                  </a:cubicBezTo>
                  <a:lnTo>
                    <a:pt x="673" y="164"/>
                  </a:lnTo>
                  <a:cubicBezTo>
                    <a:pt x="673" y="75"/>
                    <a:pt x="598" y="0"/>
                    <a:pt x="50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6640;p43">
              <a:extLst>
                <a:ext uri="{FF2B5EF4-FFF2-40B4-BE49-F238E27FC236}">
                  <a16:creationId xmlns:a16="http://schemas.microsoft.com/office/drawing/2014/main" id="{96CDE3A4-5FBA-4C5C-BCD2-3BFABB9A6FDF}"/>
                </a:ext>
              </a:extLst>
            </p:cNvPr>
            <p:cNvSpPr/>
            <p:nvPr/>
          </p:nvSpPr>
          <p:spPr>
            <a:xfrm>
              <a:off x="4804025" y="2887825"/>
              <a:ext cx="443600" cy="273800"/>
            </a:xfrm>
            <a:custGeom>
              <a:avLst/>
              <a:gdLst/>
              <a:ahLst/>
              <a:cxnLst/>
              <a:rect l="l" t="t" r="r" b="b"/>
              <a:pathLst>
                <a:path w="17744" h="10952" extrusionOk="0">
                  <a:moveTo>
                    <a:pt x="8087" y="0"/>
                  </a:moveTo>
                  <a:cubicBezTo>
                    <a:pt x="7930" y="0"/>
                    <a:pt x="7770" y="35"/>
                    <a:pt x="7651" y="102"/>
                  </a:cubicBezTo>
                  <a:lnTo>
                    <a:pt x="382" y="4303"/>
                  </a:lnTo>
                  <a:cubicBezTo>
                    <a:pt x="170" y="4426"/>
                    <a:pt x="0" y="4719"/>
                    <a:pt x="0" y="4965"/>
                  </a:cubicBezTo>
                  <a:lnTo>
                    <a:pt x="0" y="5111"/>
                  </a:lnTo>
                  <a:cubicBezTo>
                    <a:pt x="0" y="5354"/>
                    <a:pt x="160" y="5668"/>
                    <a:pt x="355" y="5808"/>
                  </a:cubicBezTo>
                  <a:lnTo>
                    <a:pt x="7560" y="10832"/>
                  </a:lnTo>
                  <a:cubicBezTo>
                    <a:pt x="7669" y="10911"/>
                    <a:pt x="7818" y="10952"/>
                    <a:pt x="7966" y="10952"/>
                  </a:cubicBezTo>
                  <a:cubicBezTo>
                    <a:pt x="8085" y="10952"/>
                    <a:pt x="8204" y="10925"/>
                    <a:pt x="8297" y="10870"/>
                  </a:cubicBezTo>
                  <a:lnTo>
                    <a:pt x="17361" y="5637"/>
                  </a:lnTo>
                  <a:cubicBezTo>
                    <a:pt x="17573" y="5514"/>
                    <a:pt x="17744" y="5221"/>
                    <a:pt x="17744" y="4979"/>
                  </a:cubicBezTo>
                  <a:lnTo>
                    <a:pt x="17744" y="4825"/>
                  </a:lnTo>
                  <a:cubicBezTo>
                    <a:pt x="17744" y="4583"/>
                    <a:pt x="17563" y="4303"/>
                    <a:pt x="17345" y="4201"/>
                  </a:cubicBezTo>
                  <a:lnTo>
                    <a:pt x="8430" y="67"/>
                  </a:lnTo>
                  <a:cubicBezTo>
                    <a:pt x="8333" y="22"/>
                    <a:pt x="8211" y="0"/>
                    <a:pt x="808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6641;p43">
              <a:extLst>
                <a:ext uri="{FF2B5EF4-FFF2-40B4-BE49-F238E27FC236}">
                  <a16:creationId xmlns:a16="http://schemas.microsoft.com/office/drawing/2014/main" id="{C3BA52FD-0AC2-4593-9491-F2389F7A85D3}"/>
                </a:ext>
              </a:extLst>
            </p:cNvPr>
            <p:cNvSpPr/>
            <p:nvPr/>
          </p:nvSpPr>
          <p:spPr>
            <a:xfrm>
              <a:off x="4808000" y="2887825"/>
              <a:ext cx="435375" cy="248000"/>
            </a:xfrm>
            <a:custGeom>
              <a:avLst/>
              <a:gdLst/>
              <a:ahLst/>
              <a:cxnLst/>
              <a:rect l="l" t="t" r="r" b="b"/>
              <a:pathLst>
                <a:path w="17415" h="9920" extrusionOk="0">
                  <a:moveTo>
                    <a:pt x="7928" y="0"/>
                  </a:moveTo>
                  <a:cubicBezTo>
                    <a:pt x="7771" y="0"/>
                    <a:pt x="7611" y="35"/>
                    <a:pt x="7492" y="102"/>
                  </a:cubicBezTo>
                  <a:lnTo>
                    <a:pt x="223" y="4303"/>
                  </a:lnTo>
                  <a:cubicBezTo>
                    <a:pt x="11" y="4426"/>
                    <a:pt x="1" y="4640"/>
                    <a:pt x="199" y="4780"/>
                  </a:cubicBezTo>
                  <a:lnTo>
                    <a:pt x="7401" y="9801"/>
                  </a:lnTo>
                  <a:cubicBezTo>
                    <a:pt x="7509" y="9880"/>
                    <a:pt x="7658" y="9919"/>
                    <a:pt x="7805" y="9919"/>
                  </a:cubicBezTo>
                  <a:cubicBezTo>
                    <a:pt x="7925" y="9919"/>
                    <a:pt x="8044" y="9892"/>
                    <a:pt x="8138" y="9839"/>
                  </a:cubicBezTo>
                  <a:lnTo>
                    <a:pt x="17202" y="4607"/>
                  </a:lnTo>
                  <a:cubicBezTo>
                    <a:pt x="17414" y="4484"/>
                    <a:pt x="17404" y="4303"/>
                    <a:pt x="17186" y="4201"/>
                  </a:cubicBezTo>
                  <a:lnTo>
                    <a:pt x="8271" y="67"/>
                  </a:lnTo>
                  <a:cubicBezTo>
                    <a:pt x="8174" y="22"/>
                    <a:pt x="8052" y="0"/>
                    <a:pt x="792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6642;p43">
              <a:extLst>
                <a:ext uri="{FF2B5EF4-FFF2-40B4-BE49-F238E27FC236}">
                  <a16:creationId xmlns:a16="http://schemas.microsoft.com/office/drawing/2014/main" id="{7CA02E71-8419-41B7-BAD7-E16979FF8C3A}"/>
                </a:ext>
              </a:extLst>
            </p:cNvPr>
            <p:cNvSpPr/>
            <p:nvPr/>
          </p:nvSpPr>
          <p:spPr>
            <a:xfrm>
              <a:off x="5073800" y="3414250"/>
              <a:ext cx="46875" cy="80150"/>
            </a:xfrm>
            <a:custGeom>
              <a:avLst/>
              <a:gdLst/>
              <a:ahLst/>
              <a:cxnLst/>
              <a:rect l="l" t="t" r="r" b="b"/>
              <a:pathLst>
                <a:path w="1875" h="3206" extrusionOk="0">
                  <a:moveTo>
                    <a:pt x="1" y="0"/>
                  </a:moveTo>
                  <a:lnTo>
                    <a:pt x="1" y="3205"/>
                  </a:lnTo>
                  <a:lnTo>
                    <a:pt x="1874" y="3205"/>
                  </a:lnTo>
                  <a:lnTo>
                    <a:pt x="1874"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6643;p43">
              <a:extLst>
                <a:ext uri="{FF2B5EF4-FFF2-40B4-BE49-F238E27FC236}">
                  <a16:creationId xmlns:a16="http://schemas.microsoft.com/office/drawing/2014/main" id="{D63058CD-ACE7-4459-8493-968FFB9B439B}"/>
                </a:ext>
              </a:extLst>
            </p:cNvPr>
            <p:cNvSpPr/>
            <p:nvPr/>
          </p:nvSpPr>
          <p:spPr>
            <a:xfrm>
              <a:off x="5209375" y="3309875"/>
              <a:ext cx="49100" cy="86475"/>
            </a:xfrm>
            <a:custGeom>
              <a:avLst/>
              <a:gdLst/>
              <a:ahLst/>
              <a:cxnLst/>
              <a:rect l="l" t="t" r="r" b="b"/>
              <a:pathLst>
                <a:path w="1964" h="3459" extrusionOk="0">
                  <a:moveTo>
                    <a:pt x="93" y="1"/>
                  </a:moveTo>
                  <a:lnTo>
                    <a:pt x="1" y="3394"/>
                  </a:lnTo>
                  <a:lnTo>
                    <a:pt x="1871" y="3458"/>
                  </a:lnTo>
                  <a:lnTo>
                    <a:pt x="1963" y="66"/>
                  </a:lnTo>
                  <a:lnTo>
                    <a:pt x="93"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6644;p43">
              <a:extLst>
                <a:ext uri="{FF2B5EF4-FFF2-40B4-BE49-F238E27FC236}">
                  <a16:creationId xmlns:a16="http://schemas.microsoft.com/office/drawing/2014/main" id="{54696791-A241-41A2-BF9D-695C3DDCF416}"/>
                </a:ext>
              </a:extLst>
            </p:cNvPr>
            <p:cNvSpPr/>
            <p:nvPr/>
          </p:nvSpPr>
          <p:spPr>
            <a:xfrm>
              <a:off x="5062025" y="3464525"/>
              <a:ext cx="150125" cy="138650"/>
            </a:xfrm>
            <a:custGeom>
              <a:avLst/>
              <a:gdLst/>
              <a:ahLst/>
              <a:cxnLst/>
              <a:rect l="l" t="t" r="r" b="b"/>
              <a:pathLst>
                <a:path w="6005" h="5546" extrusionOk="0">
                  <a:moveTo>
                    <a:pt x="494" y="1"/>
                  </a:moveTo>
                  <a:cubicBezTo>
                    <a:pt x="378" y="1"/>
                    <a:pt x="280" y="379"/>
                    <a:pt x="192" y="723"/>
                  </a:cubicBezTo>
                  <a:cubicBezTo>
                    <a:pt x="89" y="1116"/>
                    <a:pt x="1" y="1579"/>
                    <a:pt x="75" y="1792"/>
                  </a:cubicBezTo>
                  <a:cubicBezTo>
                    <a:pt x="209" y="2177"/>
                    <a:pt x="775" y="2549"/>
                    <a:pt x="1021" y="2883"/>
                  </a:cubicBezTo>
                  <a:cubicBezTo>
                    <a:pt x="1266" y="3214"/>
                    <a:pt x="1434" y="3897"/>
                    <a:pt x="1895" y="4396"/>
                  </a:cubicBezTo>
                  <a:cubicBezTo>
                    <a:pt x="2366" y="4904"/>
                    <a:pt x="3349" y="5320"/>
                    <a:pt x="4038" y="5484"/>
                  </a:cubicBezTo>
                  <a:cubicBezTo>
                    <a:pt x="4215" y="5525"/>
                    <a:pt x="4398" y="5545"/>
                    <a:pt x="4577" y="5545"/>
                  </a:cubicBezTo>
                  <a:cubicBezTo>
                    <a:pt x="5289" y="5545"/>
                    <a:pt x="5947" y="5228"/>
                    <a:pt x="5976" y="4655"/>
                  </a:cubicBezTo>
                  <a:cubicBezTo>
                    <a:pt x="6004" y="4102"/>
                    <a:pt x="4875" y="3300"/>
                    <a:pt x="4233" y="2713"/>
                  </a:cubicBezTo>
                  <a:cubicBezTo>
                    <a:pt x="3427" y="1979"/>
                    <a:pt x="2540" y="105"/>
                    <a:pt x="2345" y="20"/>
                  </a:cubicBezTo>
                  <a:lnTo>
                    <a:pt x="2345" y="351"/>
                  </a:lnTo>
                  <a:cubicBezTo>
                    <a:pt x="2348" y="535"/>
                    <a:pt x="2013" y="571"/>
                    <a:pt x="1725" y="571"/>
                  </a:cubicBezTo>
                  <a:cubicBezTo>
                    <a:pt x="1654" y="571"/>
                    <a:pt x="1586" y="569"/>
                    <a:pt x="1526" y="566"/>
                  </a:cubicBezTo>
                  <a:cubicBezTo>
                    <a:pt x="1066" y="549"/>
                    <a:pt x="660" y="388"/>
                    <a:pt x="509" y="225"/>
                  </a:cubicBezTo>
                  <a:lnTo>
                    <a:pt x="509" y="3"/>
                  </a:lnTo>
                  <a:cubicBezTo>
                    <a:pt x="504" y="1"/>
                    <a:pt x="499" y="1"/>
                    <a:pt x="4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6645;p43">
              <a:extLst>
                <a:ext uri="{FF2B5EF4-FFF2-40B4-BE49-F238E27FC236}">
                  <a16:creationId xmlns:a16="http://schemas.microsoft.com/office/drawing/2014/main" id="{E8B5BDBE-BBE6-467D-A569-AFC1FBB73695}"/>
                </a:ext>
              </a:extLst>
            </p:cNvPr>
            <p:cNvSpPr/>
            <p:nvPr/>
          </p:nvSpPr>
          <p:spPr>
            <a:xfrm>
              <a:off x="5191800" y="3379225"/>
              <a:ext cx="194500" cy="95425"/>
            </a:xfrm>
            <a:custGeom>
              <a:avLst/>
              <a:gdLst/>
              <a:ahLst/>
              <a:cxnLst/>
              <a:rect l="l" t="t" r="r" b="b"/>
              <a:pathLst>
                <a:path w="7780" h="3817" extrusionOk="0">
                  <a:moveTo>
                    <a:pt x="712" y="1"/>
                  </a:moveTo>
                  <a:cubicBezTo>
                    <a:pt x="543" y="1"/>
                    <a:pt x="377" y="785"/>
                    <a:pt x="264" y="1302"/>
                  </a:cubicBezTo>
                  <a:cubicBezTo>
                    <a:pt x="155" y="1784"/>
                    <a:pt x="1" y="2346"/>
                    <a:pt x="383" y="2613"/>
                  </a:cubicBezTo>
                  <a:cubicBezTo>
                    <a:pt x="765" y="2876"/>
                    <a:pt x="1711" y="2975"/>
                    <a:pt x="2223" y="3057"/>
                  </a:cubicBezTo>
                  <a:cubicBezTo>
                    <a:pt x="2690" y="3128"/>
                    <a:pt x="3649" y="3565"/>
                    <a:pt x="4277" y="3705"/>
                  </a:cubicBezTo>
                  <a:cubicBezTo>
                    <a:pt x="4628" y="3784"/>
                    <a:pt x="4991" y="3816"/>
                    <a:pt x="5339" y="3816"/>
                  </a:cubicBezTo>
                  <a:cubicBezTo>
                    <a:pt x="6137" y="3816"/>
                    <a:pt x="6852" y="3645"/>
                    <a:pt x="7138" y="3469"/>
                  </a:cubicBezTo>
                  <a:cubicBezTo>
                    <a:pt x="7683" y="3135"/>
                    <a:pt x="7779" y="2538"/>
                    <a:pt x="7393" y="2364"/>
                  </a:cubicBezTo>
                  <a:cubicBezTo>
                    <a:pt x="6779" y="2084"/>
                    <a:pt x="4942" y="1613"/>
                    <a:pt x="4243" y="1261"/>
                  </a:cubicBezTo>
                  <a:cubicBezTo>
                    <a:pt x="3824" y="1053"/>
                    <a:pt x="3243" y="760"/>
                    <a:pt x="2984" y="480"/>
                  </a:cubicBezTo>
                  <a:cubicBezTo>
                    <a:pt x="2772" y="248"/>
                    <a:pt x="2690" y="111"/>
                    <a:pt x="2595" y="108"/>
                  </a:cubicBezTo>
                  <a:lnTo>
                    <a:pt x="2584" y="394"/>
                  </a:lnTo>
                  <a:cubicBezTo>
                    <a:pt x="2410" y="483"/>
                    <a:pt x="2156" y="523"/>
                    <a:pt x="1889" y="523"/>
                  </a:cubicBezTo>
                  <a:cubicBezTo>
                    <a:pt x="1397" y="523"/>
                    <a:pt x="863" y="387"/>
                    <a:pt x="717" y="166"/>
                  </a:cubicBezTo>
                  <a:lnTo>
                    <a:pt x="724" y="2"/>
                  </a:lnTo>
                  <a:cubicBezTo>
                    <a:pt x="720" y="1"/>
                    <a:pt x="716" y="1"/>
                    <a:pt x="7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6646;p43">
              <a:extLst>
                <a:ext uri="{FF2B5EF4-FFF2-40B4-BE49-F238E27FC236}">
                  <a16:creationId xmlns:a16="http://schemas.microsoft.com/office/drawing/2014/main" id="{FFC8CB0A-632F-47E0-814A-3EFE361CFD39}"/>
                </a:ext>
              </a:extLst>
            </p:cNvPr>
            <p:cNvSpPr/>
            <p:nvPr/>
          </p:nvSpPr>
          <p:spPr>
            <a:xfrm>
              <a:off x="4875075" y="2874925"/>
              <a:ext cx="428125" cy="574100"/>
            </a:xfrm>
            <a:custGeom>
              <a:avLst/>
              <a:gdLst/>
              <a:ahLst/>
              <a:cxnLst/>
              <a:rect l="l" t="t" r="r" b="b"/>
              <a:pathLst>
                <a:path w="17125" h="22964" extrusionOk="0">
                  <a:moveTo>
                    <a:pt x="8817" y="0"/>
                  </a:moveTo>
                  <a:lnTo>
                    <a:pt x="410" y="2081"/>
                  </a:lnTo>
                  <a:cubicBezTo>
                    <a:pt x="0" y="4976"/>
                    <a:pt x="553" y="5532"/>
                    <a:pt x="3301" y="8300"/>
                  </a:cubicBezTo>
                  <a:cubicBezTo>
                    <a:pt x="4782" y="9792"/>
                    <a:pt x="7164" y="11980"/>
                    <a:pt x="7164" y="11980"/>
                  </a:cubicBezTo>
                  <a:cubicBezTo>
                    <a:pt x="7164" y="11980"/>
                    <a:pt x="7131" y="12901"/>
                    <a:pt x="7110" y="14973"/>
                  </a:cubicBezTo>
                  <a:cubicBezTo>
                    <a:pt x="7093" y="16799"/>
                    <a:pt x="7854" y="22737"/>
                    <a:pt x="7854" y="22737"/>
                  </a:cubicBezTo>
                  <a:cubicBezTo>
                    <a:pt x="7854" y="22737"/>
                    <a:pt x="8392" y="22963"/>
                    <a:pt x="9003" y="22963"/>
                  </a:cubicBezTo>
                  <a:cubicBezTo>
                    <a:pt x="9321" y="22963"/>
                    <a:pt x="9658" y="22902"/>
                    <a:pt x="9949" y="22717"/>
                  </a:cubicBezTo>
                  <a:cubicBezTo>
                    <a:pt x="9949" y="22717"/>
                    <a:pt x="10335" y="18300"/>
                    <a:pt x="10543" y="15997"/>
                  </a:cubicBezTo>
                  <a:cubicBezTo>
                    <a:pt x="10827" y="12877"/>
                    <a:pt x="10973" y="11314"/>
                    <a:pt x="10813" y="10641"/>
                  </a:cubicBezTo>
                  <a:cubicBezTo>
                    <a:pt x="10674" y="10047"/>
                    <a:pt x="7875" y="6515"/>
                    <a:pt x="7229" y="5525"/>
                  </a:cubicBezTo>
                  <a:lnTo>
                    <a:pt x="7229" y="5525"/>
                  </a:lnTo>
                  <a:lnTo>
                    <a:pt x="13175" y="8979"/>
                  </a:lnTo>
                  <a:cubicBezTo>
                    <a:pt x="13175" y="8979"/>
                    <a:pt x="12974" y="10491"/>
                    <a:pt x="13004" y="11621"/>
                  </a:cubicBezTo>
                  <a:cubicBezTo>
                    <a:pt x="13069" y="14099"/>
                    <a:pt x="13373" y="19045"/>
                    <a:pt x="13373" y="19045"/>
                  </a:cubicBezTo>
                  <a:cubicBezTo>
                    <a:pt x="13373" y="19045"/>
                    <a:pt x="14038" y="19343"/>
                    <a:pt x="14670" y="19343"/>
                  </a:cubicBezTo>
                  <a:cubicBezTo>
                    <a:pt x="14942" y="19343"/>
                    <a:pt x="15207" y="19288"/>
                    <a:pt x="15410" y="19130"/>
                  </a:cubicBezTo>
                  <a:cubicBezTo>
                    <a:pt x="15410" y="19130"/>
                    <a:pt x="17124" y="8310"/>
                    <a:pt x="17124" y="7420"/>
                  </a:cubicBezTo>
                  <a:cubicBezTo>
                    <a:pt x="17124" y="6071"/>
                    <a:pt x="11263" y="2044"/>
                    <a:pt x="10154" y="1106"/>
                  </a:cubicBezTo>
                  <a:cubicBezTo>
                    <a:pt x="9519" y="569"/>
                    <a:pt x="8817" y="0"/>
                    <a:pt x="8817"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6647;p43">
              <a:extLst>
                <a:ext uri="{FF2B5EF4-FFF2-40B4-BE49-F238E27FC236}">
                  <a16:creationId xmlns:a16="http://schemas.microsoft.com/office/drawing/2014/main" id="{D5B91FD6-6599-4A92-BB8F-33889D3CAB29}"/>
                </a:ext>
              </a:extLst>
            </p:cNvPr>
            <p:cNvSpPr/>
            <p:nvPr/>
          </p:nvSpPr>
          <p:spPr>
            <a:xfrm>
              <a:off x="4882250" y="2935150"/>
              <a:ext cx="388250" cy="513850"/>
            </a:xfrm>
            <a:custGeom>
              <a:avLst/>
              <a:gdLst/>
              <a:ahLst/>
              <a:cxnLst/>
              <a:rect l="l" t="t" r="r" b="b"/>
              <a:pathLst>
                <a:path w="15530" h="20554" extrusionOk="0">
                  <a:moveTo>
                    <a:pt x="79" y="0"/>
                  </a:moveTo>
                  <a:cubicBezTo>
                    <a:pt x="31" y="410"/>
                    <a:pt x="4" y="772"/>
                    <a:pt x="0" y="1096"/>
                  </a:cubicBezTo>
                  <a:cubicBezTo>
                    <a:pt x="0" y="1802"/>
                    <a:pt x="127" y="2352"/>
                    <a:pt x="420" y="2901"/>
                  </a:cubicBezTo>
                  <a:lnTo>
                    <a:pt x="3598" y="1375"/>
                  </a:lnTo>
                  <a:cubicBezTo>
                    <a:pt x="3645" y="1348"/>
                    <a:pt x="3707" y="1334"/>
                    <a:pt x="3768" y="1334"/>
                  </a:cubicBezTo>
                  <a:cubicBezTo>
                    <a:pt x="3829" y="1334"/>
                    <a:pt x="3891" y="1348"/>
                    <a:pt x="3939" y="1375"/>
                  </a:cubicBezTo>
                  <a:lnTo>
                    <a:pt x="4165" y="1506"/>
                  </a:lnTo>
                  <a:lnTo>
                    <a:pt x="5045" y="997"/>
                  </a:lnTo>
                  <a:lnTo>
                    <a:pt x="5045" y="997"/>
                  </a:lnTo>
                  <a:cubicBezTo>
                    <a:pt x="4703" y="1031"/>
                    <a:pt x="4359" y="1044"/>
                    <a:pt x="4021" y="1044"/>
                  </a:cubicBezTo>
                  <a:cubicBezTo>
                    <a:pt x="2257" y="1044"/>
                    <a:pt x="663" y="632"/>
                    <a:pt x="79" y="0"/>
                  </a:cubicBezTo>
                  <a:close/>
                  <a:moveTo>
                    <a:pt x="15530" y="14113"/>
                  </a:moveTo>
                  <a:lnTo>
                    <a:pt x="13021" y="15563"/>
                  </a:lnTo>
                  <a:cubicBezTo>
                    <a:pt x="13058" y="16215"/>
                    <a:pt x="13086" y="16636"/>
                    <a:pt x="13086" y="16636"/>
                  </a:cubicBezTo>
                  <a:cubicBezTo>
                    <a:pt x="13086" y="16636"/>
                    <a:pt x="13751" y="16932"/>
                    <a:pt x="14383" y="16932"/>
                  </a:cubicBezTo>
                  <a:cubicBezTo>
                    <a:pt x="14652" y="16932"/>
                    <a:pt x="14919" y="16877"/>
                    <a:pt x="15123" y="16721"/>
                  </a:cubicBezTo>
                  <a:cubicBezTo>
                    <a:pt x="15123" y="16721"/>
                    <a:pt x="15294" y="15632"/>
                    <a:pt x="15530" y="14113"/>
                  </a:cubicBezTo>
                  <a:close/>
                  <a:moveTo>
                    <a:pt x="9922" y="17352"/>
                  </a:moveTo>
                  <a:lnTo>
                    <a:pt x="7383" y="18816"/>
                  </a:lnTo>
                  <a:cubicBezTo>
                    <a:pt x="7488" y="19714"/>
                    <a:pt x="7567" y="20328"/>
                    <a:pt x="7567" y="20328"/>
                  </a:cubicBezTo>
                  <a:cubicBezTo>
                    <a:pt x="7567" y="20328"/>
                    <a:pt x="8106" y="20553"/>
                    <a:pt x="8717" y="20553"/>
                  </a:cubicBezTo>
                  <a:cubicBezTo>
                    <a:pt x="9035" y="20553"/>
                    <a:pt x="9372" y="20492"/>
                    <a:pt x="9662" y="20308"/>
                  </a:cubicBezTo>
                  <a:cubicBezTo>
                    <a:pt x="9662" y="20308"/>
                    <a:pt x="9782" y="18953"/>
                    <a:pt x="9922" y="1735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6648;p43">
              <a:extLst>
                <a:ext uri="{FF2B5EF4-FFF2-40B4-BE49-F238E27FC236}">
                  <a16:creationId xmlns:a16="http://schemas.microsoft.com/office/drawing/2014/main" id="{6E8F6876-AB28-4633-9393-E4293F6F8D1B}"/>
                </a:ext>
              </a:extLst>
            </p:cNvPr>
            <p:cNvSpPr/>
            <p:nvPr/>
          </p:nvSpPr>
          <p:spPr>
            <a:xfrm>
              <a:off x="5073025" y="2611250"/>
              <a:ext cx="113000" cy="230400"/>
            </a:xfrm>
            <a:custGeom>
              <a:avLst/>
              <a:gdLst/>
              <a:ahLst/>
              <a:cxnLst/>
              <a:rect l="l" t="t" r="r" b="b"/>
              <a:pathLst>
                <a:path w="4520" h="9216" extrusionOk="0">
                  <a:moveTo>
                    <a:pt x="1093" y="1"/>
                  </a:moveTo>
                  <a:cubicBezTo>
                    <a:pt x="1093" y="1"/>
                    <a:pt x="1" y="7468"/>
                    <a:pt x="591" y="8032"/>
                  </a:cubicBezTo>
                  <a:cubicBezTo>
                    <a:pt x="916" y="8342"/>
                    <a:pt x="2332" y="8806"/>
                    <a:pt x="3742" y="9216"/>
                  </a:cubicBezTo>
                  <a:lnTo>
                    <a:pt x="4520" y="6977"/>
                  </a:lnTo>
                  <a:cubicBezTo>
                    <a:pt x="3987" y="6660"/>
                    <a:pt x="3403" y="6301"/>
                    <a:pt x="2756" y="5905"/>
                  </a:cubicBezTo>
                  <a:cubicBezTo>
                    <a:pt x="2756" y="5905"/>
                    <a:pt x="3083" y="2956"/>
                    <a:pt x="3083" y="1874"/>
                  </a:cubicBezTo>
                  <a:cubicBezTo>
                    <a:pt x="3083" y="718"/>
                    <a:pt x="2595" y="35"/>
                    <a:pt x="109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6649;p43">
              <a:extLst>
                <a:ext uri="{FF2B5EF4-FFF2-40B4-BE49-F238E27FC236}">
                  <a16:creationId xmlns:a16="http://schemas.microsoft.com/office/drawing/2014/main" id="{3AFF1C09-BE63-4C6B-92F8-920319413C8B}"/>
                </a:ext>
              </a:extLst>
            </p:cNvPr>
            <p:cNvSpPr/>
            <p:nvPr/>
          </p:nvSpPr>
          <p:spPr>
            <a:xfrm>
              <a:off x="5069725" y="2608425"/>
              <a:ext cx="83700" cy="170275"/>
            </a:xfrm>
            <a:custGeom>
              <a:avLst/>
              <a:gdLst/>
              <a:ahLst/>
              <a:cxnLst/>
              <a:rect l="l" t="t" r="r" b="b"/>
              <a:pathLst>
                <a:path w="3348" h="6811" extrusionOk="0">
                  <a:moveTo>
                    <a:pt x="979" y="1"/>
                  </a:moveTo>
                  <a:lnTo>
                    <a:pt x="0" y="6803"/>
                  </a:lnTo>
                  <a:cubicBezTo>
                    <a:pt x="112" y="6808"/>
                    <a:pt x="220" y="6811"/>
                    <a:pt x="325" y="6811"/>
                  </a:cubicBezTo>
                  <a:cubicBezTo>
                    <a:pt x="2192" y="6811"/>
                    <a:pt x="3031" y="6021"/>
                    <a:pt x="3031" y="6021"/>
                  </a:cubicBezTo>
                  <a:cubicBezTo>
                    <a:pt x="3031" y="6021"/>
                    <a:pt x="3225" y="3493"/>
                    <a:pt x="3283" y="2516"/>
                  </a:cubicBezTo>
                  <a:cubicBezTo>
                    <a:pt x="3341" y="1540"/>
                    <a:pt x="3348" y="1110"/>
                    <a:pt x="2774" y="560"/>
                  </a:cubicBezTo>
                  <a:cubicBezTo>
                    <a:pt x="2222" y="35"/>
                    <a:pt x="979" y="1"/>
                    <a:pt x="97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6650;p43">
              <a:extLst>
                <a:ext uri="{FF2B5EF4-FFF2-40B4-BE49-F238E27FC236}">
                  <a16:creationId xmlns:a16="http://schemas.microsoft.com/office/drawing/2014/main" id="{5E1116B5-2FCA-433B-8EBB-8C4F98061A1D}"/>
                </a:ext>
              </a:extLst>
            </p:cNvPr>
            <p:cNvSpPr/>
            <p:nvPr/>
          </p:nvSpPr>
          <p:spPr>
            <a:xfrm>
              <a:off x="4884125" y="2611250"/>
              <a:ext cx="261700" cy="350050"/>
            </a:xfrm>
            <a:custGeom>
              <a:avLst/>
              <a:gdLst/>
              <a:ahLst/>
              <a:cxnLst/>
              <a:rect l="l" t="t" r="r" b="b"/>
              <a:pathLst>
                <a:path w="10468" h="14002" extrusionOk="0">
                  <a:moveTo>
                    <a:pt x="6331" y="1"/>
                  </a:moveTo>
                  <a:lnTo>
                    <a:pt x="3693" y="447"/>
                  </a:lnTo>
                  <a:cubicBezTo>
                    <a:pt x="3714" y="447"/>
                    <a:pt x="2946" y="759"/>
                    <a:pt x="2407" y="1567"/>
                  </a:cubicBezTo>
                  <a:cubicBezTo>
                    <a:pt x="1963" y="2236"/>
                    <a:pt x="646" y="5612"/>
                    <a:pt x="0" y="12953"/>
                  </a:cubicBezTo>
                  <a:cubicBezTo>
                    <a:pt x="583" y="13587"/>
                    <a:pt x="2178" y="14001"/>
                    <a:pt x="3949" y="14001"/>
                  </a:cubicBezTo>
                  <a:cubicBezTo>
                    <a:pt x="6172" y="14001"/>
                    <a:pt x="8673" y="13347"/>
                    <a:pt x="9792" y="11653"/>
                  </a:cubicBezTo>
                  <a:cubicBezTo>
                    <a:pt x="9792" y="11653"/>
                    <a:pt x="10468" y="5550"/>
                    <a:pt x="10455" y="4092"/>
                  </a:cubicBezTo>
                  <a:cubicBezTo>
                    <a:pt x="10444" y="3082"/>
                    <a:pt x="10417" y="642"/>
                    <a:pt x="864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6651;p43">
              <a:extLst>
                <a:ext uri="{FF2B5EF4-FFF2-40B4-BE49-F238E27FC236}">
                  <a16:creationId xmlns:a16="http://schemas.microsoft.com/office/drawing/2014/main" id="{B2A4BE0C-1AC4-4093-AE07-370691195E05}"/>
                </a:ext>
              </a:extLst>
            </p:cNvPr>
            <p:cNvSpPr/>
            <p:nvPr/>
          </p:nvSpPr>
          <p:spPr>
            <a:xfrm>
              <a:off x="5036850" y="2401025"/>
              <a:ext cx="136200" cy="132925"/>
            </a:xfrm>
            <a:custGeom>
              <a:avLst/>
              <a:gdLst/>
              <a:ahLst/>
              <a:cxnLst/>
              <a:rect l="l" t="t" r="r" b="b"/>
              <a:pathLst>
                <a:path w="5448" h="5317" extrusionOk="0">
                  <a:moveTo>
                    <a:pt x="2726" y="0"/>
                  </a:moveTo>
                  <a:cubicBezTo>
                    <a:pt x="1313" y="0"/>
                    <a:pt x="135" y="1110"/>
                    <a:pt x="69" y="2533"/>
                  </a:cubicBezTo>
                  <a:cubicBezTo>
                    <a:pt x="0" y="4000"/>
                    <a:pt x="1131" y="5246"/>
                    <a:pt x="2598" y="5314"/>
                  </a:cubicBezTo>
                  <a:cubicBezTo>
                    <a:pt x="2640" y="5316"/>
                    <a:pt x="2683" y="5317"/>
                    <a:pt x="2725" y="5317"/>
                  </a:cubicBezTo>
                  <a:cubicBezTo>
                    <a:pt x="4137" y="5317"/>
                    <a:pt x="5310" y="4206"/>
                    <a:pt x="5380" y="2785"/>
                  </a:cubicBezTo>
                  <a:cubicBezTo>
                    <a:pt x="5448" y="1317"/>
                    <a:pt x="4315" y="75"/>
                    <a:pt x="2851" y="3"/>
                  </a:cubicBezTo>
                  <a:cubicBezTo>
                    <a:pt x="2809" y="1"/>
                    <a:pt x="2767" y="0"/>
                    <a:pt x="27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6652;p43">
              <a:extLst>
                <a:ext uri="{FF2B5EF4-FFF2-40B4-BE49-F238E27FC236}">
                  <a16:creationId xmlns:a16="http://schemas.microsoft.com/office/drawing/2014/main" id="{A7FA080F-B99A-4408-9643-C857F19BCB71}"/>
                </a:ext>
              </a:extLst>
            </p:cNvPr>
            <p:cNvSpPr/>
            <p:nvPr/>
          </p:nvSpPr>
          <p:spPr>
            <a:xfrm>
              <a:off x="4987975" y="2509275"/>
              <a:ext cx="25975" cy="70875"/>
            </a:xfrm>
            <a:custGeom>
              <a:avLst/>
              <a:gdLst/>
              <a:ahLst/>
              <a:cxnLst/>
              <a:rect l="l" t="t" r="r" b="b"/>
              <a:pathLst>
                <a:path w="1039" h="2835" extrusionOk="0">
                  <a:moveTo>
                    <a:pt x="0" y="1"/>
                  </a:moveTo>
                  <a:cubicBezTo>
                    <a:pt x="0" y="1"/>
                    <a:pt x="334" y="2042"/>
                    <a:pt x="492" y="2380"/>
                  </a:cubicBezTo>
                  <a:cubicBezTo>
                    <a:pt x="649" y="2721"/>
                    <a:pt x="1000" y="2834"/>
                    <a:pt x="1000" y="2834"/>
                  </a:cubicBezTo>
                  <a:lnTo>
                    <a:pt x="1038" y="1410"/>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6653;p43">
              <a:extLst>
                <a:ext uri="{FF2B5EF4-FFF2-40B4-BE49-F238E27FC236}">
                  <a16:creationId xmlns:a16="http://schemas.microsoft.com/office/drawing/2014/main" id="{382CA6AE-C53D-41FB-868B-7377667AF4B4}"/>
                </a:ext>
              </a:extLst>
            </p:cNvPr>
            <p:cNvSpPr/>
            <p:nvPr/>
          </p:nvSpPr>
          <p:spPr>
            <a:xfrm>
              <a:off x="4974650" y="2437175"/>
              <a:ext cx="33475" cy="75375"/>
            </a:xfrm>
            <a:custGeom>
              <a:avLst/>
              <a:gdLst/>
              <a:ahLst/>
              <a:cxnLst/>
              <a:rect l="l" t="t" r="r" b="b"/>
              <a:pathLst>
                <a:path w="1339" h="3015" extrusionOk="0">
                  <a:moveTo>
                    <a:pt x="1050" y="1"/>
                  </a:moveTo>
                  <a:cubicBezTo>
                    <a:pt x="883" y="1"/>
                    <a:pt x="612" y="42"/>
                    <a:pt x="373" y="264"/>
                  </a:cubicBezTo>
                  <a:cubicBezTo>
                    <a:pt x="1" y="608"/>
                    <a:pt x="144" y="1752"/>
                    <a:pt x="533" y="2885"/>
                  </a:cubicBezTo>
                  <a:lnTo>
                    <a:pt x="1338" y="3015"/>
                  </a:lnTo>
                  <a:lnTo>
                    <a:pt x="1209" y="15"/>
                  </a:lnTo>
                  <a:cubicBezTo>
                    <a:pt x="1209" y="15"/>
                    <a:pt x="1147" y="1"/>
                    <a:pt x="10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6654;p43">
              <a:extLst>
                <a:ext uri="{FF2B5EF4-FFF2-40B4-BE49-F238E27FC236}">
                  <a16:creationId xmlns:a16="http://schemas.microsoft.com/office/drawing/2014/main" id="{8CB74B2B-31AB-4623-8FAD-25BB38955DA7}"/>
                </a:ext>
              </a:extLst>
            </p:cNvPr>
            <p:cNvSpPr/>
            <p:nvPr/>
          </p:nvSpPr>
          <p:spPr>
            <a:xfrm>
              <a:off x="4960925" y="2410500"/>
              <a:ext cx="200625" cy="239050"/>
            </a:xfrm>
            <a:custGeom>
              <a:avLst/>
              <a:gdLst/>
              <a:ahLst/>
              <a:cxnLst/>
              <a:rect l="l" t="t" r="r" b="b"/>
              <a:pathLst>
                <a:path w="8025" h="9562" extrusionOk="0">
                  <a:moveTo>
                    <a:pt x="5218" y="0"/>
                  </a:moveTo>
                  <a:cubicBezTo>
                    <a:pt x="4521" y="0"/>
                    <a:pt x="3809" y="184"/>
                    <a:pt x="3253" y="498"/>
                  </a:cubicBezTo>
                  <a:cubicBezTo>
                    <a:pt x="1673" y="1392"/>
                    <a:pt x="2130" y="4095"/>
                    <a:pt x="2130" y="4095"/>
                  </a:cubicBezTo>
                  <a:cubicBezTo>
                    <a:pt x="2110" y="4105"/>
                    <a:pt x="2090" y="4110"/>
                    <a:pt x="2070" y="4110"/>
                  </a:cubicBezTo>
                  <a:cubicBezTo>
                    <a:pt x="1913" y="4110"/>
                    <a:pt x="1725" y="3835"/>
                    <a:pt x="1556" y="3641"/>
                  </a:cubicBezTo>
                  <a:cubicBezTo>
                    <a:pt x="1452" y="3522"/>
                    <a:pt x="1212" y="3372"/>
                    <a:pt x="957" y="3372"/>
                  </a:cubicBezTo>
                  <a:cubicBezTo>
                    <a:pt x="747" y="3372"/>
                    <a:pt x="527" y="3474"/>
                    <a:pt x="365" y="3778"/>
                  </a:cubicBezTo>
                  <a:cubicBezTo>
                    <a:pt x="0" y="4460"/>
                    <a:pt x="577" y="5416"/>
                    <a:pt x="1085" y="5604"/>
                  </a:cubicBezTo>
                  <a:cubicBezTo>
                    <a:pt x="1279" y="5675"/>
                    <a:pt x="1438" y="5703"/>
                    <a:pt x="1568" y="5703"/>
                  </a:cubicBezTo>
                  <a:cubicBezTo>
                    <a:pt x="2023" y="5703"/>
                    <a:pt x="2120" y="5362"/>
                    <a:pt x="2120" y="5361"/>
                  </a:cubicBezTo>
                  <a:lnTo>
                    <a:pt x="2120" y="5361"/>
                  </a:lnTo>
                  <a:lnTo>
                    <a:pt x="2034" y="8567"/>
                  </a:lnTo>
                  <a:cubicBezTo>
                    <a:pt x="2454" y="9081"/>
                    <a:pt x="3557" y="9562"/>
                    <a:pt x="4296" y="9562"/>
                  </a:cubicBezTo>
                  <a:cubicBezTo>
                    <a:pt x="4837" y="9562"/>
                    <a:pt x="5184" y="9305"/>
                    <a:pt x="4929" y="8617"/>
                  </a:cubicBezTo>
                  <a:lnTo>
                    <a:pt x="4970" y="7642"/>
                  </a:lnTo>
                  <a:cubicBezTo>
                    <a:pt x="4970" y="7642"/>
                    <a:pt x="5597" y="7767"/>
                    <a:pt x="6015" y="7767"/>
                  </a:cubicBezTo>
                  <a:cubicBezTo>
                    <a:pt x="6069" y="7767"/>
                    <a:pt x="6119" y="7765"/>
                    <a:pt x="6164" y="7761"/>
                  </a:cubicBezTo>
                  <a:cubicBezTo>
                    <a:pt x="6823" y="7689"/>
                    <a:pt x="7256" y="7195"/>
                    <a:pt x="7489" y="6498"/>
                  </a:cubicBezTo>
                  <a:cubicBezTo>
                    <a:pt x="7860" y="5379"/>
                    <a:pt x="8024" y="4468"/>
                    <a:pt x="7860" y="2222"/>
                  </a:cubicBezTo>
                  <a:cubicBezTo>
                    <a:pt x="7743" y="628"/>
                    <a:pt x="6505" y="0"/>
                    <a:pt x="5218"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6655;p43">
              <a:extLst>
                <a:ext uri="{FF2B5EF4-FFF2-40B4-BE49-F238E27FC236}">
                  <a16:creationId xmlns:a16="http://schemas.microsoft.com/office/drawing/2014/main" id="{36B3BD3E-9EC2-499D-BE7D-0155B48FE260}"/>
                </a:ext>
              </a:extLst>
            </p:cNvPr>
            <p:cNvSpPr/>
            <p:nvPr/>
          </p:nvSpPr>
          <p:spPr>
            <a:xfrm>
              <a:off x="4993075" y="2390825"/>
              <a:ext cx="185800" cy="130125"/>
            </a:xfrm>
            <a:custGeom>
              <a:avLst/>
              <a:gdLst/>
              <a:ahLst/>
              <a:cxnLst/>
              <a:rect l="l" t="t" r="r" b="b"/>
              <a:pathLst>
                <a:path w="7432" h="5205" extrusionOk="0">
                  <a:moveTo>
                    <a:pt x="2460" y="0"/>
                  </a:moveTo>
                  <a:cubicBezTo>
                    <a:pt x="1682" y="0"/>
                    <a:pt x="1127" y="384"/>
                    <a:pt x="800" y="712"/>
                  </a:cubicBezTo>
                  <a:cubicBezTo>
                    <a:pt x="230" y="1282"/>
                    <a:pt x="472" y="1869"/>
                    <a:pt x="472" y="1869"/>
                  </a:cubicBezTo>
                  <a:cubicBezTo>
                    <a:pt x="472" y="1869"/>
                    <a:pt x="1" y="4159"/>
                    <a:pt x="270" y="4428"/>
                  </a:cubicBezTo>
                  <a:cubicBezTo>
                    <a:pt x="465" y="4623"/>
                    <a:pt x="759" y="5115"/>
                    <a:pt x="834" y="5156"/>
                  </a:cubicBezTo>
                  <a:cubicBezTo>
                    <a:pt x="896" y="5189"/>
                    <a:pt x="949" y="5204"/>
                    <a:pt x="997" y="5204"/>
                  </a:cubicBezTo>
                  <a:cubicBezTo>
                    <a:pt x="1429" y="5204"/>
                    <a:pt x="1298" y="3913"/>
                    <a:pt x="1458" y="3285"/>
                  </a:cubicBezTo>
                  <a:cubicBezTo>
                    <a:pt x="1641" y="2558"/>
                    <a:pt x="1722" y="2255"/>
                    <a:pt x="1969" y="2255"/>
                  </a:cubicBezTo>
                  <a:cubicBezTo>
                    <a:pt x="1990" y="2255"/>
                    <a:pt x="2012" y="2257"/>
                    <a:pt x="2035" y="2261"/>
                  </a:cubicBezTo>
                  <a:cubicBezTo>
                    <a:pt x="2237" y="2298"/>
                    <a:pt x="3035" y="2584"/>
                    <a:pt x="4484" y="2584"/>
                  </a:cubicBezTo>
                  <a:cubicBezTo>
                    <a:pt x="4627" y="2584"/>
                    <a:pt x="4777" y="2582"/>
                    <a:pt x="4933" y="2575"/>
                  </a:cubicBezTo>
                  <a:cubicBezTo>
                    <a:pt x="5724" y="2544"/>
                    <a:pt x="6113" y="2408"/>
                    <a:pt x="6492" y="2190"/>
                  </a:cubicBezTo>
                  <a:cubicBezTo>
                    <a:pt x="6868" y="1971"/>
                    <a:pt x="7104" y="1674"/>
                    <a:pt x="7253" y="1353"/>
                  </a:cubicBezTo>
                  <a:cubicBezTo>
                    <a:pt x="7431" y="978"/>
                    <a:pt x="7428" y="561"/>
                    <a:pt x="7394" y="176"/>
                  </a:cubicBezTo>
                  <a:lnTo>
                    <a:pt x="7394" y="176"/>
                  </a:lnTo>
                  <a:cubicBezTo>
                    <a:pt x="6954" y="368"/>
                    <a:pt x="6296" y="468"/>
                    <a:pt x="5702" y="468"/>
                  </a:cubicBezTo>
                  <a:cubicBezTo>
                    <a:pt x="5516" y="468"/>
                    <a:pt x="5336" y="458"/>
                    <a:pt x="5171" y="438"/>
                  </a:cubicBezTo>
                  <a:cubicBezTo>
                    <a:pt x="4591" y="370"/>
                    <a:pt x="3824" y="248"/>
                    <a:pt x="3032" y="66"/>
                  </a:cubicBezTo>
                  <a:cubicBezTo>
                    <a:pt x="2829" y="21"/>
                    <a:pt x="2639" y="0"/>
                    <a:pt x="24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6656;p43">
              <a:extLst>
                <a:ext uri="{FF2B5EF4-FFF2-40B4-BE49-F238E27FC236}">
                  <a16:creationId xmlns:a16="http://schemas.microsoft.com/office/drawing/2014/main" id="{0651DE84-BB76-4D86-9EBC-21273B8E8F93}"/>
                </a:ext>
              </a:extLst>
            </p:cNvPr>
            <p:cNvSpPr/>
            <p:nvPr/>
          </p:nvSpPr>
          <p:spPr>
            <a:xfrm>
              <a:off x="4980800" y="2420450"/>
              <a:ext cx="27750" cy="21550"/>
            </a:xfrm>
            <a:custGeom>
              <a:avLst/>
              <a:gdLst/>
              <a:ahLst/>
              <a:cxnLst/>
              <a:rect l="l" t="t" r="r" b="b"/>
              <a:pathLst>
                <a:path w="1110" h="862" extrusionOk="0">
                  <a:moveTo>
                    <a:pt x="482" y="1"/>
                  </a:moveTo>
                  <a:cubicBezTo>
                    <a:pt x="291" y="1"/>
                    <a:pt x="104" y="104"/>
                    <a:pt x="1" y="288"/>
                  </a:cubicBezTo>
                  <a:lnTo>
                    <a:pt x="956" y="861"/>
                  </a:lnTo>
                  <a:cubicBezTo>
                    <a:pt x="1110" y="589"/>
                    <a:pt x="1021" y="236"/>
                    <a:pt x="755" y="77"/>
                  </a:cubicBezTo>
                  <a:cubicBezTo>
                    <a:pt x="669" y="25"/>
                    <a:pt x="575" y="1"/>
                    <a:pt x="4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6657;p43">
              <a:extLst>
                <a:ext uri="{FF2B5EF4-FFF2-40B4-BE49-F238E27FC236}">
                  <a16:creationId xmlns:a16="http://schemas.microsoft.com/office/drawing/2014/main" id="{FC34EA0A-7329-4B52-A8C4-CD7EF5406230}"/>
                </a:ext>
              </a:extLst>
            </p:cNvPr>
            <p:cNvSpPr/>
            <p:nvPr/>
          </p:nvSpPr>
          <p:spPr>
            <a:xfrm>
              <a:off x="5019875" y="2566875"/>
              <a:ext cx="65300" cy="44400"/>
            </a:xfrm>
            <a:custGeom>
              <a:avLst/>
              <a:gdLst/>
              <a:ahLst/>
              <a:cxnLst/>
              <a:rect l="l" t="t" r="r" b="b"/>
              <a:pathLst>
                <a:path w="2612" h="1776" extrusionOk="0">
                  <a:moveTo>
                    <a:pt x="0" y="1"/>
                  </a:moveTo>
                  <a:cubicBezTo>
                    <a:pt x="0" y="1"/>
                    <a:pt x="76" y="438"/>
                    <a:pt x="362" y="840"/>
                  </a:cubicBezTo>
                  <a:cubicBezTo>
                    <a:pt x="714" y="1335"/>
                    <a:pt x="2595" y="1776"/>
                    <a:pt x="2595" y="1776"/>
                  </a:cubicBezTo>
                  <a:lnTo>
                    <a:pt x="2612" y="1387"/>
                  </a:lnTo>
                  <a:cubicBezTo>
                    <a:pt x="2612" y="1387"/>
                    <a:pt x="1171" y="1025"/>
                    <a:pt x="673" y="732"/>
                  </a:cubicBezTo>
                  <a:cubicBezTo>
                    <a:pt x="342" y="533"/>
                    <a:pt x="76" y="206"/>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6658;p43">
              <a:extLst>
                <a:ext uri="{FF2B5EF4-FFF2-40B4-BE49-F238E27FC236}">
                  <a16:creationId xmlns:a16="http://schemas.microsoft.com/office/drawing/2014/main" id="{B0A2A880-8385-489E-BADA-D8F628868CBB}"/>
                </a:ext>
              </a:extLst>
            </p:cNvPr>
            <p:cNvSpPr/>
            <p:nvPr/>
          </p:nvSpPr>
          <p:spPr>
            <a:xfrm>
              <a:off x="5079350" y="2502800"/>
              <a:ext cx="15050" cy="15225"/>
            </a:xfrm>
            <a:custGeom>
              <a:avLst/>
              <a:gdLst/>
              <a:ahLst/>
              <a:cxnLst/>
              <a:rect l="l" t="t" r="r" b="b"/>
              <a:pathLst>
                <a:path w="602" h="609" extrusionOk="0">
                  <a:moveTo>
                    <a:pt x="305" y="1"/>
                  </a:moveTo>
                  <a:cubicBezTo>
                    <a:pt x="147" y="1"/>
                    <a:pt x="17" y="128"/>
                    <a:pt x="11" y="291"/>
                  </a:cubicBezTo>
                  <a:cubicBezTo>
                    <a:pt x="0" y="458"/>
                    <a:pt x="127" y="598"/>
                    <a:pt x="287" y="608"/>
                  </a:cubicBezTo>
                  <a:cubicBezTo>
                    <a:pt x="291" y="608"/>
                    <a:pt x="295" y="608"/>
                    <a:pt x="300" y="608"/>
                  </a:cubicBezTo>
                  <a:cubicBezTo>
                    <a:pt x="455" y="608"/>
                    <a:pt x="588" y="480"/>
                    <a:pt x="594" y="318"/>
                  </a:cubicBezTo>
                  <a:cubicBezTo>
                    <a:pt x="601" y="151"/>
                    <a:pt x="478" y="7"/>
                    <a:pt x="318" y="1"/>
                  </a:cubicBezTo>
                  <a:cubicBezTo>
                    <a:pt x="313" y="1"/>
                    <a:pt x="309" y="1"/>
                    <a:pt x="3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6659;p43">
              <a:extLst>
                <a:ext uri="{FF2B5EF4-FFF2-40B4-BE49-F238E27FC236}">
                  <a16:creationId xmlns:a16="http://schemas.microsoft.com/office/drawing/2014/main" id="{CDCEEDC4-F6AB-4918-AFBA-EEFD7F676AB9}"/>
                </a:ext>
              </a:extLst>
            </p:cNvPr>
            <p:cNvSpPr/>
            <p:nvPr/>
          </p:nvSpPr>
          <p:spPr>
            <a:xfrm>
              <a:off x="5069875" y="2480275"/>
              <a:ext cx="18200" cy="13150"/>
            </a:xfrm>
            <a:custGeom>
              <a:avLst/>
              <a:gdLst/>
              <a:ahLst/>
              <a:cxnLst/>
              <a:rect l="l" t="t" r="r" b="b"/>
              <a:pathLst>
                <a:path w="728" h="526" extrusionOk="0">
                  <a:moveTo>
                    <a:pt x="403" y="0"/>
                  </a:moveTo>
                  <a:cubicBezTo>
                    <a:pt x="353" y="0"/>
                    <a:pt x="302" y="11"/>
                    <a:pt x="253" y="34"/>
                  </a:cubicBezTo>
                  <a:cubicBezTo>
                    <a:pt x="76" y="124"/>
                    <a:pt x="1" y="342"/>
                    <a:pt x="86" y="526"/>
                  </a:cubicBezTo>
                  <a:lnTo>
                    <a:pt x="727" y="212"/>
                  </a:lnTo>
                  <a:cubicBezTo>
                    <a:pt x="665" y="78"/>
                    <a:pt x="537" y="0"/>
                    <a:pt x="4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6660;p43">
              <a:extLst>
                <a:ext uri="{FF2B5EF4-FFF2-40B4-BE49-F238E27FC236}">
                  <a16:creationId xmlns:a16="http://schemas.microsoft.com/office/drawing/2014/main" id="{2DADFAA6-C34C-49E4-B37F-11C7D82A957D}"/>
                </a:ext>
              </a:extLst>
            </p:cNvPr>
            <p:cNvSpPr/>
            <p:nvPr/>
          </p:nvSpPr>
          <p:spPr>
            <a:xfrm>
              <a:off x="5082075" y="2557600"/>
              <a:ext cx="18275" cy="12700"/>
            </a:xfrm>
            <a:custGeom>
              <a:avLst/>
              <a:gdLst/>
              <a:ahLst/>
              <a:cxnLst/>
              <a:rect l="l" t="t" r="r" b="b"/>
              <a:pathLst>
                <a:path w="731" h="508" extrusionOk="0">
                  <a:moveTo>
                    <a:pt x="75" y="0"/>
                  </a:moveTo>
                  <a:lnTo>
                    <a:pt x="75" y="0"/>
                  </a:lnTo>
                  <a:cubicBezTo>
                    <a:pt x="1" y="188"/>
                    <a:pt x="86" y="402"/>
                    <a:pt x="267" y="481"/>
                  </a:cubicBezTo>
                  <a:cubicBezTo>
                    <a:pt x="311" y="499"/>
                    <a:pt x="356" y="508"/>
                    <a:pt x="401" y="508"/>
                  </a:cubicBezTo>
                  <a:cubicBezTo>
                    <a:pt x="541" y="508"/>
                    <a:pt x="674" y="422"/>
                    <a:pt x="731" y="279"/>
                  </a:cubicBezTo>
                  <a:lnTo>
                    <a:pt x="75"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6661;p43">
              <a:extLst>
                <a:ext uri="{FF2B5EF4-FFF2-40B4-BE49-F238E27FC236}">
                  <a16:creationId xmlns:a16="http://schemas.microsoft.com/office/drawing/2014/main" id="{10D8E44F-25CD-4CA8-AFB7-04BF3CC2FAAF}"/>
                </a:ext>
              </a:extLst>
            </p:cNvPr>
            <p:cNvSpPr/>
            <p:nvPr/>
          </p:nvSpPr>
          <p:spPr>
            <a:xfrm>
              <a:off x="5137625" y="2477750"/>
              <a:ext cx="16825" cy="15000"/>
            </a:xfrm>
            <a:custGeom>
              <a:avLst/>
              <a:gdLst/>
              <a:ahLst/>
              <a:cxnLst/>
              <a:rect l="l" t="t" r="r" b="b"/>
              <a:pathLst>
                <a:path w="673" h="600" extrusionOk="0">
                  <a:moveTo>
                    <a:pt x="275" y="0"/>
                  </a:moveTo>
                  <a:cubicBezTo>
                    <a:pt x="172" y="0"/>
                    <a:pt x="70" y="46"/>
                    <a:pt x="0" y="135"/>
                  </a:cubicBezTo>
                  <a:lnTo>
                    <a:pt x="547" y="600"/>
                  </a:lnTo>
                  <a:cubicBezTo>
                    <a:pt x="673" y="443"/>
                    <a:pt x="649" y="211"/>
                    <a:pt x="499" y="81"/>
                  </a:cubicBezTo>
                  <a:cubicBezTo>
                    <a:pt x="433" y="27"/>
                    <a:pt x="354" y="0"/>
                    <a:pt x="2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6662;p43">
              <a:extLst>
                <a:ext uri="{FF2B5EF4-FFF2-40B4-BE49-F238E27FC236}">
                  <a16:creationId xmlns:a16="http://schemas.microsoft.com/office/drawing/2014/main" id="{4FBC79C6-2249-41EF-82D2-674AB91AC5E9}"/>
                </a:ext>
              </a:extLst>
            </p:cNvPr>
            <p:cNvSpPr/>
            <p:nvPr/>
          </p:nvSpPr>
          <p:spPr>
            <a:xfrm>
              <a:off x="5132175" y="2500150"/>
              <a:ext cx="15025" cy="15150"/>
            </a:xfrm>
            <a:custGeom>
              <a:avLst/>
              <a:gdLst/>
              <a:ahLst/>
              <a:cxnLst/>
              <a:rect l="l" t="t" r="r" b="b"/>
              <a:pathLst>
                <a:path w="601" h="606" extrusionOk="0">
                  <a:moveTo>
                    <a:pt x="296" y="1"/>
                  </a:moveTo>
                  <a:cubicBezTo>
                    <a:pt x="143" y="1"/>
                    <a:pt x="16" y="126"/>
                    <a:pt x="7" y="288"/>
                  </a:cubicBezTo>
                  <a:cubicBezTo>
                    <a:pt x="0" y="455"/>
                    <a:pt x="123" y="598"/>
                    <a:pt x="287" y="605"/>
                  </a:cubicBezTo>
                  <a:cubicBezTo>
                    <a:pt x="293" y="605"/>
                    <a:pt x="299" y="606"/>
                    <a:pt x="305" y="606"/>
                  </a:cubicBezTo>
                  <a:cubicBezTo>
                    <a:pt x="457" y="606"/>
                    <a:pt x="584" y="479"/>
                    <a:pt x="590" y="318"/>
                  </a:cubicBezTo>
                  <a:cubicBezTo>
                    <a:pt x="601" y="151"/>
                    <a:pt x="475" y="8"/>
                    <a:pt x="314" y="1"/>
                  </a:cubicBezTo>
                  <a:cubicBezTo>
                    <a:pt x="308" y="1"/>
                    <a:pt x="302" y="1"/>
                    <a:pt x="2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6663;p43">
              <a:extLst>
                <a:ext uri="{FF2B5EF4-FFF2-40B4-BE49-F238E27FC236}">
                  <a16:creationId xmlns:a16="http://schemas.microsoft.com/office/drawing/2014/main" id="{CAE5D22B-BAD8-4A09-8787-DC30E7D3E3EB}"/>
                </a:ext>
              </a:extLst>
            </p:cNvPr>
            <p:cNvSpPr/>
            <p:nvPr/>
          </p:nvSpPr>
          <p:spPr>
            <a:xfrm>
              <a:off x="5108800" y="2500075"/>
              <a:ext cx="26725" cy="43875"/>
            </a:xfrm>
            <a:custGeom>
              <a:avLst/>
              <a:gdLst/>
              <a:ahLst/>
              <a:cxnLst/>
              <a:rect l="l" t="t" r="r" b="b"/>
              <a:pathLst>
                <a:path w="1069" h="1755" extrusionOk="0">
                  <a:moveTo>
                    <a:pt x="242" y="0"/>
                  </a:moveTo>
                  <a:lnTo>
                    <a:pt x="0" y="1755"/>
                  </a:lnTo>
                  <a:lnTo>
                    <a:pt x="1068" y="1690"/>
                  </a:lnTo>
                  <a:lnTo>
                    <a:pt x="242"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6664;p43">
              <a:extLst>
                <a:ext uri="{FF2B5EF4-FFF2-40B4-BE49-F238E27FC236}">
                  <a16:creationId xmlns:a16="http://schemas.microsoft.com/office/drawing/2014/main" id="{F95CBA1F-4618-4C43-AD35-AE8A0A3AF4BD}"/>
                </a:ext>
              </a:extLst>
            </p:cNvPr>
            <p:cNvSpPr/>
            <p:nvPr/>
          </p:nvSpPr>
          <p:spPr>
            <a:xfrm>
              <a:off x="4531400" y="2785825"/>
              <a:ext cx="1194050" cy="689200"/>
            </a:xfrm>
            <a:custGeom>
              <a:avLst/>
              <a:gdLst/>
              <a:ahLst/>
              <a:cxnLst/>
              <a:rect l="l" t="t" r="r" b="b"/>
              <a:pathLst>
                <a:path w="47762" h="27568" extrusionOk="0">
                  <a:moveTo>
                    <a:pt x="31158" y="1"/>
                  </a:moveTo>
                  <a:lnTo>
                    <a:pt x="0" y="17984"/>
                  </a:lnTo>
                  <a:lnTo>
                    <a:pt x="16604" y="27568"/>
                  </a:lnTo>
                  <a:lnTo>
                    <a:pt x="47761" y="9588"/>
                  </a:lnTo>
                  <a:lnTo>
                    <a:pt x="3115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6665;p43">
              <a:extLst>
                <a:ext uri="{FF2B5EF4-FFF2-40B4-BE49-F238E27FC236}">
                  <a16:creationId xmlns:a16="http://schemas.microsoft.com/office/drawing/2014/main" id="{0DE8DBD4-0592-4D00-BB64-9ABACA771916}"/>
                </a:ext>
              </a:extLst>
            </p:cNvPr>
            <p:cNvSpPr/>
            <p:nvPr/>
          </p:nvSpPr>
          <p:spPr>
            <a:xfrm>
              <a:off x="4531400" y="3235400"/>
              <a:ext cx="415125" cy="718900"/>
            </a:xfrm>
            <a:custGeom>
              <a:avLst/>
              <a:gdLst/>
              <a:ahLst/>
              <a:cxnLst/>
              <a:rect l="l" t="t" r="r" b="b"/>
              <a:pathLst>
                <a:path w="16605" h="28756" extrusionOk="0">
                  <a:moveTo>
                    <a:pt x="0" y="1"/>
                  </a:moveTo>
                  <a:lnTo>
                    <a:pt x="0" y="19168"/>
                  </a:lnTo>
                  <a:lnTo>
                    <a:pt x="874" y="19673"/>
                  </a:lnTo>
                  <a:lnTo>
                    <a:pt x="874" y="6557"/>
                  </a:lnTo>
                  <a:lnTo>
                    <a:pt x="15731" y="15134"/>
                  </a:lnTo>
                  <a:lnTo>
                    <a:pt x="15731" y="28250"/>
                  </a:lnTo>
                  <a:lnTo>
                    <a:pt x="16604" y="28755"/>
                  </a:lnTo>
                  <a:lnTo>
                    <a:pt x="16604" y="9585"/>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6666;p43">
              <a:extLst>
                <a:ext uri="{FF2B5EF4-FFF2-40B4-BE49-F238E27FC236}">
                  <a16:creationId xmlns:a16="http://schemas.microsoft.com/office/drawing/2014/main" id="{651B0F90-4088-40C3-AE84-114CE16ABB79}"/>
                </a:ext>
              </a:extLst>
            </p:cNvPr>
            <p:cNvSpPr/>
            <p:nvPr/>
          </p:nvSpPr>
          <p:spPr>
            <a:xfrm>
              <a:off x="4553250" y="3399325"/>
              <a:ext cx="21850" cy="327900"/>
            </a:xfrm>
            <a:custGeom>
              <a:avLst/>
              <a:gdLst/>
              <a:ahLst/>
              <a:cxnLst/>
              <a:rect l="l" t="t" r="r" b="b"/>
              <a:pathLst>
                <a:path w="874" h="13116" extrusionOk="0">
                  <a:moveTo>
                    <a:pt x="0" y="0"/>
                  </a:moveTo>
                  <a:lnTo>
                    <a:pt x="0" y="13116"/>
                  </a:lnTo>
                  <a:lnTo>
                    <a:pt x="873" y="12611"/>
                  </a:lnTo>
                  <a:lnTo>
                    <a:pt x="873" y="505"/>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6667;p43">
              <a:extLst>
                <a:ext uri="{FF2B5EF4-FFF2-40B4-BE49-F238E27FC236}">
                  <a16:creationId xmlns:a16="http://schemas.microsoft.com/office/drawing/2014/main" id="{579C29E0-7D0C-409B-A587-18166A9C602C}"/>
                </a:ext>
              </a:extLst>
            </p:cNvPr>
            <p:cNvSpPr/>
            <p:nvPr/>
          </p:nvSpPr>
          <p:spPr>
            <a:xfrm>
              <a:off x="4946500" y="3025500"/>
              <a:ext cx="778950" cy="928800"/>
            </a:xfrm>
            <a:custGeom>
              <a:avLst/>
              <a:gdLst/>
              <a:ahLst/>
              <a:cxnLst/>
              <a:rect l="l" t="t" r="r" b="b"/>
              <a:pathLst>
                <a:path w="31158" h="37152" extrusionOk="0">
                  <a:moveTo>
                    <a:pt x="31157" y="1"/>
                  </a:moveTo>
                  <a:lnTo>
                    <a:pt x="0" y="17981"/>
                  </a:lnTo>
                  <a:lnTo>
                    <a:pt x="0" y="37151"/>
                  </a:lnTo>
                  <a:lnTo>
                    <a:pt x="874" y="36646"/>
                  </a:lnTo>
                  <a:lnTo>
                    <a:pt x="874" y="23530"/>
                  </a:lnTo>
                  <a:lnTo>
                    <a:pt x="30284" y="6557"/>
                  </a:lnTo>
                  <a:lnTo>
                    <a:pt x="30284" y="19673"/>
                  </a:lnTo>
                  <a:lnTo>
                    <a:pt x="31157" y="19168"/>
                  </a:lnTo>
                  <a:lnTo>
                    <a:pt x="3115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6668;p43">
              <a:extLst>
                <a:ext uri="{FF2B5EF4-FFF2-40B4-BE49-F238E27FC236}">
                  <a16:creationId xmlns:a16="http://schemas.microsoft.com/office/drawing/2014/main" id="{570AE3FA-0187-4C69-8EFA-78DBC55B90A9}"/>
                </a:ext>
              </a:extLst>
            </p:cNvPr>
            <p:cNvSpPr/>
            <p:nvPr/>
          </p:nvSpPr>
          <p:spPr>
            <a:xfrm>
              <a:off x="5681750" y="3189425"/>
              <a:ext cx="21875" cy="327900"/>
            </a:xfrm>
            <a:custGeom>
              <a:avLst/>
              <a:gdLst/>
              <a:ahLst/>
              <a:cxnLst/>
              <a:rect l="l" t="t" r="r" b="b"/>
              <a:pathLst>
                <a:path w="875" h="13116" extrusionOk="0">
                  <a:moveTo>
                    <a:pt x="874" y="0"/>
                  </a:moveTo>
                  <a:lnTo>
                    <a:pt x="0" y="505"/>
                  </a:lnTo>
                  <a:lnTo>
                    <a:pt x="0" y="12611"/>
                  </a:lnTo>
                  <a:lnTo>
                    <a:pt x="874" y="13116"/>
                  </a:lnTo>
                  <a:lnTo>
                    <a:pt x="87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6669;p43">
              <a:extLst>
                <a:ext uri="{FF2B5EF4-FFF2-40B4-BE49-F238E27FC236}">
                  <a16:creationId xmlns:a16="http://schemas.microsoft.com/office/drawing/2014/main" id="{1DE43393-58EB-4092-9E17-C09AB593B895}"/>
                </a:ext>
              </a:extLst>
            </p:cNvPr>
            <p:cNvSpPr/>
            <p:nvPr/>
          </p:nvSpPr>
          <p:spPr>
            <a:xfrm>
              <a:off x="4644175" y="3115625"/>
              <a:ext cx="301675" cy="173450"/>
            </a:xfrm>
            <a:custGeom>
              <a:avLst/>
              <a:gdLst/>
              <a:ahLst/>
              <a:cxnLst/>
              <a:rect l="l" t="t" r="r" b="b"/>
              <a:pathLst>
                <a:path w="12067" h="6938" extrusionOk="0">
                  <a:moveTo>
                    <a:pt x="6908" y="1"/>
                  </a:moveTo>
                  <a:cubicBezTo>
                    <a:pt x="6840" y="1"/>
                    <a:pt x="6773" y="15"/>
                    <a:pt x="6722" y="44"/>
                  </a:cubicBezTo>
                  <a:lnTo>
                    <a:pt x="103" y="3867"/>
                  </a:lnTo>
                  <a:cubicBezTo>
                    <a:pt x="1" y="3924"/>
                    <a:pt x="1" y="4020"/>
                    <a:pt x="103" y="4082"/>
                  </a:cubicBezTo>
                  <a:lnTo>
                    <a:pt x="4974" y="6894"/>
                  </a:lnTo>
                  <a:cubicBezTo>
                    <a:pt x="5025" y="6923"/>
                    <a:pt x="5092" y="6937"/>
                    <a:pt x="5160" y="6937"/>
                  </a:cubicBezTo>
                  <a:cubicBezTo>
                    <a:pt x="5227" y="6937"/>
                    <a:pt x="5294" y="6923"/>
                    <a:pt x="5346" y="6894"/>
                  </a:cubicBezTo>
                  <a:lnTo>
                    <a:pt x="11964" y="3072"/>
                  </a:lnTo>
                  <a:cubicBezTo>
                    <a:pt x="12066" y="3014"/>
                    <a:pt x="12066" y="2918"/>
                    <a:pt x="11964" y="2856"/>
                  </a:cubicBezTo>
                  <a:lnTo>
                    <a:pt x="7094" y="44"/>
                  </a:lnTo>
                  <a:cubicBezTo>
                    <a:pt x="7042" y="15"/>
                    <a:pt x="6975" y="1"/>
                    <a:pt x="6908"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6670;p43">
              <a:extLst>
                <a:ext uri="{FF2B5EF4-FFF2-40B4-BE49-F238E27FC236}">
                  <a16:creationId xmlns:a16="http://schemas.microsoft.com/office/drawing/2014/main" id="{2DBDA899-5C90-484E-BC09-8EE2E866E2EC}"/>
                </a:ext>
              </a:extLst>
            </p:cNvPr>
            <p:cNvSpPr/>
            <p:nvPr/>
          </p:nvSpPr>
          <p:spPr>
            <a:xfrm>
              <a:off x="4652900" y="3115625"/>
              <a:ext cx="284250" cy="161000"/>
            </a:xfrm>
            <a:custGeom>
              <a:avLst/>
              <a:gdLst/>
              <a:ahLst/>
              <a:cxnLst/>
              <a:rect l="l" t="t" r="r" b="b"/>
              <a:pathLst>
                <a:path w="11370" h="6440" extrusionOk="0">
                  <a:moveTo>
                    <a:pt x="6559" y="1"/>
                  </a:moveTo>
                  <a:cubicBezTo>
                    <a:pt x="6491" y="1"/>
                    <a:pt x="6424" y="15"/>
                    <a:pt x="6373" y="44"/>
                  </a:cubicBezTo>
                  <a:lnTo>
                    <a:pt x="0" y="3724"/>
                  </a:lnTo>
                  <a:lnTo>
                    <a:pt x="4625" y="6396"/>
                  </a:lnTo>
                  <a:cubicBezTo>
                    <a:pt x="4676" y="6425"/>
                    <a:pt x="4743" y="6439"/>
                    <a:pt x="4811" y="6439"/>
                  </a:cubicBezTo>
                  <a:cubicBezTo>
                    <a:pt x="4878" y="6439"/>
                    <a:pt x="4945" y="6425"/>
                    <a:pt x="4997" y="6396"/>
                  </a:cubicBezTo>
                  <a:lnTo>
                    <a:pt x="11369" y="2716"/>
                  </a:lnTo>
                  <a:lnTo>
                    <a:pt x="6745" y="44"/>
                  </a:lnTo>
                  <a:cubicBezTo>
                    <a:pt x="6693" y="15"/>
                    <a:pt x="6626" y="1"/>
                    <a:pt x="655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6671;p43">
              <a:extLst>
                <a:ext uri="{FF2B5EF4-FFF2-40B4-BE49-F238E27FC236}">
                  <a16:creationId xmlns:a16="http://schemas.microsoft.com/office/drawing/2014/main" id="{4053900F-16D6-4651-A240-E8E84EBDC925}"/>
                </a:ext>
              </a:extLst>
            </p:cNvPr>
            <p:cNvSpPr/>
            <p:nvPr/>
          </p:nvSpPr>
          <p:spPr>
            <a:xfrm>
              <a:off x="4644175" y="3098825"/>
              <a:ext cx="301675" cy="173425"/>
            </a:xfrm>
            <a:custGeom>
              <a:avLst/>
              <a:gdLst/>
              <a:ahLst/>
              <a:cxnLst/>
              <a:rect l="l" t="t" r="r" b="b"/>
              <a:pathLst>
                <a:path w="12067" h="6937" extrusionOk="0">
                  <a:moveTo>
                    <a:pt x="6908" y="0"/>
                  </a:moveTo>
                  <a:cubicBezTo>
                    <a:pt x="6840" y="0"/>
                    <a:pt x="6773" y="15"/>
                    <a:pt x="6722" y="44"/>
                  </a:cubicBezTo>
                  <a:lnTo>
                    <a:pt x="103" y="3867"/>
                  </a:lnTo>
                  <a:cubicBezTo>
                    <a:pt x="1" y="3925"/>
                    <a:pt x="1" y="4020"/>
                    <a:pt x="103" y="4081"/>
                  </a:cubicBezTo>
                  <a:lnTo>
                    <a:pt x="4974" y="6894"/>
                  </a:lnTo>
                  <a:cubicBezTo>
                    <a:pt x="5025" y="6923"/>
                    <a:pt x="5092" y="6937"/>
                    <a:pt x="5160" y="6937"/>
                  </a:cubicBezTo>
                  <a:cubicBezTo>
                    <a:pt x="5227" y="6937"/>
                    <a:pt x="5294" y="6923"/>
                    <a:pt x="5346" y="6894"/>
                  </a:cubicBezTo>
                  <a:lnTo>
                    <a:pt x="11964" y="3071"/>
                  </a:lnTo>
                  <a:cubicBezTo>
                    <a:pt x="12066" y="3013"/>
                    <a:pt x="12066" y="2917"/>
                    <a:pt x="11964" y="2856"/>
                  </a:cubicBezTo>
                  <a:lnTo>
                    <a:pt x="7094" y="44"/>
                  </a:lnTo>
                  <a:cubicBezTo>
                    <a:pt x="7042" y="15"/>
                    <a:pt x="6975" y="0"/>
                    <a:pt x="690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6672;p43">
              <a:extLst>
                <a:ext uri="{FF2B5EF4-FFF2-40B4-BE49-F238E27FC236}">
                  <a16:creationId xmlns:a16="http://schemas.microsoft.com/office/drawing/2014/main" id="{2E3AD0E1-DB36-44F8-AAC2-624E8AD916D1}"/>
                </a:ext>
              </a:extLst>
            </p:cNvPr>
            <p:cNvSpPr/>
            <p:nvPr/>
          </p:nvSpPr>
          <p:spPr>
            <a:xfrm>
              <a:off x="5079175" y="2837825"/>
              <a:ext cx="349525" cy="211325"/>
            </a:xfrm>
            <a:custGeom>
              <a:avLst/>
              <a:gdLst/>
              <a:ahLst/>
              <a:cxnLst/>
              <a:rect l="l" t="t" r="r" b="b"/>
              <a:pathLst>
                <a:path w="13981" h="8453" extrusionOk="0">
                  <a:moveTo>
                    <a:pt x="11361" y="0"/>
                  </a:moveTo>
                  <a:cubicBezTo>
                    <a:pt x="11294" y="0"/>
                    <a:pt x="11226" y="16"/>
                    <a:pt x="11175" y="47"/>
                  </a:cubicBezTo>
                  <a:lnTo>
                    <a:pt x="185" y="6388"/>
                  </a:lnTo>
                  <a:cubicBezTo>
                    <a:pt x="82" y="6450"/>
                    <a:pt x="1" y="6593"/>
                    <a:pt x="1" y="6713"/>
                  </a:cubicBezTo>
                  <a:lnTo>
                    <a:pt x="1" y="6788"/>
                  </a:lnTo>
                  <a:cubicBezTo>
                    <a:pt x="1" y="6903"/>
                    <a:pt x="82" y="7050"/>
                    <a:pt x="185" y="7108"/>
                  </a:cubicBezTo>
                  <a:lnTo>
                    <a:pt x="2434" y="8409"/>
                  </a:lnTo>
                  <a:cubicBezTo>
                    <a:pt x="2485" y="8438"/>
                    <a:pt x="2553" y="8453"/>
                    <a:pt x="2620" y="8453"/>
                  </a:cubicBezTo>
                  <a:cubicBezTo>
                    <a:pt x="2687" y="8453"/>
                    <a:pt x="2755" y="8438"/>
                    <a:pt x="2806" y="8409"/>
                  </a:cubicBezTo>
                  <a:lnTo>
                    <a:pt x="13796" y="2064"/>
                  </a:lnTo>
                  <a:cubicBezTo>
                    <a:pt x="13899" y="2006"/>
                    <a:pt x="13980" y="1859"/>
                    <a:pt x="13980" y="1743"/>
                  </a:cubicBezTo>
                  <a:lnTo>
                    <a:pt x="13980" y="1668"/>
                  </a:lnTo>
                  <a:cubicBezTo>
                    <a:pt x="13980" y="1549"/>
                    <a:pt x="13899" y="1405"/>
                    <a:pt x="13796" y="1344"/>
                  </a:cubicBezTo>
                  <a:lnTo>
                    <a:pt x="11547" y="47"/>
                  </a:lnTo>
                  <a:cubicBezTo>
                    <a:pt x="11496" y="16"/>
                    <a:pt x="11428" y="0"/>
                    <a:pt x="1136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6673;p43">
              <a:extLst>
                <a:ext uri="{FF2B5EF4-FFF2-40B4-BE49-F238E27FC236}">
                  <a16:creationId xmlns:a16="http://schemas.microsoft.com/office/drawing/2014/main" id="{EA6245EE-1D12-4BFD-9144-C4CE59B0302C}"/>
                </a:ext>
              </a:extLst>
            </p:cNvPr>
            <p:cNvSpPr/>
            <p:nvPr/>
          </p:nvSpPr>
          <p:spPr>
            <a:xfrm>
              <a:off x="5081225" y="2837825"/>
              <a:ext cx="345425" cy="198700"/>
            </a:xfrm>
            <a:custGeom>
              <a:avLst/>
              <a:gdLst/>
              <a:ahLst/>
              <a:cxnLst/>
              <a:rect l="l" t="t" r="r" b="b"/>
              <a:pathLst>
                <a:path w="13817" h="7948" extrusionOk="0">
                  <a:moveTo>
                    <a:pt x="11279" y="0"/>
                  </a:moveTo>
                  <a:cubicBezTo>
                    <a:pt x="11212" y="0"/>
                    <a:pt x="11144" y="16"/>
                    <a:pt x="11093" y="47"/>
                  </a:cubicBezTo>
                  <a:lnTo>
                    <a:pt x="103" y="6388"/>
                  </a:lnTo>
                  <a:cubicBezTo>
                    <a:pt x="0" y="6450"/>
                    <a:pt x="0" y="6545"/>
                    <a:pt x="103" y="6604"/>
                  </a:cubicBezTo>
                  <a:lnTo>
                    <a:pt x="2352" y="7903"/>
                  </a:lnTo>
                  <a:cubicBezTo>
                    <a:pt x="2403" y="7933"/>
                    <a:pt x="2471" y="7947"/>
                    <a:pt x="2538" y="7947"/>
                  </a:cubicBezTo>
                  <a:cubicBezTo>
                    <a:pt x="2605" y="7947"/>
                    <a:pt x="2673" y="7933"/>
                    <a:pt x="2724" y="7903"/>
                  </a:cubicBezTo>
                  <a:lnTo>
                    <a:pt x="13714" y="1559"/>
                  </a:lnTo>
                  <a:cubicBezTo>
                    <a:pt x="13817" y="1500"/>
                    <a:pt x="13817" y="1405"/>
                    <a:pt x="13714" y="1344"/>
                  </a:cubicBezTo>
                  <a:lnTo>
                    <a:pt x="11465" y="47"/>
                  </a:lnTo>
                  <a:cubicBezTo>
                    <a:pt x="11414" y="16"/>
                    <a:pt x="11346" y="0"/>
                    <a:pt x="1127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6674;p43">
              <a:extLst>
                <a:ext uri="{FF2B5EF4-FFF2-40B4-BE49-F238E27FC236}">
                  <a16:creationId xmlns:a16="http://schemas.microsoft.com/office/drawing/2014/main" id="{E9D0228C-B73B-4066-9ED6-D421F3A1603D}"/>
                </a:ext>
              </a:extLst>
            </p:cNvPr>
            <p:cNvSpPr/>
            <p:nvPr/>
          </p:nvSpPr>
          <p:spPr>
            <a:xfrm>
              <a:off x="5166550" y="2785650"/>
              <a:ext cx="191925" cy="121250"/>
            </a:xfrm>
            <a:custGeom>
              <a:avLst/>
              <a:gdLst/>
              <a:ahLst/>
              <a:cxnLst/>
              <a:rect l="l" t="t" r="r" b="b"/>
              <a:pathLst>
                <a:path w="7677" h="4850" extrusionOk="0">
                  <a:moveTo>
                    <a:pt x="779" y="1"/>
                  </a:moveTo>
                  <a:lnTo>
                    <a:pt x="1" y="2240"/>
                  </a:lnTo>
                  <a:cubicBezTo>
                    <a:pt x="1165" y="2577"/>
                    <a:pt x="2328" y="2878"/>
                    <a:pt x="2864" y="3021"/>
                  </a:cubicBezTo>
                  <a:cubicBezTo>
                    <a:pt x="3318" y="3195"/>
                    <a:pt x="3301" y="3329"/>
                    <a:pt x="3673" y="3540"/>
                  </a:cubicBezTo>
                  <a:cubicBezTo>
                    <a:pt x="4162" y="3817"/>
                    <a:pt x="4527" y="3857"/>
                    <a:pt x="4697" y="3857"/>
                  </a:cubicBezTo>
                  <a:cubicBezTo>
                    <a:pt x="4766" y="3857"/>
                    <a:pt x="4802" y="3850"/>
                    <a:pt x="4802" y="3850"/>
                  </a:cubicBezTo>
                  <a:cubicBezTo>
                    <a:pt x="4802" y="3850"/>
                    <a:pt x="5141" y="4171"/>
                    <a:pt x="5451" y="4386"/>
                  </a:cubicBezTo>
                  <a:cubicBezTo>
                    <a:pt x="5822" y="4642"/>
                    <a:pt x="6194" y="4850"/>
                    <a:pt x="6615" y="4850"/>
                  </a:cubicBezTo>
                  <a:cubicBezTo>
                    <a:pt x="6746" y="4850"/>
                    <a:pt x="6880" y="4830"/>
                    <a:pt x="7021" y="4786"/>
                  </a:cubicBezTo>
                  <a:cubicBezTo>
                    <a:pt x="7677" y="4581"/>
                    <a:pt x="7216" y="3932"/>
                    <a:pt x="7021" y="3612"/>
                  </a:cubicBezTo>
                  <a:cubicBezTo>
                    <a:pt x="6830" y="3294"/>
                    <a:pt x="5776" y="2359"/>
                    <a:pt x="5567" y="2168"/>
                  </a:cubicBezTo>
                  <a:cubicBezTo>
                    <a:pt x="5359" y="1977"/>
                    <a:pt x="4465" y="1844"/>
                    <a:pt x="3679" y="1598"/>
                  </a:cubicBezTo>
                  <a:cubicBezTo>
                    <a:pt x="2963" y="1267"/>
                    <a:pt x="2021" y="741"/>
                    <a:pt x="779"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6675;p43">
              <a:extLst>
                <a:ext uri="{FF2B5EF4-FFF2-40B4-BE49-F238E27FC236}">
                  <a16:creationId xmlns:a16="http://schemas.microsoft.com/office/drawing/2014/main" id="{511592C2-F6B2-486D-9FB7-06C05EA66963}"/>
                </a:ext>
              </a:extLst>
            </p:cNvPr>
            <p:cNvSpPr/>
            <p:nvPr/>
          </p:nvSpPr>
          <p:spPr>
            <a:xfrm>
              <a:off x="5188050" y="3165875"/>
              <a:ext cx="110100" cy="80200"/>
            </a:xfrm>
            <a:custGeom>
              <a:avLst/>
              <a:gdLst/>
              <a:ahLst/>
              <a:cxnLst/>
              <a:rect l="l" t="t" r="r" b="b"/>
              <a:pathLst>
                <a:path w="4404" h="3208" extrusionOk="0">
                  <a:moveTo>
                    <a:pt x="622" y="0"/>
                  </a:moveTo>
                  <a:cubicBezTo>
                    <a:pt x="1" y="515"/>
                    <a:pt x="373" y="2136"/>
                    <a:pt x="1011" y="2788"/>
                  </a:cubicBezTo>
                  <a:cubicBezTo>
                    <a:pt x="1017" y="2795"/>
                    <a:pt x="1021" y="2802"/>
                    <a:pt x="1028" y="2806"/>
                  </a:cubicBezTo>
                  <a:cubicBezTo>
                    <a:pt x="1035" y="2812"/>
                    <a:pt x="1042" y="2823"/>
                    <a:pt x="1048" y="2829"/>
                  </a:cubicBezTo>
                  <a:cubicBezTo>
                    <a:pt x="1069" y="2847"/>
                    <a:pt x="1086" y="2864"/>
                    <a:pt x="1107" y="2881"/>
                  </a:cubicBezTo>
                  <a:cubicBezTo>
                    <a:pt x="1113" y="2884"/>
                    <a:pt x="1116" y="2887"/>
                    <a:pt x="1124" y="2891"/>
                  </a:cubicBezTo>
                  <a:cubicBezTo>
                    <a:pt x="1137" y="2905"/>
                    <a:pt x="1154" y="2915"/>
                    <a:pt x="1171" y="2928"/>
                  </a:cubicBezTo>
                  <a:cubicBezTo>
                    <a:pt x="1198" y="2946"/>
                    <a:pt x="1226" y="2966"/>
                    <a:pt x="1253" y="2979"/>
                  </a:cubicBezTo>
                  <a:cubicBezTo>
                    <a:pt x="1516" y="3131"/>
                    <a:pt x="1860" y="3207"/>
                    <a:pt x="2203" y="3207"/>
                  </a:cubicBezTo>
                  <a:cubicBezTo>
                    <a:pt x="2547" y="3207"/>
                    <a:pt x="2890" y="3131"/>
                    <a:pt x="3151" y="2979"/>
                  </a:cubicBezTo>
                  <a:cubicBezTo>
                    <a:pt x="3178" y="2966"/>
                    <a:pt x="3205" y="2946"/>
                    <a:pt x="3233" y="2928"/>
                  </a:cubicBezTo>
                  <a:cubicBezTo>
                    <a:pt x="3249" y="2915"/>
                    <a:pt x="3263" y="2905"/>
                    <a:pt x="3277" y="2894"/>
                  </a:cubicBezTo>
                  <a:cubicBezTo>
                    <a:pt x="3284" y="2887"/>
                    <a:pt x="3290" y="2884"/>
                    <a:pt x="3298" y="2877"/>
                  </a:cubicBezTo>
                  <a:cubicBezTo>
                    <a:pt x="3318" y="2864"/>
                    <a:pt x="3335" y="2847"/>
                    <a:pt x="3352" y="2829"/>
                  </a:cubicBezTo>
                  <a:cubicBezTo>
                    <a:pt x="3362" y="2823"/>
                    <a:pt x="3369" y="2812"/>
                    <a:pt x="3380" y="2806"/>
                  </a:cubicBezTo>
                  <a:cubicBezTo>
                    <a:pt x="3383" y="2799"/>
                    <a:pt x="3389" y="2795"/>
                    <a:pt x="3393" y="2788"/>
                  </a:cubicBezTo>
                  <a:cubicBezTo>
                    <a:pt x="4032" y="2140"/>
                    <a:pt x="4404" y="515"/>
                    <a:pt x="378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6676;p43">
              <a:extLst>
                <a:ext uri="{FF2B5EF4-FFF2-40B4-BE49-F238E27FC236}">
                  <a16:creationId xmlns:a16="http://schemas.microsoft.com/office/drawing/2014/main" id="{C7A9AB0F-8955-425F-A74E-183576FE8F73}"/>
                </a:ext>
              </a:extLst>
            </p:cNvPr>
            <p:cNvSpPr/>
            <p:nvPr/>
          </p:nvSpPr>
          <p:spPr>
            <a:xfrm>
              <a:off x="5192400" y="3152850"/>
              <a:ext cx="101400" cy="53350"/>
            </a:xfrm>
            <a:custGeom>
              <a:avLst/>
              <a:gdLst/>
              <a:ahLst/>
              <a:cxnLst/>
              <a:rect l="l" t="t" r="r" b="b"/>
              <a:pathLst>
                <a:path w="4056" h="2134" extrusionOk="0">
                  <a:moveTo>
                    <a:pt x="2028" y="0"/>
                  </a:moveTo>
                  <a:cubicBezTo>
                    <a:pt x="1555" y="0"/>
                    <a:pt x="1083" y="105"/>
                    <a:pt x="720" y="313"/>
                  </a:cubicBezTo>
                  <a:cubicBezTo>
                    <a:pt x="0" y="729"/>
                    <a:pt x="0" y="1405"/>
                    <a:pt x="720" y="1821"/>
                  </a:cubicBezTo>
                  <a:cubicBezTo>
                    <a:pt x="1083" y="2030"/>
                    <a:pt x="1555" y="2134"/>
                    <a:pt x="2028" y="2134"/>
                  </a:cubicBezTo>
                  <a:cubicBezTo>
                    <a:pt x="2501" y="2134"/>
                    <a:pt x="2973" y="2030"/>
                    <a:pt x="3335" y="1821"/>
                  </a:cubicBezTo>
                  <a:cubicBezTo>
                    <a:pt x="4055" y="1405"/>
                    <a:pt x="4055" y="729"/>
                    <a:pt x="3335" y="313"/>
                  </a:cubicBezTo>
                  <a:cubicBezTo>
                    <a:pt x="2973" y="105"/>
                    <a:pt x="2501" y="0"/>
                    <a:pt x="202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6677;p43">
              <a:extLst>
                <a:ext uri="{FF2B5EF4-FFF2-40B4-BE49-F238E27FC236}">
                  <a16:creationId xmlns:a16="http://schemas.microsoft.com/office/drawing/2014/main" id="{275BE7E2-EA5D-4D69-BB4C-553C05233FF4}"/>
                </a:ext>
              </a:extLst>
            </p:cNvPr>
            <p:cNvSpPr/>
            <p:nvPr/>
          </p:nvSpPr>
          <p:spPr>
            <a:xfrm>
              <a:off x="5212275" y="3163350"/>
              <a:ext cx="61625" cy="32450"/>
            </a:xfrm>
            <a:custGeom>
              <a:avLst/>
              <a:gdLst/>
              <a:ahLst/>
              <a:cxnLst/>
              <a:rect l="l" t="t" r="r" b="b"/>
              <a:pathLst>
                <a:path w="2465" h="1298" extrusionOk="0">
                  <a:moveTo>
                    <a:pt x="1233" y="0"/>
                  </a:moveTo>
                  <a:cubicBezTo>
                    <a:pt x="945" y="0"/>
                    <a:pt x="658" y="63"/>
                    <a:pt x="437" y="190"/>
                  </a:cubicBezTo>
                  <a:cubicBezTo>
                    <a:pt x="1" y="443"/>
                    <a:pt x="1" y="852"/>
                    <a:pt x="437" y="1108"/>
                  </a:cubicBezTo>
                  <a:cubicBezTo>
                    <a:pt x="658" y="1234"/>
                    <a:pt x="945" y="1297"/>
                    <a:pt x="1233" y="1297"/>
                  </a:cubicBezTo>
                  <a:cubicBezTo>
                    <a:pt x="1521" y="1297"/>
                    <a:pt x="1808" y="1234"/>
                    <a:pt x="2028" y="1108"/>
                  </a:cubicBezTo>
                  <a:cubicBezTo>
                    <a:pt x="2465" y="852"/>
                    <a:pt x="2465" y="443"/>
                    <a:pt x="2028" y="190"/>
                  </a:cubicBezTo>
                  <a:cubicBezTo>
                    <a:pt x="1808" y="63"/>
                    <a:pt x="1521" y="0"/>
                    <a:pt x="123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6678;p43">
              <a:extLst>
                <a:ext uri="{FF2B5EF4-FFF2-40B4-BE49-F238E27FC236}">
                  <a16:creationId xmlns:a16="http://schemas.microsoft.com/office/drawing/2014/main" id="{EF71D6E5-25BD-434F-9E29-14F9D4C413B2}"/>
                </a:ext>
              </a:extLst>
            </p:cNvPr>
            <p:cNvSpPr/>
            <p:nvPr/>
          </p:nvSpPr>
          <p:spPr>
            <a:xfrm>
              <a:off x="5216650" y="3174175"/>
              <a:ext cx="52925" cy="21625"/>
            </a:xfrm>
            <a:custGeom>
              <a:avLst/>
              <a:gdLst/>
              <a:ahLst/>
              <a:cxnLst/>
              <a:rect l="l" t="t" r="r" b="b"/>
              <a:pathLst>
                <a:path w="2117" h="865" extrusionOk="0">
                  <a:moveTo>
                    <a:pt x="1058" y="1"/>
                  </a:moveTo>
                  <a:cubicBezTo>
                    <a:pt x="770" y="1"/>
                    <a:pt x="483" y="64"/>
                    <a:pt x="262" y="190"/>
                  </a:cubicBezTo>
                  <a:cubicBezTo>
                    <a:pt x="140" y="262"/>
                    <a:pt x="54" y="344"/>
                    <a:pt x="0" y="432"/>
                  </a:cubicBezTo>
                  <a:cubicBezTo>
                    <a:pt x="54" y="522"/>
                    <a:pt x="140" y="604"/>
                    <a:pt x="262" y="675"/>
                  </a:cubicBezTo>
                  <a:cubicBezTo>
                    <a:pt x="483" y="801"/>
                    <a:pt x="770" y="864"/>
                    <a:pt x="1058" y="864"/>
                  </a:cubicBezTo>
                  <a:cubicBezTo>
                    <a:pt x="1346" y="864"/>
                    <a:pt x="1633" y="801"/>
                    <a:pt x="1853" y="675"/>
                  </a:cubicBezTo>
                  <a:cubicBezTo>
                    <a:pt x="1976" y="604"/>
                    <a:pt x="2061" y="522"/>
                    <a:pt x="2116" y="432"/>
                  </a:cubicBezTo>
                  <a:cubicBezTo>
                    <a:pt x="2061" y="344"/>
                    <a:pt x="1976" y="262"/>
                    <a:pt x="1853" y="190"/>
                  </a:cubicBezTo>
                  <a:cubicBezTo>
                    <a:pt x="1633" y="64"/>
                    <a:pt x="1346" y="1"/>
                    <a:pt x="105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6679;p43">
              <a:extLst>
                <a:ext uri="{FF2B5EF4-FFF2-40B4-BE49-F238E27FC236}">
                  <a16:creationId xmlns:a16="http://schemas.microsoft.com/office/drawing/2014/main" id="{FAA0F746-5B68-48CC-9956-13C7E9154C72}"/>
                </a:ext>
              </a:extLst>
            </p:cNvPr>
            <p:cNvSpPr/>
            <p:nvPr/>
          </p:nvSpPr>
          <p:spPr>
            <a:xfrm>
              <a:off x="5203425" y="3108175"/>
              <a:ext cx="83975" cy="80500"/>
            </a:xfrm>
            <a:custGeom>
              <a:avLst/>
              <a:gdLst/>
              <a:ahLst/>
              <a:cxnLst/>
              <a:rect l="l" t="t" r="r" b="b"/>
              <a:pathLst>
                <a:path w="3359" h="3220" extrusionOk="0">
                  <a:moveTo>
                    <a:pt x="1047" y="0"/>
                  </a:moveTo>
                  <a:cubicBezTo>
                    <a:pt x="1037" y="0"/>
                    <a:pt x="1029" y="3"/>
                    <a:pt x="1021" y="8"/>
                  </a:cubicBezTo>
                  <a:cubicBezTo>
                    <a:pt x="901" y="83"/>
                    <a:pt x="799" y="462"/>
                    <a:pt x="775" y="881"/>
                  </a:cubicBezTo>
                  <a:cubicBezTo>
                    <a:pt x="750" y="1298"/>
                    <a:pt x="832" y="1683"/>
                    <a:pt x="832" y="1683"/>
                  </a:cubicBezTo>
                  <a:cubicBezTo>
                    <a:pt x="832" y="1683"/>
                    <a:pt x="337" y="1127"/>
                    <a:pt x="165" y="1127"/>
                  </a:cubicBezTo>
                  <a:cubicBezTo>
                    <a:pt x="154" y="1127"/>
                    <a:pt x="144" y="1130"/>
                    <a:pt x="136" y="1134"/>
                  </a:cubicBezTo>
                  <a:cubicBezTo>
                    <a:pt x="0" y="1209"/>
                    <a:pt x="48" y="1840"/>
                    <a:pt x="314" y="2308"/>
                  </a:cubicBezTo>
                  <a:cubicBezTo>
                    <a:pt x="580" y="2779"/>
                    <a:pt x="891" y="3072"/>
                    <a:pt x="891" y="3072"/>
                  </a:cubicBezTo>
                  <a:cubicBezTo>
                    <a:pt x="1183" y="3183"/>
                    <a:pt x="1435" y="3219"/>
                    <a:pt x="1641" y="3219"/>
                  </a:cubicBezTo>
                  <a:cubicBezTo>
                    <a:pt x="2054" y="3219"/>
                    <a:pt x="2283" y="3072"/>
                    <a:pt x="2283" y="3072"/>
                  </a:cubicBezTo>
                  <a:cubicBezTo>
                    <a:pt x="2283" y="3072"/>
                    <a:pt x="2659" y="2741"/>
                    <a:pt x="2987" y="2148"/>
                  </a:cubicBezTo>
                  <a:cubicBezTo>
                    <a:pt x="3359" y="1475"/>
                    <a:pt x="3338" y="1117"/>
                    <a:pt x="3269" y="1073"/>
                  </a:cubicBezTo>
                  <a:cubicBezTo>
                    <a:pt x="3253" y="1062"/>
                    <a:pt x="3234" y="1056"/>
                    <a:pt x="3213" y="1056"/>
                  </a:cubicBezTo>
                  <a:cubicBezTo>
                    <a:pt x="3144" y="1056"/>
                    <a:pt x="3041" y="1117"/>
                    <a:pt x="2860" y="1291"/>
                  </a:cubicBezTo>
                  <a:cubicBezTo>
                    <a:pt x="2639" y="1503"/>
                    <a:pt x="2444" y="1718"/>
                    <a:pt x="2444" y="1718"/>
                  </a:cubicBezTo>
                  <a:cubicBezTo>
                    <a:pt x="2444" y="1718"/>
                    <a:pt x="2488" y="1332"/>
                    <a:pt x="2467" y="960"/>
                  </a:cubicBezTo>
                  <a:cubicBezTo>
                    <a:pt x="2437" y="434"/>
                    <a:pt x="2372" y="246"/>
                    <a:pt x="2276" y="209"/>
                  </a:cubicBezTo>
                  <a:cubicBezTo>
                    <a:pt x="2263" y="203"/>
                    <a:pt x="2248" y="200"/>
                    <a:pt x="2233" y="200"/>
                  </a:cubicBezTo>
                  <a:cubicBezTo>
                    <a:pt x="2142" y="200"/>
                    <a:pt x="2031" y="316"/>
                    <a:pt x="1911" y="656"/>
                  </a:cubicBezTo>
                  <a:cubicBezTo>
                    <a:pt x="1785" y="1018"/>
                    <a:pt x="1706" y="1536"/>
                    <a:pt x="1706" y="1536"/>
                  </a:cubicBezTo>
                  <a:cubicBezTo>
                    <a:pt x="1706" y="1536"/>
                    <a:pt x="1638" y="1223"/>
                    <a:pt x="1522" y="840"/>
                  </a:cubicBezTo>
                  <a:cubicBezTo>
                    <a:pt x="1414" y="484"/>
                    <a:pt x="1175" y="0"/>
                    <a:pt x="10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6680;p43">
              <a:extLst>
                <a:ext uri="{FF2B5EF4-FFF2-40B4-BE49-F238E27FC236}">
                  <a16:creationId xmlns:a16="http://schemas.microsoft.com/office/drawing/2014/main" id="{0570406E-BB5E-40EB-BA10-F6A22A63E197}"/>
                </a:ext>
              </a:extLst>
            </p:cNvPr>
            <p:cNvSpPr/>
            <p:nvPr/>
          </p:nvSpPr>
          <p:spPr>
            <a:xfrm>
              <a:off x="4806825" y="3201375"/>
              <a:ext cx="357875" cy="206575"/>
            </a:xfrm>
            <a:custGeom>
              <a:avLst/>
              <a:gdLst/>
              <a:ahLst/>
              <a:cxnLst/>
              <a:rect l="l" t="t" r="r" b="b"/>
              <a:pathLst>
                <a:path w="14315" h="8263" extrusionOk="0">
                  <a:moveTo>
                    <a:pt x="6784" y="0"/>
                  </a:moveTo>
                  <a:cubicBezTo>
                    <a:pt x="6722" y="0"/>
                    <a:pt x="6661" y="14"/>
                    <a:pt x="6615" y="41"/>
                  </a:cubicBezTo>
                  <a:lnTo>
                    <a:pt x="0" y="3860"/>
                  </a:lnTo>
                  <a:lnTo>
                    <a:pt x="7632" y="8263"/>
                  </a:lnTo>
                  <a:lnTo>
                    <a:pt x="14246" y="4447"/>
                  </a:lnTo>
                  <a:cubicBezTo>
                    <a:pt x="14291" y="4420"/>
                    <a:pt x="14314" y="4382"/>
                    <a:pt x="14314" y="4348"/>
                  </a:cubicBezTo>
                  <a:lnTo>
                    <a:pt x="14314" y="4194"/>
                  </a:lnTo>
                  <a:lnTo>
                    <a:pt x="6956" y="41"/>
                  </a:lnTo>
                  <a:cubicBezTo>
                    <a:pt x="6908" y="14"/>
                    <a:pt x="6846" y="0"/>
                    <a:pt x="6784"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6681;p43">
              <a:extLst>
                <a:ext uri="{FF2B5EF4-FFF2-40B4-BE49-F238E27FC236}">
                  <a16:creationId xmlns:a16="http://schemas.microsoft.com/office/drawing/2014/main" id="{C7E384E6-05BF-42C9-9937-01865143602A}"/>
                </a:ext>
              </a:extLst>
            </p:cNvPr>
            <p:cNvSpPr/>
            <p:nvPr/>
          </p:nvSpPr>
          <p:spPr>
            <a:xfrm>
              <a:off x="5000175" y="3306300"/>
              <a:ext cx="164525" cy="100200"/>
            </a:xfrm>
            <a:custGeom>
              <a:avLst/>
              <a:gdLst/>
              <a:ahLst/>
              <a:cxnLst/>
              <a:rect l="l" t="t" r="r" b="b"/>
              <a:pathLst>
                <a:path w="6581" h="4008" extrusionOk="0">
                  <a:moveTo>
                    <a:pt x="6580" y="1"/>
                  </a:moveTo>
                  <a:cubicBezTo>
                    <a:pt x="6580" y="38"/>
                    <a:pt x="6557" y="73"/>
                    <a:pt x="6512" y="100"/>
                  </a:cubicBezTo>
                  <a:lnTo>
                    <a:pt x="0" y="3858"/>
                  </a:lnTo>
                  <a:lnTo>
                    <a:pt x="0" y="4008"/>
                  </a:lnTo>
                  <a:lnTo>
                    <a:pt x="6512" y="250"/>
                  </a:lnTo>
                  <a:cubicBezTo>
                    <a:pt x="6557" y="223"/>
                    <a:pt x="6580" y="185"/>
                    <a:pt x="6580" y="151"/>
                  </a:cubicBezTo>
                  <a:lnTo>
                    <a:pt x="6580" y="127"/>
                  </a:lnTo>
                  <a:lnTo>
                    <a:pt x="6580" y="123"/>
                  </a:lnTo>
                  <a:lnTo>
                    <a:pt x="6580" y="120"/>
                  </a:lnTo>
                  <a:lnTo>
                    <a:pt x="6580" y="117"/>
                  </a:lnTo>
                  <a:lnTo>
                    <a:pt x="6580" y="114"/>
                  </a:lnTo>
                  <a:lnTo>
                    <a:pt x="6580" y="110"/>
                  </a:lnTo>
                  <a:lnTo>
                    <a:pt x="6580" y="106"/>
                  </a:lnTo>
                  <a:lnTo>
                    <a:pt x="6580" y="103"/>
                  </a:lnTo>
                  <a:lnTo>
                    <a:pt x="6580" y="100"/>
                  </a:lnTo>
                  <a:lnTo>
                    <a:pt x="65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6682;p43">
              <a:extLst>
                <a:ext uri="{FF2B5EF4-FFF2-40B4-BE49-F238E27FC236}">
                  <a16:creationId xmlns:a16="http://schemas.microsoft.com/office/drawing/2014/main" id="{4F638FED-5151-4BB6-87D4-91C99146B199}"/>
                </a:ext>
              </a:extLst>
            </p:cNvPr>
            <p:cNvSpPr/>
            <p:nvPr/>
          </p:nvSpPr>
          <p:spPr>
            <a:xfrm>
              <a:off x="4806825" y="3197600"/>
              <a:ext cx="358475" cy="206700"/>
            </a:xfrm>
            <a:custGeom>
              <a:avLst/>
              <a:gdLst/>
              <a:ahLst/>
              <a:cxnLst/>
              <a:rect l="l" t="t" r="r" b="b"/>
              <a:pathLst>
                <a:path w="14339" h="8268" extrusionOk="0">
                  <a:moveTo>
                    <a:pt x="6784" y="1"/>
                  </a:moveTo>
                  <a:cubicBezTo>
                    <a:pt x="6722" y="1"/>
                    <a:pt x="6661" y="14"/>
                    <a:pt x="6615" y="42"/>
                  </a:cubicBezTo>
                  <a:lnTo>
                    <a:pt x="0" y="3860"/>
                  </a:lnTo>
                  <a:lnTo>
                    <a:pt x="7632" y="8267"/>
                  </a:lnTo>
                  <a:lnTo>
                    <a:pt x="14246" y="4448"/>
                  </a:lnTo>
                  <a:cubicBezTo>
                    <a:pt x="14338" y="4393"/>
                    <a:pt x="14338" y="4304"/>
                    <a:pt x="14246" y="4250"/>
                  </a:cubicBezTo>
                  <a:lnTo>
                    <a:pt x="6956" y="42"/>
                  </a:lnTo>
                  <a:cubicBezTo>
                    <a:pt x="6908" y="14"/>
                    <a:pt x="6846" y="1"/>
                    <a:pt x="6784"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6683;p43">
              <a:extLst>
                <a:ext uri="{FF2B5EF4-FFF2-40B4-BE49-F238E27FC236}">
                  <a16:creationId xmlns:a16="http://schemas.microsoft.com/office/drawing/2014/main" id="{B00D1520-7C6F-4E8E-872D-907ADFC6533B}"/>
                </a:ext>
              </a:extLst>
            </p:cNvPr>
            <p:cNvSpPr/>
            <p:nvPr/>
          </p:nvSpPr>
          <p:spPr>
            <a:xfrm>
              <a:off x="5000175" y="3302050"/>
              <a:ext cx="164525" cy="100700"/>
            </a:xfrm>
            <a:custGeom>
              <a:avLst/>
              <a:gdLst/>
              <a:ahLst/>
              <a:cxnLst/>
              <a:rect l="l" t="t" r="r" b="b"/>
              <a:pathLst>
                <a:path w="6581" h="4028" extrusionOk="0">
                  <a:moveTo>
                    <a:pt x="0" y="3096"/>
                  </a:moveTo>
                  <a:lnTo>
                    <a:pt x="0" y="3291"/>
                  </a:lnTo>
                  <a:cubicBezTo>
                    <a:pt x="27" y="3300"/>
                    <a:pt x="54" y="3304"/>
                    <a:pt x="86" y="3304"/>
                  </a:cubicBezTo>
                  <a:cubicBezTo>
                    <a:pt x="140" y="3304"/>
                    <a:pt x="205" y="3287"/>
                    <a:pt x="270" y="3250"/>
                  </a:cubicBezTo>
                  <a:lnTo>
                    <a:pt x="294" y="3263"/>
                  </a:lnTo>
                  <a:lnTo>
                    <a:pt x="0" y="3096"/>
                  </a:lnTo>
                  <a:close/>
                  <a:moveTo>
                    <a:pt x="6386" y="0"/>
                  </a:moveTo>
                  <a:lnTo>
                    <a:pt x="6386" y="123"/>
                  </a:lnTo>
                  <a:lnTo>
                    <a:pt x="6376" y="130"/>
                  </a:lnTo>
                  <a:cubicBezTo>
                    <a:pt x="6396" y="178"/>
                    <a:pt x="6379" y="229"/>
                    <a:pt x="6314" y="266"/>
                  </a:cubicBezTo>
                  <a:lnTo>
                    <a:pt x="706" y="3502"/>
                  </a:lnTo>
                  <a:lnTo>
                    <a:pt x="369" y="3304"/>
                  </a:lnTo>
                  <a:cubicBezTo>
                    <a:pt x="355" y="3314"/>
                    <a:pt x="338" y="3324"/>
                    <a:pt x="325" y="3332"/>
                  </a:cubicBezTo>
                  <a:cubicBezTo>
                    <a:pt x="243" y="3379"/>
                    <a:pt x="161" y="3403"/>
                    <a:pt x="86" y="3403"/>
                  </a:cubicBezTo>
                  <a:cubicBezTo>
                    <a:pt x="54" y="3403"/>
                    <a:pt x="27" y="3400"/>
                    <a:pt x="0" y="3393"/>
                  </a:cubicBezTo>
                  <a:lnTo>
                    <a:pt x="0" y="4028"/>
                  </a:lnTo>
                  <a:lnTo>
                    <a:pt x="6512" y="270"/>
                  </a:lnTo>
                  <a:cubicBezTo>
                    <a:pt x="6557" y="243"/>
                    <a:pt x="6580" y="208"/>
                    <a:pt x="6580" y="171"/>
                  </a:cubicBezTo>
                  <a:cubicBezTo>
                    <a:pt x="6580" y="137"/>
                    <a:pt x="6557" y="99"/>
                    <a:pt x="6512" y="72"/>
                  </a:cubicBezTo>
                  <a:lnTo>
                    <a:pt x="63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6684;p43">
              <a:extLst>
                <a:ext uri="{FF2B5EF4-FFF2-40B4-BE49-F238E27FC236}">
                  <a16:creationId xmlns:a16="http://schemas.microsoft.com/office/drawing/2014/main" id="{33D56136-2ABC-450A-81D4-F2C32FD3D74B}"/>
                </a:ext>
              </a:extLst>
            </p:cNvPr>
            <p:cNvSpPr/>
            <p:nvPr/>
          </p:nvSpPr>
          <p:spPr>
            <a:xfrm>
              <a:off x="4827050" y="3197525"/>
              <a:ext cx="333050" cy="192075"/>
            </a:xfrm>
            <a:custGeom>
              <a:avLst/>
              <a:gdLst/>
              <a:ahLst/>
              <a:cxnLst/>
              <a:rect l="l" t="t" r="r" b="b"/>
              <a:pathLst>
                <a:path w="13322" h="7683" extrusionOk="0">
                  <a:moveTo>
                    <a:pt x="5781" y="0"/>
                  </a:moveTo>
                  <a:cubicBezTo>
                    <a:pt x="5719" y="0"/>
                    <a:pt x="5657" y="14"/>
                    <a:pt x="5612" y="41"/>
                  </a:cubicBezTo>
                  <a:lnTo>
                    <a:pt x="713" y="2867"/>
                  </a:lnTo>
                  <a:lnTo>
                    <a:pt x="1" y="2455"/>
                  </a:lnTo>
                  <a:lnTo>
                    <a:pt x="1" y="3280"/>
                  </a:lnTo>
                  <a:lnTo>
                    <a:pt x="7631" y="7683"/>
                  </a:lnTo>
                  <a:lnTo>
                    <a:pt x="13239" y="4447"/>
                  </a:lnTo>
                  <a:cubicBezTo>
                    <a:pt x="13304" y="4410"/>
                    <a:pt x="13321" y="4359"/>
                    <a:pt x="13301" y="4311"/>
                  </a:cubicBezTo>
                  <a:lnTo>
                    <a:pt x="13311" y="4304"/>
                  </a:lnTo>
                  <a:lnTo>
                    <a:pt x="13311" y="3550"/>
                  </a:lnTo>
                  <a:lnTo>
                    <a:pt x="12676" y="3922"/>
                  </a:lnTo>
                  <a:lnTo>
                    <a:pt x="5952" y="41"/>
                  </a:lnTo>
                  <a:cubicBezTo>
                    <a:pt x="5905" y="14"/>
                    <a:pt x="5843" y="0"/>
                    <a:pt x="578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6685;p43">
              <a:extLst>
                <a:ext uri="{FF2B5EF4-FFF2-40B4-BE49-F238E27FC236}">
                  <a16:creationId xmlns:a16="http://schemas.microsoft.com/office/drawing/2014/main" id="{A41769EE-8019-4636-8F5B-5E8B629F4FAC}"/>
                </a:ext>
              </a:extLst>
            </p:cNvPr>
            <p:cNvSpPr/>
            <p:nvPr/>
          </p:nvSpPr>
          <p:spPr>
            <a:xfrm>
              <a:off x="4827050" y="3176875"/>
              <a:ext cx="333375" cy="192175"/>
            </a:xfrm>
            <a:custGeom>
              <a:avLst/>
              <a:gdLst/>
              <a:ahLst/>
              <a:cxnLst/>
              <a:rect l="l" t="t" r="r" b="b"/>
              <a:pathLst>
                <a:path w="13335" h="7687" extrusionOk="0">
                  <a:moveTo>
                    <a:pt x="5781" y="0"/>
                  </a:moveTo>
                  <a:cubicBezTo>
                    <a:pt x="5719" y="0"/>
                    <a:pt x="5657" y="14"/>
                    <a:pt x="5612" y="41"/>
                  </a:cubicBezTo>
                  <a:lnTo>
                    <a:pt x="1" y="3281"/>
                  </a:lnTo>
                  <a:lnTo>
                    <a:pt x="7631" y="7687"/>
                  </a:lnTo>
                  <a:lnTo>
                    <a:pt x="13239" y="4448"/>
                  </a:lnTo>
                  <a:cubicBezTo>
                    <a:pt x="13335" y="4393"/>
                    <a:pt x="13335" y="4304"/>
                    <a:pt x="13239" y="4250"/>
                  </a:cubicBezTo>
                  <a:lnTo>
                    <a:pt x="5952" y="41"/>
                  </a:lnTo>
                  <a:cubicBezTo>
                    <a:pt x="5905" y="14"/>
                    <a:pt x="5843" y="0"/>
                    <a:pt x="578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6686;p43">
              <a:extLst>
                <a:ext uri="{FF2B5EF4-FFF2-40B4-BE49-F238E27FC236}">
                  <a16:creationId xmlns:a16="http://schemas.microsoft.com/office/drawing/2014/main" id="{548BD88A-453B-4A7F-828A-454C18DA8175}"/>
                </a:ext>
              </a:extLst>
            </p:cNvPr>
            <p:cNvSpPr/>
            <p:nvPr/>
          </p:nvSpPr>
          <p:spPr>
            <a:xfrm>
              <a:off x="4827050" y="3258875"/>
              <a:ext cx="190800" cy="130725"/>
            </a:xfrm>
            <a:custGeom>
              <a:avLst/>
              <a:gdLst/>
              <a:ahLst/>
              <a:cxnLst/>
              <a:rect l="l" t="t" r="r" b="b"/>
              <a:pathLst>
                <a:path w="7632" h="5229" extrusionOk="0">
                  <a:moveTo>
                    <a:pt x="1" y="1"/>
                  </a:moveTo>
                  <a:lnTo>
                    <a:pt x="1" y="826"/>
                  </a:lnTo>
                  <a:lnTo>
                    <a:pt x="7631" y="5229"/>
                  </a:lnTo>
                  <a:lnTo>
                    <a:pt x="7631" y="4407"/>
                  </a:lnTo>
                  <a:lnTo>
                    <a:pt x="1"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6687;p43">
              <a:extLst>
                <a:ext uri="{FF2B5EF4-FFF2-40B4-BE49-F238E27FC236}">
                  <a16:creationId xmlns:a16="http://schemas.microsoft.com/office/drawing/2014/main" id="{CA79781B-B1D0-4A08-AC40-5A2061ED05DF}"/>
                </a:ext>
              </a:extLst>
            </p:cNvPr>
            <p:cNvSpPr/>
            <p:nvPr/>
          </p:nvSpPr>
          <p:spPr>
            <a:xfrm>
              <a:off x="5014000" y="3357650"/>
              <a:ext cx="7775" cy="4000"/>
            </a:xfrm>
            <a:custGeom>
              <a:avLst/>
              <a:gdLst/>
              <a:ahLst/>
              <a:cxnLst/>
              <a:rect l="l" t="t" r="r" b="b"/>
              <a:pathLst>
                <a:path w="311" h="160" extrusionOk="0">
                  <a:moveTo>
                    <a:pt x="134" y="1"/>
                  </a:moveTo>
                  <a:cubicBezTo>
                    <a:pt x="102" y="1"/>
                    <a:pt x="74" y="8"/>
                    <a:pt x="51" y="18"/>
                  </a:cubicBezTo>
                  <a:cubicBezTo>
                    <a:pt x="45" y="22"/>
                    <a:pt x="41" y="22"/>
                    <a:pt x="41" y="29"/>
                  </a:cubicBezTo>
                  <a:cubicBezTo>
                    <a:pt x="0" y="56"/>
                    <a:pt x="7" y="100"/>
                    <a:pt x="65" y="131"/>
                  </a:cubicBezTo>
                  <a:cubicBezTo>
                    <a:pt x="82" y="141"/>
                    <a:pt x="103" y="148"/>
                    <a:pt x="126" y="155"/>
                  </a:cubicBezTo>
                  <a:cubicBezTo>
                    <a:pt x="142" y="158"/>
                    <a:pt x="158" y="160"/>
                    <a:pt x="174" y="160"/>
                  </a:cubicBezTo>
                  <a:cubicBezTo>
                    <a:pt x="193" y="160"/>
                    <a:pt x="212" y="157"/>
                    <a:pt x="229" y="152"/>
                  </a:cubicBezTo>
                  <a:cubicBezTo>
                    <a:pt x="239" y="148"/>
                    <a:pt x="249" y="145"/>
                    <a:pt x="259" y="141"/>
                  </a:cubicBezTo>
                  <a:cubicBezTo>
                    <a:pt x="311" y="111"/>
                    <a:pt x="304" y="59"/>
                    <a:pt x="246" y="29"/>
                  </a:cubicBezTo>
                  <a:cubicBezTo>
                    <a:pt x="218" y="15"/>
                    <a:pt x="188" y="5"/>
                    <a:pt x="157" y="2"/>
                  </a:cubicBezTo>
                  <a:cubicBezTo>
                    <a:pt x="149" y="1"/>
                    <a:pt x="142"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6688;p43">
              <a:extLst>
                <a:ext uri="{FF2B5EF4-FFF2-40B4-BE49-F238E27FC236}">
                  <a16:creationId xmlns:a16="http://schemas.microsoft.com/office/drawing/2014/main" id="{98093F51-259A-4D57-964A-52055E81A6B3}"/>
                </a:ext>
              </a:extLst>
            </p:cNvPr>
            <p:cNvSpPr/>
            <p:nvPr/>
          </p:nvSpPr>
          <p:spPr>
            <a:xfrm>
              <a:off x="4993950" y="3354775"/>
              <a:ext cx="25775" cy="32350"/>
            </a:xfrm>
            <a:custGeom>
              <a:avLst/>
              <a:gdLst/>
              <a:ahLst/>
              <a:cxnLst/>
              <a:rect l="l" t="t" r="r" b="b"/>
              <a:pathLst>
                <a:path w="1031" h="1294" extrusionOk="0">
                  <a:moveTo>
                    <a:pt x="713" y="0"/>
                  </a:moveTo>
                  <a:cubicBezTo>
                    <a:pt x="635" y="0"/>
                    <a:pt x="557" y="24"/>
                    <a:pt x="475" y="72"/>
                  </a:cubicBezTo>
                  <a:cubicBezTo>
                    <a:pt x="208" y="226"/>
                    <a:pt x="0" y="584"/>
                    <a:pt x="0" y="891"/>
                  </a:cubicBezTo>
                  <a:cubicBezTo>
                    <a:pt x="0" y="1007"/>
                    <a:pt x="31" y="1106"/>
                    <a:pt x="89" y="1178"/>
                  </a:cubicBezTo>
                  <a:cubicBezTo>
                    <a:pt x="147" y="1253"/>
                    <a:pt x="235" y="1294"/>
                    <a:pt x="335" y="1294"/>
                  </a:cubicBezTo>
                  <a:cubicBezTo>
                    <a:pt x="410" y="1294"/>
                    <a:pt x="492" y="1270"/>
                    <a:pt x="574" y="1223"/>
                  </a:cubicBezTo>
                  <a:cubicBezTo>
                    <a:pt x="587" y="1215"/>
                    <a:pt x="604" y="1205"/>
                    <a:pt x="618" y="1195"/>
                  </a:cubicBezTo>
                  <a:lnTo>
                    <a:pt x="519" y="1141"/>
                  </a:lnTo>
                  <a:cubicBezTo>
                    <a:pt x="453" y="1178"/>
                    <a:pt x="390" y="1195"/>
                    <a:pt x="335" y="1195"/>
                  </a:cubicBezTo>
                  <a:cubicBezTo>
                    <a:pt x="195" y="1195"/>
                    <a:pt x="99" y="1084"/>
                    <a:pt x="99" y="891"/>
                  </a:cubicBezTo>
                  <a:cubicBezTo>
                    <a:pt x="99" y="621"/>
                    <a:pt x="290" y="294"/>
                    <a:pt x="522" y="158"/>
                  </a:cubicBezTo>
                  <a:cubicBezTo>
                    <a:pt x="589" y="119"/>
                    <a:pt x="654" y="100"/>
                    <a:pt x="711" y="100"/>
                  </a:cubicBezTo>
                  <a:cubicBezTo>
                    <a:pt x="761" y="100"/>
                    <a:pt x="806" y="115"/>
                    <a:pt x="843" y="144"/>
                  </a:cubicBezTo>
                  <a:cubicBezTo>
                    <a:pt x="881" y="168"/>
                    <a:pt x="911" y="212"/>
                    <a:pt x="928" y="270"/>
                  </a:cubicBezTo>
                  <a:cubicBezTo>
                    <a:pt x="944" y="273"/>
                    <a:pt x="960" y="275"/>
                    <a:pt x="976" y="275"/>
                  </a:cubicBezTo>
                  <a:cubicBezTo>
                    <a:pt x="995" y="275"/>
                    <a:pt x="1014" y="272"/>
                    <a:pt x="1031" y="267"/>
                  </a:cubicBezTo>
                  <a:cubicBezTo>
                    <a:pt x="1017" y="209"/>
                    <a:pt x="993" y="158"/>
                    <a:pt x="959" y="117"/>
                  </a:cubicBezTo>
                  <a:cubicBezTo>
                    <a:pt x="901" y="45"/>
                    <a:pt x="815" y="0"/>
                    <a:pt x="7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6689;p43">
              <a:extLst>
                <a:ext uri="{FF2B5EF4-FFF2-40B4-BE49-F238E27FC236}">
                  <a16:creationId xmlns:a16="http://schemas.microsoft.com/office/drawing/2014/main" id="{BE9B39C9-03F0-47A3-8241-38D4A5811AD9}"/>
                </a:ext>
              </a:extLst>
            </p:cNvPr>
            <p:cNvSpPr/>
            <p:nvPr/>
          </p:nvSpPr>
          <p:spPr>
            <a:xfrm>
              <a:off x="5000100" y="3277125"/>
              <a:ext cx="164600" cy="84250"/>
            </a:xfrm>
            <a:custGeom>
              <a:avLst/>
              <a:gdLst/>
              <a:ahLst/>
              <a:cxnLst/>
              <a:rect l="l" t="t" r="r" b="b"/>
              <a:pathLst>
                <a:path w="6584" h="3370" extrusionOk="0">
                  <a:moveTo>
                    <a:pt x="6583" y="0"/>
                  </a:moveTo>
                  <a:lnTo>
                    <a:pt x="0" y="3219"/>
                  </a:lnTo>
                  <a:lnTo>
                    <a:pt x="0" y="3369"/>
                  </a:lnTo>
                  <a:lnTo>
                    <a:pt x="6498" y="257"/>
                  </a:lnTo>
                  <a:cubicBezTo>
                    <a:pt x="6546" y="229"/>
                    <a:pt x="6583" y="164"/>
                    <a:pt x="6583" y="110"/>
                  </a:cubicBezTo>
                  <a:lnTo>
                    <a:pt x="6583"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6690;p43">
              <a:extLst>
                <a:ext uri="{FF2B5EF4-FFF2-40B4-BE49-F238E27FC236}">
                  <a16:creationId xmlns:a16="http://schemas.microsoft.com/office/drawing/2014/main" id="{853E7F10-3350-4D96-8473-7091EB3BACF7}"/>
                </a:ext>
              </a:extLst>
            </p:cNvPr>
            <p:cNvSpPr/>
            <p:nvPr/>
          </p:nvSpPr>
          <p:spPr>
            <a:xfrm>
              <a:off x="5000175" y="3277125"/>
              <a:ext cx="164525" cy="84175"/>
            </a:xfrm>
            <a:custGeom>
              <a:avLst/>
              <a:gdLst/>
              <a:ahLst/>
              <a:cxnLst/>
              <a:rect l="l" t="t" r="r" b="b"/>
              <a:pathLst>
                <a:path w="6581" h="3367" extrusionOk="0">
                  <a:moveTo>
                    <a:pt x="6580" y="0"/>
                  </a:moveTo>
                  <a:cubicBezTo>
                    <a:pt x="6580" y="38"/>
                    <a:pt x="6557" y="72"/>
                    <a:pt x="6512" y="99"/>
                  </a:cubicBezTo>
                  <a:lnTo>
                    <a:pt x="0" y="3226"/>
                  </a:lnTo>
                  <a:lnTo>
                    <a:pt x="0" y="3366"/>
                  </a:lnTo>
                  <a:lnTo>
                    <a:pt x="6495" y="257"/>
                  </a:lnTo>
                  <a:cubicBezTo>
                    <a:pt x="6543" y="229"/>
                    <a:pt x="6580" y="164"/>
                    <a:pt x="6580" y="110"/>
                  </a:cubicBezTo>
                  <a:lnTo>
                    <a:pt x="65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6691;p43">
              <a:extLst>
                <a:ext uri="{FF2B5EF4-FFF2-40B4-BE49-F238E27FC236}">
                  <a16:creationId xmlns:a16="http://schemas.microsoft.com/office/drawing/2014/main" id="{96CDBAB3-315D-4B2A-ACE8-2CBBEB5545D3}"/>
                </a:ext>
              </a:extLst>
            </p:cNvPr>
            <p:cNvSpPr/>
            <p:nvPr/>
          </p:nvSpPr>
          <p:spPr>
            <a:xfrm>
              <a:off x="4806825" y="3168425"/>
              <a:ext cx="358475" cy="190550"/>
            </a:xfrm>
            <a:custGeom>
              <a:avLst/>
              <a:gdLst/>
              <a:ahLst/>
              <a:cxnLst/>
              <a:rect l="l" t="t" r="r" b="b"/>
              <a:pathLst>
                <a:path w="14339" h="7622" extrusionOk="0">
                  <a:moveTo>
                    <a:pt x="6784" y="0"/>
                  </a:moveTo>
                  <a:cubicBezTo>
                    <a:pt x="6722" y="0"/>
                    <a:pt x="6661" y="14"/>
                    <a:pt x="6615" y="41"/>
                  </a:cubicBezTo>
                  <a:lnTo>
                    <a:pt x="0" y="3219"/>
                  </a:lnTo>
                  <a:lnTo>
                    <a:pt x="7632" y="7622"/>
                  </a:lnTo>
                  <a:lnTo>
                    <a:pt x="14246" y="4447"/>
                  </a:lnTo>
                  <a:cubicBezTo>
                    <a:pt x="14338" y="4393"/>
                    <a:pt x="14338" y="4304"/>
                    <a:pt x="14246" y="4249"/>
                  </a:cubicBezTo>
                  <a:lnTo>
                    <a:pt x="6956" y="41"/>
                  </a:lnTo>
                  <a:cubicBezTo>
                    <a:pt x="6908" y="14"/>
                    <a:pt x="6846" y="0"/>
                    <a:pt x="67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6692;p43">
              <a:extLst>
                <a:ext uri="{FF2B5EF4-FFF2-40B4-BE49-F238E27FC236}">
                  <a16:creationId xmlns:a16="http://schemas.microsoft.com/office/drawing/2014/main" id="{D86E70B6-8D3D-4990-BD9C-B5D0FF583EAA}"/>
                </a:ext>
              </a:extLst>
            </p:cNvPr>
            <p:cNvSpPr/>
            <p:nvPr/>
          </p:nvSpPr>
          <p:spPr>
            <a:xfrm>
              <a:off x="4806825" y="3248800"/>
              <a:ext cx="190800" cy="159150"/>
            </a:xfrm>
            <a:custGeom>
              <a:avLst/>
              <a:gdLst/>
              <a:ahLst/>
              <a:cxnLst/>
              <a:rect l="l" t="t" r="r" b="b"/>
              <a:pathLst>
                <a:path w="7632" h="6366" extrusionOk="0">
                  <a:moveTo>
                    <a:pt x="0" y="1"/>
                  </a:moveTo>
                  <a:lnTo>
                    <a:pt x="0" y="1963"/>
                  </a:lnTo>
                  <a:lnTo>
                    <a:pt x="7632" y="6366"/>
                  </a:lnTo>
                  <a:lnTo>
                    <a:pt x="7632" y="4407"/>
                  </a:lnTo>
                  <a:lnTo>
                    <a:pt x="0"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6693;p43">
              <a:extLst>
                <a:ext uri="{FF2B5EF4-FFF2-40B4-BE49-F238E27FC236}">
                  <a16:creationId xmlns:a16="http://schemas.microsoft.com/office/drawing/2014/main" id="{DBE62E42-F38D-4DED-902D-27D1F22A5897}"/>
                </a:ext>
              </a:extLst>
            </p:cNvPr>
            <p:cNvSpPr/>
            <p:nvPr/>
          </p:nvSpPr>
          <p:spPr>
            <a:xfrm>
              <a:off x="4806825" y="3248800"/>
              <a:ext cx="190800" cy="159150"/>
            </a:xfrm>
            <a:custGeom>
              <a:avLst/>
              <a:gdLst/>
              <a:ahLst/>
              <a:cxnLst/>
              <a:rect l="l" t="t" r="r" b="b"/>
              <a:pathLst>
                <a:path w="7632" h="6366" extrusionOk="0">
                  <a:moveTo>
                    <a:pt x="0" y="1"/>
                  </a:moveTo>
                  <a:lnTo>
                    <a:pt x="0" y="1963"/>
                  </a:lnTo>
                  <a:lnTo>
                    <a:pt x="7632" y="6366"/>
                  </a:lnTo>
                  <a:lnTo>
                    <a:pt x="7632" y="4878"/>
                  </a:lnTo>
                  <a:lnTo>
                    <a:pt x="7632" y="4649"/>
                  </a:lnTo>
                  <a:lnTo>
                    <a:pt x="7632" y="4407"/>
                  </a:lnTo>
                  <a:lnTo>
                    <a:pt x="5843" y="3376"/>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6694;p43">
              <a:extLst>
                <a:ext uri="{FF2B5EF4-FFF2-40B4-BE49-F238E27FC236}">
                  <a16:creationId xmlns:a16="http://schemas.microsoft.com/office/drawing/2014/main" id="{C29930B5-AD7F-43B0-BCB6-A642CC6191EE}"/>
                </a:ext>
              </a:extLst>
            </p:cNvPr>
            <p:cNvSpPr/>
            <p:nvPr/>
          </p:nvSpPr>
          <p:spPr>
            <a:xfrm>
              <a:off x="4942150" y="3344175"/>
              <a:ext cx="26225" cy="32300"/>
            </a:xfrm>
            <a:custGeom>
              <a:avLst/>
              <a:gdLst/>
              <a:ahLst/>
              <a:cxnLst/>
              <a:rect l="l" t="t" r="r" b="b"/>
              <a:pathLst>
                <a:path w="1049" h="1292" extrusionOk="0">
                  <a:moveTo>
                    <a:pt x="335" y="1"/>
                  </a:moveTo>
                  <a:cubicBezTo>
                    <a:pt x="137" y="1"/>
                    <a:pt x="0" y="162"/>
                    <a:pt x="0" y="401"/>
                  </a:cubicBezTo>
                  <a:cubicBezTo>
                    <a:pt x="0" y="708"/>
                    <a:pt x="209" y="1069"/>
                    <a:pt x="475" y="1223"/>
                  </a:cubicBezTo>
                  <a:cubicBezTo>
                    <a:pt x="557" y="1267"/>
                    <a:pt x="639" y="1291"/>
                    <a:pt x="713" y="1291"/>
                  </a:cubicBezTo>
                  <a:cubicBezTo>
                    <a:pt x="813" y="1291"/>
                    <a:pt x="901" y="1250"/>
                    <a:pt x="959" y="1176"/>
                  </a:cubicBezTo>
                  <a:cubicBezTo>
                    <a:pt x="1017" y="1104"/>
                    <a:pt x="1048" y="1008"/>
                    <a:pt x="1048" y="892"/>
                  </a:cubicBezTo>
                  <a:cubicBezTo>
                    <a:pt x="1048" y="585"/>
                    <a:pt x="840" y="226"/>
                    <a:pt x="573" y="73"/>
                  </a:cubicBezTo>
                  <a:cubicBezTo>
                    <a:pt x="491" y="25"/>
                    <a:pt x="410" y="1"/>
                    <a:pt x="3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6695;p43">
              <a:extLst>
                <a:ext uri="{FF2B5EF4-FFF2-40B4-BE49-F238E27FC236}">
                  <a16:creationId xmlns:a16="http://schemas.microsoft.com/office/drawing/2014/main" id="{683772E7-A38C-429B-A7EE-C74E6535EE60}"/>
                </a:ext>
              </a:extLst>
            </p:cNvPr>
            <p:cNvSpPr/>
            <p:nvPr/>
          </p:nvSpPr>
          <p:spPr>
            <a:xfrm>
              <a:off x="4944625" y="3346650"/>
              <a:ext cx="21275" cy="27400"/>
            </a:xfrm>
            <a:custGeom>
              <a:avLst/>
              <a:gdLst/>
              <a:ahLst/>
              <a:cxnLst/>
              <a:rect l="l" t="t" r="r" b="b"/>
              <a:pathLst>
                <a:path w="851" h="1096" extrusionOk="0">
                  <a:moveTo>
                    <a:pt x="234" y="0"/>
                  </a:moveTo>
                  <a:cubicBezTo>
                    <a:pt x="96" y="0"/>
                    <a:pt x="0" y="111"/>
                    <a:pt x="0" y="302"/>
                  </a:cubicBezTo>
                  <a:cubicBezTo>
                    <a:pt x="0" y="574"/>
                    <a:pt x="192" y="902"/>
                    <a:pt x="427" y="1039"/>
                  </a:cubicBezTo>
                  <a:cubicBezTo>
                    <a:pt x="494" y="1077"/>
                    <a:pt x="557" y="1095"/>
                    <a:pt x="614" y="1095"/>
                  </a:cubicBezTo>
                  <a:cubicBezTo>
                    <a:pt x="753" y="1095"/>
                    <a:pt x="850" y="985"/>
                    <a:pt x="850" y="793"/>
                  </a:cubicBezTo>
                  <a:cubicBezTo>
                    <a:pt x="850" y="524"/>
                    <a:pt x="659" y="192"/>
                    <a:pt x="424" y="59"/>
                  </a:cubicBezTo>
                  <a:cubicBezTo>
                    <a:pt x="356" y="19"/>
                    <a:pt x="291" y="0"/>
                    <a:pt x="2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6696;p43">
              <a:extLst>
                <a:ext uri="{FF2B5EF4-FFF2-40B4-BE49-F238E27FC236}">
                  <a16:creationId xmlns:a16="http://schemas.microsoft.com/office/drawing/2014/main" id="{F47A5A0A-23AC-40D6-8755-3BEBF7539C97}"/>
                </a:ext>
              </a:extLst>
            </p:cNvPr>
            <p:cNvSpPr/>
            <p:nvPr/>
          </p:nvSpPr>
          <p:spPr>
            <a:xfrm>
              <a:off x="4821425" y="3272325"/>
              <a:ext cx="106000" cy="81550"/>
            </a:xfrm>
            <a:custGeom>
              <a:avLst/>
              <a:gdLst/>
              <a:ahLst/>
              <a:cxnLst/>
              <a:rect l="l" t="t" r="r" b="b"/>
              <a:pathLst>
                <a:path w="4240" h="3262" extrusionOk="0">
                  <a:moveTo>
                    <a:pt x="258" y="0"/>
                  </a:moveTo>
                  <a:cubicBezTo>
                    <a:pt x="105" y="0"/>
                    <a:pt x="0" y="122"/>
                    <a:pt x="0" y="332"/>
                  </a:cubicBezTo>
                  <a:lnTo>
                    <a:pt x="0" y="482"/>
                  </a:lnTo>
                  <a:cubicBezTo>
                    <a:pt x="0" y="780"/>
                    <a:pt x="208" y="1142"/>
                    <a:pt x="464" y="1288"/>
                  </a:cubicBezTo>
                  <a:lnTo>
                    <a:pt x="3772" y="3199"/>
                  </a:lnTo>
                  <a:cubicBezTo>
                    <a:pt x="3846" y="3242"/>
                    <a:pt x="3917" y="3262"/>
                    <a:pt x="3980" y="3262"/>
                  </a:cubicBezTo>
                  <a:cubicBezTo>
                    <a:pt x="4134" y="3262"/>
                    <a:pt x="4239" y="3141"/>
                    <a:pt x="4239" y="2930"/>
                  </a:cubicBezTo>
                  <a:lnTo>
                    <a:pt x="4239" y="2780"/>
                  </a:lnTo>
                  <a:cubicBezTo>
                    <a:pt x="4239" y="2483"/>
                    <a:pt x="4030" y="2125"/>
                    <a:pt x="3772" y="1974"/>
                  </a:cubicBezTo>
                  <a:lnTo>
                    <a:pt x="464" y="63"/>
                  </a:lnTo>
                  <a:cubicBezTo>
                    <a:pt x="390" y="21"/>
                    <a:pt x="320" y="0"/>
                    <a:pt x="25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6697;p43">
              <a:extLst>
                <a:ext uri="{FF2B5EF4-FFF2-40B4-BE49-F238E27FC236}">
                  <a16:creationId xmlns:a16="http://schemas.microsoft.com/office/drawing/2014/main" id="{3CC4DACC-100E-41D1-965E-5900220F9D0B}"/>
                </a:ext>
              </a:extLst>
            </p:cNvPr>
            <p:cNvSpPr/>
            <p:nvPr/>
          </p:nvSpPr>
          <p:spPr>
            <a:xfrm>
              <a:off x="4997625" y="3357775"/>
              <a:ext cx="2575" cy="50175"/>
            </a:xfrm>
            <a:custGeom>
              <a:avLst/>
              <a:gdLst/>
              <a:ahLst/>
              <a:cxnLst/>
              <a:rect l="l" t="t" r="r" b="b"/>
              <a:pathLst>
                <a:path w="103" h="2007" extrusionOk="0">
                  <a:moveTo>
                    <a:pt x="102" y="0"/>
                  </a:moveTo>
                  <a:lnTo>
                    <a:pt x="0" y="48"/>
                  </a:lnTo>
                  <a:lnTo>
                    <a:pt x="0" y="2007"/>
                  </a:lnTo>
                  <a:lnTo>
                    <a:pt x="102" y="1949"/>
                  </a:lnTo>
                  <a:lnTo>
                    <a:pt x="102"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6698;p43">
              <a:extLst>
                <a:ext uri="{FF2B5EF4-FFF2-40B4-BE49-F238E27FC236}">
                  <a16:creationId xmlns:a16="http://schemas.microsoft.com/office/drawing/2014/main" id="{29D5F880-3444-4D83-81C3-A52FE32506C2}"/>
                </a:ext>
              </a:extLst>
            </p:cNvPr>
            <p:cNvSpPr/>
            <p:nvPr/>
          </p:nvSpPr>
          <p:spPr>
            <a:xfrm>
              <a:off x="4997625" y="3357775"/>
              <a:ext cx="2575" cy="50175"/>
            </a:xfrm>
            <a:custGeom>
              <a:avLst/>
              <a:gdLst/>
              <a:ahLst/>
              <a:cxnLst/>
              <a:rect l="l" t="t" r="r" b="b"/>
              <a:pathLst>
                <a:path w="103" h="2007" extrusionOk="0">
                  <a:moveTo>
                    <a:pt x="102" y="0"/>
                  </a:moveTo>
                  <a:lnTo>
                    <a:pt x="65" y="17"/>
                  </a:lnTo>
                  <a:lnTo>
                    <a:pt x="0" y="48"/>
                  </a:lnTo>
                  <a:lnTo>
                    <a:pt x="0" y="2007"/>
                  </a:lnTo>
                  <a:lnTo>
                    <a:pt x="102" y="1949"/>
                  </a:lnTo>
                  <a:lnTo>
                    <a:pt x="102" y="314"/>
                  </a:lnTo>
                  <a:lnTo>
                    <a:pt x="102" y="147"/>
                  </a:lnTo>
                  <a:lnTo>
                    <a:pt x="1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6699;p43">
              <a:extLst>
                <a:ext uri="{FF2B5EF4-FFF2-40B4-BE49-F238E27FC236}">
                  <a16:creationId xmlns:a16="http://schemas.microsoft.com/office/drawing/2014/main" id="{24E9BB14-3486-4474-B705-5ECBA3F6F8E5}"/>
                </a:ext>
              </a:extLst>
            </p:cNvPr>
            <p:cNvSpPr/>
            <p:nvPr/>
          </p:nvSpPr>
          <p:spPr>
            <a:xfrm>
              <a:off x="4808525" y="3153425"/>
              <a:ext cx="360425" cy="199100"/>
            </a:xfrm>
            <a:custGeom>
              <a:avLst/>
              <a:gdLst/>
              <a:ahLst/>
              <a:cxnLst/>
              <a:rect l="l" t="t" r="r" b="b"/>
              <a:pathLst>
                <a:path w="14417" h="7964" extrusionOk="0">
                  <a:moveTo>
                    <a:pt x="6789" y="0"/>
                  </a:moveTo>
                  <a:lnTo>
                    <a:pt x="76" y="3392"/>
                  </a:lnTo>
                  <a:cubicBezTo>
                    <a:pt x="35" y="3416"/>
                    <a:pt x="0" y="3471"/>
                    <a:pt x="0" y="3512"/>
                  </a:cubicBezTo>
                  <a:cubicBezTo>
                    <a:pt x="0" y="3553"/>
                    <a:pt x="35" y="3604"/>
                    <a:pt x="76" y="3628"/>
                  </a:cubicBezTo>
                  <a:lnTo>
                    <a:pt x="7561" y="7946"/>
                  </a:lnTo>
                  <a:cubicBezTo>
                    <a:pt x="7581" y="7957"/>
                    <a:pt x="7608" y="7963"/>
                    <a:pt x="7636" y="7963"/>
                  </a:cubicBezTo>
                  <a:cubicBezTo>
                    <a:pt x="7663" y="7963"/>
                    <a:pt x="7690" y="7957"/>
                    <a:pt x="7711" y="7946"/>
                  </a:cubicBezTo>
                  <a:lnTo>
                    <a:pt x="14417" y="4553"/>
                  </a:lnTo>
                  <a:lnTo>
                    <a:pt x="14417" y="4406"/>
                  </a:lnTo>
                  <a:lnTo>
                    <a:pt x="67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6700;p43">
              <a:extLst>
                <a:ext uri="{FF2B5EF4-FFF2-40B4-BE49-F238E27FC236}">
                  <a16:creationId xmlns:a16="http://schemas.microsoft.com/office/drawing/2014/main" id="{6B06B08E-8524-48CB-8754-E0C1DB8E6E1E}"/>
                </a:ext>
              </a:extLst>
            </p:cNvPr>
            <p:cNvSpPr/>
            <p:nvPr/>
          </p:nvSpPr>
          <p:spPr>
            <a:xfrm>
              <a:off x="4809800" y="3238225"/>
              <a:ext cx="625" cy="450"/>
            </a:xfrm>
            <a:custGeom>
              <a:avLst/>
              <a:gdLst/>
              <a:ahLst/>
              <a:cxnLst/>
              <a:rect l="l" t="t" r="r" b="b"/>
              <a:pathLst>
                <a:path w="25" h="18" extrusionOk="0">
                  <a:moveTo>
                    <a:pt x="25" y="0"/>
                  </a:moveTo>
                  <a:lnTo>
                    <a:pt x="25" y="0"/>
                  </a:lnTo>
                  <a:cubicBezTo>
                    <a:pt x="23" y="1"/>
                    <a:pt x="22" y="2"/>
                    <a:pt x="22" y="3"/>
                  </a:cubicBezTo>
                  <a:lnTo>
                    <a:pt x="22" y="3"/>
                  </a:lnTo>
                  <a:cubicBezTo>
                    <a:pt x="23" y="2"/>
                    <a:pt x="24" y="1"/>
                    <a:pt x="25" y="0"/>
                  </a:cubicBezTo>
                  <a:close/>
                  <a:moveTo>
                    <a:pt x="22" y="3"/>
                  </a:moveTo>
                  <a:lnTo>
                    <a:pt x="22" y="3"/>
                  </a:lnTo>
                  <a:cubicBezTo>
                    <a:pt x="16" y="8"/>
                    <a:pt x="9" y="12"/>
                    <a:pt x="1" y="17"/>
                  </a:cubicBezTo>
                  <a:cubicBezTo>
                    <a:pt x="7" y="14"/>
                    <a:pt x="11" y="11"/>
                    <a:pt x="18" y="7"/>
                  </a:cubicBezTo>
                  <a:cubicBezTo>
                    <a:pt x="20" y="5"/>
                    <a:pt x="21" y="4"/>
                    <a:pt x="22" y="3"/>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6701;p43">
              <a:extLst>
                <a:ext uri="{FF2B5EF4-FFF2-40B4-BE49-F238E27FC236}">
                  <a16:creationId xmlns:a16="http://schemas.microsoft.com/office/drawing/2014/main" id="{688F2179-AA60-4B59-8A7F-CBC9F0CB1513}"/>
                </a:ext>
              </a:extLst>
            </p:cNvPr>
            <p:cNvSpPr/>
            <p:nvPr/>
          </p:nvSpPr>
          <p:spPr>
            <a:xfrm>
              <a:off x="4997525" y="3352050"/>
              <a:ext cx="100" cy="100"/>
            </a:xfrm>
            <a:custGeom>
              <a:avLst/>
              <a:gdLst/>
              <a:ahLst/>
              <a:cxnLst/>
              <a:rect l="l" t="t" r="r" b="b"/>
              <a:pathLst>
                <a:path w="4" h="4" extrusionOk="0">
                  <a:moveTo>
                    <a:pt x="1" y="1"/>
                  </a:moveTo>
                  <a:cubicBezTo>
                    <a:pt x="1" y="4"/>
                    <a:pt x="4" y="4"/>
                    <a:pt x="4" y="4"/>
                  </a:cubicBezTo>
                  <a:lnTo>
                    <a:pt x="1" y="1"/>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6702;p43">
              <a:extLst>
                <a:ext uri="{FF2B5EF4-FFF2-40B4-BE49-F238E27FC236}">
                  <a16:creationId xmlns:a16="http://schemas.microsoft.com/office/drawing/2014/main" id="{3B8D4C49-4DD8-4ED0-877C-E13B002FD348}"/>
                </a:ext>
              </a:extLst>
            </p:cNvPr>
            <p:cNvSpPr/>
            <p:nvPr/>
          </p:nvSpPr>
          <p:spPr>
            <a:xfrm>
              <a:off x="4808525" y="3238400"/>
              <a:ext cx="190900" cy="114075"/>
            </a:xfrm>
            <a:custGeom>
              <a:avLst/>
              <a:gdLst/>
              <a:ahLst/>
              <a:cxnLst/>
              <a:rect l="l" t="t" r="r" b="b"/>
              <a:pathLst>
                <a:path w="7636" h="4563" extrusionOk="0">
                  <a:moveTo>
                    <a:pt x="69" y="0"/>
                  </a:moveTo>
                  <a:cubicBezTo>
                    <a:pt x="62" y="4"/>
                    <a:pt x="58" y="7"/>
                    <a:pt x="52" y="10"/>
                  </a:cubicBezTo>
                  <a:cubicBezTo>
                    <a:pt x="38" y="24"/>
                    <a:pt x="25" y="45"/>
                    <a:pt x="14" y="62"/>
                  </a:cubicBezTo>
                  <a:cubicBezTo>
                    <a:pt x="8" y="78"/>
                    <a:pt x="0" y="95"/>
                    <a:pt x="0" y="113"/>
                  </a:cubicBezTo>
                  <a:cubicBezTo>
                    <a:pt x="0" y="130"/>
                    <a:pt x="8" y="147"/>
                    <a:pt x="17" y="164"/>
                  </a:cubicBezTo>
                  <a:cubicBezTo>
                    <a:pt x="25" y="181"/>
                    <a:pt x="35" y="195"/>
                    <a:pt x="49" y="208"/>
                  </a:cubicBezTo>
                  <a:cubicBezTo>
                    <a:pt x="58" y="218"/>
                    <a:pt x="66" y="226"/>
                    <a:pt x="76" y="229"/>
                  </a:cubicBezTo>
                  <a:lnTo>
                    <a:pt x="189" y="294"/>
                  </a:lnTo>
                  <a:lnTo>
                    <a:pt x="7561" y="4547"/>
                  </a:lnTo>
                  <a:lnTo>
                    <a:pt x="7564" y="4550"/>
                  </a:lnTo>
                  <a:cubicBezTo>
                    <a:pt x="7584" y="4560"/>
                    <a:pt x="7608" y="4563"/>
                    <a:pt x="7635" y="4563"/>
                  </a:cubicBezTo>
                  <a:lnTo>
                    <a:pt x="7635" y="4416"/>
                  </a:lnTo>
                  <a:cubicBezTo>
                    <a:pt x="7608" y="4416"/>
                    <a:pt x="7581" y="4413"/>
                    <a:pt x="7561" y="4399"/>
                  </a:cubicBezTo>
                  <a:lnTo>
                    <a:pt x="76" y="78"/>
                  </a:lnTo>
                  <a:cubicBezTo>
                    <a:pt x="55" y="68"/>
                    <a:pt x="45" y="51"/>
                    <a:pt x="45" y="37"/>
                  </a:cubicBezTo>
                  <a:cubicBezTo>
                    <a:pt x="45" y="24"/>
                    <a:pt x="55" y="10"/>
                    <a:pt x="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6703;p43">
              <a:extLst>
                <a:ext uri="{FF2B5EF4-FFF2-40B4-BE49-F238E27FC236}">
                  <a16:creationId xmlns:a16="http://schemas.microsoft.com/office/drawing/2014/main" id="{510FEEA1-0235-4219-AC63-1D9E8A9F3F37}"/>
                </a:ext>
              </a:extLst>
            </p:cNvPr>
            <p:cNvSpPr/>
            <p:nvPr/>
          </p:nvSpPr>
          <p:spPr>
            <a:xfrm>
              <a:off x="4810250" y="3235575"/>
              <a:ext cx="5450" cy="2850"/>
            </a:xfrm>
            <a:custGeom>
              <a:avLst/>
              <a:gdLst/>
              <a:ahLst/>
              <a:cxnLst/>
              <a:rect l="l" t="t" r="r" b="b"/>
              <a:pathLst>
                <a:path w="218" h="114" extrusionOk="0">
                  <a:moveTo>
                    <a:pt x="218" y="0"/>
                  </a:moveTo>
                  <a:lnTo>
                    <a:pt x="7" y="106"/>
                  </a:lnTo>
                  <a:lnTo>
                    <a:pt x="7" y="106"/>
                  </a:lnTo>
                  <a:lnTo>
                    <a:pt x="7" y="106"/>
                  </a:lnTo>
                  <a:cubicBezTo>
                    <a:pt x="3" y="109"/>
                    <a:pt x="3" y="109"/>
                    <a:pt x="0" y="113"/>
                  </a:cubicBezTo>
                  <a:cubicBezTo>
                    <a:pt x="3" y="109"/>
                    <a:pt x="3" y="109"/>
                    <a:pt x="7" y="106"/>
                  </a:cubicBezTo>
                  <a:lnTo>
                    <a:pt x="218" y="0"/>
                  </a:lnTo>
                  <a:close/>
                </a:path>
              </a:pathLst>
            </a:custGeom>
            <a:solidFill>
              <a:srgbClr val="7D7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6704;p43">
              <a:extLst>
                <a:ext uri="{FF2B5EF4-FFF2-40B4-BE49-F238E27FC236}">
                  <a16:creationId xmlns:a16="http://schemas.microsoft.com/office/drawing/2014/main" id="{51E73B65-661B-4DE5-AC3A-CA2DFB83721A}"/>
                </a:ext>
              </a:extLst>
            </p:cNvPr>
            <p:cNvSpPr/>
            <p:nvPr/>
          </p:nvSpPr>
          <p:spPr>
            <a:xfrm>
              <a:off x="4809922" y="3235610"/>
              <a:ext cx="356575" cy="113250"/>
            </a:xfrm>
            <a:custGeom>
              <a:avLst/>
              <a:gdLst/>
              <a:ahLst/>
              <a:cxnLst/>
              <a:rect l="l" t="t" r="r" b="b"/>
              <a:pathLst>
                <a:path w="14263" h="4530" extrusionOk="0">
                  <a:moveTo>
                    <a:pt x="242" y="0"/>
                  </a:moveTo>
                  <a:lnTo>
                    <a:pt x="31" y="106"/>
                  </a:lnTo>
                  <a:cubicBezTo>
                    <a:pt x="27" y="109"/>
                    <a:pt x="27" y="109"/>
                    <a:pt x="24" y="113"/>
                  </a:cubicBezTo>
                  <a:cubicBezTo>
                    <a:pt x="10" y="123"/>
                    <a:pt x="0" y="137"/>
                    <a:pt x="0" y="150"/>
                  </a:cubicBezTo>
                  <a:cubicBezTo>
                    <a:pt x="0" y="164"/>
                    <a:pt x="10" y="181"/>
                    <a:pt x="31" y="191"/>
                  </a:cubicBezTo>
                  <a:lnTo>
                    <a:pt x="7516" y="4512"/>
                  </a:lnTo>
                  <a:cubicBezTo>
                    <a:pt x="7536" y="4526"/>
                    <a:pt x="7563" y="4529"/>
                    <a:pt x="7590" y="4529"/>
                  </a:cubicBezTo>
                  <a:cubicBezTo>
                    <a:pt x="7618" y="4529"/>
                    <a:pt x="7645" y="4526"/>
                    <a:pt x="7666" y="4512"/>
                  </a:cubicBezTo>
                  <a:lnTo>
                    <a:pt x="14263" y="1174"/>
                  </a:lnTo>
                  <a:lnTo>
                    <a:pt x="13707" y="851"/>
                  </a:lnTo>
                  <a:cubicBezTo>
                    <a:pt x="13601" y="1082"/>
                    <a:pt x="13444" y="1277"/>
                    <a:pt x="13273" y="1376"/>
                  </a:cubicBezTo>
                  <a:cubicBezTo>
                    <a:pt x="13198" y="1420"/>
                    <a:pt x="13119" y="1440"/>
                    <a:pt x="13048" y="1440"/>
                  </a:cubicBezTo>
                  <a:cubicBezTo>
                    <a:pt x="12990" y="1440"/>
                    <a:pt x="12935" y="1427"/>
                    <a:pt x="12888" y="1396"/>
                  </a:cubicBezTo>
                  <a:cubicBezTo>
                    <a:pt x="12884" y="1396"/>
                    <a:pt x="12881" y="1393"/>
                    <a:pt x="12881" y="1393"/>
                  </a:cubicBezTo>
                  <a:lnTo>
                    <a:pt x="13017" y="1314"/>
                  </a:lnTo>
                  <a:lnTo>
                    <a:pt x="13048" y="1314"/>
                  </a:lnTo>
                  <a:cubicBezTo>
                    <a:pt x="13109" y="1314"/>
                    <a:pt x="13168" y="1290"/>
                    <a:pt x="13209" y="1267"/>
                  </a:cubicBezTo>
                  <a:cubicBezTo>
                    <a:pt x="13362" y="1178"/>
                    <a:pt x="13499" y="1001"/>
                    <a:pt x="13598" y="789"/>
                  </a:cubicBezTo>
                  <a:lnTo>
                    <a:pt x="13368" y="659"/>
                  </a:lnTo>
                  <a:lnTo>
                    <a:pt x="13368" y="1109"/>
                  </a:lnTo>
                  <a:lnTo>
                    <a:pt x="7683" y="4184"/>
                  </a:lnTo>
                  <a:cubicBezTo>
                    <a:pt x="7659" y="4202"/>
                    <a:pt x="7625" y="4209"/>
                    <a:pt x="7590" y="4209"/>
                  </a:cubicBezTo>
                  <a:cubicBezTo>
                    <a:pt x="7573" y="4209"/>
                    <a:pt x="7553" y="4205"/>
                    <a:pt x="7536" y="4202"/>
                  </a:cubicBezTo>
                  <a:cubicBezTo>
                    <a:pt x="7522" y="4198"/>
                    <a:pt x="7508" y="4192"/>
                    <a:pt x="7495" y="4184"/>
                  </a:cubicBezTo>
                  <a:lnTo>
                    <a:pt x="2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6705;p43">
              <a:extLst>
                <a:ext uri="{FF2B5EF4-FFF2-40B4-BE49-F238E27FC236}">
                  <a16:creationId xmlns:a16="http://schemas.microsoft.com/office/drawing/2014/main" id="{54536CAA-E1C3-4B29-8ED2-70694FF63477}"/>
                </a:ext>
              </a:extLst>
            </p:cNvPr>
            <p:cNvSpPr/>
            <p:nvPr/>
          </p:nvSpPr>
          <p:spPr>
            <a:xfrm>
              <a:off x="5158875" y="3267225"/>
              <a:ext cx="10075" cy="5150"/>
            </a:xfrm>
            <a:custGeom>
              <a:avLst/>
              <a:gdLst/>
              <a:ahLst/>
              <a:cxnLst/>
              <a:rect l="l" t="t" r="r" b="b"/>
              <a:pathLst>
                <a:path w="403" h="206" extrusionOk="0">
                  <a:moveTo>
                    <a:pt x="403" y="1"/>
                  </a:moveTo>
                  <a:lnTo>
                    <a:pt x="1" y="206"/>
                  </a:lnTo>
                  <a:lnTo>
                    <a:pt x="1" y="206"/>
                  </a:lnTo>
                  <a:close/>
                </a:path>
              </a:pathLst>
            </a:custGeom>
            <a:solidFill>
              <a:srgbClr val="374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6706;p43">
              <a:extLst>
                <a:ext uri="{FF2B5EF4-FFF2-40B4-BE49-F238E27FC236}">
                  <a16:creationId xmlns:a16="http://schemas.microsoft.com/office/drawing/2014/main" id="{A56553BD-8B67-4641-BCCA-4A9E0C4C6A91}"/>
                </a:ext>
              </a:extLst>
            </p:cNvPr>
            <p:cNvSpPr/>
            <p:nvPr/>
          </p:nvSpPr>
          <p:spPr>
            <a:xfrm>
              <a:off x="5000500" y="3352050"/>
              <a:ext cx="800" cy="350"/>
            </a:xfrm>
            <a:custGeom>
              <a:avLst/>
              <a:gdLst/>
              <a:ahLst/>
              <a:cxnLst/>
              <a:rect l="l" t="t" r="r" b="b"/>
              <a:pathLst>
                <a:path w="32" h="14" extrusionOk="0">
                  <a:moveTo>
                    <a:pt x="32" y="1"/>
                  </a:moveTo>
                  <a:lnTo>
                    <a:pt x="32" y="1"/>
                  </a:lnTo>
                  <a:cubicBezTo>
                    <a:pt x="21" y="7"/>
                    <a:pt x="11" y="10"/>
                    <a:pt x="1" y="14"/>
                  </a:cubicBezTo>
                  <a:cubicBezTo>
                    <a:pt x="14" y="10"/>
                    <a:pt x="25" y="7"/>
                    <a:pt x="32" y="1"/>
                  </a:cubicBez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6707;p43">
              <a:extLst>
                <a:ext uri="{FF2B5EF4-FFF2-40B4-BE49-F238E27FC236}">
                  <a16:creationId xmlns:a16="http://schemas.microsoft.com/office/drawing/2014/main" id="{D698EA2C-D1D2-4934-B0B9-50AC64609903}"/>
                </a:ext>
              </a:extLst>
            </p:cNvPr>
            <p:cNvSpPr/>
            <p:nvPr/>
          </p:nvSpPr>
          <p:spPr>
            <a:xfrm>
              <a:off x="4999400" y="3263575"/>
              <a:ext cx="169550" cy="88900"/>
            </a:xfrm>
            <a:custGeom>
              <a:avLst/>
              <a:gdLst/>
              <a:ahLst/>
              <a:cxnLst/>
              <a:rect l="l" t="t" r="r" b="b"/>
              <a:pathLst>
                <a:path w="6782" h="3556" extrusionOk="0">
                  <a:moveTo>
                    <a:pt x="6782" y="0"/>
                  </a:moveTo>
                  <a:lnTo>
                    <a:pt x="6683" y="58"/>
                  </a:lnTo>
                  <a:lnTo>
                    <a:pt x="6673" y="54"/>
                  </a:lnTo>
                  <a:lnTo>
                    <a:pt x="76" y="3392"/>
                  </a:lnTo>
                  <a:cubicBezTo>
                    <a:pt x="55" y="3406"/>
                    <a:pt x="28" y="3409"/>
                    <a:pt x="0" y="3409"/>
                  </a:cubicBezTo>
                  <a:lnTo>
                    <a:pt x="0" y="3556"/>
                  </a:lnTo>
                  <a:cubicBezTo>
                    <a:pt x="14" y="3556"/>
                    <a:pt x="31" y="3556"/>
                    <a:pt x="45" y="3553"/>
                  </a:cubicBezTo>
                  <a:cubicBezTo>
                    <a:pt x="55" y="3549"/>
                    <a:pt x="65" y="3546"/>
                    <a:pt x="76" y="3540"/>
                  </a:cubicBezTo>
                  <a:lnTo>
                    <a:pt x="6380" y="352"/>
                  </a:lnTo>
                  <a:lnTo>
                    <a:pt x="6782" y="147"/>
                  </a:lnTo>
                  <a:lnTo>
                    <a:pt x="6782" y="0"/>
                  </a:ln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6708;p43">
              <a:extLst>
                <a:ext uri="{FF2B5EF4-FFF2-40B4-BE49-F238E27FC236}">
                  <a16:creationId xmlns:a16="http://schemas.microsoft.com/office/drawing/2014/main" id="{F4007412-57CD-4D58-815A-31B4C6A052DA}"/>
                </a:ext>
              </a:extLst>
            </p:cNvPr>
            <p:cNvSpPr/>
            <p:nvPr/>
          </p:nvSpPr>
          <p:spPr>
            <a:xfrm>
              <a:off x="4975600" y="3105875"/>
              <a:ext cx="190900" cy="159175"/>
            </a:xfrm>
            <a:custGeom>
              <a:avLst/>
              <a:gdLst/>
              <a:ahLst/>
              <a:cxnLst/>
              <a:rect l="l" t="t" r="r" b="b"/>
              <a:pathLst>
                <a:path w="7636" h="6367" extrusionOk="0">
                  <a:moveTo>
                    <a:pt x="0" y="1"/>
                  </a:moveTo>
                  <a:lnTo>
                    <a:pt x="0" y="1964"/>
                  </a:lnTo>
                  <a:lnTo>
                    <a:pt x="7635" y="6366"/>
                  </a:lnTo>
                  <a:lnTo>
                    <a:pt x="7635" y="4427"/>
                  </a:lnTo>
                  <a:lnTo>
                    <a:pt x="0"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6709;p43">
              <a:extLst>
                <a:ext uri="{FF2B5EF4-FFF2-40B4-BE49-F238E27FC236}">
                  <a16:creationId xmlns:a16="http://schemas.microsoft.com/office/drawing/2014/main" id="{11DCE864-9612-420B-A37F-A2099FE93B07}"/>
                </a:ext>
              </a:extLst>
            </p:cNvPr>
            <p:cNvSpPr/>
            <p:nvPr/>
          </p:nvSpPr>
          <p:spPr>
            <a:xfrm>
              <a:off x="5133525" y="3220050"/>
              <a:ext cx="32975" cy="45000"/>
            </a:xfrm>
            <a:custGeom>
              <a:avLst/>
              <a:gdLst/>
              <a:ahLst/>
              <a:cxnLst/>
              <a:rect l="l" t="t" r="r" b="b"/>
              <a:pathLst>
                <a:path w="1319" h="1800" extrusionOk="0">
                  <a:moveTo>
                    <a:pt x="618" y="427"/>
                  </a:moveTo>
                  <a:lnTo>
                    <a:pt x="69" y="761"/>
                  </a:lnTo>
                  <a:cubicBezTo>
                    <a:pt x="45" y="799"/>
                    <a:pt x="21" y="840"/>
                    <a:pt x="0" y="881"/>
                  </a:cubicBezTo>
                  <a:lnTo>
                    <a:pt x="413" y="1119"/>
                  </a:lnTo>
                  <a:lnTo>
                    <a:pt x="413" y="1280"/>
                  </a:lnTo>
                  <a:lnTo>
                    <a:pt x="643" y="1410"/>
                  </a:lnTo>
                  <a:cubicBezTo>
                    <a:pt x="717" y="1239"/>
                    <a:pt x="769" y="1045"/>
                    <a:pt x="772" y="864"/>
                  </a:cubicBezTo>
                  <a:cubicBezTo>
                    <a:pt x="779" y="653"/>
                    <a:pt x="725" y="489"/>
                    <a:pt x="622" y="427"/>
                  </a:cubicBezTo>
                  <a:close/>
                  <a:moveTo>
                    <a:pt x="1318" y="0"/>
                  </a:moveTo>
                  <a:lnTo>
                    <a:pt x="734" y="355"/>
                  </a:lnTo>
                  <a:cubicBezTo>
                    <a:pt x="847" y="454"/>
                    <a:pt x="909" y="635"/>
                    <a:pt x="898" y="867"/>
                  </a:cubicBezTo>
                  <a:cubicBezTo>
                    <a:pt x="895" y="1072"/>
                    <a:pt x="840" y="1283"/>
                    <a:pt x="752" y="1472"/>
                  </a:cubicBezTo>
                  <a:lnTo>
                    <a:pt x="1318" y="1799"/>
                  </a:lnTo>
                  <a:lnTo>
                    <a:pt x="1318" y="1792"/>
                  </a:lnTo>
                  <a:lnTo>
                    <a:pt x="13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6710;p43">
              <a:extLst>
                <a:ext uri="{FF2B5EF4-FFF2-40B4-BE49-F238E27FC236}">
                  <a16:creationId xmlns:a16="http://schemas.microsoft.com/office/drawing/2014/main" id="{2BBB81D6-CB26-4320-BE6C-C5695500CD75}"/>
                </a:ext>
              </a:extLst>
            </p:cNvPr>
            <p:cNvSpPr/>
            <p:nvPr/>
          </p:nvSpPr>
          <p:spPr>
            <a:xfrm>
              <a:off x="4808525" y="3137875"/>
              <a:ext cx="335350" cy="202900"/>
            </a:xfrm>
            <a:custGeom>
              <a:avLst/>
              <a:gdLst/>
              <a:ahLst/>
              <a:cxnLst/>
              <a:rect l="l" t="t" r="r" b="b"/>
              <a:pathLst>
                <a:path w="13414" h="8116" extrusionOk="0">
                  <a:moveTo>
                    <a:pt x="5782" y="0"/>
                  </a:moveTo>
                  <a:lnTo>
                    <a:pt x="96" y="3079"/>
                  </a:lnTo>
                  <a:cubicBezTo>
                    <a:pt x="41" y="3106"/>
                    <a:pt x="0" y="3182"/>
                    <a:pt x="0" y="3239"/>
                  </a:cubicBezTo>
                  <a:lnTo>
                    <a:pt x="0" y="3636"/>
                  </a:lnTo>
                  <a:cubicBezTo>
                    <a:pt x="0" y="3697"/>
                    <a:pt x="41" y="3768"/>
                    <a:pt x="96" y="3796"/>
                  </a:cubicBezTo>
                  <a:lnTo>
                    <a:pt x="7544" y="8092"/>
                  </a:lnTo>
                  <a:cubicBezTo>
                    <a:pt x="7569" y="8108"/>
                    <a:pt x="7602" y="8116"/>
                    <a:pt x="7635" y="8116"/>
                  </a:cubicBezTo>
                  <a:cubicBezTo>
                    <a:pt x="7669" y="8116"/>
                    <a:pt x="7702" y="8108"/>
                    <a:pt x="7728" y="8092"/>
                  </a:cubicBezTo>
                  <a:lnTo>
                    <a:pt x="13413" y="5017"/>
                  </a:lnTo>
                  <a:lnTo>
                    <a:pt x="13413" y="4406"/>
                  </a:lnTo>
                  <a:lnTo>
                    <a:pt x="578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6711;p43">
              <a:extLst>
                <a:ext uri="{FF2B5EF4-FFF2-40B4-BE49-F238E27FC236}">
                  <a16:creationId xmlns:a16="http://schemas.microsoft.com/office/drawing/2014/main" id="{C45DBF76-BAC7-47AB-92AF-302016A24DCF}"/>
                </a:ext>
              </a:extLst>
            </p:cNvPr>
            <p:cNvSpPr/>
            <p:nvPr/>
          </p:nvSpPr>
          <p:spPr>
            <a:xfrm>
              <a:off x="4809550" y="3137875"/>
              <a:ext cx="334325" cy="187625"/>
            </a:xfrm>
            <a:custGeom>
              <a:avLst/>
              <a:gdLst/>
              <a:ahLst/>
              <a:cxnLst/>
              <a:rect l="l" t="t" r="r" b="b"/>
              <a:pathLst>
                <a:path w="13373" h="7505" extrusionOk="0">
                  <a:moveTo>
                    <a:pt x="5741" y="0"/>
                  </a:moveTo>
                  <a:lnTo>
                    <a:pt x="55" y="3079"/>
                  </a:lnTo>
                  <a:cubicBezTo>
                    <a:pt x="0" y="3106"/>
                    <a:pt x="0" y="3154"/>
                    <a:pt x="55" y="3185"/>
                  </a:cubicBezTo>
                  <a:lnTo>
                    <a:pt x="7503" y="7482"/>
                  </a:lnTo>
                  <a:cubicBezTo>
                    <a:pt x="7528" y="7497"/>
                    <a:pt x="7561" y="7505"/>
                    <a:pt x="7594" y="7505"/>
                  </a:cubicBezTo>
                  <a:cubicBezTo>
                    <a:pt x="7628" y="7505"/>
                    <a:pt x="7661" y="7497"/>
                    <a:pt x="7687" y="7482"/>
                  </a:cubicBezTo>
                  <a:lnTo>
                    <a:pt x="13372" y="4406"/>
                  </a:lnTo>
                  <a:lnTo>
                    <a:pt x="574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6712;p43">
              <a:extLst>
                <a:ext uri="{FF2B5EF4-FFF2-40B4-BE49-F238E27FC236}">
                  <a16:creationId xmlns:a16="http://schemas.microsoft.com/office/drawing/2014/main" id="{9841083D-D253-47F3-9E17-5899084E5746}"/>
                </a:ext>
              </a:extLst>
            </p:cNvPr>
            <p:cNvSpPr/>
            <p:nvPr/>
          </p:nvSpPr>
          <p:spPr>
            <a:xfrm>
              <a:off x="5124225" y="3245950"/>
              <a:ext cx="7700" cy="4025"/>
            </a:xfrm>
            <a:custGeom>
              <a:avLst/>
              <a:gdLst/>
              <a:ahLst/>
              <a:cxnLst/>
              <a:rect l="l" t="t" r="r" b="b"/>
              <a:pathLst>
                <a:path w="308" h="161" extrusionOk="0">
                  <a:moveTo>
                    <a:pt x="136" y="1"/>
                  </a:moveTo>
                  <a:cubicBezTo>
                    <a:pt x="104" y="1"/>
                    <a:pt x="72" y="8"/>
                    <a:pt x="48" y="19"/>
                  </a:cubicBezTo>
                  <a:lnTo>
                    <a:pt x="38" y="29"/>
                  </a:lnTo>
                  <a:cubicBezTo>
                    <a:pt x="1" y="56"/>
                    <a:pt x="7" y="101"/>
                    <a:pt x="62" y="132"/>
                  </a:cubicBezTo>
                  <a:cubicBezTo>
                    <a:pt x="83" y="142"/>
                    <a:pt x="103" y="152"/>
                    <a:pt x="127" y="155"/>
                  </a:cubicBezTo>
                  <a:cubicBezTo>
                    <a:pt x="141" y="158"/>
                    <a:pt x="156" y="160"/>
                    <a:pt x="171" y="160"/>
                  </a:cubicBezTo>
                  <a:cubicBezTo>
                    <a:pt x="190" y="160"/>
                    <a:pt x="209" y="158"/>
                    <a:pt x="226" y="152"/>
                  </a:cubicBezTo>
                  <a:cubicBezTo>
                    <a:pt x="240" y="152"/>
                    <a:pt x="250" y="145"/>
                    <a:pt x="257" y="142"/>
                  </a:cubicBezTo>
                  <a:cubicBezTo>
                    <a:pt x="308" y="115"/>
                    <a:pt x="305" y="63"/>
                    <a:pt x="243" y="29"/>
                  </a:cubicBezTo>
                  <a:cubicBezTo>
                    <a:pt x="219" y="15"/>
                    <a:pt x="188" y="6"/>
                    <a:pt x="155" y="1"/>
                  </a:cubicBezTo>
                  <a:cubicBezTo>
                    <a:pt x="149" y="1"/>
                    <a:pt x="142" y="1"/>
                    <a:pt x="1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6713;p43">
              <a:extLst>
                <a:ext uri="{FF2B5EF4-FFF2-40B4-BE49-F238E27FC236}">
                  <a16:creationId xmlns:a16="http://schemas.microsoft.com/office/drawing/2014/main" id="{7BC46FE5-FF8D-49C0-8FC3-59FFE34290FE}"/>
                </a:ext>
              </a:extLst>
            </p:cNvPr>
            <p:cNvSpPr/>
            <p:nvPr/>
          </p:nvSpPr>
          <p:spPr>
            <a:xfrm>
              <a:off x="4808525" y="3215250"/>
              <a:ext cx="190900" cy="125550"/>
            </a:xfrm>
            <a:custGeom>
              <a:avLst/>
              <a:gdLst/>
              <a:ahLst/>
              <a:cxnLst/>
              <a:rect l="l" t="t" r="r" b="b"/>
              <a:pathLst>
                <a:path w="7636" h="5022" extrusionOk="0">
                  <a:moveTo>
                    <a:pt x="72" y="1"/>
                  </a:moveTo>
                  <a:cubicBezTo>
                    <a:pt x="31" y="35"/>
                    <a:pt x="0" y="93"/>
                    <a:pt x="0" y="144"/>
                  </a:cubicBezTo>
                  <a:lnTo>
                    <a:pt x="0" y="541"/>
                  </a:lnTo>
                  <a:cubicBezTo>
                    <a:pt x="0" y="599"/>
                    <a:pt x="41" y="673"/>
                    <a:pt x="93" y="704"/>
                  </a:cubicBezTo>
                  <a:lnTo>
                    <a:pt x="7540" y="4997"/>
                  </a:lnTo>
                  <a:cubicBezTo>
                    <a:pt x="7567" y="5015"/>
                    <a:pt x="7602" y="5022"/>
                    <a:pt x="7635" y="5022"/>
                  </a:cubicBezTo>
                  <a:lnTo>
                    <a:pt x="7635" y="4408"/>
                  </a:lnTo>
                  <a:cubicBezTo>
                    <a:pt x="7631" y="4408"/>
                    <a:pt x="7627" y="4408"/>
                    <a:pt x="7623" y="4408"/>
                  </a:cubicBezTo>
                  <a:cubicBezTo>
                    <a:pt x="7593" y="4408"/>
                    <a:pt x="7564" y="4399"/>
                    <a:pt x="7540" y="4387"/>
                  </a:cubicBezTo>
                  <a:lnTo>
                    <a:pt x="93" y="90"/>
                  </a:lnTo>
                  <a:cubicBezTo>
                    <a:pt x="52" y="66"/>
                    <a:pt x="45" y="29"/>
                    <a:pt x="72"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6714;p43">
              <a:extLst>
                <a:ext uri="{FF2B5EF4-FFF2-40B4-BE49-F238E27FC236}">
                  <a16:creationId xmlns:a16="http://schemas.microsoft.com/office/drawing/2014/main" id="{E8994A44-72FE-40D3-A94A-7D115FDCD12D}"/>
                </a:ext>
              </a:extLst>
            </p:cNvPr>
            <p:cNvSpPr/>
            <p:nvPr/>
          </p:nvSpPr>
          <p:spPr>
            <a:xfrm>
              <a:off x="5127900" y="3226975"/>
              <a:ext cx="28350" cy="44625"/>
            </a:xfrm>
            <a:custGeom>
              <a:avLst/>
              <a:gdLst/>
              <a:ahLst/>
              <a:cxnLst/>
              <a:rect l="l" t="t" r="r" b="b"/>
              <a:pathLst>
                <a:path w="1134" h="1785" extrusionOk="0">
                  <a:moveTo>
                    <a:pt x="749" y="0"/>
                  </a:moveTo>
                  <a:cubicBezTo>
                    <a:pt x="679" y="0"/>
                    <a:pt x="603" y="22"/>
                    <a:pt x="526" y="64"/>
                  </a:cubicBezTo>
                  <a:cubicBezTo>
                    <a:pt x="294" y="201"/>
                    <a:pt x="93" y="508"/>
                    <a:pt x="0" y="846"/>
                  </a:cubicBezTo>
                  <a:cubicBezTo>
                    <a:pt x="44" y="853"/>
                    <a:pt x="99" y="860"/>
                    <a:pt x="126" y="863"/>
                  </a:cubicBezTo>
                  <a:cubicBezTo>
                    <a:pt x="212" y="566"/>
                    <a:pt x="389" y="289"/>
                    <a:pt x="588" y="174"/>
                  </a:cubicBezTo>
                  <a:cubicBezTo>
                    <a:pt x="632" y="150"/>
                    <a:pt x="690" y="126"/>
                    <a:pt x="748" y="126"/>
                  </a:cubicBezTo>
                  <a:cubicBezTo>
                    <a:pt x="782" y="126"/>
                    <a:pt x="816" y="133"/>
                    <a:pt x="847" y="150"/>
                  </a:cubicBezTo>
                  <a:cubicBezTo>
                    <a:pt x="950" y="212"/>
                    <a:pt x="1004" y="376"/>
                    <a:pt x="997" y="587"/>
                  </a:cubicBezTo>
                  <a:cubicBezTo>
                    <a:pt x="986" y="993"/>
                    <a:pt x="755" y="1450"/>
                    <a:pt x="479" y="1611"/>
                  </a:cubicBezTo>
                  <a:cubicBezTo>
                    <a:pt x="435" y="1637"/>
                    <a:pt x="379" y="1661"/>
                    <a:pt x="319" y="1661"/>
                  </a:cubicBezTo>
                  <a:cubicBezTo>
                    <a:pt x="308" y="1661"/>
                    <a:pt x="298" y="1660"/>
                    <a:pt x="287" y="1658"/>
                  </a:cubicBezTo>
                  <a:lnTo>
                    <a:pt x="151" y="1737"/>
                  </a:lnTo>
                  <a:cubicBezTo>
                    <a:pt x="151" y="1737"/>
                    <a:pt x="154" y="1740"/>
                    <a:pt x="158" y="1740"/>
                  </a:cubicBezTo>
                  <a:cubicBezTo>
                    <a:pt x="205" y="1771"/>
                    <a:pt x="260" y="1784"/>
                    <a:pt x="318" y="1784"/>
                  </a:cubicBezTo>
                  <a:cubicBezTo>
                    <a:pt x="389" y="1784"/>
                    <a:pt x="468" y="1764"/>
                    <a:pt x="543" y="1720"/>
                  </a:cubicBezTo>
                  <a:cubicBezTo>
                    <a:pt x="857" y="1539"/>
                    <a:pt x="1113" y="1044"/>
                    <a:pt x="1123" y="590"/>
                  </a:cubicBezTo>
                  <a:cubicBezTo>
                    <a:pt x="1134" y="327"/>
                    <a:pt x="1055" y="130"/>
                    <a:pt x="912" y="44"/>
                  </a:cubicBezTo>
                  <a:cubicBezTo>
                    <a:pt x="862" y="15"/>
                    <a:pt x="808" y="0"/>
                    <a:pt x="7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6715;p43">
              <a:extLst>
                <a:ext uri="{FF2B5EF4-FFF2-40B4-BE49-F238E27FC236}">
                  <a16:creationId xmlns:a16="http://schemas.microsoft.com/office/drawing/2014/main" id="{BA93F611-355F-4832-B5F3-3D6C5DFF9DF2}"/>
                </a:ext>
              </a:extLst>
            </p:cNvPr>
            <p:cNvSpPr/>
            <p:nvPr/>
          </p:nvSpPr>
          <p:spPr>
            <a:xfrm>
              <a:off x="4808525" y="3104600"/>
              <a:ext cx="360425" cy="216850"/>
            </a:xfrm>
            <a:custGeom>
              <a:avLst/>
              <a:gdLst/>
              <a:ahLst/>
              <a:cxnLst/>
              <a:rect l="l" t="t" r="r" b="b"/>
              <a:pathLst>
                <a:path w="14417" h="8674" extrusionOk="0">
                  <a:moveTo>
                    <a:pt x="6789" y="0"/>
                  </a:moveTo>
                  <a:lnTo>
                    <a:pt x="76" y="4099"/>
                  </a:lnTo>
                  <a:cubicBezTo>
                    <a:pt x="35" y="4124"/>
                    <a:pt x="0" y="4178"/>
                    <a:pt x="0" y="4219"/>
                  </a:cubicBezTo>
                  <a:cubicBezTo>
                    <a:pt x="0" y="4260"/>
                    <a:pt x="35" y="4311"/>
                    <a:pt x="76" y="4335"/>
                  </a:cubicBezTo>
                  <a:lnTo>
                    <a:pt x="7561" y="8656"/>
                  </a:lnTo>
                  <a:cubicBezTo>
                    <a:pt x="7581" y="8668"/>
                    <a:pt x="7608" y="8674"/>
                    <a:pt x="7636" y="8674"/>
                  </a:cubicBezTo>
                  <a:cubicBezTo>
                    <a:pt x="7663" y="8674"/>
                    <a:pt x="7690" y="8668"/>
                    <a:pt x="7711" y="8656"/>
                  </a:cubicBezTo>
                  <a:lnTo>
                    <a:pt x="14417" y="4554"/>
                  </a:lnTo>
                  <a:lnTo>
                    <a:pt x="14417" y="4406"/>
                  </a:lnTo>
                  <a:lnTo>
                    <a:pt x="6789"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6716;p43">
              <a:extLst>
                <a:ext uri="{FF2B5EF4-FFF2-40B4-BE49-F238E27FC236}">
                  <a16:creationId xmlns:a16="http://schemas.microsoft.com/office/drawing/2014/main" id="{D18F5D96-2DF6-40B4-A5A4-E9CB12F66954}"/>
                </a:ext>
              </a:extLst>
            </p:cNvPr>
            <p:cNvSpPr/>
            <p:nvPr/>
          </p:nvSpPr>
          <p:spPr>
            <a:xfrm>
              <a:off x="4809725" y="3207075"/>
              <a:ext cx="2575" cy="7025"/>
            </a:xfrm>
            <a:custGeom>
              <a:avLst/>
              <a:gdLst/>
              <a:ahLst/>
              <a:cxnLst/>
              <a:rect l="l" t="t" r="r" b="b"/>
              <a:pathLst>
                <a:path w="103" h="281" extrusionOk="0">
                  <a:moveTo>
                    <a:pt x="28" y="0"/>
                  </a:moveTo>
                  <a:cubicBezTo>
                    <a:pt x="25" y="3"/>
                    <a:pt x="21" y="6"/>
                    <a:pt x="18" y="9"/>
                  </a:cubicBezTo>
                  <a:lnTo>
                    <a:pt x="18" y="9"/>
                  </a:lnTo>
                  <a:cubicBezTo>
                    <a:pt x="19" y="9"/>
                    <a:pt x="20" y="8"/>
                    <a:pt x="21" y="8"/>
                  </a:cubicBezTo>
                  <a:cubicBezTo>
                    <a:pt x="24" y="4"/>
                    <a:pt x="24" y="4"/>
                    <a:pt x="28" y="0"/>
                  </a:cubicBezTo>
                  <a:close/>
                  <a:moveTo>
                    <a:pt x="18" y="9"/>
                  </a:moveTo>
                  <a:lnTo>
                    <a:pt x="18" y="9"/>
                  </a:lnTo>
                  <a:cubicBezTo>
                    <a:pt x="13" y="12"/>
                    <a:pt x="9" y="15"/>
                    <a:pt x="4" y="21"/>
                  </a:cubicBezTo>
                  <a:cubicBezTo>
                    <a:pt x="8" y="17"/>
                    <a:pt x="13" y="13"/>
                    <a:pt x="18" y="9"/>
                  </a:cubicBezTo>
                  <a:close/>
                  <a:moveTo>
                    <a:pt x="1" y="216"/>
                  </a:moveTo>
                  <a:cubicBezTo>
                    <a:pt x="8" y="223"/>
                    <a:pt x="13" y="228"/>
                    <a:pt x="20" y="232"/>
                  </a:cubicBezTo>
                  <a:lnTo>
                    <a:pt x="20" y="232"/>
                  </a:lnTo>
                  <a:cubicBezTo>
                    <a:pt x="14" y="228"/>
                    <a:pt x="7" y="222"/>
                    <a:pt x="1" y="216"/>
                  </a:cubicBezTo>
                  <a:close/>
                  <a:moveTo>
                    <a:pt x="20" y="232"/>
                  </a:moveTo>
                  <a:lnTo>
                    <a:pt x="20" y="232"/>
                  </a:lnTo>
                  <a:cubicBezTo>
                    <a:pt x="23" y="235"/>
                    <a:pt x="25" y="237"/>
                    <a:pt x="28" y="239"/>
                  </a:cubicBezTo>
                  <a:lnTo>
                    <a:pt x="103" y="280"/>
                  </a:lnTo>
                  <a:lnTo>
                    <a:pt x="103" y="280"/>
                  </a:lnTo>
                  <a:lnTo>
                    <a:pt x="28" y="236"/>
                  </a:lnTo>
                  <a:cubicBezTo>
                    <a:pt x="25" y="235"/>
                    <a:pt x="22" y="234"/>
                    <a:pt x="20" y="232"/>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6717;p43">
              <a:extLst>
                <a:ext uri="{FF2B5EF4-FFF2-40B4-BE49-F238E27FC236}">
                  <a16:creationId xmlns:a16="http://schemas.microsoft.com/office/drawing/2014/main" id="{C801DB1A-DFF0-496B-BA8E-65F2FC9B38CA}"/>
                </a:ext>
              </a:extLst>
            </p:cNvPr>
            <p:cNvSpPr/>
            <p:nvPr/>
          </p:nvSpPr>
          <p:spPr>
            <a:xfrm>
              <a:off x="4812300" y="3214075"/>
              <a:ext cx="185325" cy="106925"/>
            </a:xfrm>
            <a:custGeom>
              <a:avLst/>
              <a:gdLst/>
              <a:ahLst/>
              <a:cxnLst/>
              <a:rect l="l" t="t" r="r" b="b"/>
              <a:pathLst>
                <a:path w="7413" h="4277" extrusionOk="0">
                  <a:moveTo>
                    <a:pt x="0" y="0"/>
                  </a:moveTo>
                  <a:lnTo>
                    <a:pt x="0" y="0"/>
                  </a:lnTo>
                  <a:lnTo>
                    <a:pt x="7410" y="4277"/>
                  </a:lnTo>
                  <a:lnTo>
                    <a:pt x="7413" y="4277"/>
                  </a:lnTo>
                  <a:lnTo>
                    <a:pt x="7410" y="4277"/>
                  </a:ln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6718;p43">
              <a:extLst>
                <a:ext uri="{FF2B5EF4-FFF2-40B4-BE49-F238E27FC236}">
                  <a16:creationId xmlns:a16="http://schemas.microsoft.com/office/drawing/2014/main" id="{4BFEB054-6AFA-4863-A4F8-F02033D551BD}"/>
                </a:ext>
              </a:extLst>
            </p:cNvPr>
            <p:cNvSpPr/>
            <p:nvPr/>
          </p:nvSpPr>
          <p:spPr>
            <a:xfrm>
              <a:off x="4808525" y="3207250"/>
              <a:ext cx="190900" cy="114200"/>
            </a:xfrm>
            <a:custGeom>
              <a:avLst/>
              <a:gdLst/>
              <a:ahLst/>
              <a:cxnLst/>
              <a:rect l="l" t="t" r="r" b="b"/>
              <a:pathLst>
                <a:path w="7636" h="4568" extrusionOk="0">
                  <a:moveTo>
                    <a:pt x="69" y="1"/>
                  </a:moveTo>
                  <a:cubicBezTo>
                    <a:pt x="62" y="4"/>
                    <a:pt x="58" y="7"/>
                    <a:pt x="52" y="14"/>
                  </a:cubicBezTo>
                  <a:cubicBezTo>
                    <a:pt x="38" y="28"/>
                    <a:pt x="25" y="45"/>
                    <a:pt x="14" y="62"/>
                  </a:cubicBezTo>
                  <a:cubicBezTo>
                    <a:pt x="8" y="79"/>
                    <a:pt x="0" y="96"/>
                    <a:pt x="0" y="113"/>
                  </a:cubicBezTo>
                  <a:cubicBezTo>
                    <a:pt x="0" y="130"/>
                    <a:pt x="8" y="147"/>
                    <a:pt x="17" y="164"/>
                  </a:cubicBezTo>
                  <a:cubicBezTo>
                    <a:pt x="25" y="182"/>
                    <a:pt x="35" y="198"/>
                    <a:pt x="49" y="209"/>
                  </a:cubicBezTo>
                  <a:cubicBezTo>
                    <a:pt x="58" y="218"/>
                    <a:pt x="66" y="226"/>
                    <a:pt x="76" y="229"/>
                  </a:cubicBezTo>
                  <a:lnTo>
                    <a:pt x="151" y="273"/>
                  </a:lnTo>
                  <a:lnTo>
                    <a:pt x="7561" y="4550"/>
                  </a:lnTo>
                  <a:lnTo>
                    <a:pt x="7564" y="4550"/>
                  </a:lnTo>
                  <a:cubicBezTo>
                    <a:pt x="7584" y="4560"/>
                    <a:pt x="7608" y="4567"/>
                    <a:pt x="7635" y="4567"/>
                  </a:cubicBezTo>
                  <a:lnTo>
                    <a:pt x="7635" y="4416"/>
                  </a:lnTo>
                  <a:cubicBezTo>
                    <a:pt x="7608" y="4416"/>
                    <a:pt x="7581" y="4413"/>
                    <a:pt x="7561" y="4400"/>
                  </a:cubicBezTo>
                  <a:lnTo>
                    <a:pt x="76" y="79"/>
                  </a:lnTo>
                  <a:cubicBezTo>
                    <a:pt x="55" y="69"/>
                    <a:pt x="45" y="51"/>
                    <a:pt x="45" y="38"/>
                  </a:cubicBezTo>
                  <a:cubicBezTo>
                    <a:pt x="45" y="24"/>
                    <a:pt x="55" y="10"/>
                    <a:pt x="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6719;p43">
              <a:extLst>
                <a:ext uri="{FF2B5EF4-FFF2-40B4-BE49-F238E27FC236}">
                  <a16:creationId xmlns:a16="http://schemas.microsoft.com/office/drawing/2014/main" id="{A4909FA5-60C2-4EA5-B073-E95F2AB85B42}"/>
                </a:ext>
              </a:extLst>
            </p:cNvPr>
            <p:cNvSpPr/>
            <p:nvPr/>
          </p:nvSpPr>
          <p:spPr>
            <a:xfrm>
              <a:off x="4809375" y="3104600"/>
              <a:ext cx="359575" cy="213075"/>
            </a:xfrm>
            <a:custGeom>
              <a:avLst/>
              <a:gdLst/>
              <a:ahLst/>
              <a:cxnLst/>
              <a:rect l="l" t="t" r="r" b="b"/>
              <a:pathLst>
                <a:path w="14383" h="8523" extrusionOk="0">
                  <a:moveTo>
                    <a:pt x="6755" y="0"/>
                  </a:moveTo>
                  <a:lnTo>
                    <a:pt x="42" y="4099"/>
                  </a:lnTo>
                  <a:cubicBezTo>
                    <a:pt x="1" y="4124"/>
                    <a:pt x="1" y="4165"/>
                    <a:pt x="42" y="4185"/>
                  </a:cubicBezTo>
                  <a:lnTo>
                    <a:pt x="7527" y="8506"/>
                  </a:lnTo>
                  <a:cubicBezTo>
                    <a:pt x="7547" y="8519"/>
                    <a:pt x="7574" y="8522"/>
                    <a:pt x="7601" y="8522"/>
                  </a:cubicBezTo>
                  <a:cubicBezTo>
                    <a:pt x="7629" y="8522"/>
                    <a:pt x="7656" y="8519"/>
                    <a:pt x="7677" y="8506"/>
                  </a:cubicBezTo>
                  <a:lnTo>
                    <a:pt x="14383" y="4406"/>
                  </a:lnTo>
                  <a:lnTo>
                    <a:pt x="67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6720;p43">
              <a:extLst>
                <a:ext uri="{FF2B5EF4-FFF2-40B4-BE49-F238E27FC236}">
                  <a16:creationId xmlns:a16="http://schemas.microsoft.com/office/drawing/2014/main" id="{016A0E85-3C48-4A2B-B247-13A16D321D3F}"/>
                </a:ext>
              </a:extLst>
            </p:cNvPr>
            <p:cNvSpPr/>
            <p:nvPr/>
          </p:nvSpPr>
          <p:spPr>
            <a:xfrm>
              <a:off x="5135250" y="3220050"/>
              <a:ext cx="31250" cy="19050"/>
            </a:xfrm>
            <a:custGeom>
              <a:avLst/>
              <a:gdLst/>
              <a:ahLst/>
              <a:cxnLst/>
              <a:rect l="l" t="t" r="r" b="b"/>
              <a:pathLst>
                <a:path w="1250" h="762" extrusionOk="0">
                  <a:moveTo>
                    <a:pt x="549" y="427"/>
                  </a:moveTo>
                  <a:lnTo>
                    <a:pt x="0" y="761"/>
                  </a:lnTo>
                  <a:lnTo>
                    <a:pt x="0" y="761"/>
                  </a:lnTo>
                  <a:lnTo>
                    <a:pt x="549" y="427"/>
                  </a:lnTo>
                  <a:lnTo>
                    <a:pt x="549" y="427"/>
                  </a:lnTo>
                  <a:close/>
                  <a:moveTo>
                    <a:pt x="1249" y="0"/>
                  </a:moveTo>
                  <a:lnTo>
                    <a:pt x="665" y="355"/>
                  </a:lnTo>
                  <a:lnTo>
                    <a:pt x="665" y="355"/>
                  </a:lnTo>
                  <a:lnTo>
                    <a:pt x="1249" y="0"/>
                  </a:lnTo>
                  <a:close/>
                </a:path>
              </a:pathLst>
            </a:custGeom>
            <a:solidFill>
              <a:srgbClr val="0A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6721;p43">
              <a:extLst>
                <a:ext uri="{FF2B5EF4-FFF2-40B4-BE49-F238E27FC236}">
                  <a16:creationId xmlns:a16="http://schemas.microsoft.com/office/drawing/2014/main" id="{DBB0A903-03DA-4AF4-BF1F-6982648E591A}"/>
                </a:ext>
              </a:extLst>
            </p:cNvPr>
            <p:cNvSpPr/>
            <p:nvPr/>
          </p:nvSpPr>
          <p:spPr>
            <a:xfrm>
              <a:off x="5000500" y="3242300"/>
              <a:ext cx="129475" cy="78950"/>
            </a:xfrm>
            <a:custGeom>
              <a:avLst/>
              <a:gdLst/>
              <a:ahLst/>
              <a:cxnLst/>
              <a:rect l="l" t="t" r="r" b="b"/>
              <a:pathLst>
                <a:path w="5179" h="3158" extrusionOk="0">
                  <a:moveTo>
                    <a:pt x="5178" y="1"/>
                  </a:moveTo>
                  <a:lnTo>
                    <a:pt x="32" y="3148"/>
                  </a:lnTo>
                  <a:cubicBezTo>
                    <a:pt x="21" y="3151"/>
                    <a:pt x="11" y="3154"/>
                    <a:pt x="1" y="3158"/>
                  </a:cubicBezTo>
                  <a:cubicBezTo>
                    <a:pt x="11" y="3154"/>
                    <a:pt x="21" y="3151"/>
                    <a:pt x="32" y="3148"/>
                  </a:cubicBezTo>
                  <a:lnTo>
                    <a:pt x="5178" y="1"/>
                  </a:lnTo>
                  <a:close/>
                </a:path>
              </a:pathLst>
            </a:custGeom>
            <a:solidFill>
              <a:srgbClr val="C8C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6722;p43">
              <a:extLst>
                <a:ext uri="{FF2B5EF4-FFF2-40B4-BE49-F238E27FC236}">
                  <a16:creationId xmlns:a16="http://schemas.microsoft.com/office/drawing/2014/main" id="{95E42521-59C9-4763-8FC7-9853875E76A2}"/>
                </a:ext>
              </a:extLst>
            </p:cNvPr>
            <p:cNvSpPr/>
            <p:nvPr/>
          </p:nvSpPr>
          <p:spPr>
            <a:xfrm>
              <a:off x="5129950" y="3228925"/>
              <a:ext cx="21950" cy="13400"/>
            </a:xfrm>
            <a:custGeom>
              <a:avLst/>
              <a:gdLst/>
              <a:ahLst/>
              <a:cxnLst/>
              <a:rect l="l" t="t" r="r" b="b"/>
              <a:pathLst>
                <a:path w="878" h="536" extrusionOk="0">
                  <a:moveTo>
                    <a:pt x="212" y="406"/>
                  </a:moveTo>
                  <a:lnTo>
                    <a:pt x="0" y="536"/>
                  </a:lnTo>
                  <a:lnTo>
                    <a:pt x="0" y="536"/>
                  </a:lnTo>
                  <a:lnTo>
                    <a:pt x="212" y="406"/>
                  </a:lnTo>
                  <a:lnTo>
                    <a:pt x="212" y="406"/>
                  </a:lnTo>
                  <a:close/>
                  <a:moveTo>
                    <a:pt x="877" y="0"/>
                  </a:moveTo>
                  <a:lnTo>
                    <a:pt x="761" y="72"/>
                  </a:lnTo>
                  <a:lnTo>
                    <a:pt x="761" y="72"/>
                  </a:lnTo>
                  <a:lnTo>
                    <a:pt x="877"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6723;p43">
              <a:extLst>
                <a:ext uri="{FF2B5EF4-FFF2-40B4-BE49-F238E27FC236}">
                  <a16:creationId xmlns:a16="http://schemas.microsoft.com/office/drawing/2014/main" id="{FACCEB6B-42C7-4C25-9F68-AF2E3EA58EF7}"/>
                </a:ext>
              </a:extLst>
            </p:cNvPr>
            <p:cNvSpPr/>
            <p:nvPr/>
          </p:nvSpPr>
          <p:spPr>
            <a:xfrm>
              <a:off x="4999400" y="3214750"/>
              <a:ext cx="169550" cy="106700"/>
            </a:xfrm>
            <a:custGeom>
              <a:avLst/>
              <a:gdLst/>
              <a:ahLst/>
              <a:cxnLst/>
              <a:rect l="l" t="t" r="r" b="b"/>
              <a:pathLst>
                <a:path w="6782" h="4268" extrusionOk="0">
                  <a:moveTo>
                    <a:pt x="6782" y="0"/>
                  </a:moveTo>
                  <a:lnTo>
                    <a:pt x="76" y="4100"/>
                  </a:lnTo>
                  <a:cubicBezTo>
                    <a:pt x="55" y="4113"/>
                    <a:pt x="28" y="4116"/>
                    <a:pt x="0" y="4116"/>
                  </a:cubicBezTo>
                  <a:lnTo>
                    <a:pt x="0" y="4267"/>
                  </a:lnTo>
                  <a:cubicBezTo>
                    <a:pt x="14" y="4267"/>
                    <a:pt x="31" y="4264"/>
                    <a:pt x="45" y="4260"/>
                  </a:cubicBezTo>
                  <a:cubicBezTo>
                    <a:pt x="55" y="4256"/>
                    <a:pt x="65" y="4253"/>
                    <a:pt x="76" y="4250"/>
                  </a:cubicBezTo>
                  <a:lnTo>
                    <a:pt x="5222" y="1103"/>
                  </a:lnTo>
                  <a:lnTo>
                    <a:pt x="5434" y="973"/>
                  </a:lnTo>
                  <a:lnTo>
                    <a:pt x="5983" y="639"/>
                  </a:lnTo>
                  <a:lnTo>
                    <a:pt x="6099" y="567"/>
                  </a:lnTo>
                  <a:lnTo>
                    <a:pt x="6683" y="212"/>
                  </a:lnTo>
                  <a:lnTo>
                    <a:pt x="6683" y="72"/>
                  </a:lnTo>
                  <a:lnTo>
                    <a:pt x="6782" y="4"/>
                  </a:lnTo>
                  <a:lnTo>
                    <a:pt x="67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6724;p43">
              <a:extLst>
                <a:ext uri="{FF2B5EF4-FFF2-40B4-BE49-F238E27FC236}">
                  <a16:creationId xmlns:a16="http://schemas.microsoft.com/office/drawing/2014/main" id="{B049D8E1-244C-4128-BF7E-CEAF108BD6D5}"/>
                </a:ext>
              </a:extLst>
            </p:cNvPr>
            <p:cNvSpPr/>
            <p:nvPr/>
          </p:nvSpPr>
          <p:spPr>
            <a:xfrm>
              <a:off x="5166475" y="3214850"/>
              <a:ext cx="2475" cy="50200"/>
            </a:xfrm>
            <a:custGeom>
              <a:avLst/>
              <a:gdLst/>
              <a:ahLst/>
              <a:cxnLst/>
              <a:rect l="l" t="t" r="r" b="b"/>
              <a:pathLst>
                <a:path w="99" h="2008" extrusionOk="0">
                  <a:moveTo>
                    <a:pt x="99" y="0"/>
                  </a:moveTo>
                  <a:lnTo>
                    <a:pt x="0" y="68"/>
                  </a:lnTo>
                  <a:lnTo>
                    <a:pt x="0" y="2007"/>
                  </a:lnTo>
                  <a:lnTo>
                    <a:pt x="99" y="1949"/>
                  </a:lnTo>
                  <a:lnTo>
                    <a:pt x="99"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6725;p43">
              <a:extLst>
                <a:ext uri="{FF2B5EF4-FFF2-40B4-BE49-F238E27FC236}">
                  <a16:creationId xmlns:a16="http://schemas.microsoft.com/office/drawing/2014/main" id="{4F55EA5F-0E00-4732-BEB0-D629293EE302}"/>
                </a:ext>
              </a:extLst>
            </p:cNvPr>
            <p:cNvSpPr/>
            <p:nvPr/>
          </p:nvSpPr>
          <p:spPr>
            <a:xfrm>
              <a:off x="5166475" y="3214850"/>
              <a:ext cx="2475" cy="50200"/>
            </a:xfrm>
            <a:custGeom>
              <a:avLst/>
              <a:gdLst/>
              <a:ahLst/>
              <a:cxnLst/>
              <a:rect l="l" t="t" r="r" b="b"/>
              <a:pathLst>
                <a:path w="99" h="2008" extrusionOk="0">
                  <a:moveTo>
                    <a:pt x="99" y="0"/>
                  </a:moveTo>
                  <a:lnTo>
                    <a:pt x="0" y="68"/>
                  </a:lnTo>
                  <a:lnTo>
                    <a:pt x="0" y="2007"/>
                  </a:lnTo>
                  <a:lnTo>
                    <a:pt x="99" y="1949"/>
                  </a:lnTo>
                  <a:lnTo>
                    <a:pt x="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6726;p43">
              <a:extLst>
                <a:ext uri="{FF2B5EF4-FFF2-40B4-BE49-F238E27FC236}">
                  <a16:creationId xmlns:a16="http://schemas.microsoft.com/office/drawing/2014/main" id="{DBF36559-BB44-460F-ABC5-EE9631EFAFEF}"/>
                </a:ext>
              </a:extLst>
            </p:cNvPr>
            <p:cNvSpPr/>
            <p:nvPr/>
          </p:nvSpPr>
          <p:spPr>
            <a:xfrm>
              <a:off x="4806825" y="3102800"/>
              <a:ext cx="357875" cy="206675"/>
            </a:xfrm>
            <a:custGeom>
              <a:avLst/>
              <a:gdLst/>
              <a:ahLst/>
              <a:cxnLst/>
              <a:rect l="l" t="t" r="r" b="b"/>
              <a:pathLst>
                <a:path w="14315" h="8267" extrusionOk="0">
                  <a:moveTo>
                    <a:pt x="6784" y="1"/>
                  </a:moveTo>
                  <a:cubicBezTo>
                    <a:pt x="6722" y="1"/>
                    <a:pt x="6661" y="15"/>
                    <a:pt x="6615" y="42"/>
                  </a:cubicBezTo>
                  <a:lnTo>
                    <a:pt x="0" y="3861"/>
                  </a:lnTo>
                  <a:lnTo>
                    <a:pt x="7632" y="8267"/>
                  </a:lnTo>
                  <a:lnTo>
                    <a:pt x="14246" y="4448"/>
                  </a:lnTo>
                  <a:cubicBezTo>
                    <a:pt x="14291" y="4421"/>
                    <a:pt x="14314" y="4387"/>
                    <a:pt x="14314" y="4349"/>
                  </a:cubicBezTo>
                  <a:lnTo>
                    <a:pt x="14314" y="4199"/>
                  </a:lnTo>
                  <a:lnTo>
                    <a:pt x="6956" y="42"/>
                  </a:lnTo>
                  <a:cubicBezTo>
                    <a:pt x="6908" y="15"/>
                    <a:pt x="6846" y="1"/>
                    <a:pt x="6784"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6727;p43">
              <a:extLst>
                <a:ext uri="{FF2B5EF4-FFF2-40B4-BE49-F238E27FC236}">
                  <a16:creationId xmlns:a16="http://schemas.microsoft.com/office/drawing/2014/main" id="{E2628B25-F424-44FF-995D-D0130C8BB5B6}"/>
                </a:ext>
              </a:extLst>
            </p:cNvPr>
            <p:cNvSpPr/>
            <p:nvPr/>
          </p:nvSpPr>
          <p:spPr>
            <a:xfrm>
              <a:off x="5000175" y="3207850"/>
              <a:ext cx="164525" cy="100100"/>
            </a:xfrm>
            <a:custGeom>
              <a:avLst/>
              <a:gdLst/>
              <a:ahLst/>
              <a:cxnLst/>
              <a:rect l="l" t="t" r="r" b="b"/>
              <a:pathLst>
                <a:path w="6581" h="4004" extrusionOk="0">
                  <a:moveTo>
                    <a:pt x="6580" y="0"/>
                  </a:moveTo>
                  <a:cubicBezTo>
                    <a:pt x="6580" y="35"/>
                    <a:pt x="6557" y="72"/>
                    <a:pt x="6512" y="99"/>
                  </a:cubicBezTo>
                  <a:lnTo>
                    <a:pt x="0" y="3857"/>
                  </a:lnTo>
                  <a:lnTo>
                    <a:pt x="0" y="4003"/>
                  </a:lnTo>
                  <a:lnTo>
                    <a:pt x="6512" y="246"/>
                  </a:lnTo>
                  <a:cubicBezTo>
                    <a:pt x="6557" y="219"/>
                    <a:pt x="6580" y="185"/>
                    <a:pt x="6580" y="147"/>
                  </a:cubicBezTo>
                  <a:lnTo>
                    <a:pt x="6580" y="126"/>
                  </a:lnTo>
                  <a:lnTo>
                    <a:pt x="6580" y="123"/>
                  </a:lnTo>
                  <a:lnTo>
                    <a:pt x="6580" y="120"/>
                  </a:lnTo>
                  <a:lnTo>
                    <a:pt x="6580" y="117"/>
                  </a:lnTo>
                  <a:lnTo>
                    <a:pt x="6580" y="113"/>
                  </a:lnTo>
                  <a:lnTo>
                    <a:pt x="6580" y="109"/>
                  </a:lnTo>
                  <a:lnTo>
                    <a:pt x="6580" y="106"/>
                  </a:lnTo>
                  <a:lnTo>
                    <a:pt x="6580" y="103"/>
                  </a:lnTo>
                  <a:lnTo>
                    <a:pt x="6580" y="99"/>
                  </a:lnTo>
                  <a:lnTo>
                    <a:pt x="6580" y="96"/>
                  </a:lnTo>
                  <a:lnTo>
                    <a:pt x="65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6728;p43">
              <a:extLst>
                <a:ext uri="{FF2B5EF4-FFF2-40B4-BE49-F238E27FC236}">
                  <a16:creationId xmlns:a16="http://schemas.microsoft.com/office/drawing/2014/main" id="{87B67795-47F1-4D64-B31C-B43B3017E855}"/>
                </a:ext>
              </a:extLst>
            </p:cNvPr>
            <p:cNvSpPr/>
            <p:nvPr/>
          </p:nvSpPr>
          <p:spPr>
            <a:xfrm>
              <a:off x="4806825" y="3099150"/>
              <a:ext cx="358475" cy="206575"/>
            </a:xfrm>
            <a:custGeom>
              <a:avLst/>
              <a:gdLst/>
              <a:ahLst/>
              <a:cxnLst/>
              <a:rect l="l" t="t" r="r" b="b"/>
              <a:pathLst>
                <a:path w="14339" h="8263" extrusionOk="0">
                  <a:moveTo>
                    <a:pt x="6784" y="0"/>
                  </a:moveTo>
                  <a:cubicBezTo>
                    <a:pt x="6722" y="0"/>
                    <a:pt x="6661" y="14"/>
                    <a:pt x="6615" y="41"/>
                  </a:cubicBezTo>
                  <a:lnTo>
                    <a:pt x="0" y="3860"/>
                  </a:lnTo>
                  <a:lnTo>
                    <a:pt x="7632" y="8263"/>
                  </a:lnTo>
                  <a:lnTo>
                    <a:pt x="14246" y="4447"/>
                  </a:lnTo>
                  <a:cubicBezTo>
                    <a:pt x="14338" y="4393"/>
                    <a:pt x="14338" y="4304"/>
                    <a:pt x="14246" y="4249"/>
                  </a:cubicBezTo>
                  <a:lnTo>
                    <a:pt x="6956" y="41"/>
                  </a:lnTo>
                  <a:cubicBezTo>
                    <a:pt x="6908" y="14"/>
                    <a:pt x="6846" y="0"/>
                    <a:pt x="6784"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6729;p43">
              <a:extLst>
                <a:ext uri="{FF2B5EF4-FFF2-40B4-BE49-F238E27FC236}">
                  <a16:creationId xmlns:a16="http://schemas.microsoft.com/office/drawing/2014/main" id="{69F36D6D-C788-41FF-8AE6-72166B025704}"/>
                </a:ext>
              </a:extLst>
            </p:cNvPr>
            <p:cNvSpPr/>
            <p:nvPr/>
          </p:nvSpPr>
          <p:spPr>
            <a:xfrm>
              <a:off x="5000175" y="3203575"/>
              <a:ext cx="164525" cy="100700"/>
            </a:xfrm>
            <a:custGeom>
              <a:avLst/>
              <a:gdLst/>
              <a:ahLst/>
              <a:cxnLst/>
              <a:rect l="l" t="t" r="r" b="b"/>
              <a:pathLst>
                <a:path w="6581" h="4028" extrusionOk="0">
                  <a:moveTo>
                    <a:pt x="0" y="3093"/>
                  </a:moveTo>
                  <a:lnTo>
                    <a:pt x="0" y="3287"/>
                  </a:lnTo>
                  <a:cubicBezTo>
                    <a:pt x="27" y="3298"/>
                    <a:pt x="54" y="3304"/>
                    <a:pt x="86" y="3304"/>
                  </a:cubicBezTo>
                  <a:cubicBezTo>
                    <a:pt x="140" y="3304"/>
                    <a:pt x="205" y="3284"/>
                    <a:pt x="270" y="3250"/>
                  </a:cubicBezTo>
                  <a:lnTo>
                    <a:pt x="294" y="3260"/>
                  </a:lnTo>
                  <a:lnTo>
                    <a:pt x="0" y="3093"/>
                  </a:lnTo>
                  <a:close/>
                  <a:moveTo>
                    <a:pt x="6386" y="1"/>
                  </a:moveTo>
                  <a:lnTo>
                    <a:pt x="6386" y="124"/>
                  </a:lnTo>
                  <a:lnTo>
                    <a:pt x="6376" y="130"/>
                  </a:lnTo>
                  <a:cubicBezTo>
                    <a:pt x="6396" y="175"/>
                    <a:pt x="6379" y="226"/>
                    <a:pt x="6314" y="263"/>
                  </a:cubicBezTo>
                  <a:lnTo>
                    <a:pt x="706" y="3499"/>
                  </a:lnTo>
                  <a:lnTo>
                    <a:pt x="369" y="3304"/>
                  </a:lnTo>
                  <a:cubicBezTo>
                    <a:pt x="355" y="3314"/>
                    <a:pt x="338" y="3322"/>
                    <a:pt x="325" y="3328"/>
                  </a:cubicBezTo>
                  <a:cubicBezTo>
                    <a:pt x="243" y="3376"/>
                    <a:pt x="161" y="3400"/>
                    <a:pt x="86" y="3400"/>
                  </a:cubicBezTo>
                  <a:cubicBezTo>
                    <a:pt x="54" y="3400"/>
                    <a:pt x="27" y="3396"/>
                    <a:pt x="0" y="3390"/>
                  </a:cubicBezTo>
                  <a:lnTo>
                    <a:pt x="0" y="4028"/>
                  </a:lnTo>
                  <a:lnTo>
                    <a:pt x="6512" y="270"/>
                  </a:lnTo>
                  <a:cubicBezTo>
                    <a:pt x="6557" y="243"/>
                    <a:pt x="6580" y="206"/>
                    <a:pt x="6580" y="171"/>
                  </a:cubicBezTo>
                  <a:cubicBezTo>
                    <a:pt x="6580" y="134"/>
                    <a:pt x="6557" y="99"/>
                    <a:pt x="6512" y="72"/>
                  </a:cubicBezTo>
                  <a:lnTo>
                    <a:pt x="63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6730;p43">
              <a:extLst>
                <a:ext uri="{FF2B5EF4-FFF2-40B4-BE49-F238E27FC236}">
                  <a16:creationId xmlns:a16="http://schemas.microsoft.com/office/drawing/2014/main" id="{A2D1C98E-1F78-4EB6-8BB6-1CA61A671CAA}"/>
                </a:ext>
              </a:extLst>
            </p:cNvPr>
            <p:cNvSpPr/>
            <p:nvPr/>
          </p:nvSpPr>
          <p:spPr>
            <a:xfrm>
              <a:off x="4827050" y="3098975"/>
              <a:ext cx="333050" cy="192075"/>
            </a:xfrm>
            <a:custGeom>
              <a:avLst/>
              <a:gdLst/>
              <a:ahLst/>
              <a:cxnLst/>
              <a:rect l="l" t="t" r="r" b="b"/>
              <a:pathLst>
                <a:path w="13322" h="7683" extrusionOk="0">
                  <a:moveTo>
                    <a:pt x="5781" y="0"/>
                  </a:moveTo>
                  <a:cubicBezTo>
                    <a:pt x="5719" y="0"/>
                    <a:pt x="5657" y="14"/>
                    <a:pt x="5612" y="41"/>
                  </a:cubicBezTo>
                  <a:lnTo>
                    <a:pt x="713" y="2867"/>
                  </a:lnTo>
                  <a:lnTo>
                    <a:pt x="1" y="2457"/>
                  </a:lnTo>
                  <a:lnTo>
                    <a:pt x="1" y="3280"/>
                  </a:lnTo>
                  <a:lnTo>
                    <a:pt x="7631" y="7683"/>
                  </a:lnTo>
                  <a:lnTo>
                    <a:pt x="13239" y="4447"/>
                  </a:lnTo>
                  <a:cubicBezTo>
                    <a:pt x="13304" y="4410"/>
                    <a:pt x="13321" y="4359"/>
                    <a:pt x="13301" y="4314"/>
                  </a:cubicBezTo>
                  <a:lnTo>
                    <a:pt x="13311" y="4308"/>
                  </a:lnTo>
                  <a:lnTo>
                    <a:pt x="13311" y="3553"/>
                  </a:lnTo>
                  <a:lnTo>
                    <a:pt x="12676" y="3922"/>
                  </a:lnTo>
                  <a:lnTo>
                    <a:pt x="5952" y="41"/>
                  </a:lnTo>
                  <a:cubicBezTo>
                    <a:pt x="5905" y="14"/>
                    <a:pt x="5843" y="0"/>
                    <a:pt x="578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6731;p43">
              <a:extLst>
                <a:ext uri="{FF2B5EF4-FFF2-40B4-BE49-F238E27FC236}">
                  <a16:creationId xmlns:a16="http://schemas.microsoft.com/office/drawing/2014/main" id="{34C2365C-0775-4DEB-91D1-6611D897D310}"/>
                </a:ext>
              </a:extLst>
            </p:cNvPr>
            <p:cNvSpPr/>
            <p:nvPr/>
          </p:nvSpPr>
          <p:spPr>
            <a:xfrm>
              <a:off x="4827050" y="3078400"/>
              <a:ext cx="333375" cy="192100"/>
            </a:xfrm>
            <a:custGeom>
              <a:avLst/>
              <a:gdLst/>
              <a:ahLst/>
              <a:cxnLst/>
              <a:rect l="l" t="t" r="r" b="b"/>
              <a:pathLst>
                <a:path w="13335" h="7684" extrusionOk="0">
                  <a:moveTo>
                    <a:pt x="5781" y="0"/>
                  </a:moveTo>
                  <a:cubicBezTo>
                    <a:pt x="5719" y="0"/>
                    <a:pt x="5657" y="14"/>
                    <a:pt x="5612" y="42"/>
                  </a:cubicBezTo>
                  <a:lnTo>
                    <a:pt x="1" y="3280"/>
                  </a:lnTo>
                  <a:lnTo>
                    <a:pt x="7631" y="7683"/>
                  </a:lnTo>
                  <a:lnTo>
                    <a:pt x="13239" y="4448"/>
                  </a:lnTo>
                  <a:cubicBezTo>
                    <a:pt x="13335" y="4394"/>
                    <a:pt x="13335" y="4304"/>
                    <a:pt x="13239" y="4250"/>
                  </a:cubicBezTo>
                  <a:lnTo>
                    <a:pt x="5952" y="42"/>
                  </a:lnTo>
                  <a:cubicBezTo>
                    <a:pt x="5905" y="14"/>
                    <a:pt x="5843" y="0"/>
                    <a:pt x="578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6732;p43">
              <a:extLst>
                <a:ext uri="{FF2B5EF4-FFF2-40B4-BE49-F238E27FC236}">
                  <a16:creationId xmlns:a16="http://schemas.microsoft.com/office/drawing/2014/main" id="{57869E6D-FE3F-4846-B27C-4E87D27C2E06}"/>
                </a:ext>
              </a:extLst>
            </p:cNvPr>
            <p:cNvSpPr/>
            <p:nvPr/>
          </p:nvSpPr>
          <p:spPr>
            <a:xfrm>
              <a:off x="4827050" y="3160400"/>
              <a:ext cx="190800" cy="130650"/>
            </a:xfrm>
            <a:custGeom>
              <a:avLst/>
              <a:gdLst/>
              <a:ahLst/>
              <a:cxnLst/>
              <a:rect l="l" t="t" r="r" b="b"/>
              <a:pathLst>
                <a:path w="7632" h="5226" extrusionOk="0">
                  <a:moveTo>
                    <a:pt x="1" y="0"/>
                  </a:moveTo>
                  <a:lnTo>
                    <a:pt x="1" y="823"/>
                  </a:lnTo>
                  <a:lnTo>
                    <a:pt x="7631" y="5226"/>
                  </a:lnTo>
                  <a:lnTo>
                    <a:pt x="7631" y="4403"/>
                  </a:lnTo>
                  <a:lnTo>
                    <a:pt x="1"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6733;p43">
              <a:extLst>
                <a:ext uri="{FF2B5EF4-FFF2-40B4-BE49-F238E27FC236}">
                  <a16:creationId xmlns:a16="http://schemas.microsoft.com/office/drawing/2014/main" id="{1F2A0737-07F1-4690-9028-1EB78C621EE2}"/>
                </a:ext>
              </a:extLst>
            </p:cNvPr>
            <p:cNvSpPr/>
            <p:nvPr/>
          </p:nvSpPr>
          <p:spPr>
            <a:xfrm>
              <a:off x="5014000" y="3259100"/>
              <a:ext cx="7775" cy="4000"/>
            </a:xfrm>
            <a:custGeom>
              <a:avLst/>
              <a:gdLst/>
              <a:ahLst/>
              <a:cxnLst/>
              <a:rect l="l" t="t" r="r" b="b"/>
              <a:pathLst>
                <a:path w="311" h="160" extrusionOk="0">
                  <a:moveTo>
                    <a:pt x="137" y="1"/>
                  </a:moveTo>
                  <a:cubicBezTo>
                    <a:pt x="104" y="1"/>
                    <a:pt x="74" y="7"/>
                    <a:pt x="51" y="22"/>
                  </a:cubicBezTo>
                  <a:cubicBezTo>
                    <a:pt x="45" y="22"/>
                    <a:pt x="41" y="25"/>
                    <a:pt x="41" y="28"/>
                  </a:cubicBezTo>
                  <a:cubicBezTo>
                    <a:pt x="0" y="60"/>
                    <a:pt x="7" y="100"/>
                    <a:pt x="65" y="135"/>
                  </a:cubicBezTo>
                  <a:cubicBezTo>
                    <a:pt x="82" y="145"/>
                    <a:pt x="103" y="151"/>
                    <a:pt x="126" y="155"/>
                  </a:cubicBezTo>
                  <a:cubicBezTo>
                    <a:pt x="142" y="158"/>
                    <a:pt x="157" y="160"/>
                    <a:pt x="173" y="160"/>
                  </a:cubicBezTo>
                  <a:cubicBezTo>
                    <a:pt x="192" y="160"/>
                    <a:pt x="211" y="157"/>
                    <a:pt x="229" y="151"/>
                  </a:cubicBezTo>
                  <a:cubicBezTo>
                    <a:pt x="239" y="151"/>
                    <a:pt x="249" y="148"/>
                    <a:pt x="259" y="141"/>
                  </a:cubicBezTo>
                  <a:cubicBezTo>
                    <a:pt x="311" y="114"/>
                    <a:pt x="304" y="63"/>
                    <a:pt x="246" y="28"/>
                  </a:cubicBezTo>
                  <a:cubicBezTo>
                    <a:pt x="218" y="15"/>
                    <a:pt x="188" y="5"/>
                    <a:pt x="157" y="1"/>
                  </a:cubicBezTo>
                  <a:cubicBezTo>
                    <a:pt x="150" y="1"/>
                    <a:pt x="143" y="1"/>
                    <a:pt x="1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6734;p43">
              <a:extLst>
                <a:ext uri="{FF2B5EF4-FFF2-40B4-BE49-F238E27FC236}">
                  <a16:creationId xmlns:a16="http://schemas.microsoft.com/office/drawing/2014/main" id="{62E63AA9-878F-4495-9289-EAA7B7B04745}"/>
                </a:ext>
              </a:extLst>
            </p:cNvPr>
            <p:cNvSpPr/>
            <p:nvPr/>
          </p:nvSpPr>
          <p:spPr>
            <a:xfrm>
              <a:off x="4993950" y="3256325"/>
              <a:ext cx="25775" cy="32275"/>
            </a:xfrm>
            <a:custGeom>
              <a:avLst/>
              <a:gdLst/>
              <a:ahLst/>
              <a:cxnLst/>
              <a:rect l="l" t="t" r="r" b="b"/>
              <a:pathLst>
                <a:path w="1031" h="1291" extrusionOk="0">
                  <a:moveTo>
                    <a:pt x="713" y="0"/>
                  </a:moveTo>
                  <a:cubicBezTo>
                    <a:pt x="635" y="0"/>
                    <a:pt x="557" y="24"/>
                    <a:pt x="475" y="71"/>
                  </a:cubicBezTo>
                  <a:cubicBezTo>
                    <a:pt x="208" y="221"/>
                    <a:pt x="0" y="583"/>
                    <a:pt x="0" y="891"/>
                  </a:cubicBezTo>
                  <a:cubicBezTo>
                    <a:pt x="0" y="1007"/>
                    <a:pt x="31" y="1102"/>
                    <a:pt x="89" y="1174"/>
                  </a:cubicBezTo>
                  <a:cubicBezTo>
                    <a:pt x="147" y="1249"/>
                    <a:pt x="235" y="1290"/>
                    <a:pt x="335" y="1290"/>
                  </a:cubicBezTo>
                  <a:cubicBezTo>
                    <a:pt x="410" y="1290"/>
                    <a:pt x="492" y="1266"/>
                    <a:pt x="574" y="1218"/>
                  </a:cubicBezTo>
                  <a:cubicBezTo>
                    <a:pt x="587" y="1212"/>
                    <a:pt x="604" y="1204"/>
                    <a:pt x="618" y="1194"/>
                  </a:cubicBezTo>
                  <a:lnTo>
                    <a:pt x="519" y="1140"/>
                  </a:lnTo>
                  <a:cubicBezTo>
                    <a:pt x="453" y="1176"/>
                    <a:pt x="391" y="1194"/>
                    <a:pt x="336" y="1194"/>
                  </a:cubicBezTo>
                  <a:cubicBezTo>
                    <a:pt x="196" y="1194"/>
                    <a:pt x="99" y="1082"/>
                    <a:pt x="99" y="891"/>
                  </a:cubicBezTo>
                  <a:cubicBezTo>
                    <a:pt x="99" y="621"/>
                    <a:pt x="290" y="290"/>
                    <a:pt x="522" y="157"/>
                  </a:cubicBezTo>
                  <a:cubicBezTo>
                    <a:pt x="589" y="117"/>
                    <a:pt x="654" y="98"/>
                    <a:pt x="711" y="98"/>
                  </a:cubicBezTo>
                  <a:cubicBezTo>
                    <a:pt x="762" y="98"/>
                    <a:pt x="807" y="113"/>
                    <a:pt x="843" y="139"/>
                  </a:cubicBezTo>
                  <a:cubicBezTo>
                    <a:pt x="881" y="167"/>
                    <a:pt x="911" y="208"/>
                    <a:pt x="928" y="266"/>
                  </a:cubicBezTo>
                  <a:cubicBezTo>
                    <a:pt x="944" y="269"/>
                    <a:pt x="959" y="271"/>
                    <a:pt x="975" y="271"/>
                  </a:cubicBezTo>
                  <a:cubicBezTo>
                    <a:pt x="994" y="271"/>
                    <a:pt x="1013" y="268"/>
                    <a:pt x="1031" y="262"/>
                  </a:cubicBezTo>
                  <a:cubicBezTo>
                    <a:pt x="1017" y="205"/>
                    <a:pt x="993" y="153"/>
                    <a:pt x="959" y="112"/>
                  </a:cubicBezTo>
                  <a:cubicBezTo>
                    <a:pt x="901" y="41"/>
                    <a:pt x="815" y="0"/>
                    <a:pt x="7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6735;p43">
              <a:extLst>
                <a:ext uri="{FF2B5EF4-FFF2-40B4-BE49-F238E27FC236}">
                  <a16:creationId xmlns:a16="http://schemas.microsoft.com/office/drawing/2014/main" id="{F13E1905-914F-46F9-9A40-C3CD0D2A61E7}"/>
                </a:ext>
              </a:extLst>
            </p:cNvPr>
            <p:cNvSpPr/>
            <p:nvPr/>
          </p:nvSpPr>
          <p:spPr>
            <a:xfrm>
              <a:off x="5000100" y="3178675"/>
              <a:ext cx="164600" cy="84125"/>
            </a:xfrm>
            <a:custGeom>
              <a:avLst/>
              <a:gdLst/>
              <a:ahLst/>
              <a:cxnLst/>
              <a:rect l="l" t="t" r="r" b="b"/>
              <a:pathLst>
                <a:path w="6584" h="3365" extrusionOk="0">
                  <a:moveTo>
                    <a:pt x="6583" y="0"/>
                  </a:moveTo>
                  <a:lnTo>
                    <a:pt x="0" y="3215"/>
                  </a:lnTo>
                  <a:lnTo>
                    <a:pt x="0" y="3365"/>
                  </a:lnTo>
                  <a:lnTo>
                    <a:pt x="6498" y="256"/>
                  </a:lnTo>
                  <a:cubicBezTo>
                    <a:pt x="6546" y="229"/>
                    <a:pt x="6583" y="161"/>
                    <a:pt x="6583" y="106"/>
                  </a:cubicBezTo>
                  <a:lnTo>
                    <a:pt x="6583"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6736;p43">
              <a:extLst>
                <a:ext uri="{FF2B5EF4-FFF2-40B4-BE49-F238E27FC236}">
                  <a16:creationId xmlns:a16="http://schemas.microsoft.com/office/drawing/2014/main" id="{2B3D54D7-5373-4562-AB97-17BFCB55B652}"/>
                </a:ext>
              </a:extLst>
            </p:cNvPr>
            <p:cNvSpPr/>
            <p:nvPr/>
          </p:nvSpPr>
          <p:spPr>
            <a:xfrm>
              <a:off x="5000175" y="3178675"/>
              <a:ext cx="164525" cy="84125"/>
            </a:xfrm>
            <a:custGeom>
              <a:avLst/>
              <a:gdLst/>
              <a:ahLst/>
              <a:cxnLst/>
              <a:rect l="l" t="t" r="r" b="b"/>
              <a:pathLst>
                <a:path w="6581" h="3365" extrusionOk="0">
                  <a:moveTo>
                    <a:pt x="6580" y="0"/>
                  </a:moveTo>
                  <a:cubicBezTo>
                    <a:pt x="6580" y="34"/>
                    <a:pt x="6557" y="71"/>
                    <a:pt x="6512" y="99"/>
                  </a:cubicBezTo>
                  <a:lnTo>
                    <a:pt x="0" y="3222"/>
                  </a:lnTo>
                  <a:lnTo>
                    <a:pt x="0" y="3365"/>
                  </a:lnTo>
                  <a:lnTo>
                    <a:pt x="6495" y="256"/>
                  </a:lnTo>
                  <a:cubicBezTo>
                    <a:pt x="6543" y="229"/>
                    <a:pt x="6580" y="161"/>
                    <a:pt x="6580" y="106"/>
                  </a:cubicBezTo>
                  <a:lnTo>
                    <a:pt x="65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6737;p43">
              <a:extLst>
                <a:ext uri="{FF2B5EF4-FFF2-40B4-BE49-F238E27FC236}">
                  <a16:creationId xmlns:a16="http://schemas.microsoft.com/office/drawing/2014/main" id="{D923FDA7-95BB-421C-A683-93015FF5115F}"/>
                </a:ext>
              </a:extLst>
            </p:cNvPr>
            <p:cNvSpPr/>
            <p:nvPr/>
          </p:nvSpPr>
          <p:spPr>
            <a:xfrm>
              <a:off x="4806825" y="3069950"/>
              <a:ext cx="358475" cy="190575"/>
            </a:xfrm>
            <a:custGeom>
              <a:avLst/>
              <a:gdLst/>
              <a:ahLst/>
              <a:cxnLst/>
              <a:rect l="l" t="t" r="r" b="b"/>
              <a:pathLst>
                <a:path w="14339" h="7623" extrusionOk="0">
                  <a:moveTo>
                    <a:pt x="6784" y="1"/>
                  </a:moveTo>
                  <a:cubicBezTo>
                    <a:pt x="6722" y="1"/>
                    <a:pt x="6661" y="15"/>
                    <a:pt x="6615" y="42"/>
                  </a:cubicBezTo>
                  <a:lnTo>
                    <a:pt x="0" y="3216"/>
                  </a:lnTo>
                  <a:lnTo>
                    <a:pt x="7632" y="7622"/>
                  </a:lnTo>
                  <a:lnTo>
                    <a:pt x="14246" y="4448"/>
                  </a:lnTo>
                  <a:cubicBezTo>
                    <a:pt x="14338" y="4393"/>
                    <a:pt x="14338" y="4305"/>
                    <a:pt x="14246" y="4250"/>
                  </a:cubicBezTo>
                  <a:lnTo>
                    <a:pt x="6956" y="42"/>
                  </a:lnTo>
                  <a:cubicBezTo>
                    <a:pt x="6908" y="15"/>
                    <a:pt x="6846" y="1"/>
                    <a:pt x="67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6738;p43">
              <a:extLst>
                <a:ext uri="{FF2B5EF4-FFF2-40B4-BE49-F238E27FC236}">
                  <a16:creationId xmlns:a16="http://schemas.microsoft.com/office/drawing/2014/main" id="{9DF90B1B-AEDD-4670-B21F-F88D8EF79A9D}"/>
                </a:ext>
              </a:extLst>
            </p:cNvPr>
            <p:cNvSpPr/>
            <p:nvPr/>
          </p:nvSpPr>
          <p:spPr>
            <a:xfrm>
              <a:off x="4806825" y="3150250"/>
              <a:ext cx="190800" cy="159225"/>
            </a:xfrm>
            <a:custGeom>
              <a:avLst/>
              <a:gdLst/>
              <a:ahLst/>
              <a:cxnLst/>
              <a:rect l="l" t="t" r="r" b="b"/>
              <a:pathLst>
                <a:path w="7632" h="6369" extrusionOk="0">
                  <a:moveTo>
                    <a:pt x="0" y="0"/>
                  </a:moveTo>
                  <a:lnTo>
                    <a:pt x="0" y="1963"/>
                  </a:lnTo>
                  <a:lnTo>
                    <a:pt x="7632" y="6369"/>
                  </a:lnTo>
                  <a:lnTo>
                    <a:pt x="7632" y="4410"/>
                  </a:lnTo>
                  <a:lnTo>
                    <a:pt x="0"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6739;p43">
              <a:extLst>
                <a:ext uri="{FF2B5EF4-FFF2-40B4-BE49-F238E27FC236}">
                  <a16:creationId xmlns:a16="http://schemas.microsoft.com/office/drawing/2014/main" id="{FDBEE1AA-097A-4F05-A95B-D0BA6FAA05F1}"/>
                </a:ext>
              </a:extLst>
            </p:cNvPr>
            <p:cNvSpPr/>
            <p:nvPr/>
          </p:nvSpPr>
          <p:spPr>
            <a:xfrm>
              <a:off x="4806825" y="3150350"/>
              <a:ext cx="190800" cy="159125"/>
            </a:xfrm>
            <a:custGeom>
              <a:avLst/>
              <a:gdLst/>
              <a:ahLst/>
              <a:cxnLst/>
              <a:rect l="l" t="t" r="r" b="b"/>
              <a:pathLst>
                <a:path w="7632" h="6365" extrusionOk="0">
                  <a:moveTo>
                    <a:pt x="0" y="0"/>
                  </a:moveTo>
                  <a:lnTo>
                    <a:pt x="0" y="1959"/>
                  </a:lnTo>
                  <a:lnTo>
                    <a:pt x="7632" y="6365"/>
                  </a:lnTo>
                  <a:lnTo>
                    <a:pt x="7632" y="4877"/>
                  </a:lnTo>
                  <a:lnTo>
                    <a:pt x="7632" y="4645"/>
                  </a:lnTo>
                  <a:lnTo>
                    <a:pt x="7632" y="4406"/>
                  </a:lnTo>
                  <a:lnTo>
                    <a:pt x="5843" y="3372"/>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6740;p43">
              <a:extLst>
                <a:ext uri="{FF2B5EF4-FFF2-40B4-BE49-F238E27FC236}">
                  <a16:creationId xmlns:a16="http://schemas.microsoft.com/office/drawing/2014/main" id="{5872DE7C-8391-4A8B-990F-97121933C885}"/>
                </a:ext>
              </a:extLst>
            </p:cNvPr>
            <p:cNvSpPr/>
            <p:nvPr/>
          </p:nvSpPr>
          <p:spPr>
            <a:xfrm>
              <a:off x="4942150" y="3245650"/>
              <a:ext cx="26225" cy="32350"/>
            </a:xfrm>
            <a:custGeom>
              <a:avLst/>
              <a:gdLst/>
              <a:ahLst/>
              <a:cxnLst/>
              <a:rect l="l" t="t" r="r" b="b"/>
              <a:pathLst>
                <a:path w="1049" h="1294" extrusionOk="0">
                  <a:moveTo>
                    <a:pt x="335" y="0"/>
                  </a:moveTo>
                  <a:cubicBezTo>
                    <a:pt x="137" y="0"/>
                    <a:pt x="0" y="161"/>
                    <a:pt x="0" y="403"/>
                  </a:cubicBezTo>
                  <a:cubicBezTo>
                    <a:pt x="0" y="710"/>
                    <a:pt x="209" y="1069"/>
                    <a:pt x="475" y="1222"/>
                  </a:cubicBezTo>
                  <a:cubicBezTo>
                    <a:pt x="557" y="1270"/>
                    <a:pt x="639" y="1294"/>
                    <a:pt x="713" y="1294"/>
                  </a:cubicBezTo>
                  <a:cubicBezTo>
                    <a:pt x="813" y="1294"/>
                    <a:pt x="901" y="1253"/>
                    <a:pt x="959" y="1177"/>
                  </a:cubicBezTo>
                  <a:cubicBezTo>
                    <a:pt x="1017" y="1106"/>
                    <a:pt x="1048" y="1007"/>
                    <a:pt x="1048" y="891"/>
                  </a:cubicBezTo>
                  <a:cubicBezTo>
                    <a:pt x="1048" y="584"/>
                    <a:pt x="840" y="226"/>
                    <a:pt x="573" y="72"/>
                  </a:cubicBezTo>
                  <a:cubicBezTo>
                    <a:pt x="491" y="24"/>
                    <a:pt x="410" y="0"/>
                    <a:pt x="3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6741;p43">
              <a:extLst>
                <a:ext uri="{FF2B5EF4-FFF2-40B4-BE49-F238E27FC236}">
                  <a16:creationId xmlns:a16="http://schemas.microsoft.com/office/drawing/2014/main" id="{949108DC-21D4-4427-B4C0-C181069E059D}"/>
                </a:ext>
              </a:extLst>
            </p:cNvPr>
            <p:cNvSpPr/>
            <p:nvPr/>
          </p:nvSpPr>
          <p:spPr>
            <a:xfrm>
              <a:off x="4944625" y="3248100"/>
              <a:ext cx="21275" cy="27425"/>
            </a:xfrm>
            <a:custGeom>
              <a:avLst/>
              <a:gdLst/>
              <a:ahLst/>
              <a:cxnLst/>
              <a:rect l="l" t="t" r="r" b="b"/>
              <a:pathLst>
                <a:path w="851" h="1097" extrusionOk="0">
                  <a:moveTo>
                    <a:pt x="236" y="1"/>
                  </a:moveTo>
                  <a:cubicBezTo>
                    <a:pt x="97" y="1"/>
                    <a:pt x="0" y="113"/>
                    <a:pt x="0" y="305"/>
                  </a:cubicBezTo>
                  <a:cubicBezTo>
                    <a:pt x="0" y="575"/>
                    <a:pt x="192" y="903"/>
                    <a:pt x="427" y="1038"/>
                  </a:cubicBezTo>
                  <a:cubicBezTo>
                    <a:pt x="494" y="1078"/>
                    <a:pt x="558" y="1097"/>
                    <a:pt x="614" y="1097"/>
                  </a:cubicBezTo>
                  <a:cubicBezTo>
                    <a:pt x="754" y="1097"/>
                    <a:pt x="850" y="984"/>
                    <a:pt x="850" y="793"/>
                  </a:cubicBezTo>
                  <a:cubicBezTo>
                    <a:pt x="850" y="523"/>
                    <a:pt x="659" y="196"/>
                    <a:pt x="424" y="59"/>
                  </a:cubicBezTo>
                  <a:cubicBezTo>
                    <a:pt x="357" y="20"/>
                    <a:pt x="293" y="1"/>
                    <a:pt x="23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6742;p43">
              <a:extLst>
                <a:ext uri="{FF2B5EF4-FFF2-40B4-BE49-F238E27FC236}">
                  <a16:creationId xmlns:a16="http://schemas.microsoft.com/office/drawing/2014/main" id="{8EFF6D72-9493-4E61-9065-C9C82DA9ABC7}"/>
                </a:ext>
              </a:extLst>
            </p:cNvPr>
            <p:cNvSpPr/>
            <p:nvPr/>
          </p:nvSpPr>
          <p:spPr>
            <a:xfrm>
              <a:off x="4821425" y="3173825"/>
              <a:ext cx="106000" cy="81550"/>
            </a:xfrm>
            <a:custGeom>
              <a:avLst/>
              <a:gdLst/>
              <a:ahLst/>
              <a:cxnLst/>
              <a:rect l="l" t="t" r="r" b="b"/>
              <a:pathLst>
                <a:path w="4240" h="3262" extrusionOk="0">
                  <a:moveTo>
                    <a:pt x="257" y="0"/>
                  </a:moveTo>
                  <a:cubicBezTo>
                    <a:pt x="105" y="0"/>
                    <a:pt x="0" y="123"/>
                    <a:pt x="0" y="334"/>
                  </a:cubicBezTo>
                  <a:lnTo>
                    <a:pt x="0" y="481"/>
                  </a:lnTo>
                  <a:cubicBezTo>
                    <a:pt x="0" y="777"/>
                    <a:pt x="208" y="1139"/>
                    <a:pt x="464" y="1286"/>
                  </a:cubicBezTo>
                  <a:lnTo>
                    <a:pt x="3772" y="3198"/>
                  </a:lnTo>
                  <a:cubicBezTo>
                    <a:pt x="3847" y="3241"/>
                    <a:pt x="3917" y="3262"/>
                    <a:pt x="3980" y="3262"/>
                  </a:cubicBezTo>
                  <a:cubicBezTo>
                    <a:pt x="4134" y="3262"/>
                    <a:pt x="4239" y="3139"/>
                    <a:pt x="4239" y="2927"/>
                  </a:cubicBezTo>
                  <a:lnTo>
                    <a:pt x="4239" y="2781"/>
                  </a:lnTo>
                  <a:cubicBezTo>
                    <a:pt x="4239" y="2484"/>
                    <a:pt x="4030" y="2122"/>
                    <a:pt x="3772" y="1972"/>
                  </a:cubicBezTo>
                  <a:lnTo>
                    <a:pt x="464" y="65"/>
                  </a:lnTo>
                  <a:cubicBezTo>
                    <a:pt x="390" y="21"/>
                    <a:pt x="319" y="0"/>
                    <a:pt x="25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6743;p43">
              <a:extLst>
                <a:ext uri="{FF2B5EF4-FFF2-40B4-BE49-F238E27FC236}">
                  <a16:creationId xmlns:a16="http://schemas.microsoft.com/office/drawing/2014/main" id="{CE6535E4-8DF4-43EA-8C72-3E2698AFC9A7}"/>
                </a:ext>
              </a:extLst>
            </p:cNvPr>
            <p:cNvSpPr/>
            <p:nvPr/>
          </p:nvSpPr>
          <p:spPr>
            <a:xfrm>
              <a:off x="4997625" y="3259200"/>
              <a:ext cx="2575" cy="50275"/>
            </a:xfrm>
            <a:custGeom>
              <a:avLst/>
              <a:gdLst/>
              <a:ahLst/>
              <a:cxnLst/>
              <a:rect l="l" t="t" r="r" b="b"/>
              <a:pathLst>
                <a:path w="103" h="2011" extrusionOk="0">
                  <a:moveTo>
                    <a:pt x="102" y="1"/>
                  </a:moveTo>
                  <a:lnTo>
                    <a:pt x="0" y="52"/>
                  </a:lnTo>
                  <a:lnTo>
                    <a:pt x="0" y="2011"/>
                  </a:lnTo>
                  <a:lnTo>
                    <a:pt x="102" y="1953"/>
                  </a:lnTo>
                  <a:lnTo>
                    <a:pt x="102"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6744;p43">
              <a:extLst>
                <a:ext uri="{FF2B5EF4-FFF2-40B4-BE49-F238E27FC236}">
                  <a16:creationId xmlns:a16="http://schemas.microsoft.com/office/drawing/2014/main" id="{A8210089-2485-4A4C-BE96-E067ABE8B6C3}"/>
                </a:ext>
              </a:extLst>
            </p:cNvPr>
            <p:cNvSpPr/>
            <p:nvPr/>
          </p:nvSpPr>
          <p:spPr>
            <a:xfrm>
              <a:off x="4997625" y="3259200"/>
              <a:ext cx="2575" cy="50275"/>
            </a:xfrm>
            <a:custGeom>
              <a:avLst/>
              <a:gdLst/>
              <a:ahLst/>
              <a:cxnLst/>
              <a:rect l="l" t="t" r="r" b="b"/>
              <a:pathLst>
                <a:path w="103" h="2011" extrusionOk="0">
                  <a:moveTo>
                    <a:pt x="102" y="1"/>
                  </a:moveTo>
                  <a:lnTo>
                    <a:pt x="65" y="21"/>
                  </a:lnTo>
                  <a:lnTo>
                    <a:pt x="0" y="52"/>
                  </a:lnTo>
                  <a:lnTo>
                    <a:pt x="0" y="2011"/>
                  </a:lnTo>
                  <a:lnTo>
                    <a:pt x="102" y="1953"/>
                  </a:lnTo>
                  <a:lnTo>
                    <a:pt x="102" y="315"/>
                  </a:lnTo>
                  <a:lnTo>
                    <a:pt x="102" y="147"/>
                  </a:lnTo>
                  <a:lnTo>
                    <a:pt x="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6745;p43">
              <a:extLst>
                <a:ext uri="{FF2B5EF4-FFF2-40B4-BE49-F238E27FC236}">
                  <a16:creationId xmlns:a16="http://schemas.microsoft.com/office/drawing/2014/main" id="{503F8CD3-404E-4F2D-845B-B45271D15FB9}"/>
                </a:ext>
              </a:extLst>
            </p:cNvPr>
            <p:cNvSpPr/>
            <p:nvPr/>
          </p:nvSpPr>
          <p:spPr>
            <a:xfrm>
              <a:off x="4808525" y="3051950"/>
              <a:ext cx="360425" cy="199200"/>
            </a:xfrm>
            <a:custGeom>
              <a:avLst/>
              <a:gdLst/>
              <a:ahLst/>
              <a:cxnLst/>
              <a:rect l="l" t="t" r="r" b="b"/>
              <a:pathLst>
                <a:path w="14417" h="7968" extrusionOk="0">
                  <a:moveTo>
                    <a:pt x="6789" y="0"/>
                  </a:moveTo>
                  <a:lnTo>
                    <a:pt x="76" y="3393"/>
                  </a:lnTo>
                  <a:cubicBezTo>
                    <a:pt x="35" y="3417"/>
                    <a:pt x="0" y="3472"/>
                    <a:pt x="0" y="3513"/>
                  </a:cubicBezTo>
                  <a:cubicBezTo>
                    <a:pt x="0" y="3554"/>
                    <a:pt x="35" y="3609"/>
                    <a:pt x="76" y="3632"/>
                  </a:cubicBezTo>
                  <a:lnTo>
                    <a:pt x="7561" y="7950"/>
                  </a:lnTo>
                  <a:cubicBezTo>
                    <a:pt x="7581" y="7962"/>
                    <a:pt x="7608" y="7968"/>
                    <a:pt x="7636" y="7968"/>
                  </a:cubicBezTo>
                  <a:cubicBezTo>
                    <a:pt x="7663" y="7968"/>
                    <a:pt x="7690" y="7962"/>
                    <a:pt x="7711" y="7950"/>
                  </a:cubicBezTo>
                  <a:lnTo>
                    <a:pt x="14417" y="4554"/>
                  </a:lnTo>
                  <a:lnTo>
                    <a:pt x="14417" y="4407"/>
                  </a:lnTo>
                  <a:lnTo>
                    <a:pt x="6789"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6746;p43">
              <a:extLst>
                <a:ext uri="{FF2B5EF4-FFF2-40B4-BE49-F238E27FC236}">
                  <a16:creationId xmlns:a16="http://schemas.microsoft.com/office/drawing/2014/main" id="{7AE51059-B590-4491-B848-34514E867647}"/>
                </a:ext>
              </a:extLst>
            </p:cNvPr>
            <p:cNvSpPr/>
            <p:nvPr/>
          </p:nvSpPr>
          <p:spPr>
            <a:xfrm>
              <a:off x="4809800" y="3136775"/>
              <a:ext cx="625" cy="525"/>
            </a:xfrm>
            <a:custGeom>
              <a:avLst/>
              <a:gdLst/>
              <a:ahLst/>
              <a:cxnLst/>
              <a:rect l="l" t="t" r="r" b="b"/>
              <a:pathLst>
                <a:path w="25" h="21" extrusionOk="0">
                  <a:moveTo>
                    <a:pt x="24" y="0"/>
                  </a:moveTo>
                  <a:cubicBezTo>
                    <a:pt x="22" y="3"/>
                    <a:pt x="20" y="5"/>
                    <a:pt x="18" y="7"/>
                  </a:cubicBezTo>
                  <a:lnTo>
                    <a:pt x="18" y="7"/>
                  </a:lnTo>
                  <a:cubicBezTo>
                    <a:pt x="18" y="7"/>
                    <a:pt x="18" y="7"/>
                    <a:pt x="18" y="7"/>
                  </a:cubicBezTo>
                  <a:lnTo>
                    <a:pt x="24" y="0"/>
                  </a:lnTo>
                  <a:close/>
                  <a:moveTo>
                    <a:pt x="18" y="7"/>
                  </a:moveTo>
                  <a:cubicBezTo>
                    <a:pt x="11" y="11"/>
                    <a:pt x="7" y="14"/>
                    <a:pt x="1" y="21"/>
                  </a:cubicBezTo>
                  <a:cubicBezTo>
                    <a:pt x="7" y="16"/>
                    <a:pt x="13" y="11"/>
                    <a:pt x="18" y="7"/>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6747;p43">
              <a:extLst>
                <a:ext uri="{FF2B5EF4-FFF2-40B4-BE49-F238E27FC236}">
                  <a16:creationId xmlns:a16="http://schemas.microsoft.com/office/drawing/2014/main" id="{85334EB5-67DC-497B-9EA6-D0AE9333FE94}"/>
                </a:ext>
              </a:extLst>
            </p:cNvPr>
            <p:cNvSpPr/>
            <p:nvPr/>
          </p:nvSpPr>
          <p:spPr>
            <a:xfrm>
              <a:off x="4816025" y="3145900"/>
              <a:ext cx="181600" cy="104800"/>
            </a:xfrm>
            <a:custGeom>
              <a:avLst/>
              <a:gdLst/>
              <a:ahLst/>
              <a:cxnLst/>
              <a:rect l="l" t="t" r="r" b="b"/>
              <a:pathLst>
                <a:path w="7264" h="4192" extrusionOk="0">
                  <a:moveTo>
                    <a:pt x="1" y="0"/>
                  </a:moveTo>
                  <a:lnTo>
                    <a:pt x="1" y="0"/>
                  </a:lnTo>
                  <a:lnTo>
                    <a:pt x="7261" y="4192"/>
                  </a:lnTo>
                  <a:lnTo>
                    <a:pt x="7264" y="4192"/>
                  </a:lnTo>
                  <a:lnTo>
                    <a:pt x="7261" y="4192"/>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6748;p43">
              <a:extLst>
                <a:ext uri="{FF2B5EF4-FFF2-40B4-BE49-F238E27FC236}">
                  <a16:creationId xmlns:a16="http://schemas.microsoft.com/office/drawing/2014/main" id="{034282D1-3724-4CBC-9BAB-6909D260F8B1}"/>
                </a:ext>
              </a:extLst>
            </p:cNvPr>
            <p:cNvSpPr/>
            <p:nvPr/>
          </p:nvSpPr>
          <p:spPr>
            <a:xfrm>
              <a:off x="4808525" y="3136925"/>
              <a:ext cx="190900" cy="114200"/>
            </a:xfrm>
            <a:custGeom>
              <a:avLst/>
              <a:gdLst/>
              <a:ahLst/>
              <a:cxnLst/>
              <a:rect l="l" t="t" r="r" b="b"/>
              <a:pathLst>
                <a:path w="7636" h="4568" extrusionOk="0">
                  <a:moveTo>
                    <a:pt x="69" y="1"/>
                  </a:moveTo>
                  <a:cubicBezTo>
                    <a:pt x="62" y="5"/>
                    <a:pt x="58" y="8"/>
                    <a:pt x="52" y="15"/>
                  </a:cubicBezTo>
                  <a:cubicBezTo>
                    <a:pt x="38" y="29"/>
                    <a:pt x="25" y="46"/>
                    <a:pt x="14" y="62"/>
                  </a:cubicBezTo>
                  <a:cubicBezTo>
                    <a:pt x="8" y="79"/>
                    <a:pt x="0" y="97"/>
                    <a:pt x="0" y="114"/>
                  </a:cubicBezTo>
                  <a:cubicBezTo>
                    <a:pt x="0" y="131"/>
                    <a:pt x="8" y="148"/>
                    <a:pt x="17" y="165"/>
                  </a:cubicBezTo>
                  <a:cubicBezTo>
                    <a:pt x="25" y="182"/>
                    <a:pt x="35" y="199"/>
                    <a:pt x="49" y="210"/>
                  </a:cubicBezTo>
                  <a:cubicBezTo>
                    <a:pt x="58" y="219"/>
                    <a:pt x="66" y="226"/>
                    <a:pt x="76" y="233"/>
                  </a:cubicBezTo>
                  <a:lnTo>
                    <a:pt x="301" y="359"/>
                  </a:lnTo>
                  <a:lnTo>
                    <a:pt x="7561" y="4551"/>
                  </a:lnTo>
                  <a:lnTo>
                    <a:pt x="7564" y="4551"/>
                  </a:lnTo>
                  <a:cubicBezTo>
                    <a:pt x="7584" y="4561"/>
                    <a:pt x="7608" y="4567"/>
                    <a:pt x="7635" y="4567"/>
                  </a:cubicBezTo>
                  <a:lnTo>
                    <a:pt x="7635" y="4417"/>
                  </a:lnTo>
                  <a:cubicBezTo>
                    <a:pt x="7608" y="4417"/>
                    <a:pt x="7581" y="4414"/>
                    <a:pt x="7561" y="4400"/>
                  </a:cubicBezTo>
                  <a:lnTo>
                    <a:pt x="76" y="83"/>
                  </a:lnTo>
                  <a:cubicBezTo>
                    <a:pt x="55" y="69"/>
                    <a:pt x="45" y="56"/>
                    <a:pt x="45" y="38"/>
                  </a:cubicBezTo>
                  <a:cubicBezTo>
                    <a:pt x="45" y="25"/>
                    <a:pt x="55" y="11"/>
                    <a:pt x="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6749;p43">
              <a:extLst>
                <a:ext uri="{FF2B5EF4-FFF2-40B4-BE49-F238E27FC236}">
                  <a16:creationId xmlns:a16="http://schemas.microsoft.com/office/drawing/2014/main" id="{B21760DF-F8D8-4D30-84B7-12FD69A63E6E}"/>
                </a:ext>
              </a:extLst>
            </p:cNvPr>
            <p:cNvSpPr/>
            <p:nvPr/>
          </p:nvSpPr>
          <p:spPr>
            <a:xfrm>
              <a:off x="4810250" y="3134125"/>
              <a:ext cx="5450" cy="2825"/>
            </a:xfrm>
            <a:custGeom>
              <a:avLst/>
              <a:gdLst/>
              <a:ahLst/>
              <a:cxnLst/>
              <a:rect l="l" t="t" r="r" b="b"/>
              <a:pathLst>
                <a:path w="218" h="113" extrusionOk="0">
                  <a:moveTo>
                    <a:pt x="218" y="0"/>
                  </a:moveTo>
                  <a:lnTo>
                    <a:pt x="7" y="106"/>
                  </a:lnTo>
                  <a:lnTo>
                    <a:pt x="7" y="106"/>
                  </a:lnTo>
                  <a:lnTo>
                    <a:pt x="7" y="106"/>
                  </a:lnTo>
                  <a:lnTo>
                    <a:pt x="0" y="113"/>
                  </a:lnTo>
                  <a:lnTo>
                    <a:pt x="7" y="106"/>
                  </a:lnTo>
                  <a:lnTo>
                    <a:pt x="218" y="0"/>
                  </a:lnTo>
                  <a:close/>
                </a:path>
              </a:pathLst>
            </a:custGeom>
            <a:solidFill>
              <a:srgbClr val="7D7D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6750;p43">
              <a:extLst>
                <a:ext uri="{FF2B5EF4-FFF2-40B4-BE49-F238E27FC236}">
                  <a16:creationId xmlns:a16="http://schemas.microsoft.com/office/drawing/2014/main" id="{D8451D96-C264-439F-AB10-3D3AA6535370}"/>
                </a:ext>
              </a:extLst>
            </p:cNvPr>
            <p:cNvSpPr/>
            <p:nvPr/>
          </p:nvSpPr>
          <p:spPr>
            <a:xfrm>
              <a:off x="4809650" y="3134125"/>
              <a:ext cx="356575" cy="113250"/>
            </a:xfrm>
            <a:custGeom>
              <a:avLst/>
              <a:gdLst/>
              <a:ahLst/>
              <a:cxnLst/>
              <a:rect l="l" t="t" r="r" b="b"/>
              <a:pathLst>
                <a:path w="14263" h="4530" extrusionOk="0">
                  <a:moveTo>
                    <a:pt x="242" y="0"/>
                  </a:moveTo>
                  <a:lnTo>
                    <a:pt x="31" y="106"/>
                  </a:lnTo>
                  <a:lnTo>
                    <a:pt x="24" y="113"/>
                  </a:lnTo>
                  <a:cubicBezTo>
                    <a:pt x="10" y="123"/>
                    <a:pt x="0" y="137"/>
                    <a:pt x="0" y="150"/>
                  </a:cubicBezTo>
                  <a:cubicBezTo>
                    <a:pt x="0" y="168"/>
                    <a:pt x="10" y="181"/>
                    <a:pt x="31" y="195"/>
                  </a:cubicBezTo>
                  <a:lnTo>
                    <a:pt x="7516" y="4512"/>
                  </a:lnTo>
                  <a:cubicBezTo>
                    <a:pt x="7536" y="4526"/>
                    <a:pt x="7563" y="4529"/>
                    <a:pt x="7590" y="4529"/>
                  </a:cubicBezTo>
                  <a:cubicBezTo>
                    <a:pt x="7618" y="4529"/>
                    <a:pt x="7645" y="4526"/>
                    <a:pt x="7666" y="4512"/>
                  </a:cubicBezTo>
                  <a:lnTo>
                    <a:pt x="14263" y="1174"/>
                  </a:lnTo>
                  <a:lnTo>
                    <a:pt x="13707" y="854"/>
                  </a:lnTo>
                  <a:cubicBezTo>
                    <a:pt x="13601" y="1083"/>
                    <a:pt x="13444" y="1277"/>
                    <a:pt x="13273" y="1376"/>
                  </a:cubicBezTo>
                  <a:cubicBezTo>
                    <a:pt x="13198" y="1420"/>
                    <a:pt x="13119" y="1444"/>
                    <a:pt x="13048" y="1444"/>
                  </a:cubicBezTo>
                  <a:cubicBezTo>
                    <a:pt x="12990" y="1444"/>
                    <a:pt x="12935" y="1427"/>
                    <a:pt x="12888" y="1400"/>
                  </a:cubicBezTo>
                  <a:cubicBezTo>
                    <a:pt x="12884" y="1396"/>
                    <a:pt x="12881" y="1396"/>
                    <a:pt x="12881" y="1393"/>
                  </a:cubicBezTo>
                  <a:lnTo>
                    <a:pt x="13017" y="1314"/>
                  </a:lnTo>
                  <a:cubicBezTo>
                    <a:pt x="13028" y="1314"/>
                    <a:pt x="13037" y="1318"/>
                    <a:pt x="13048" y="1318"/>
                  </a:cubicBezTo>
                  <a:cubicBezTo>
                    <a:pt x="13109" y="1318"/>
                    <a:pt x="13168" y="1294"/>
                    <a:pt x="13209" y="1267"/>
                  </a:cubicBezTo>
                  <a:cubicBezTo>
                    <a:pt x="13362" y="1178"/>
                    <a:pt x="13499" y="1001"/>
                    <a:pt x="13598" y="788"/>
                  </a:cubicBezTo>
                  <a:lnTo>
                    <a:pt x="13368" y="659"/>
                  </a:lnTo>
                  <a:lnTo>
                    <a:pt x="13368" y="1110"/>
                  </a:lnTo>
                  <a:lnTo>
                    <a:pt x="7683" y="4188"/>
                  </a:lnTo>
                  <a:cubicBezTo>
                    <a:pt x="7659" y="4202"/>
                    <a:pt x="7625" y="4208"/>
                    <a:pt x="7590" y="4208"/>
                  </a:cubicBezTo>
                  <a:cubicBezTo>
                    <a:pt x="7573" y="4208"/>
                    <a:pt x="7553" y="4205"/>
                    <a:pt x="7536" y="4202"/>
                  </a:cubicBezTo>
                  <a:cubicBezTo>
                    <a:pt x="7522" y="4198"/>
                    <a:pt x="7508" y="4195"/>
                    <a:pt x="7495" y="4188"/>
                  </a:cubicBezTo>
                  <a:lnTo>
                    <a:pt x="2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6751;p43">
              <a:extLst>
                <a:ext uri="{FF2B5EF4-FFF2-40B4-BE49-F238E27FC236}">
                  <a16:creationId xmlns:a16="http://schemas.microsoft.com/office/drawing/2014/main" id="{A7F94AB1-CAFB-435C-895C-28EC8A335BAA}"/>
                </a:ext>
              </a:extLst>
            </p:cNvPr>
            <p:cNvSpPr/>
            <p:nvPr/>
          </p:nvSpPr>
          <p:spPr>
            <a:xfrm>
              <a:off x="5156225" y="3165775"/>
              <a:ext cx="12725" cy="6500"/>
            </a:xfrm>
            <a:custGeom>
              <a:avLst/>
              <a:gdLst/>
              <a:ahLst/>
              <a:cxnLst/>
              <a:rect l="l" t="t" r="r" b="b"/>
              <a:pathLst>
                <a:path w="509" h="260" extrusionOk="0">
                  <a:moveTo>
                    <a:pt x="509" y="1"/>
                  </a:moveTo>
                  <a:lnTo>
                    <a:pt x="1" y="260"/>
                  </a:lnTo>
                  <a:lnTo>
                    <a:pt x="1" y="260"/>
                  </a:lnTo>
                  <a:close/>
                </a:path>
              </a:pathLst>
            </a:custGeom>
            <a:solidFill>
              <a:srgbClr val="374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6752;p43">
              <a:extLst>
                <a:ext uri="{FF2B5EF4-FFF2-40B4-BE49-F238E27FC236}">
                  <a16:creationId xmlns:a16="http://schemas.microsoft.com/office/drawing/2014/main" id="{1FE72229-05CE-4B93-AA90-36167C2CC006}"/>
                </a:ext>
              </a:extLst>
            </p:cNvPr>
            <p:cNvSpPr/>
            <p:nvPr/>
          </p:nvSpPr>
          <p:spPr>
            <a:xfrm>
              <a:off x="5000500" y="3250675"/>
              <a:ext cx="800" cy="275"/>
            </a:xfrm>
            <a:custGeom>
              <a:avLst/>
              <a:gdLst/>
              <a:ahLst/>
              <a:cxnLst/>
              <a:rect l="l" t="t" r="r" b="b"/>
              <a:pathLst>
                <a:path w="32" h="11" extrusionOk="0">
                  <a:moveTo>
                    <a:pt x="32" y="1"/>
                  </a:moveTo>
                  <a:lnTo>
                    <a:pt x="32" y="1"/>
                  </a:lnTo>
                  <a:cubicBezTo>
                    <a:pt x="21" y="4"/>
                    <a:pt x="11" y="7"/>
                    <a:pt x="1" y="11"/>
                  </a:cubicBezTo>
                  <a:cubicBezTo>
                    <a:pt x="14" y="7"/>
                    <a:pt x="25" y="4"/>
                    <a:pt x="32" y="1"/>
                  </a:cubicBez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6753;p43">
              <a:extLst>
                <a:ext uri="{FF2B5EF4-FFF2-40B4-BE49-F238E27FC236}">
                  <a16:creationId xmlns:a16="http://schemas.microsoft.com/office/drawing/2014/main" id="{D3C01DDB-1BB0-4272-99C6-B5CCC4E63081}"/>
                </a:ext>
              </a:extLst>
            </p:cNvPr>
            <p:cNvSpPr/>
            <p:nvPr/>
          </p:nvSpPr>
          <p:spPr>
            <a:xfrm>
              <a:off x="4999400" y="3162125"/>
              <a:ext cx="169550" cy="89000"/>
            </a:xfrm>
            <a:custGeom>
              <a:avLst/>
              <a:gdLst/>
              <a:ahLst/>
              <a:cxnLst/>
              <a:rect l="l" t="t" r="r" b="b"/>
              <a:pathLst>
                <a:path w="6782" h="3560" extrusionOk="0">
                  <a:moveTo>
                    <a:pt x="6782" y="0"/>
                  </a:moveTo>
                  <a:lnTo>
                    <a:pt x="6683" y="58"/>
                  </a:lnTo>
                  <a:lnTo>
                    <a:pt x="6673" y="54"/>
                  </a:lnTo>
                  <a:lnTo>
                    <a:pt x="76" y="3392"/>
                  </a:lnTo>
                  <a:cubicBezTo>
                    <a:pt x="55" y="3406"/>
                    <a:pt x="28" y="3409"/>
                    <a:pt x="0" y="3409"/>
                  </a:cubicBezTo>
                  <a:lnTo>
                    <a:pt x="0" y="3559"/>
                  </a:lnTo>
                  <a:cubicBezTo>
                    <a:pt x="17" y="3559"/>
                    <a:pt x="31" y="3556"/>
                    <a:pt x="45" y="3553"/>
                  </a:cubicBezTo>
                  <a:cubicBezTo>
                    <a:pt x="55" y="3549"/>
                    <a:pt x="65" y="3546"/>
                    <a:pt x="76" y="3543"/>
                  </a:cubicBezTo>
                  <a:lnTo>
                    <a:pt x="6274" y="406"/>
                  </a:lnTo>
                  <a:lnTo>
                    <a:pt x="6782" y="147"/>
                  </a:lnTo>
                  <a:lnTo>
                    <a:pt x="67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6754;p43">
              <a:extLst>
                <a:ext uri="{FF2B5EF4-FFF2-40B4-BE49-F238E27FC236}">
                  <a16:creationId xmlns:a16="http://schemas.microsoft.com/office/drawing/2014/main" id="{1986733B-1D8B-434B-B40A-B100BA7D7C69}"/>
                </a:ext>
              </a:extLst>
            </p:cNvPr>
            <p:cNvSpPr/>
            <p:nvPr/>
          </p:nvSpPr>
          <p:spPr>
            <a:xfrm>
              <a:off x="4975600" y="3004425"/>
              <a:ext cx="190900" cy="159150"/>
            </a:xfrm>
            <a:custGeom>
              <a:avLst/>
              <a:gdLst/>
              <a:ahLst/>
              <a:cxnLst/>
              <a:rect l="l" t="t" r="r" b="b"/>
              <a:pathLst>
                <a:path w="7636" h="6366" extrusionOk="0">
                  <a:moveTo>
                    <a:pt x="0" y="1"/>
                  </a:moveTo>
                  <a:lnTo>
                    <a:pt x="0" y="1963"/>
                  </a:lnTo>
                  <a:lnTo>
                    <a:pt x="7635" y="6366"/>
                  </a:lnTo>
                  <a:lnTo>
                    <a:pt x="7635" y="4428"/>
                  </a:lnTo>
                  <a:lnTo>
                    <a:pt x="0"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6755;p43">
              <a:extLst>
                <a:ext uri="{FF2B5EF4-FFF2-40B4-BE49-F238E27FC236}">
                  <a16:creationId xmlns:a16="http://schemas.microsoft.com/office/drawing/2014/main" id="{5E7F6E76-EDAE-4F4F-8CFE-8CD7A4EEA636}"/>
                </a:ext>
              </a:extLst>
            </p:cNvPr>
            <p:cNvSpPr/>
            <p:nvPr/>
          </p:nvSpPr>
          <p:spPr>
            <a:xfrm>
              <a:off x="5133525" y="3118600"/>
              <a:ext cx="32975" cy="44975"/>
            </a:xfrm>
            <a:custGeom>
              <a:avLst/>
              <a:gdLst/>
              <a:ahLst/>
              <a:cxnLst/>
              <a:rect l="l" t="t" r="r" b="b"/>
              <a:pathLst>
                <a:path w="1319" h="1799" extrusionOk="0">
                  <a:moveTo>
                    <a:pt x="618" y="427"/>
                  </a:moveTo>
                  <a:lnTo>
                    <a:pt x="69" y="762"/>
                  </a:lnTo>
                  <a:cubicBezTo>
                    <a:pt x="45" y="802"/>
                    <a:pt x="21" y="840"/>
                    <a:pt x="0" y="881"/>
                  </a:cubicBezTo>
                  <a:lnTo>
                    <a:pt x="413" y="1119"/>
                  </a:lnTo>
                  <a:lnTo>
                    <a:pt x="413" y="1280"/>
                  </a:lnTo>
                  <a:lnTo>
                    <a:pt x="643" y="1409"/>
                  </a:lnTo>
                  <a:cubicBezTo>
                    <a:pt x="717" y="1239"/>
                    <a:pt x="769" y="1045"/>
                    <a:pt x="772" y="864"/>
                  </a:cubicBezTo>
                  <a:cubicBezTo>
                    <a:pt x="779" y="652"/>
                    <a:pt x="725" y="488"/>
                    <a:pt x="622" y="431"/>
                  </a:cubicBezTo>
                  <a:lnTo>
                    <a:pt x="618" y="427"/>
                  </a:lnTo>
                  <a:close/>
                  <a:moveTo>
                    <a:pt x="1318" y="1"/>
                  </a:moveTo>
                  <a:lnTo>
                    <a:pt x="734" y="355"/>
                  </a:lnTo>
                  <a:cubicBezTo>
                    <a:pt x="847" y="454"/>
                    <a:pt x="909" y="639"/>
                    <a:pt x="898" y="867"/>
                  </a:cubicBezTo>
                  <a:cubicBezTo>
                    <a:pt x="895" y="1072"/>
                    <a:pt x="840" y="1283"/>
                    <a:pt x="752" y="1475"/>
                  </a:cubicBezTo>
                  <a:lnTo>
                    <a:pt x="1318" y="1799"/>
                  </a:lnTo>
                  <a:lnTo>
                    <a:pt x="1318" y="1792"/>
                  </a:lnTo>
                  <a:lnTo>
                    <a:pt x="13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6756;p43">
              <a:extLst>
                <a:ext uri="{FF2B5EF4-FFF2-40B4-BE49-F238E27FC236}">
                  <a16:creationId xmlns:a16="http://schemas.microsoft.com/office/drawing/2014/main" id="{A253457D-BB2B-4A95-8150-68EDA9741A23}"/>
                </a:ext>
              </a:extLst>
            </p:cNvPr>
            <p:cNvSpPr/>
            <p:nvPr/>
          </p:nvSpPr>
          <p:spPr>
            <a:xfrm>
              <a:off x="4808525" y="3036425"/>
              <a:ext cx="335350" cy="202925"/>
            </a:xfrm>
            <a:custGeom>
              <a:avLst/>
              <a:gdLst/>
              <a:ahLst/>
              <a:cxnLst/>
              <a:rect l="l" t="t" r="r" b="b"/>
              <a:pathLst>
                <a:path w="13414" h="8117" extrusionOk="0">
                  <a:moveTo>
                    <a:pt x="5782" y="0"/>
                  </a:moveTo>
                  <a:lnTo>
                    <a:pt x="96" y="3079"/>
                  </a:lnTo>
                  <a:cubicBezTo>
                    <a:pt x="41" y="3110"/>
                    <a:pt x="0" y="3181"/>
                    <a:pt x="0" y="3239"/>
                  </a:cubicBezTo>
                  <a:lnTo>
                    <a:pt x="0" y="3636"/>
                  </a:lnTo>
                  <a:cubicBezTo>
                    <a:pt x="0" y="3697"/>
                    <a:pt x="41" y="3768"/>
                    <a:pt x="96" y="3800"/>
                  </a:cubicBezTo>
                  <a:lnTo>
                    <a:pt x="7544" y="8096"/>
                  </a:lnTo>
                  <a:cubicBezTo>
                    <a:pt x="7569" y="8110"/>
                    <a:pt x="7602" y="8117"/>
                    <a:pt x="7635" y="8117"/>
                  </a:cubicBezTo>
                  <a:cubicBezTo>
                    <a:pt x="7669" y="8117"/>
                    <a:pt x="7702" y="8110"/>
                    <a:pt x="7728" y="8096"/>
                  </a:cubicBezTo>
                  <a:lnTo>
                    <a:pt x="13413" y="5018"/>
                  </a:lnTo>
                  <a:lnTo>
                    <a:pt x="13413" y="4406"/>
                  </a:lnTo>
                  <a:lnTo>
                    <a:pt x="578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6757;p43">
              <a:extLst>
                <a:ext uri="{FF2B5EF4-FFF2-40B4-BE49-F238E27FC236}">
                  <a16:creationId xmlns:a16="http://schemas.microsoft.com/office/drawing/2014/main" id="{4551105C-0C0F-4CC6-A951-A907B5F32F66}"/>
                </a:ext>
              </a:extLst>
            </p:cNvPr>
            <p:cNvSpPr/>
            <p:nvPr/>
          </p:nvSpPr>
          <p:spPr>
            <a:xfrm>
              <a:off x="4809550" y="3036425"/>
              <a:ext cx="334325" cy="187625"/>
            </a:xfrm>
            <a:custGeom>
              <a:avLst/>
              <a:gdLst/>
              <a:ahLst/>
              <a:cxnLst/>
              <a:rect l="l" t="t" r="r" b="b"/>
              <a:pathLst>
                <a:path w="13373" h="7505" extrusionOk="0">
                  <a:moveTo>
                    <a:pt x="5741" y="0"/>
                  </a:moveTo>
                  <a:lnTo>
                    <a:pt x="55" y="3079"/>
                  </a:lnTo>
                  <a:cubicBezTo>
                    <a:pt x="0" y="3110"/>
                    <a:pt x="0" y="3157"/>
                    <a:pt x="55" y="3185"/>
                  </a:cubicBezTo>
                  <a:lnTo>
                    <a:pt x="7503" y="7481"/>
                  </a:lnTo>
                  <a:cubicBezTo>
                    <a:pt x="7528" y="7497"/>
                    <a:pt x="7561" y="7505"/>
                    <a:pt x="7594" y="7505"/>
                  </a:cubicBezTo>
                  <a:cubicBezTo>
                    <a:pt x="7628" y="7505"/>
                    <a:pt x="7661" y="7497"/>
                    <a:pt x="7687" y="7481"/>
                  </a:cubicBezTo>
                  <a:lnTo>
                    <a:pt x="13372" y="4406"/>
                  </a:lnTo>
                  <a:lnTo>
                    <a:pt x="574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6758;p43">
              <a:extLst>
                <a:ext uri="{FF2B5EF4-FFF2-40B4-BE49-F238E27FC236}">
                  <a16:creationId xmlns:a16="http://schemas.microsoft.com/office/drawing/2014/main" id="{82AC0926-1BDF-48AD-9D4C-5552491B4563}"/>
                </a:ext>
              </a:extLst>
            </p:cNvPr>
            <p:cNvSpPr/>
            <p:nvPr/>
          </p:nvSpPr>
          <p:spPr>
            <a:xfrm>
              <a:off x="5124225" y="3144500"/>
              <a:ext cx="7700" cy="4025"/>
            </a:xfrm>
            <a:custGeom>
              <a:avLst/>
              <a:gdLst/>
              <a:ahLst/>
              <a:cxnLst/>
              <a:rect l="l" t="t" r="r" b="b"/>
              <a:pathLst>
                <a:path w="308" h="161" extrusionOk="0">
                  <a:moveTo>
                    <a:pt x="136" y="1"/>
                  </a:moveTo>
                  <a:cubicBezTo>
                    <a:pt x="104" y="1"/>
                    <a:pt x="71" y="8"/>
                    <a:pt x="48" y="22"/>
                  </a:cubicBezTo>
                  <a:cubicBezTo>
                    <a:pt x="45" y="22"/>
                    <a:pt x="42" y="25"/>
                    <a:pt x="38" y="29"/>
                  </a:cubicBezTo>
                  <a:cubicBezTo>
                    <a:pt x="1" y="60"/>
                    <a:pt x="7" y="101"/>
                    <a:pt x="62" y="135"/>
                  </a:cubicBezTo>
                  <a:cubicBezTo>
                    <a:pt x="83" y="142"/>
                    <a:pt x="103" y="152"/>
                    <a:pt x="127" y="156"/>
                  </a:cubicBezTo>
                  <a:cubicBezTo>
                    <a:pt x="141" y="159"/>
                    <a:pt x="156" y="160"/>
                    <a:pt x="171" y="160"/>
                  </a:cubicBezTo>
                  <a:cubicBezTo>
                    <a:pt x="190" y="160"/>
                    <a:pt x="209" y="158"/>
                    <a:pt x="226" y="152"/>
                  </a:cubicBezTo>
                  <a:cubicBezTo>
                    <a:pt x="240" y="152"/>
                    <a:pt x="250" y="148"/>
                    <a:pt x="257" y="142"/>
                  </a:cubicBezTo>
                  <a:cubicBezTo>
                    <a:pt x="308" y="115"/>
                    <a:pt x="305" y="63"/>
                    <a:pt x="243" y="29"/>
                  </a:cubicBezTo>
                  <a:cubicBezTo>
                    <a:pt x="219" y="16"/>
                    <a:pt x="188" y="5"/>
                    <a:pt x="155" y="2"/>
                  </a:cubicBezTo>
                  <a:cubicBezTo>
                    <a:pt x="148" y="1"/>
                    <a:pt x="142" y="1"/>
                    <a:pt x="1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6759;p43">
              <a:extLst>
                <a:ext uri="{FF2B5EF4-FFF2-40B4-BE49-F238E27FC236}">
                  <a16:creationId xmlns:a16="http://schemas.microsoft.com/office/drawing/2014/main" id="{111CB27E-AE87-48CD-9486-9A0CE49A9BFE}"/>
                </a:ext>
              </a:extLst>
            </p:cNvPr>
            <p:cNvSpPr/>
            <p:nvPr/>
          </p:nvSpPr>
          <p:spPr>
            <a:xfrm>
              <a:off x="4808525" y="3113800"/>
              <a:ext cx="190900" cy="125550"/>
            </a:xfrm>
            <a:custGeom>
              <a:avLst/>
              <a:gdLst/>
              <a:ahLst/>
              <a:cxnLst/>
              <a:rect l="l" t="t" r="r" b="b"/>
              <a:pathLst>
                <a:path w="7636" h="5022" extrusionOk="0">
                  <a:moveTo>
                    <a:pt x="72" y="1"/>
                  </a:moveTo>
                  <a:cubicBezTo>
                    <a:pt x="31" y="35"/>
                    <a:pt x="0" y="97"/>
                    <a:pt x="0" y="144"/>
                  </a:cubicBezTo>
                  <a:lnTo>
                    <a:pt x="0" y="544"/>
                  </a:lnTo>
                  <a:cubicBezTo>
                    <a:pt x="0" y="602"/>
                    <a:pt x="41" y="673"/>
                    <a:pt x="93" y="705"/>
                  </a:cubicBezTo>
                  <a:lnTo>
                    <a:pt x="7540" y="5001"/>
                  </a:lnTo>
                  <a:cubicBezTo>
                    <a:pt x="7567" y="5015"/>
                    <a:pt x="7602" y="5021"/>
                    <a:pt x="7635" y="5021"/>
                  </a:cubicBezTo>
                  <a:lnTo>
                    <a:pt x="7635" y="4407"/>
                  </a:lnTo>
                  <a:cubicBezTo>
                    <a:pt x="7630" y="4408"/>
                    <a:pt x="7625" y="4408"/>
                    <a:pt x="7620" y="4408"/>
                  </a:cubicBezTo>
                  <a:cubicBezTo>
                    <a:pt x="7592" y="4408"/>
                    <a:pt x="7563" y="4398"/>
                    <a:pt x="7540" y="4386"/>
                  </a:cubicBezTo>
                  <a:lnTo>
                    <a:pt x="93" y="90"/>
                  </a:lnTo>
                  <a:cubicBezTo>
                    <a:pt x="52" y="66"/>
                    <a:pt x="45" y="29"/>
                    <a:pt x="72"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6760;p43">
              <a:extLst>
                <a:ext uri="{FF2B5EF4-FFF2-40B4-BE49-F238E27FC236}">
                  <a16:creationId xmlns:a16="http://schemas.microsoft.com/office/drawing/2014/main" id="{BD3FC043-4372-414A-BC64-CCF0EE7CBD5A}"/>
                </a:ext>
              </a:extLst>
            </p:cNvPr>
            <p:cNvSpPr/>
            <p:nvPr/>
          </p:nvSpPr>
          <p:spPr>
            <a:xfrm>
              <a:off x="5127900" y="3125500"/>
              <a:ext cx="28350" cy="44725"/>
            </a:xfrm>
            <a:custGeom>
              <a:avLst/>
              <a:gdLst/>
              <a:ahLst/>
              <a:cxnLst/>
              <a:rect l="l" t="t" r="r" b="b"/>
              <a:pathLst>
                <a:path w="1134" h="1789" extrusionOk="0">
                  <a:moveTo>
                    <a:pt x="749" y="1"/>
                  </a:moveTo>
                  <a:cubicBezTo>
                    <a:pt x="678" y="1"/>
                    <a:pt x="603" y="22"/>
                    <a:pt x="526" y="65"/>
                  </a:cubicBezTo>
                  <a:cubicBezTo>
                    <a:pt x="294" y="202"/>
                    <a:pt x="93" y="509"/>
                    <a:pt x="0" y="847"/>
                  </a:cubicBezTo>
                  <a:cubicBezTo>
                    <a:pt x="44" y="854"/>
                    <a:pt x="99" y="861"/>
                    <a:pt x="126" y="864"/>
                  </a:cubicBezTo>
                  <a:cubicBezTo>
                    <a:pt x="212" y="567"/>
                    <a:pt x="389" y="291"/>
                    <a:pt x="588" y="178"/>
                  </a:cubicBezTo>
                  <a:cubicBezTo>
                    <a:pt x="632" y="151"/>
                    <a:pt x="690" y="127"/>
                    <a:pt x="748" y="127"/>
                  </a:cubicBezTo>
                  <a:cubicBezTo>
                    <a:pt x="782" y="127"/>
                    <a:pt x="816" y="134"/>
                    <a:pt x="847" y="155"/>
                  </a:cubicBezTo>
                  <a:cubicBezTo>
                    <a:pt x="950" y="212"/>
                    <a:pt x="1004" y="376"/>
                    <a:pt x="997" y="588"/>
                  </a:cubicBezTo>
                  <a:cubicBezTo>
                    <a:pt x="986" y="994"/>
                    <a:pt x="755" y="1455"/>
                    <a:pt x="479" y="1612"/>
                  </a:cubicBezTo>
                  <a:cubicBezTo>
                    <a:pt x="435" y="1638"/>
                    <a:pt x="379" y="1662"/>
                    <a:pt x="319" y="1662"/>
                  </a:cubicBezTo>
                  <a:cubicBezTo>
                    <a:pt x="308" y="1662"/>
                    <a:pt x="298" y="1661"/>
                    <a:pt x="287" y="1659"/>
                  </a:cubicBezTo>
                  <a:lnTo>
                    <a:pt x="151" y="1738"/>
                  </a:lnTo>
                  <a:cubicBezTo>
                    <a:pt x="151" y="1741"/>
                    <a:pt x="154" y="1741"/>
                    <a:pt x="158" y="1745"/>
                  </a:cubicBezTo>
                  <a:cubicBezTo>
                    <a:pt x="205" y="1772"/>
                    <a:pt x="260" y="1789"/>
                    <a:pt x="318" y="1789"/>
                  </a:cubicBezTo>
                  <a:cubicBezTo>
                    <a:pt x="389" y="1789"/>
                    <a:pt x="468" y="1765"/>
                    <a:pt x="543" y="1721"/>
                  </a:cubicBezTo>
                  <a:cubicBezTo>
                    <a:pt x="857" y="1540"/>
                    <a:pt x="1113" y="1045"/>
                    <a:pt x="1123" y="591"/>
                  </a:cubicBezTo>
                  <a:cubicBezTo>
                    <a:pt x="1134" y="328"/>
                    <a:pt x="1055" y="130"/>
                    <a:pt x="912" y="45"/>
                  </a:cubicBezTo>
                  <a:cubicBezTo>
                    <a:pt x="862" y="16"/>
                    <a:pt x="807" y="1"/>
                    <a:pt x="7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6761;p43">
              <a:extLst>
                <a:ext uri="{FF2B5EF4-FFF2-40B4-BE49-F238E27FC236}">
                  <a16:creationId xmlns:a16="http://schemas.microsoft.com/office/drawing/2014/main" id="{1F694BB2-A7ED-4B89-8858-6DE94B8F2EA5}"/>
                </a:ext>
              </a:extLst>
            </p:cNvPr>
            <p:cNvSpPr/>
            <p:nvPr/>
          </p:nvSpPr>
          <p:spPr>
            <a:xfrm>
              <a:off x="4808525" y="3003150"/>
              <a:ext cx="360425" cy="216850"/>
            </a:xfrm>
            <a:custGeom>
              <a:avLst/>
              <a:gdLst/>
              <a:ahLst/>
              <a:cxnLst/>
              <a:rect l="l" t="t" r="r" b="b"/>
              <a:pathLst>
                <a:path w="14417" h="8674" extrusionOk="0">
                  <a:moveTo>
                    <a:pt x="6789" y="0"/>
                  </a:moveTo>
                  <a:lnTo>
                    <a:pt x="76" y="4103"/>
                  </a:lnTo>
                  <a:cubicBezTo>
                    <a:pt x="35" y="4127"/>
                    <a:pt x="0" y="4178"/>
                    <a:pt x="0" y="4219"/>
                  </a:cubicBezTo>
                  <a:cubicBezTo>
                    <a:pt x="0" y="4260"/>
                    <a:pt x="35" y="4315"/>
                    <a:pt x="76" y="4338"/>
                  </a:cubicBezTo>
                  <a:lnTo>
                    <a:pt x="7561" y="8656"/>
                  </a:lnTo>
                  <a:cubicBezTo>
                    <a:pt x="7581" y="8668"/>
                    <a:pt x="7608" y="8674"/>
                    <a:pt x="7636" y="8674"/>
                  </a:cubicBezTo>
                  <a:cubicBezTo>
                    <a:pt x="7663" y="8674"/>
                    <a:pt x="7690" y="8668"/>
                    <a:pt x="7711" y="8656"/>
                  </a:cubicBezTo>
                  <a:lnTo>
                    <a:pt x="14417" y="4557"/>
                  </a:lnTo>
                  <a:lnTo>
                    <a:pt x="14417" y="4406"/>
                  </a:lnTo>
                  <a:lnTo>
                    <a:pt x="6789"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6762;p43">
              <a:extLst>
                <a:ext uri="{FF2B5EF4-FFF2-40B4-BE49-F238E27FC236}">
                  <a16:creationId xmlns:a16="http://schemas.microsoft.com/office/drawing/2014/main" id="{8AE4E811-7A6F-4D6D-99EF-B1887E72D018}"/>
                </a:ext>
              </a:extLst>
            </p:cNvPr>
            <p:cNvSpPr/>
            <p:nvPr/>
          </p:nvSpPr>
          <p:spPr>
            <a:xfrm>
              <a:off x="4809800" y="3105625"/>
              <a:ext cx="625" cy="525"/>
            </a:xfrm>
            <a:custGeom>
              <a:avLst/>
              <a:gdLst/>
              <a:ahLst/>
              <a:cxnLst/>
              <a:rect l="l" t="t" r="r" b="b"/>
              <a:pathLst>
                <a:path w="25" h="21" extrusionOk="0">
                  <a:moveTo>
                    <a:pt x="25" y="0"/>
                  </a:moveTo>
                  <a:lnTo>
                    <a:pt x="25" y="0"/>
                  </a:lnTo>
                  <a:cubicBezTo>
                    <a:pt x="24" y="1"/>
                    <a:pt x="23" y="2"/>
                    <a:pt x="22" y="3"/>
                  </a:cubicBezTo>
                  <a:lnTo>
                    <a:pt x="22" y="3"/>
                  </a:lnTo>
                  <a:cubicBezTo>
                    <a:pt x="23" y="2"/>
                    <a:pt x="24" y="1"/>
                    <a:pt x="25" y="0"/>
                  </a:cubicBezTo>
                  <a:close/>
                  <a:moveTo>
                    <a:pt x="22" y="3"/>
                  </a:moveTo>
                  <a:cubicBezTo>
                    <a:pt x="20" y="5"/>
                    <a:pt x="17" y="7"/>
                    <a:pt x="14" y="10"/>
                  </a:cubicBezTo>
                  <a:lnTo>
                    <a:pt x="14" y="10"/>
                  </a:lnTo>
                  <a:cubicBezTo>
                    <a:pt x="15" y="9"/>
                    <a:pt x="17" y="8"/>
                    <a:pt x="18" y="8"/>
                  </a:cubicBezTo>
                  <a:cubicBezTo>
                    <a:pt x="18" y="8"/>
                    <a:pt x="20" y="5"/>
                    <a:pt x="22" y="3"/>
                  </a:cubicBezTo>
                  <a:close/>
                  <a:moveTo>
                    <a:pt x="14" y="10"/>
                  </a:moveTo>
                  <a:lnTo>
                    <a:pt x="14" y="10"/>
                  </a:lnTo>
                  <a:cubicBezTo>
                    <a:pt x="8" y="13"/>
                    <a:pt x="4" y="18"/>
                    <a:pt x="1" y="21"/>
                  </a:cubicBezTo>
                  <a:cubicBezTo>
                    <a:pt x="5" y="17"/>
                    <a:pt x="9" y="13"/>
                    <a:pt x="14" y="10"/>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6763;p43">
              <a:extLst>
                <a:ext uri="{FF2B5EF4-FFF2-40B4-BE49-F238E27FC236}">
                  <a16:creationId xmlns:a16="http://schemas.microsoft.com/office/drawing/2014/main" id="{0F4BAB7A-C7F7-4C02-9FFB-853BA51C0996}"/>
                </a:ext>
              </a:extLst>
            </p:cNvPr>
            <p:cNvSpPr/>
            <p:nvPr/>
          </p:nvSpPr>
          <p:spPr>
            <a:xfrm>
              <a:off x="4812300" y="3112625"/>
              <a:ext cx="185325" cy="106925"/>
            </a:xfrm>
            <a:custGeom>
              <a:avLst/>
              <a:gdLst/>
              <a:ahLst/>
              <a:cxnLst/>
              <a:rect l="l" t="t" r="r" b="b"/>
              <a:pathLst>
                <a:path w="7413" h="4277" extrusionOk="0">
                  <a:moveTo>
                    <a:pt x="0" y="0"/>
                  </a:moveTo>
                  <a:lnTo>
                    <a:pt x="0" y="0"/>
                  </a:lnTo>
                  <a:lnTo>
                    <a:pt x="7410" y="4277"/>
                  </a:lnTo>
                  <a:lnTo>
                    <a:pt x="7413" y="4277"/>
                  </a:lnTo>
                  <a:lnTo>
                    <a:pt x="7410" y="4277"/>
                  </a:ln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6764;p43">
              <a:extLst>
                <a:ext uri="{FF2B5EF4-FFF2-40B4-BE49-F238E27FC236}">
                  <a16:creationId xmlns:a16="http://schemas.microsoft.com/office/drawing/2014/main" id="{A0FE9BC7-31CE-4895-B487-8D2E6FC3F426}"/>
                </a:ext>
              </a:extLst>
            </p:cNvPr>
            <p:cNvSpPr/>
            <p:nvPr/>
          </p:nvSpPr>
          <p:spPr>
            <a:xfrm>
              <a:off x="4808525" y="3105800"/>
              <a:ext cx="190900" cy="114200"/>
            </a:xfrm>
            <a:custGeom>
              <a:avLst/>
              <a:gdLst/>
              <a:ahLst/>
              <a:cxnLst/>
              <a:rect l="l" t="t" r="r" b="b"/>
              <a:pathLst>
                <a:path w="7636" h="4568" extrusionOk="0">
                  <a:moveTo>
                    <a:pt x="69" y="1"/>
                  </a:moveTo>
                  <a:lnTo>
                    <a:pt x="69" y="1"/>
                  </a:lnTo>
                  <a:cubicBezTo>
                    <a:pt x="62" y="4"/>
                    <a:pt x="55" y="10"/>
                    <a:pt x="52" y="14"/>
                  </a:cubicBezTo>
                  <a:cubicBezTo>
                    <a:pt x="35" y="28"/>
                    <a:pt x="25" y="45"/>
                    <a:pt x="14" y="62"/>
                  </a:cubicBezTo>
                  <a:cubicBezTo>
                    <a:pt x="8" y="78"/>
                    <a:pt x="0" y="96"/>
                    <a:pt x="0" y="113"/>
                  </a:cubicBezTo>
                  <a:cubicBezTo>
                    <a:pt x="0" y="130"/>
                    <a:pt x="8" y="147"/>
                    <a:pt x="17" y="168"/>
                  </a:cubicBezTo>
                  <a:cubicBezTo>
                    <a:pt x="25" y="181"/>
                    <a:pt x="35" y="198"/>
                    <a:pt x="49" y="209"/>
                  </a:cubicBezTo>
                  <a:cubicBezTo>
                    <a:pt x="58" y="219"/>
                    <a:pt x="66" y="226"/>
                    <a:pt x="76" y="232"/>
                  </a:cubicBezTo>
                  <a:lnTo>
                    <a:pt x="151" y="273"/>
                  </a:lnTo>
                  <a:lnTo>
                    <a:pt x="7561" y="4550"/>
                  </a:lnTo>
                  <a:lnTo>
                    <a:pt x="7564" y="4550"/>
                  </a:lnTo>
                  <a:cubicBezTo>
                    <a:pt x="7584" y="4560"/>
                    <a:pt x="7608" y="4567"/>
                    <a:pt x="7635" y="4567"/>
                  </a:cubicBezTo>
                  <a:lnTo>
                    <a:pt x="7635" y="4416"/>
                  </a:lnTo>
                  <a:cubicBezTo>
                    <a:pt x="7608" y="4416"/>
                    <a:pt x="7581" y="4413"/>
                    <a:pt x="7561" y="4399"/>
                  </a:cubicBezTo>
                  <a:lnTo>
                    <a:pt x="76" y="83"/>
                  </a:lnTo>
                  <a:cubicBezTo>
                    <a:pt x="55" y="69"/>
                    <a:pt x="45" y="55"/>
                    <a:pt x="45" y="37"/>
                  </a:cubicBezTo>
                  <a:cubicBezTo>
                    <a:pt x="45" y="24"/>
                    <a:pt x="52" y="10"/>
                    <a:pt x="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6765;p43">
              <a:extLst>
                <a:ext uri="{FF2B5EF4-FFF2-40B4-BE49-F238E27FC236}">
                  <a16:creationId xmlns:a16="http://schemas.microsoft.com/office/drawing/2014/main" id="{C405504A-933D-41A7-9667-665A47636248}"/>
                </a:ext>
              </a:extLst>
            </p:cNvPr>
            <p:cNvSpPr/>
            <p:nvPr/>
          </p:nvSpPr>
          <p:spPr>
            <a:xfrm>
              <a:off x="4809375" y="3003150"/>
              <a:ext cx="359575" cy="213075"/>
            </a:xfrm>
            <a:custGeom>
              <a:avLst/>
              <a:gdLst/>
              <a:ahLst/>
              <a:cxnLst/>
              <a:rect l="l" t="t" r="r" b="b"/>
              <a:pathLst>
                <a:path w="14383" h="8523" extrusionOk="0">
                  <a:moveTo>
                    <a:pt x="6755" y="0"/>
                  </a:moveTo>
                  <a:lnTo>
                    <a:pt x="42" y="4099"/>
                  </a:lnTo>
                  <a:cubicBezTo>
                    <a:pt x="1" y="4123"/>
                    <a:pt x="1" y="4164"/>
                    <a:pt x="42" y="4189"/>
                  </a:cubicBezTo>
                  <a:lnTo>
                    <a:pt x="7527" y="8505"/>
                  </a:lnTo>
                  <a:cubicBezTo>
                    <a:pt x="7547" y="8519"/>
                    <a:pt x="7574" y="8522"/>
                    <a:pt x="7601" y="8522"/>
                  </a:cubicBezTo>
                  <a:cubicBezTo>
                    <a:pt x="7629" y="8522"/>
                    <a:pt x="7656" y="8519"/>
                    <a:pt x="7677" y="8505"/>
                  </a:cubicBezTo>
                  <a:lnTo>
                    <a:pt x="14383" y="4406"/>
                  </a:lnTo>
                  <a:lnTo>
                    <a:pt x="67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6766;p43">
              <a:extLst>
                <a:ext uri="{FF2B5EF4-FFF2-40B4-BE49-F238E27FC236}">
                  <a16:creationId xmlns:a16="http://schemas.microsoft.com/office/drawing/2014/main" id="{5DECC5AE-8967-407C-82AC-7A911569771B}"/>
                </a:ext>
              </a:extLst>
            </p:cNvPr>
            <p:cNvSpPr/>
            <p:nvPr/>
          </p:nvSpPr>
          <p:spPr>
            <a:xfrm>
              <a:off x="5135250" y="3118600"/>
              <a:ext cx="31250" cy="19050"/>
            </a:xfrm>
            <a:custGeom>
              <a:avLst/>
              <a:gdLst/>
              <a:ahLst/>
              <a:cxnLst/>
              <a:rect l="l" t="t" r="r" b="b"/>
              <a:pathLst>
                <a:path w="1250" h="762" extrusionOk="0">
                  <a:moveTo>
                    <a:pt x="549" y="427"/>
                  </a:moveTo>
                  <a:lnTo>
                    <a:pt x="0" y="762"/>
                  </a:lnTo>
                  <a:lnTo>
                    <a:pt x="0" y="762"/>
                  </a:lnTo>
                  <a:lnTo>
                    <a:pt x="549" y="427"/>
                  </a:lnTo>
                  <a:lnTo>
                    <a:pt x="549" y="427"/>
                  </a:lnTo>
                  <a:close/>
                  <a:moveTo>
                    <a:pt x="1249" y="1"/>
                  </a:moveTo>
                  <a:lnTo>
                    <a:pt x="665" y="355"/>
                  </a:lnTo>
                  <a:lnTo>
                    <a:pt x="665" y="355"/>
                  </a:lnTo>
                  <a:lnTo>
                    <a:pt x="1249" y="1"/>
                  </a:lnTo>
                  <a:close/>
                </a:path>
              </a:pathLst>
            </a:custGeom>
            <a:solidFill>
              <a:srgbClr val="0A3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6767;p43">
              <a:extLst>
                <a:ext uri="{FF2B5EF4-FFF2-40B4-BE49-F238E27FC236}">
                  <a16:creationId xmlns:a16="http://schemas.microsoft.com/office/drawing/2014/main" id="{125EE101-BAC0-48F5-AB37-6428FF722CD8}"/>
                </a:ext>
              </a:extLst>
            </p:cNvPr>
            <p:cNvSpPr/>
            <p:nvPr/>
          </p:nvSpPr>
          <p:spPr>
            <a:xfrm>
              <a:off x="5000500" y="3219550"/>
              <a:ext cx="800" cy="250"/>
            </a:xfrm>
            <a:custGeom>
              <a:avLst/>
              <a:gdLst/>
              <a:ahLst/>
              <a:cxnLst/>
              <a:rect l="l" t="t" r="r" b="b"/>
              <a:pathLst>
                <a:path w="32" h="10" extrusionOk="0">
                  <a:moveTo>
                    <a:pt x="32" y="0"/>
                  </a:moveTo>
                  <a:lnTo>
                    <a:pt x="32" y="0"/>
                  </a:lnTo>
                  <a:cubicBezTo>
                    <a:pt x="21" y="3"/>
                    <a:pt x="11" y="7"/>
                    <a:pt x="1" y="10"/>
                  </a:cubicBezTo>
                  <a:cubicBezTo>
                    <a:pt x="11" y="10"/>
                    <a:pt x="25" y="3"/>
                    <a:pt x="32" y="0"/>
                  </a:cubicBezTo>
                  <a:close/>
                </a:path>
              </a:pathLst>
            </a:custGeom>
            <a:solidFill>
              <a:srgbClr val="C8C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6768;p43">
              <a:extLst>
                <a:ext uri="{FF2B5EF4-FFF2-40B4-BE49-F238E27FC236}">
                  <a16:creationId xmlns:a16="http://schemas.microsoft.com/office/drawing/2014/main" id="{D902A7AB-2D8A-4BF5-B983-345B7CE41CBE}"/>
                </a:ext>
              </a:extLst>
            </p:cNvPr>
            <p:cNvSpPr/>
            <p:nvPr/>
          </p:nvSpPr>
          <p:spPr>
            <a:xfrm>
              <a:off x="5129950" y="3127475"/>
              <a:ext cx="21950" cy="13400"/>
            </a:xfrm>
            <a:custGeom>
              <a:avLst/>
              <a:gdLst/>
              <a:ahLst/>
              <a:cxnLst/>
              <a:rect l="l" t="t" r="r" b="b"/>
              <a:pathLst>
                <a:path w="878" h="536" extrusionOk="0">
                  <a:moveTo>
                    <a:pt x="212" y="407"/>
                  </a:moveTo>
                  <a:lnTo>
                    <a:pt x="0" y="536"/>
                  </a:lnTo>
                  <a:lnTo>
                    <a:pt x="0" y="536"/>
                  </a:lnTo>
                  <a:lnTo>
                    <a:pt x="212" y="407"/>
                  </a:lnTo>
                  <a:lnTo>
                    <a:pt x="212" y="407"/>
                  </a:lnTo>
                  <a:close/>
                  <a:moveTo>
                    <a:pt x="877" y="0"/>
                  </a:moveTo>
                  <a:lnTo>
                    <a:pt x="761" y="72"/>
                  </a:lnTo>
                  <a:lnTo>
                    <a:pt x="761" y="72"/>
                  </a:lnTo>
                  <a:lnTo>
                    <a:pt x="877"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6769;p43">
              <a:extLst>
                <a:ext uri="{FF2B5EF4-FFF2-40B4-BE49-F238E27FC236}">
                  <a16:creationId xmlns:a16="http://schemas.microsoft.com/office/drawing/2014/main" id="{451D5D5A-EE24-4849-89E9-49069E60E713}"/>
                </a:ext>
              </a:extLst>
            </p:cNvPr>
            <p:cNvSpPr/>
            <p:nvPr/>
          </p:nvSpPr>
          <p:spPr>
            <a:xfrm>
              <a:off x="4999400" y="3113300"/>
              <a:ext cx="169550" cy="106700"/>
            </a:xfrm>
            <a:custGeom>
              <a:avLst/>
              <a:gdLst/>
              <a:ahLst/>
              <a:cxnLst/>
              <a:rect l="l" t="t" r="r" b="b"/>
              <a:pathLst>
                <a:path w="6782" h="4268" extrusionOk="0">
                  <a:moveTo>
                    <a:pt x="6782" y="0"/>
                  </a:moveTo>
                  <a:lnTo>
                    <a:pt x="76" y="4099"/>
                  </a:lnTo>
                  <a:cubicBezTo>
                    <a:pt x="55" y="4113"/>
                    <a:pt x="28" y="4116"/>
                    <a:pt x="0" y="4116"/>
                  </a:cubicBezTo>
                  <a:lnTo>
                    <a:pt x="0" y="4267"/>
                  </a:lnTo>
                  <a:cubicBezTo>
                    <a:pt x="14" y="4267"/>
                    <a:pt x="31" y="4263"/>
                    <a:pt x="45" y="4260"/>
                  </a:cubicBezTo>
                  <a:cubicBezTo>
                    <a:pt x="55" y="4257"/>
                    <a:pt x="65" y="4253"/>
                    <a:pt x="76" y="4250"/>
                  </a:cubicBezTo>
                  <a:lnTo>
                    <a:pt x="5222" y="1103"/>
                  </a:lnTo>
                  <a:lnTo>
                    <a:pt x="5434" y="974"/>
                  </a:lnTo>
                  <a:lnTo>
                    <a:pt x="5983" y="639"/>
                  </a:lnTo>
                  <a:lnTo>
                    <a:pt x="6099" y="567"/>
                  </a:lnTo>
                  <a:lnTo>
                    <a:pt x="6683" y="213"/>
                  </a:lnTo>
                  <a:lnTo>
                    <a:pt x="6683" y="73"/>
                  </a:lnTo>
                  <a:lnTo>
                    <a:pt x="6782" y="4"/>
                  </a:lnTo>
                  <a:lnTo>
                    <a:pt x="67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6770;p43">
              <a:extLst>
                <a:ext uri="{FF2B5EF4-FFF2-40B4-BE49-F238E27FC236}">
                  <a16:creationId xmlns:a16="http://schemas.microsoft.com/office/drawing/2014/main" id="{2D91480A-C58F-4242-8704-E8B5A67DAF85}"/>
                </a:ext>
              </a:extLst>
            </p:cNvPr>
            <p:cNvSpPr/>
            <p:nvPr/>
          </p:nvSpPr>
          <p:spPr>
            <a:xfrm>
              <a:off x="5166475" y="3113375"/>
              <a:ext cx="2475" cy="50200"/>
            </a:xfrm>
            <a:custGeom>
              <a:avLst/>
              <a:gdLst/>
              <a:ahLst/>
              <a:cxnLst/>
              <a:rect l="l" t="t" r="r" b="b"/>
              <a:pathLst>
                <a:path w="99" h="2008" extrusionOk="0">
                  <a:moveTo>
                    <a:pt x="99" y="1"/>
                  </a:moveTo>
                  <a:lnTo>
                    <a:pt x="0" y="70"/>
                  </a:lnTo>
                  <a:lnTo>
                    <a:pt x="0" y="2008"/>
                  </a:lnTo>
                  <a:lnTo>
                    <a:pt x="99" y="1950"/>
                  </a:lnTo>
                  <a:lnTo>
                    <a:pt x="99"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6771;p43">
              <a:extLst>
                <a:ext uri="{FF2B5EF4-FFF2-40B4-BE49-F238E27FC236}">
                  <a16:creationId xmlns:a16="http://schemas.microsoft.com/office/drawing/2014/main" id="{8731C87F-AAB4-4520-8E32-C9BA774CD1F6}"/>
                </a:ext>
              </a:extLst>
            </p:cNvPr>
            <p:cNvSpPr/>
            <p:nvPr/>
          </p:nvSpPr>
          <p:spPr>
            <a:xfrm>
              <a:off x="5166475" y="3113375"/>
              <a:ext cx="2475" cy="50200"/>
            </a:xfrm>
            <a:custGeom>
              <a:avLst/>
              <a:gdLst/>
              <a:ahLst/>
              <a:cxnLst/>
              <a:rect l="l" t="t" r="r" b="b"/>
              <a:pathLst>
                <a:path w="99" h="2008" extrusionOk="0">
                  <a:moveTo>
                    <a:pt x="99" y="1"/>
                  </a:moveTo>
                  <a:lnTo>
                    <a:pt x="0" y="70"/>
                  </a:lnTo>
                  <a:lnTo>
                    <a:pt x="0" y="2008"/>
                  </a:lnTo>
                  <a:lnTo>
                    <a:pt x="99" y="1950"/>
                  </a:lnTo>
                  <a:lnTo>
                    <a:pt x="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6772;p43">
              <a:extLst>
                <a:ext uri="{FF2B5EF4-FFF2-40B4-BE49-F238E27FC236}">
                  <a16:creationId xmlns:a16="http://schemas.microsoft.com/office/drawing/2014/main" id="{EB7ED1E8-7AAE-4CDA-AA89-45206B114700}"/>
                </a:ext>
              </a:extLst>
            </p:cNvPr>
            <p:cNvSpPr/>
            <p:nvPr/>
          </p:nvSpPr>
          <p:spPr>
            <a:xfrm>
              <a:off x="4806825" y="3001350"/>
              <a:ext cx="357875" cy="206675"/>
            </a:xfrm>
            <a:custGeom>
              <a:avLst/>
              <a:gdLst/>
              <a:ahLst/>
              <a:cxnLst/>
              <a:rect l="l" t="t" r="r" b="b"/>
              <a:pathLst>
                <a:path w="14315" h="8267" extrusionOk="0">
                  <a:moveTo>
                    <a:pt x="6784" y="1"/>
                  </a:moveTo>
                  <a:cubicBezTo>
                    <a:pt x="6722" y="1"/>
                    <a:pt x="6661" y="15"/>
                    <a:pt x="6615" y="42"/>
                  </a:cubicBezTo>
                  <a:lnTo>
                    <a:pt x="0" y="3861"/>
                  </a:lnTo>
                  <a:lnTo>
                    <a:pt x="7632" y="8267"/>
                  </a:lnTo>
                  <a:lnTo>
                    <a:pt x="14246" y="4448"/>
                  </a:lnTo>
                  <a:cubicBezTo>
                    <a:pt x="14291" y="4420"/>
                    <a:pt x="14314" y="4387"/>
                    <a:pt x="14314" y="4349"/>
                  </a:cubicBezTo>
                  <a:lnTo>
                    <a:pt x="14314" y="4199"/>
                  </a:lnTo>
                  <a:lnTo>
                    <a:pt x="6956" y="42"/>
                  </a:lnTo>
                  <a:cubicBezTo>
                    <a:pt x="6908" y="15"/>
                    <a:pt x="6846" y="1"/>
                    <a:pt x="6784"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6773;p43">
              <a:extLst>
                <a:ext uri="{FF2B5EF4-FFF2-40B4-BE49-F238E27FC236}">
                  <a16:creationId xmlns:a16="http://schemas.microsoft.com/office/drawing/2014/main" id="{0E6059EE-9FDA-4B3B-9C86-CD6822F27507}"/>
                </a:ext>
              </a:extLst>
            </p:cNvPr>
            <p:cNvSpPr/>
            <p:nvPr/>
          </p:nvSpPr>
          <p:spPr>
            <a:xfrm>
              <a:off x="5000175" y="3106400"/>
              <a:ext cx="164525" cy="100100"/>
            </a:xfrm>
            <a:custGeom>
              <a:avLst/>
              <a:gdLst/>
              <a:ahLst/>
              <a:cxnLst/>
              <a:rect l="l" t="t" r="r" b="b"/>
              <a:pathLst>
                <a:path w="6581" h="4004" extrusionOk="0">
                  <a:moveTo>
                    <a:pt x="6580" y="0"/>
                  </a:moveTo>
                  <a:cubicBezTo>
                    <a:pt x="6580" y="34"/>
                    <a:pt x="6557" y="72"/>
                    <a:pt x="6512" y="99"/>
                  </a:cubicBezTo>
                  <a:lnTo>
                    <a:pt x="0" y="3857"/>
                  </a:lnTo>
                  <a:lnTo>
                    <a:pt x="0" y="4003"/>
                  </a:lnTo>
                  <a:lnTo>
                    <a:pt x="6512" y="246"/>
                  </a:lnTo>
                  <a:cubicBezTo>
                    <a:pt x="6557" y="218"/>
                    <a:pt x="6580" y="185"/>
                    <a:pt x="6580" y="147"/>
                  </a:cubicBezTo>
                  <a:lnTo>
                    <a:pt x="6580" y="127"/>
                  </a:lnTo>
                  <a:lnTo>
                    <a:pt x="6580" y="120"/>
                  </a:lnTo>
                  <a:lnTo>
                    <a:pt x="6580" y="116"/>
                  </a:lnTo>
                  <a:lnTo>
                    <a:pt x="6580" y="113"/>
                  </a:lnTo>
                  <a:lnTo>
                    <a:pt x="6580" y="109"/>
                  </a:lnTo>
                  <a:lnTo>
                    <a:pt x="6580" y="106"/>
                  </a:lnTo>
                  <a:lnTo>
                    <a:pt x="6580" y="103"/>
                  </a:lnTo>
                  <a:lnTo>
                    <a:pt x="6580" y="99"/>
                  </a:lnTo>
                  <a:lnTo>
                    <a:pt x="6580" y="95"/>
                  </a:lnTo>
                  <a:lnTo>
                    <a:pt x="6580" y="0"/>
                  </a:ln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6774;p43">
              <a:extLst>
                <a:ext uri="{FF2B5EF4-FFF2-40B4-BE49-F238E27FC236}">
                  <a16:creationId xmlns:a16="http://schemas.microsoft.com/office/drawing/2014/main" id="{B24EE5AA-9C38-4AD8-B3AD-EDC002800E01}"/>
                </a:ext>
              </a:extLst>
            </p:cNvPr>
            <p:cNvSpPr/>
            <p:nvPr/>
          </p:nvSpPr>
          <p:spPr>
            <a:xfrm>
              <a:off x="4806825" y="2997700"/>
              <a:ext cx="358475" cy="206575"/>
            </a:xfrm>
            <a:custGeom>
              <a:avLst/>
              <a:gdLst/>
              <a:ahLst/>
              <a:cxnLst/>
              <a:rect l="l" t="t" r="r" b="b"/>
              <a:pathLst>
                <a:path w="14339" h="8263" extrusionOk="0">
                  <a:moveTo>
                    <a:pt x="6784" y="0"/>
                  </a:moveTo>
                  <a:cubicBezTo>
                    <a:pt x="6722" y="0"/>
                    <a:pt x="6661" y="14"/>
                    <a:pt x="6615" y="41"/>
                  </a:cubicBezTo>
                  <a:lnTo>
                    <a:pt x="0" y="3860"/>
                  </a:lnTo>
                  <a:lnTo>
                    <a:pt x="7632" y="8263"/>
                  </a:lnTo>
                  <a:lnTo>
                    <a:pt x="14246" y="4447"/>
                  </a:lnTo>
                  <a:cubicBezTo>
                    <a:pt x="14338" y="4393"/>
                    <a:pt x="14338" y="4304"/>
                    <a:pt x="14246" y="4249"/>
                  </a:cubicBezTo>
                  <a:lnTo>
                    <a:pt x="6956" y="41"/>
                  </a:lnTo>
                  <a:cubicBezTo>
                    <a:pt x="6908" y="14"/>
                    <a:pt x="6846" y="0"/>
                    <a:pt x="6784"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6775;p43">
              <a:extLst>
                <a:ext uri="{FF2B5EF4-FFF2-40B4-BE49-F238E27FC236}">
                  <a16:creationId xmlns:a16="http://schemas.microsoft.com/office/drawing/2014/main" id="{86643ADC-D8C7-4A85-8CE8-C54F464A025E}"/>
                </a:ext>
              </a:extLst>
            </p:cNvPr>
            <p:cNvSpPr/>
            <p:nvPr/>
          </p:nvSpPr>
          <p:spPr>
            <a:xfrm>
              <a:off x="5000175" y="3102125"/>
              <a:ext cx="164525" cy="100700"/>
            </a:xfrm>
            <a:custGeom>
              <a:avLst/>
              <a:gdLst/>
              <a:ahLst/>
              <a:cxnLst/>
              <a:rect l="l" t="t" r="r" b="b"/>
              <a:pathLst>
                <a:path w="6581" h="4028" extrusionOk="0">
                  <a:moveTo>
                    <a:pt x="0" y="3092"/>
                  </a:moveTo>
                  <a:lnTo>
                    <a:pt x="0" y="3287"/>
                  </a:lnTo>
                  <a:cubicBezTo>
                    <a:pt x="27" y="3297"/>
                    <a:pt x="54" y="3305"/>
                    <a:pt x="86" y="3305"/>
                  </a:cubicBezTo>
                  <a:cubicBezTo>
                    <a:pt x="140" y="3305"/>
                    <a:pt x="205" y="3287"/>
                    <a:pt x="270" y="3250"/>
                  </a:cubicBezTo>
                  <a:lnTo>
                    <a:pt x="270" y="3250"/>
                  </a:lnTo>
                  <a:lnTo>
                    <a:pt x="294" y="3264"/>
                  </a:lnTo>
                  <a:lnTo>
                    <a:pt x="270" y="3250"/>
                  </a:lnTo>
                  <a:cubicBezTo>
                    <a:pt x="270" y="3250"/>
                    <a:pt x="270" y="3250"/>
                    <a:pt x="270" y="3250"/>
                  </a:cubicBezTo>
                  <a:lnTo>
                    <a:pt x="270" y="3250"/>
                  </a:lnTo>
                  <a:lnTo>
                    <a:pt x="0" y="3092"/>
                  </a:lnTo>
                  <a:close/>
                  <a:moveTo>
                    <a:pt x="6386" y="0"/>
                  </a:moveTo>
                  <a:lnTo>
                    <a:pt x="6386" y="123"/>
                  </a:lnTo>
                  <a:lnTo>
                    <a:pt x="6376" y="130"/>
                  </a:lnTo>
                  <a:cubicBezTo>
                    <a:pt x="6396" y="178"/>
                    <a:pt x="6379" y="230"/>
                    <a:pt x="6314" y="263"/>
                  </a:cubicBezTo>
                  <a:lnTo>
                    <a:pt x="706" y="3502"/>
                  </a:lnTo>
                  <a:lnTo>
                    <a:pt x="369" y="3305"/>
                  </a:lnTo>
                  <a:cubicBezTo>
                    <a:pt x="355" y="3314"/>
                    <a:pt x="338" y="3322"/>
                    <a:pt x="325" y="3332"/>
                  </a:cubicBezTo>
                  <a:cubicBezTo>
                    <a:pt x="243" y="3376"/>
                    <a:pt x="161" y="3400"/>
                    <a:pt x="86" y="3400"/>
                  </a:cubicBezTo>
                  <a:cubicBezTo>
                    <a:pt x="54" y="3400"/>
                    <a:pt x="27" y="3396"/>
                    <a:pt x="0" y="3390"/>
                  </a:cubicBezTo>
                  <a:lnTo>
                    <a:pt x="0" y="4028"/>
                  </a:lnTo>
                  <a:lnTo>
                    <a:pt x="6512" y="270"/>
                  </a:lnTo>
                  <a:cubicBezTo>
                    <a:pt x="6557" y="243"/>
                    <a:pt x="6580" y="205"/>
                    <a:pt x="6580" y="171"/>
                  </a:cubicBezTo>
                  <a:cubicBezTo>
                    <a:pt x="6580" y="134"/>
                    <a:pt x="6557" y="99"/>
                    <a:pt x="6512" y="72"/>
                  </a:cubicBezTo>
                  <a:lnTo>
                    <a:pt x="63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6776;p43">
              <a:extLst>
                <a:ext uri="{FF2B5EF4-FFF2-40B4-BE49-F238E27FC236}">
                  <a16:creationId xmlns:a16="http://schemas.microsoft.com/office/drawing/2014/main" id="{57E68633-685D-4A8F-9D1B-C7EF730D8768}"/>
                </a:ext>
              </a:extLst>
            </p:cNvPr>
            <p:cNvSpPr/>
            <p:nvPr/>
          </p:nvSpPr>
          <p:spPr>
            <a:xfrm>
              <a:off x="4827050" y="2997600"/>
              <a:ext cx="333050" cy="192075"/>
            </a:xfrm>
            <a:custGeom>
              <a:avLst/>
              <a:gdLst/>
              <a:ahLst/>
              <a:cxnLst/>
              <a:rect l="l" t="t" r="r" b="b"/>
              <a:pathLst>
                <a:path w="13322" h="7683" extrusionOk="0">
                  <a:moveTo>
                    <a:pt x="5781" y="1"/>
                  </a:moveTo>
                  <a:cubicBezTo>
                    <a:pt x="5719" y="1"/>
                    <a:pt x="5657" y="14"/>
                    <a:pt x="5612" y="41"/>
                  </a:cubicBezTo>
                  <a:lnTo>
                    <a:pt x="713" y="2867"/>
                  </a:lnTo>
                  <a:lnTo>
                    <a:pt x="1" y="2454"/>
                  </a:lnTo>
                  <a:lnTo>
                    <a:pt x="1" y="3277"/>
                  </a:lnTo>
                  <a:lnTo>
                    <a:pt x="7631" y="7683"/>
                  </a:lnTo>
                  <a:lnTo>
                    <a:pt x="13239" y="4444"/>
                  </a:lnTo>
                  <a:cubicBezTo>
                    <a:pt x="13304" y="4411"/>
                    <a:pt x="13321" y="4359"/>
                    <a:pt x="13301" y="4311"/>
                  </a:cubicBezTo>
                  <a:lnTo>
                    <a:pt x="13311" y="4304"/>
                  </a:lnTo>
                  <a:lnTo>
                    <a:pt x="13311" y="3550"/>
                  </a:lnTo>
                  <a:lnTo>
                    <a:pt x="12676" y="3922"/>
                  </a:lnTo>
                  <a:lnTo>
                    <a:pt x="5952" y="41"/>
                  </a:lnTo>
                  <a:cubicBezTo>
                    <a:pt x="5905" y="14"/>
                    <a:pt x="5843" y="1"/>
                    <a:pt x="578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6777;p43">
              <a:extLst>
                <a:ext uri="{FF2B5EF4-FFF2-40B4-BE49-F238E27FC236}">
                  <a16:creationId xmlns:a16="http://schemas.microsoft.com/office/drawing/2014/main" id="{2D35231D-6368-48BE-8F70-B830DDCD50E1}"/>
                </a:ext>
              </a:extLst>
            </p:cNvPr>
            <p:cNvSpPr/>
            <p:nvPr/>
          </p:nvSpPr>
          <p:spPr>
            <a:xfrm>
              <a:off x="4827050" y="2976950"/>
              <a:ext cx="333375" cy="192100"/>
            </a:xfrm>
            <a:custGeom>
              <a:avLst/>
              <a:gdLst/>
              <a:ahLst/>
              <a:cxnLst/>
              <a:rect l="l" t="t" r="r" b="b"/>
              <a:pathLst>
                <a:path w="13335" h="7684" extrusionOk="0">
                  <a:moveTo>
                    <a:pt x="5781" y="1"/>
                  </a:moveTo>
                  <a:cubicBezTo>
                    <a:pt x="5719" y="1"/>
                    <a:pt x="5657" y="14"/>
                    <a:pt x="5612" y="42"/>
                  </a:cubicBezTo>
                  <a:lnTo>
                    <a:pt x="1" y="3280"/>
                  </a:lnTo>
                  <a:lnTo>
                    <a:pt x="7631" y="7683"/>
                  </a:lnTo>
                  <a:lnTo>
                    <a:pt x="13239" y="4448"/>
                  </a:lnTo>
                  <a:cubicBezTo>
                    <a:pt x="13335" y="4393"/>
                    <a:pt x="13335" y="4304"/>
                    <a:pt x="13239" y="4250"/>
                  </a:cubicBezTo>
                  <a:lnTo>
                    <a:pt x="5952" y="42"/>
                  </a:lnTo>
                  <a:cubicBezTo>
                    <a:pt x="5905" y="14"/>
                    <a:pt x="5843" y="1"/>
                    <a:pt x="57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6778;p43">
              <a:extLst>
                <a:ext uri="{FF2B5EF4-FFF2-40B4-BE49-F238E27FC236}">
                  <a16:creationId xmlns:a16="http://schemas.microsoft.com/office/drawing/2014/main" id="{9127298F-92EF-440B-A853-B181FE90292C}"/>
                </a:ext>
              </a:extLst>
            </p:cNvPr>
            <p:cNvSpPr/>
            <p:nvPr/>
          </p:nvSpPr>
          <p:spPr>
            <a:xfrm>
              <a:off x="4827050" y="3058950"/>
              <a:ext cx="190800" cy="130725"/>
            </a:xfrm>
            <a:custGeom>
              <a:avLst/>
              <a:gdLst/>
              <a:ahLst/>
              <a:cxnLst/>
              <a:rect l="l" t="t" r="r" b="b"/>
              <a:pathLst>
                <a:path w="7632" h="5229" extrusionOk="0">
                  <a:moveTo>
                    <a:pt x="1" y="0"/>
                  </a:moveTo>
                  <a:lnTo>
                    <a:pt x="1" y="823"/>
                  </a:lnTo>
                  <a:lnTo>
                    <a:pt x="7631" y="5229"/>
                  </a:lnTo>
                  <a:lnTo>
                    <a:pt x="7631" y="4403"/>
                  </a:lnTo>
                  <a:lnTo>
                    <a:pt x="1"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6779;p43">
              <a:extLst>
                <a:ext uri="{FF2B5EF4-FFF2-40B4-BE49-F238E27FC236}">
                  <a16:creationId xmlns:a16="http://schemas.microsoft.com/office/drawing/2014/main" id="{71119620-9A02-49C0-BCBA-0852389E3FF5}"/>
                </a:ext>
              </a:extLst>
            </p:cNvPr>
            <p:cNvSpPr/>
            <p:nvPr/>
          </p:nvSpPr>
          <p:spPr>
            <a:xfrm>
              <a:off x="5014000" y="3157700"/>
              <a:ext cx="7775" cy="4025"/>
            </a:xfrm>
            <a:custGeom>
              <a:avLst/>
              <a:gdLst/>
              <a:ahLst/>
              <a:cxnLst/>
              <a:rect l="l" t="t" r="r" b="b"/>
              <a:pathLst>
                <a:path w="311" h="161" extrusionOk="0">
                  <a:moveTo>
                    <a:pt x="126" y="0"/>
                  </a:moveTo>
                  <a:cubicBezTo>
                    <a:pt x="98" y="0"/>
                    <a:pt x="72" y="7"/>
                    <a:pt x="51" y="20"/>
                  </a:cubicBezTo>
                  <a:cubicBezTo>
                    <a:pt x="45" y="20"/>
                    <a:pt x="41" y="23"/>
                    <a:pt x="41" y="26"/>
                  </a:cubicBezTo>
                  <a:cubicBezTo>
                    <a:pt x="0" y="58"/>
                    <a:pt x="7" y="102"/>
                    <a:pt x="65" y="132"/>
                  </a:cubicBezTo>
                  <a:cubicBezTo>
                    <a:pt x="82" y="143"/>
                    <a:pt x="103" y="149"/>
                    <a:pt x="126" y="153"/>
                  </a:cubicBezTo>
                  <a:cubicBezTo>
                    <a:pt x="144" y="158"/>
                    <a:pt x="161" y="161"/>
                    <a:pt x="179" y="161"/>
                  </a:cubicBezTo>
                  <a:cubicBezTo>
                    <a:pt x="196" y="161"/>
                    <a:pt x="213" y="158"/>
                    <a:pt x="229" y="153"/>
                  </a:cubicBezTo>
                  <a:cubicBezTo>
                    <a:pt x="239" y="149"/>
                    <a:pt x="249" y="146"/>
                    <a:pt x="259" y="140"/>
                  </a:cubicBezTo>
                  <a:cubicBezTo>
                    <a:pt x="311" y="112"/>
                    <a:pt x="304" y="61"/>
                    <a:pt x="246" y="26"/>
                  </a:cubicBezTo>
                  <a:cubicBezTo>
                    <a:pt x="218" y="13"/>
                    <a:pt x="188" y="3"/>
                    <a:pt x="157" y="3"/>
                  </a:cubicBezTo>
                  <a:cubicBezTo>
                    <a:pt x="146" y="1"/>
                    <a:pt x="136" y="0"/>
                    <a:pt x="1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6780;p43">
              <a:extLst>
                <a:ext uri="{FF2B5EF4-FFF2-40B4-BE49-F238E27FC236}">
                  <a16:creationId xmlns:a16="http://schemas.microsoft.com/office/drawing/2014/main" id="{CB8BD450-5ADB-4111-8986-1BCC23DFFA3B}"/>
                </a:ext>
              </a:extLst>
            </p:cNvPr>
            <p:cNvSpPr/>
            <p:nvPr/>
          </p:nvSpPr>
          <p:spPr>
            <a:xfrm>
              <a:off x="4993950" y="3154850"/>
              <a:ext cx="25775" cy="32275"/>
            </a:xfrm>
            <a:custGeom>
              <a:avLst/>
              <a:gdLst/>
              <a:ahLst/>
              <a:cxnLst/>
              <a:rect l="l" t="t" r="r" b="b"/>
              <a:pathLst>
                <a:path w="1031" h="1291" extrusionOk="0">
                  <a:moveTo>
                    <a:pt x="713" y="0"/>
                  </a:moveTo>
                  <a:cubicBezTo>
                    <a:pt x="635" y="0"/>
                    <a:pt x="557" y="25"/>
                    <a:pt x="475" y="72"/>
                  </a:cubicBezTo>
                  <a:cubicBezTo>
                    <a:pt x="208" y="226"/>
                    <a:pt x="0" y="584"/>
                    <a:pt x="0" y="892"/>
                  </a:cubicBezTo>
                  <a:cubicBezTo>
                    <a:pt x="0" y="1008"/>
                    <a:pt x="31" y="1103"/>
                    <a:pt x="89" y="1175"/>
                  </a:cubicBezTo>
                  <a:cubicBezTo>
                    <a:pt x="147" y="1250"/>
                    <a:pt x="235" y="1291"/>
                    <a:pt x="335" y="1291"/>
                  </a:cubicBezTo>
                  <a:cubicBezTo>
                    <a:pt x="410" y="1291"/>
                    <a:pt x="492" y="1267"/>
                    <a:pt x="574" y="1223"/>
                  </a:cubicBezTo>
                  <a:cubicBezTo>
                    <a:pt x="587" y="1213"/>
                    <a:pt x="604" y="1205"/>
                    <a:pt x="618" y="1196"/>
                  </a:cubicBezTo>
                  <a:lnTo>
                    <a:pt x="519" y="1141"/>
                  </a:lnTo>
                  <a:cubicBezTo>
                    <a:pt x="453" y="1177"/>
                    <a:pt x="390" y="1195"/>
                    <a:pt x="335" y="1195"/>
                  </a:cubicBezTo>
                  <a:cubicBezTo>
                    <a:pt x="195" y="1195"/>
                    <a:pt x="99" y="1084"/>
                    <a:pt x="99" y="892"/>
                  </a:cubicBezTo>
                  <a:cubicBezTo>
                    <a:pt x="99" y="622"/>
                    <a:pt x="290" y="291"/>
                    <a:pt x="522" y="158"/>
                  </a:cubicBezTo>
                  <a:cubicBezTo>
                    <a:pt x="589" y="118"/>
                    <a:pt x="654" y="99"/>
                    <a:pt x="711" y="99"/>
                  </a:cubicBezTo>
                  <a:cubicBezTo>
                    <a:pt x="761" y="99"/>
                    <a:pt x="806" y="113"/>
                    <a:pt x="843" y="140"/>
                  </a:cubicBezTo>
                  <a:cubicBezTo>
                    <a:pt x="881" y="168"/>
                    <a:pt x="911" y="209"/>
                    <a:pt x="928" y="267"/>
                  </a:cubicBezTo>
                  <a:cubicBezTo>
                    <a:pt x="946" y="272"/>
                    <a:pt x="963" y="275"/>
                    <a:pt x="981" y="275"/>
                  </a:cubicBezTo>
                  <a:cubicBezTo>
                    <a:pt x="998" y="275"/>
                    <a:pt x="1015" y="272"/>
                    <a:pt x="1031" y="267"/>
                  </a:cubicBezTo>
                  <a:cubicBezTo>
                    <a:pt x="1017" y="205"/>
                    <a:pt x="993" y="154"/>
                    <a:pt x="959" y="117"/>
                  </a:cubicBezTo>
                  <a:cubicBezTo>
                    <a:pt x="901" y="41"/>
                    <a:pt x="815" y="0"/>
                    <a:pt x="7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6781;p43">
              <a:extLst>
                <a:ext uri="{FF2B5EF4-FFF2-40B4-BE49-F238E27FC236}">
                  <a16:creationId xmlns:a16="http://schemas.microsoft.com/office/drawing/2014/main" id="{6E0A178D-1C14-4A06-844C-495548D163EB}"/>
                </a:ext>
              </a:extLst>
            </p:cNvPr>
            <p:cNvSpPr/>
            <p:nvPr/>
          </p:nvSpPr>
          <p:spPr>
            <a:xfrm>
              <a:off x="5000100" y="3077225"/>
              <a:ext cx="164600" cy="84150"/>
            </a:xfrm>
            <a:custGeom>
              <a:avLst/>
              <a:gdLst/>
              <a:ahLst/>
              <a:cxnLst/>
              <a:rect l="l" t="t" r="r" b="b"/>
              <a:pathLst>
                <a:path w="6584" h="3366" extrusionOk="0">
                  <a:moveTo>
                    <a:pt x="6583" y="0"/>
                  </a:moveTo>
                  <a:lnTo>
                    <a:pt x="0" y="3218"/>
                  </a:lnTo>
                  <a:lnTo>
                    <a:pt x="0" y="3365"/>
                  </a:lnTo>
                  <a:lnTo>
                    <a:pt x="6498" y="256"/>
                  </a:lnTo>
                  <a:cubicBezTo>
                    <a:pt x="6546" y="229"/>
                    <a:pt x="6583" y="161"/>
                    <a:pt x="6583" y="106"/>
                  </a:cubicBezTo>
                  <a:lnTo>
                    <a:pt x="6583"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6782;p43">
              <a:extLst>
                <a:ext uri="{FF2B5EF4-FFF2-40B4-BE49-F238E27FC236}">
                  <a16:creationId xmlns:a16="http://schemas.microsoft.com/office/drawing/2014/main" id="{D1E6D0B9-2D0E-49B4-B4DC-7DCC618687BE}"/>
                </a:ext>
              </a:extLst>
            </p:cNvPr>
            <p:cNvSpPr/>
            <p:nvPr/>
          </p:nvSpPr>
          <p:spPr>
            <a:xfrm>
              <a:off x="5000175" y="3077225"/>
              <a:ext cx="164525" cy="84150"/>
            </a:xfrm>
            <a:custGeom>
              <a:avLst/>
              <a:gdLst/>
              <a:ahLst/>
              <a:cxnLst/>
              <a:rect l="l" t="t" r="r" b="b"/>
              <a:pathLst>
                <a:path w="6581" h="3366" extrusionOk="0">
                  <a:moveTo>
                    <a:pt x="6580" y="0"/>
                  </a:moveTo>
                  <a:cubicBezTo>
                    <a:pt x="6580" y="34"/>
                    <a:pt x="6557" y="71"/>
                    <a:pt x="6512" y="99"/>
                  </a:cubicBezTo>
                  <a:lnTo>
                    <a:pt x="0" y="3222"/>
                  </a:lnTo>
                  <a:lnTo>
                    <a:pt x="0" y="3365"/>
                  </a:lnTo>
                  <a:lnTo>
                    <a:pt x="6495" y="256"/>
                  </a:lnTo>
                  <a:cubicBezTo>
                    <a:pt x="6543" y="229"/>
                    <a:pt x="6580" y="161"/>
                    <a:pt x="6580" y="106"/>
                  </a:cubicBezTo>
                  <a:lnTo>
                    <a:pt x="65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6783;p43">
              <a:extLst>
                <a:ext uri="{FF2B5EF4-FFF2-40B4-BE49-F238E27FC236}">
                  <a16:creationId xmlns:a16="http://schemas.microsoft.com/office/drawing/2014/main" id="{875230FB-D872-4A10-ADE7-85CA927F783B}"/>
                </a:ext>
              </a:extLst>
            </p:cNvPr>
            <p:cNvSpPr/>
            <p:nvPr/>
          </p:nvSpPr>
          <p:spPr>
            <a:xfrm>
              <a:off x="4806825" y="2968500"/>
              <a:ext cx="358475" cy="190575"/>
            </a:xfrm>
            <a:custGeom>
              <a:avLst/>
              <a:gdLst/>
              <a:ahLst/>
              <a:cxnLst/>
              <a:rect l="l" t="t" r="r" b="b"/>
              <a:pathLst>
                <a:path w="14339" h="7623" extrusionOk="0">
                  <a:moveTo>
                    <a:pt x="6784" y="1"/>
                  </a:moveTo>
                  <a:cubicBezTo>
                    <a:pt x="6722" y="1"/>
                    <a:pt x="6661" y="14"/>
                    <a:pt x="6615" y="41"/>
                  </a:cubicBezTo>
                  <a:lnTo>
                    <a:pt x="0" y="3215"/>
                  </a:lnTo>
                  <a:lnTo>
                    <a:pt x="7632" y="7622"/>
                  </a:lnTo>
                  <a:lnTo>
                    <a:pt x="14246" y="4448"/>
                  </a:lnTo>
                  <a:cubicBezTo>
                    <a:pt x="14338" y="4393"/>
                    <a:pt x="14338" y="4305"/>
                    <a:pt x="14246" y="4250"/>
                  </a:cubicBezTo>
                  <a:lnTo>
                    <a:pt x="6956" y="41"/>
                  </a:lnTo>
                  <a:cubicBezTo>
                    <a:pt x="6908" y="14"/>
                    <a:pt x="6846" y="1"/>
                    <a:pt x="67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6784;p43">
              <a:extLst>
                <a:ext uri="{FF2B5EF4-FFF2-40B4-BE49-F238E27FC236}">
                  <a16:creationId xmlns:a16="http://schemas.microsoft.com/office/drawing/2014/main" id="{72001F84-9F71-49A2-8C6F-EF01EAB61D2A}"/>
                </a:ext>
              </a:extLst>
            </p:cNvPr>
            <p:cNvSpPr/>
            <p:nvPr/>
          </p:nvSpPr>
          <p:spPr>
            <a:xfrm>
              <a:off x="4806825" y="3048875"/>
              <a:ext cx="190800" cy="159150"/>
            </a:xfrm>
            <a:custGeom>
              <a:avLst/>
              <a:gdLst/>
              <a:ahLst/>
              <a:cxnLst/>
              <a:rect l="l" t="t" r="r" b="b"/>
              <a:pathLst>
                <a:path w="7632" h="6366" extrusionOk="0">
                  <a:moveTo>
                    <a:pt x="0" y="0"/>
                  </a:moveTo>
                  <a:lnTo>
                    <a:pt x="0" y="1960"/>
                  </a:lnTo>
                  <a:lnTo>
                    <a:pt x="7632" y="6366"/>
                  </a:lnTo>
                  <a:lnTo>
                    <a:pt x="7632" y="4407"/>
                  </a:lnTo>
                  <a:lnTo>
                    <a:pt x="0"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6785;p43">
              <a:extLst>
                <a:ext uri="{FF2B5EF4-FFF2-40B4-BE49-F238E27FC236}">
                  <a16:creationId xmlns:a16="http://schemas.microsoft.com/office/drawing/2014/main" id="{331D88A5-E92E-4EAF-84D7-33DBA8FD53CC}"/>
                </a:ext>
              </a:extLst>
            </p:cNvPr>
            <p:cNvSpPr/>
            <p:nvPr/>
          </p:nvSpPr>
          <p:spPr>
            <a:xfrm>
              <a:off x="4806825" y="3048875"/>
              <a:ext cx="190800" cy="159150"/>
            </a:xfrm>
            <a:custGeom>
              <a:avLst/>
              <a:gdLst/>
              <a:ahLst/>
              <a:cxnLst/>
              <a:rect l="l" t="t" r="r" b="b"/>
              <a:pathLst>
                <a:path w="7632" h="6366" extrusionOk="0">
                  <a:moveTo>
                    <a:pt x="0" y="0"/>
                  </a:moveTo>
                  <a:lnTo>
                    <a:pt x="0" y="1960"/>
                  </a:lnTo>
                  <a:lnTo>
                    <a:pt x="7632" y="6366"/>
                  </a:lnTo>
                  <a:lnTo>
                    <a:pt x="7632" y="4878"/>
                  </a:lnTo>
                  <a:lnTo>
                    <a:pt x="7632" y="4646"/>
                  </a:lnTo>
                  <a:lnTo>
                    <a:pt x="7632" y="4407"/>
                  </a:lnTo>
                  <a:lnTo>
                    <a:pt x="5792" y="334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6786;p43">
              <a:extLst>
                <a:ext uri="{FF2B5EF4-FFF2-40B4-BE49-F238E27FC236}">
                  <a16:creationId xmlns:a16="http://schemas.microsoft.com/office/drawing/2014/main" id="{B8B7DC51-4F8C-4EA9-8AF6-9AF9912B6000}"/>
                </a:ext>
              </a:extLst>
            </p:cNvPr>
            <p:cNvSpPr/>
            <p:nvPr/>
          </p:nvSpPr>
          <p:spPr>
            <a:xfrm>
              <a:off x="4942150" y="3144200"/>
              <a:ext cx="26225" cy="32350"/>
            </a:xfrm>
            <a:custGeom>
              <a:avLst/>
              <a:gdLst/>
              <a:ahLst/>
              <a:cxnLst/>
              <a:rect l="l" t="t" r="r" b="b"/>
              <a:pathLst>
                <a:path w="1049" h="1294" extrusionOk="0">
                  <a:moveTo>
                    <a:pt x="335" y="0"/>
                  </a:moveTo>
                  <a:cubicBezTo>
                    <a:pt x="137" y="0"/>
                    <a:pt x="0" y="164"/>
                    <a:pt x="0" y="403"/>
                  </a:cubicBezTo>
                  <a:cubicBezTo>
                    <a:pt x="0" y="710"/>
                    <a:pt x="209" y="1069"/>
                    <a:pt x="475" y="1222"/>
                  </a:cubicBezTo>
                  <a:cubicBezTo>
                    <a:pt x="557" y="1270"/>
                    <a:pt x="639" y="1294"/>
                    <a:pt x="713" y="1294"/>
                  </a:cubicBezTo>
                  <a:cubicBezTo>
                    <a:pt x="813" y="1294"/>
                    <a:pt x="901" y="1253"/>
                    <a:pt x="959" y="1178"/>
                  </a:cubicBezTo>
                  <a:cubicBezTo>
                    <a:pt x="1017" y="1106"/>
                    <a:pt x="1048" y="1007"/>
                    <a:pt x="1048" y="891"/>
                  </a:cubicBezTo>
                  <a:cubicBezTo>
                    <a:pt x="1048" y="587"/>
                    <a:pt x="840" y="226"/>
                    <a:pt x="573" y="72"/>
                  </a:cubicBezTo>
                  <a:cubicBezTo>
                    <a:pt x="491" y="24"/>
                    <a:pt x="410" y="0"/>
                    <a:pt x="33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6787;p43">
              <a:extLst>
                <a:ext uri="{FF2B5EF4-FFF2-40B4-BE49-F238E27FC236}">
                  <a16:creationId xmlns:a16="http://schemas.microsoft.com/office/drawing/2014/main" id="{4E712B3A-BA24-4AC2-92E2-E4E6A51A0511}"/>
                </a:ext>
              </a:extLst>
            </p:cNvPr>
            <p:cNvSpPr/>
            <p:nvPr/>
          </p:nvSpPr>
          <p:spPr>
            <a:xfrm>
              <a:off x="4944625" y="3146700"/>
              <a:ext cx="21275" cy="27400"/>
            </a:xfrm>
            <a:custGeom>
              <a:avLst/>
              <a:gdLst/>
              <a:ahLst/>
              <a:cxnLst/>
              <a:rect l="l" t="t" r="r" b="b"/>
              <a:pathLst>
                <a:path w="851" h="1096" extrusionOk="0">
                  <a:moveTo>
                    <a:pt x="237" y="0"/>
                  </a:moveTo>
                  <a:cubicBezTo>
                    <a:pt x="97" y="0"/>
                    <a:pt x="0" y="111"/>
                    <a:pt x="0" y="303"/>
                  </a:cubicBezTo>
                  <a:cubicBezTo>
                    <a:pt x="0" y="572"/>
                    <a:pt x="192" y="904"/>
                    <a:pt x="427" y="1037"/>
                  </a:cubicBezTo>
                  <a:cubicBezTo>
                    <a:pt x="495" y="1077"/>
                    <a:pt x="559" y="1095"/>
                    <a:pt x="616" y="1095"/>
                  </a:cubicBezTo>
                  <a:cubicBezTo>
                    <a:pt x="754" y="1095"/>
                    <a:pt x="850" y="984"/>
                    <a:pt x="850" y="791"/>
                  </a:cubicBezTo>
                  <a:cubicBezTo>
                    <a:pt x="850" y="521"/>
                    <a:pt x="659" y="194"/>
                    <a:pt x="424" y="57"/>
                  </a:cubicBezTo>
                  <a:cubicBezTo>
                    <a:pt x="357" y="19"/>
                    <a:pt x="293" y="0"/>
                    <a:pt x="23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6788;p43">
              <a:extLst>
                <a:ext uri="{FF2B5EF4-FFF2-40B4-BE49-F238E27FC236}">
                  <a16:creationId xmlns:a16="http://schemas.microsoft.com/office/drawing/2014/main" id="{901786D1-A63D-4C4C-9779-E8F80BD45012}"/>
                </a:ext>
              </a:extLst>
            </p:cNvPr>
            <p:cNvSpPr/>
            <p:nvPr/>
          </p:nvSpPr>
          <p:spPr>
            <a:xfrm>
              <a:off x="4821425" y="3072400"/>
              <a:ext cx="106000" cy="81525"/>
            </a:xfrm>
            <a:custGeom>
              <a:avLst/>
              <a:gdLst/>
              <a:ahLst/>
              <a:cxnLst/>
              <a:rect l="l" t="t" r="r" b="b"/>
              <a:pathLst>
                <a:path w="4240" h="3261" extrusionOk="0">
                  <a:moveTo>
                    <a:pt x="258" y="0"/>
                  </a:moveTo>
                  <a:cubicBezTo>
                    <a:pt x="105" y="0"/>
                    <a:pt x="0" y="122"/>
                    <a:pt x="0" y="333"/>
                  </a:cubicBezTo>
                  <a:lnTo>
                    <a:pt x="0" y="480"/>
                  </a:lnTo>
                  <a:cubicBezTo>
                    <a:pt x="0" y="776"/>
                    <a:pt x="208" y="1138"/>
                    <a:pt x="464" y="1288"/>
                  </a:cubicBezTo>
                  <a:lnTo>
                    <a:pt x="3772" y="3196"/>
                  </a:lnTo>
                  <a:cubicBezTo>
                    <a:pt x="3847" y="3240"/>
                    <a:pt x="3918" y="3261"/>
                    <a:pt x="3981" y="3261"/>
                  </a:cubicBezTo>
                  <a:cubicBezTo>
                    <a:pt x="4134" y="3261"/>
                    <a:pt x="4239" y="3137"/>
                    <a:pt x="4239" y="2927"/>
                  </a:cubicBezTo>
                  <a:lnTo>
                    <a:pt x="4239" y="2780"/>
                  </a:lnTo>
                  <a:cubicBezTo>
                    <a:pt x="4239" y="2483"/>
                    <a:pt x="4030" y="2121"/>
                    <a:pt x="3772" y="1975"/>
                  </a:cubicBezTo>
                  <a:lnTo>
                    <a:pt x="464" y="63"/>
                  </a:lnTo>
                  <a:cubicBezTo>
                    <a:pt x="390" y="20"/>
                    <a:pt x="320" y="0"/>
                    <a:pt x="25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6789;p43">
              <a:extLst>
                <a:ext uri="{FF2B5EF4-FFF2-40B4-BE49-F238E27FC236}">
                  <a16:creationId xmlns:a16="http://schemas.microsoft.com/office/drawing/2014/main" id="{02B1DC52-CA13-45FF-B6F9-02803F2F8B9A}"/>
                </a:ext>
              </a:extLst>
            </p:cNvPr>
            <p:cNvSpPr/>
            <p:nvPr/>
          </p:nvSpPr>
          <p:spPr>
            <a:xfrm>
              <a:off x="4997625" y="3157750"/>
              <a:ext cx="2575" cy="50275"/>
            </a:xfrm>
            <a:custGeom>
              <a:avLst/>
              <a:gdLst/>
              <a:ahLst/>
              <a:cxnLst/>
              <a:rect l="l" t="t" r="r" b="b"/>
              <a:pathLst>
                <a:path w="103" h="2011" extrusionOk="0">
                  <a:moveTo>
                    <a:pt x="102" y="1"/>
                  </a:moveTo>
                  <a:lnTo>
                    <a:pt x="0" y="52"/>
                  </a:lnTo>
                  <a:lnTo>
                    <a:pt x="0" y="2011"/>
                  </a:lnTo>
                  <a:lnTo>
                    <a:pt x="102" y="1953"/>
                  </a:lnTo>
                  <a:lnTo>
                    <a:pt x="102"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6790;p43">
              <a:extLst>
                <a:ext uri="{FF2B5EF4-FFF2-40B4-BE49-F238E27FC236}">
                  <a16:creationId xmlns:a16="http://schemas.microsoft.com/office/drawing/2014/main" id="{E515CDF0-6195-49FD-BD32-8E4C9A7EFAF4}"/>
                </a:ext>
              </a:extLst>
            </p:cNvPr>
            <p:cNvSpPr/>
            <p:nvPr/>
          </p:nvSpPr>
          <p:spPr>
            <a:xfrm>
              <a:off x="4997625" y="3157750"/>
              <a:ext cx="2575" cy="50275"/>
            </a:xfrm>
            <a:custGeom>
              <a:avLst/>
              <a:gdLst/>
              <a:ahLst/>
              <a:cxnLst/>
              <a:rect l="l" t="t" r="r" b="b"/>
              <a:pathLst>
                <a:path w="103" h="2011" extrusionOk="0">
                  <a:moveTo>
                    <a:pt x="102" y="1"/>
                  </a:moveTo>
                  <a:lnTo>
                    <a:pt x="65" y="21"/>
                  </a:lnTo>
                  <a:lnTo>
                    <a:pt x="0" y="52"/>
                  </a:lnTo>
                  <a:lnTo>
                    <a:pt x="0" y="2011"/>
                  </a:lnTo>
                  <a:lnTo>
                    <a:pt x="102" y="1953"/>
                  </a:lnTo>
                  <a:lnTo>
                    <a:pt x="102" y="314"/>
                  </a:lnTo>
                  <a:lnTo>
                    <a:pt x="102" y="147"/>
                  </a:lnTo>
                  <a:lnTo>
                    <a:pt x="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6791;p43">
              <a:extLst>
                <a:ext uri="{FF2B5EF4-FFF2-40B4-BE49-F238E27FC236}">
                  <a16:creationId xmlns:a16="http://schemas.microsoft.com/office/drawing/2014/main" id="{4F992EFF-667A-4E6D-8971-9E6901586A2A}"/>
                </a:ext>
              </a:extLst>
            </p:cNvPr>
            <p:cNvSpPr/>
            <p:nvPr/>
          </p:nvSpPr>
          <p:spPr>
            <a:xfrm>
              <a:off x="4869275" y="2622425"/>
              <a:ext cx="334750" cy="386225"/>
            </a:xfrm>
            <a:custGeom>
              <a:avLst/>
              <a:gdLst/>
              <a:ahLst/>
              <a:cxnLst/>
              <a:rect l="l" t="t" r="r" b="b"/>
              <a:pathLst>
                <a:path w="13390" h="15449" extrusionOk="0">
                  <a:moveTo>
                    <a:pt x="4287" y="0"/>
                  </a:moveTo>
                  <a:cubicBezTo>
                    <a:pt x="3134" y="76"/>
                    <a:pt x="1793" y="1038"/>
                    <a:pt x="1455" y="2311"/>
                  </a:cubicBezTo>
                  <a:cubicBezTo>
                    <a:pt x="1065" y="3765"/>
                    <a:pt x="1" y="9663"/>
                    <a:pt x="21" y="10383"/>
                  </a:cubicBezTo>
                  <a:cubicBezTo>
                    <a:pt x="45" y="11154"/>
                    <a:pt x="530" y="11359"/>
                    <a:pt x="1424" y="11649"/>
                  </a:cubicBezTo>
                  <a:cubicBezTo>
                    <a:pt x="2710" y="12066"/>
                    <a:pt x="6943" y="13250"/>
                    <a:pt x="8127" y="13594"/>
                  </a:cubicBezTo>
                  <a:cubicBezTo>
                    <a:pt x="8127" y="13594"/>
                    <a:pt x="8745" y="13960"/>
                    <a:pt x="9113" y="14171"/>
                  </a:cubicBezTo>
                  <a:cubicBezTo>
                    <a:pt x="9549" y="14418"/>
                    <a:pt x="9996" y="14463"/>
                    <a:pt x="10265" y="14463"/>
                  </a:cubicBezTo>
                  <a:cubicBezTo>
                    <a:pt x="10421" y="14463"/>
                    <a:pt x="10516" y="14448"/>
                    <a:pt x="10516" y="14448"/>
                  </a:cubicBezTo>
                  <a:cubicBezTo>
                    <a:pt x="10516" y="14448"/>
                    <a:pt x="10854" y="14769"/>
                    <a:pt x="11164" y="14984"/>
                  </a:cubicBezTo>
                  <a:cubicBezTo>
                    <a:pt x="11535" y="15239"/>
                    <a:pt x="11907" y="15449"/>
                    <a:pt x="12328" y="15449"/>
                  </a:cubicBezTo>
                  <a:cubicBezTo>
                    <a:pt x="12458" y="15449"/>
                    <a:pt x="12593" y="15429"/>
                    <a:pt x="12735" y="15383"/>
                  </a:cubicBezTo>
                  <a:cubicBezTo>
                    <a:pt x="13390" y="15179"/>
                    <a:pt x="12929" y="14530"/>
                    <a:pt x="12735" y="14209"/>
                  </a:cubicBezTo>
                  <a:cubicBezTo>
                    <a:pt x="12544" y="13892"/>
                    <a:pt x="11547" y="12783"/>
                    <a:pt x="11339" y="12591"/>
                  </a:cubicBezTo>
                  <a:cubicBezTo>
                    <a:pt x="11131" y="12400"/>
                    <a:pt x="10154" y="12144"/>
                    <a:pt x="9611" y="12086"/>
                  </a:cubicBezTo>
                  <a:cubicBezTo>
                    <a:pt x="8929" y="12014"/>
                    <a:pt x="7779" y="11639"/>
                    <a:pt x="6922" y="11226"/>
                  </a:cubicBezTo>
                  <a:cubicBezTo>
                    <a:pt x="5202" y="10397"/>
                    <a:pt x="3035" y="9270"/>
                    <a:pt x="3035" y="9270"/>
                  </a:cubicBezTo>
                  <a:cubicBezTo>
                    <a:pt x="3035" y="9270"/>
                    <a:pt x="3475" y="6547"/>
                    <a:pt x="3850" y="5049"/>
                  </a:cubicBezTo>
                  <a:cubicBezTo>
                    <a:pt x="4865" y="4151"/>
                    <a:pt x="4670" y="1277"/>
                    <a:pt x="4287"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6792;p43">
              <a:extLst>
                <a:ext uri="{FF2B5EF4-FFF2-40B4-BE49-F238E27FC236}">
                  <a16:creationId xmlns:a16="http://schemas.microsoft.com/office/drawing/2014/main" id="{01D5E460-A754-408C-BB20-16455554BCEB}"/>
                </a:ext>
              </a:extLst>
            </p:cNvPr>
            <p:cNvSpPr/>
            <p:nvPr/>
          </p:nvSpPr>
          <p:spPr>
            <a:xfrm>
              <a:off x="5305100" y="2720275"/>
              <a:ext cx="326750" cy="433800"/>
            </a:xfrm>
            <a:custGeom>
              <a:avLst/>
              <a:gdLst/>
              <a:ahLst/>
              <a:cxnLst/>
              <a:rect l="l" t="t" r="r" b="b"/>
              <a:pathLst>
                <a:path w="13070" h="17352" extrusionOk="0">
                  <a:moveTo>
                    <a:pt x="12227" y="0"/>
                  </a:moveTo>
                  <a:cubicBezTo>
                    <a:pt x="12058" y="0"/>
                    <a:pt x="11884" y="39"/>
                    <a:pt x="11749" y="117"/>
                  </a:cubicBezTo>
                  <a:lnTo>
                    <a:pt x="1322" y="6138"/>
                  </a:lnTo>
                  <a:cubicBezTo>
                    <a:pt x="1066" y="6284"/>
                    <a:pt x="837" y="6646"/>
                    <a:pt x="813" y="6944"/>
                  </a:cubicBezTo>
                  <a:lnTo>
                    <a:pt x="29" y="16466"/>
                  </a:lnTo>
                  <a:cubicBezTo>
                    <a:pt x="1" y="16759"/>
                    <a:pt x="179" y="17114"/>
                    <a:pt x="421" y="17254"/>
                  </a:cubicBezTo>
                  <a:cubicBezTo>
                    <a:pt x="535" y="17319"/>
                    <a:pt x="688" y="17352"/>
                    <a:pt x="844" y="17352"/>
                  </a:cubicBezTo>
                  <a:cubicBezTo>
                    <a:pt x="1014" y="17352"/>
                    <a:pt x="1188" y="17313"/>
                    <a:pt x="1322" y="17237"/>
                  </a:cubicBezTo>
                  <a:lnTo>
                    <a:pt x="11749" y="11216"/>
                  </a:lnTo>
                  <a:cubicBezTo>
                    <a:pt x="12008" y="11066"/>
                    <a:pt x="12237" y="10708"/>
                    <a:pt x="12261" y="10411"/>
                  </a:cubicBezTo>
                  <a:lnTo>
                    <a:pt x="13045" y="889"/>
                  </a:lnTo>
                  <a:cubicBezTo>
                    <a:pt x="13070" y="591"/>
                    <a:pt x="12895" y="240"/>
                    <a:pt x="12653" y="100"/>
                  </a:cubicBezTo>
                  <a:cubicBezTo>
                    <a:pt x="12537" y="33"/>
                    <a:pt x="12384" y="0"/>
                    <a:pt x="122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6793;p43">
              <a:extLst>
                <a:ext uri="{FF2B5EF4-FFF2-40B4-BE49-F238E27FC236}">
                  <a16:creationId xmlns:a16="http://schemas.microsoft.com/office/drawing/2014/main" id="{EA85EBD2-ADCF-4C5B-838B-183CF8FABD1C}"/>
                </a:ext>
              </a:extLst>
            </p:cNvPr>
            <p:cNvSpPr/>
            <p:nvPr/>
          </p:nvSpPr>
          <p:spPr>
            <a:xfrm>
              <a:off x="5329675" y="2720275"/>
              <a:ext cx="302175" cy="412425"/>
            </a:xfrm>
            <a:custGeom>
              <a:avLst/>
              <a:gdLst/>
              <a:ahLst/>
              <a:cxnLst/>
              <a:rect l="l" t="t" r="r" b="b"/>
              <a:pathLst>
                <a:path w="12087" h="16497" extrusionOk="0">
                  <a:moveTo>
                    <a:pt x="11244" y="0"/>
                  </a:moveTo>
                  <a:cubicBezTo>
                    <a:pt x="11075" y="0"/>
                    <a:pt x="10901" y="39"/>
                    <a:pt x="10766" y="117"/>
                  </a:cubicBezTo>
                  <a:lnTo>
                    <a:pt x="339" y="6138"/>
                  </a:lnTo>
                  <a:cubicBezTo>
                    <a:pt x="213" y="6210"/>
                    <a:pt x="93" y="6336"/>
                    <a:pt x="1" y="6479"/>
                  </a:cubicBezTo>
                  <a:lnTo>
                    <a:pt x="1623" y="7415"/>
                  </a:lnTo>
                  <a:lnTo>
                    <a:pt x="1623" y="16496"/>
                  </a:lnTo>
                  <a:lnTo>
                    <a:pt x="10766" y="11216"/>
                  </a:lnTo>
                  <a:cubicBezTo>
                    <a:pt x="11025" y="11066"/>
                    <a:pt x="11254" y="10708"/>
                    <a:pt x="11278" y="10411"/>
                  </a:cubicBezTo>
                  <a:lnTo>
                    <a:pt x="12062" y="889"/>
                  </a:lnTo>
                  <a:cubicBezTo>
                    <a:pt x="12087" y="591"/>
                    <a:pt x="11912" y="240"/>
                    <a:pt x="11670" y="100"/>
                  </a:cubicBezTo>
                  <a:cubicBezTo>
                    <a:pt x="11554" y="33"/>
                    <a:pt x="11401" y="0"/>
                    <a:pt x="1124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6794;p43">
              <a:extLst>
                <a:ext uri="{FF2B5EF4-FFF2-40B4-BE49-F238E27FC236}">
                  <a16:creationId xmlns:a16="http://schemas.microsoft.com/office/drawing/2014/main" id="{E0C29E3E-9ADE-4D5D-B5BD-FD14D8B0A083}"/>
                </a:ext>
              </a:extLst>
            </p:cNvPr>
            <p:cNvSpPr/>
            <p:nvPr/>
          </p:nvSpPr>
          <p:spPr>
            <a:xfrm>
              <a:off x="5327150" y="2734200"/>
              <a:ext cx="304525" cy="418575"/>
            </a:xfrm>
            <a:custGeom>
              <a:avLst/>
              <a:gdLst/>
              <a:ahLst/>
              <a:cxnLst/>
              <a:rect l="l" t="t" r="r" b="b"/>
              <a:pathLst>
                <a:path w="12181" h="16743" extrusionOk="0">
                  <a:moveTo>
                    <a:pt x="11947" y="1"/>
                  </a:moveTo>
                  <a:cubicBezTo>
                    <a:pt x="11886" y="1"/>
                    <a:pt x="11817" y="22"/>
                    <a:pt x="11741" y="66"/>
                  </a:cubicBezTo>
                  <a:lnTo>
                    <a:pt x="1314" y="6086"/>
                  </a:lnTo>
                  <a:cubicBezTo>
                    <a:pt x="1058" y="6233"/>
                    <a:pt x="829" y="6595"/>
                    <a:pt x="805" y="6891"/>
                  </a:cubicBezTo>
                  <a:lnTo>
                    <a:pt x="20" y="16414"/>
                  </a:lnTo>
                  <a:cubicBezTo>
                    <a:pt x="1" y="16622"/>
                    <a:pt x="91" y="16743"/>
                    <a:pt x="237" y="16743"/>
                  </a:cubicBezTo>
                  <a:cubicBezTo>
                    <a:pt x="297" y="16743"/>
                    <a:pt x="366" y="16722"/>
                    <a:pt x="440" y="16680"/>
                  </a:cubicBezTo>
                  <a:lnTo>
                    <a:pt x="10867" y="10659"/>
                  </a:lnTo>
                  <a:cubicBezTo>
                    <a:pt x="11126" y="10509"/>
                    <a:pt x="11355" y="10151"/>
                    <a:pt x="11379" y="9854"/>
                  </a:cubicBezTo>
                  <a:lnTo>
                    <a:pt x="12163" y="332"/>
                  </a:lnTo>
                  <a:cubicBezTo>
                    <a:pt x="12181" y="122"/>
                    <a:pt x="12092" y="1"/>
                    <a:pt x="11947"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6795;p43">
              <a:extLst>
                <a:ext uri="{FF2B5EF4-FFF2-40B4-BE49-F238E27FC236}">
                  <a16:creationId xmlns:a16="http://schemas.microsoft.com/office/drawing/2014/main" id="{03E3C138-CCE8-496F-828F-0B547029721B}"/>
                </a:ext>
              </a:extLst>
            </p:cNvPr>
            <p:cNvSpPr/>
            <p:nvPr/>
          </p:nvSpPr>
          <p:spPr>
            <a:xfrm>
              <a:off x="5461450" y="2919250"/>
              <a:ext cx="36000" cy="48475"/>
            </a:xfrm>
            <a:custGeom>
              <a:avLst/>
              <a:gdLst/>
              <a:ahLst/>
              <a:cxnLst/>
              <a:rect l="l" t="t" r="r" b="b"/>
              <a:pathLst>
                <a:path w="1440" h="1939" extrusionOk="0">
                  <a:moveTo>
                    <a:pt x="1070" y="0"/>
                  </a:moveTo>
                  <a:cubicBezTo>
                    <a:pt x="987" y="0"/>
                    <a:pt x="893" y="28"/>
                    <a:pt x="791" y="86"/>
                  </a:cubicBezTo>
                  <a:cubicBezTo>
                    <a:pt x="410" y="308"/>
                    <a:pt x="68" y="882"/>
                    <a:pt x="30" y="1370"/>
                  </a:cubicBezTo>
                  <a:cubicBezTo>
                    <a:pt x="0" y="1728"/>
                    <a:pt x="141" y="1939"/>
                    <a:pt x="367" y="1939"/>
                  </a:cubicBezTo>
                  <a:cubicBezTo>
                    <a:pt x="450" y="1939"/>
                    <a:pt x="544" y="1911"/>
                    <a:pt x="645" y="1852"/>
                  </a:cubicBezTo>
                  <a:cubicBezTo>
                    <a:pt x="1027" y="1633"/>
                    <a:pt x="1369" y="1056"/>
                    <a:pt x="1410" y="571"/>
                  </a:cubicBezTo>
                  <a:cubicBezTo>
                    <a:pt x="1440" y="213"/>
                    <a:pt x="1298" y="0"/>
                    <a:pt x="1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6796;p43">
              <a:extLst>
                <a:ext uri="{FF2B5EF4-FFF2-40B4-BE49-F238E27FC236}">
                  <a16:creationId xmlns:a16="http://schemas.microsoft.com/office/drawing/2014/main" id="{F67E416A-F9AD-4C0D-BD61-7211DB598203}"/>
                </a:ext>
              </a:extLst>
            </p:cNvPr>
            <p:cNvSpPr/>
            <p:nvPr/>
          </p:nvSpPr>
          <p:spPr>
            <a:xfrm>
              <a:off x="5446675" y="2975000"/>
              <a:ext cx="98325" cy="56750"/>
            </a:xfrm>
            <a:custGeom>
              <a:avLst/>
              <a:gdLst/>
              <a:ahLst/>
              <a:cxnLst/>
              <a:rect l="l" t="t" r="r" b="b"/>
              <a:pathLst>
                <a:path w="3933" h="2270" extrusionOk="0">
                  <a:moveTo>
                    <a:pt x="3496" y="0"/>
                  </a:moveTo>
                  <a:lnTo>
                    <a:pt x="0" y="2021"/>
                  </a:lnTo>
                  <a:lnTo>
                    <a:pt x="437" y="2270"/>
                  </a:lnTo>
                  <a:lnTo>
                    <a:pt x="3932" y="252"/>
                  </a:lnTo>
                  <a:lnTo>
                    <a:pt x="349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6797;p43">
              <a:extLst>
                <a:ext uri="{FF2B5EF4-FFF2-40B4-BE49-F238E27FC236}">
                  <a16:creationId xmlns:a16="http://schemas.microsoft.com/office/drawing/2014/main" id="{A9183DA2-CEF6-4DA8-B4A7-38CE43EBD890}"/>
                </a:ext>
              </a:extLst>
            </p:cNvPr>
            <p:cNvSpPr/>
            <p:nvPr/>
          </p:nvSpPr>
          <p:spPr>
            <a:xfrm>
              <a:off x="5435750" y="2981300"/>
              <a:ext cx="130575" cy="162425"/>
            </a:xfrm>
            <a:custGeom>
              <a:avLst/>
              <a:gdLst/>
              <a:ahLst/>
              <a:cxnLst/>
              <a:rect l="l" t="t" r="r" b="b"/>
              <a:pathLst>
                <a:path w="5223" h="6497" extrusionOk="0">
                  <a:moveTo>
                    <a:pt x="4369" y="0"/>
                  </a:moveTo>
                  <a:lnTo>
                    <a:pt x="874" y="2021"/>
                  </a:lnTo>
                  <a:lnTo>
                    <a:pt x="437" y="1769"/>
                  </a:lnTo>
                  <a:lnTo>
                    <a:pt x="1161" y="5529"/>
                  </a:lnTo>
                  <a:lnTo>
                    <a:pt x="1202" y="5738"/>
                  </a:lnTo>
                  <a:lnTo>
                    <a:pt x="1202" y="5738"/>
                  </a:lnTo>
                  <a:lnTo>
                    <a:pt x="1014" y="5632"/>
                  </a:lnTo>
                  <a:lnTo>
                    <a:pt x="185" y="5154"/>
                  </a:lnTo>
                  <a:cubicBezTo>
                    <a:pt x="155" y="5136"/>
                    <a:pt x="127" y="5128"/>
                    <a:pt x="103" y="5128"/>
                  </a:cubicBezTo>
                  <a:cubicBezTo>
                    <a:pt x="42" y="5128"/>
                    <a:pt x="1" y="5178"/>
                    <a:pt x="1" y="5260"/>
                  </a:cubicBezTo>
                  <a:lnTo>
                    <a:pt x="1" y="5335"/>
                  </a:lnTo>
                  <a:cubicBezTo>
                    <a:pt x="1" y="5452"/>
                    <a:pt x="79" y="5591"/>
                    <a:pt x="178" y="5652"/>
                  </a:cubicBezTo>
                  <a:cubicBezTo>
                    <a:pt x="181" y="5656"/>
                    <a:pt x="181" y="5656"/>
                    <a:pt x="185" y="5656"/>
                  </a:cubicBezTo>
                  <a:lnTo>
                    <a:pt x="1560" y="6451"/>
                  </a:lnTo>
                  <a:cubicBezTo>
                    <a:pt x="1560" y="6451"/>
                    <a:pt x="1560" y="6455"/>
                    <a:pt x="1564" y="6455"/>
                  </a:cubicBezTo>
                  <a:cubicBezTo>
                    <a:pt x="1611" y="6479"/>
                    <a:pt x="1673" y="6492"/>
                    <a:pt x="1734" y="6496"/>
                  </a:cubicBezTo>
                  <a:cubicBezTo>
                    <a:pt x="1740" y="6496"/>
                    <a:pt x="1746" y="6496"/>
                    <a:pt x="1752" y="6496"/>
                  </a:cubicBezTo>
                  <a:cubicBezTo>
                    <a:pt x="1818" y="6496"/>
                    <a:pt x="1882" y="6480"/>
                    <a:pt x="1932" y="6451"/>
                  </a:cubicBezTo>
                  <a:lnTo>
                    <a:pt x="5055" y="4649"/>
                  </a:lnTo>
                  <a:cubicBezTo>
                    <a:pt x="5157" y="4592"/>
                    <a:pt x="5223" y="4444"/>
                    <a:pt x="5202" y="4329"/>
                  </a:cubicBezTo>
                  <a:lnTo>
                    <a:pt x="436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6798;p43">
              <a:extLst>
                <a:ext uri="{FF2B5EF4-FFF2-40B4-BE49-F238E27FC236}">
                  <a16:creationId xmlns:a16="http://schemas.microsoft.com/office/drawing/2014/main" id="{EC0759FF-C71C-4C88-A49D-FFD5CA6EDFCD}"/>
                </a:ext>
              </a:extLst>
            </p:cNvPr>
            <p:cNvSpPr/>
            <p:nvPr/>
          </p:nvSpPr>
          <p:spPr>
            <a:xfrm>
              <a:off x="5437200" y="3094350"/>
              <a:ext cx="32025" cy="35875"/>
            </a:xfrm>
            <a:custGeom>
              <a:avLst/>
              <a:gdLst/>
              <a:ahLst/>
              <a:cxnLst/>
              <a:rect l="l" t="t" r="r" b="b"/>
              <a:pathLst>
                <a:path w="1281" h="1435" extrusionOk="0">
                  <a:moveTo>
                    <a:pt x="1065" y="1"/>
                  </a:moveTo>
                  <a:lnTo>
                    <a:pt x="0" y="615"/>
                  </a:lnTo>
                  <a:lnTo>
                    <a:pt x="1280" y="1434"/>
                  </a:lnTo>
                  <a:lnTo>
                    <a:pt x="106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6799;p43">
              <a:extLst>
                <a:ext uri="{FF2B5EF4-FFF2-40B4-BE49-F238E27FC236}">
                  <a16:creationId xmlns:a16="http://schemas.microsoft.com/office/drawing/2014/main" id="{8EA4D3A6-E322-482A-ACCF-1C2FB9CDFB88}"/>
                </a:ext>
              </a:extLst>
            </p:cNvPr>
            <p:cNvSpPr/>
            <p:nvPr/>
          </p:nvSpPr>
          <p:spPr>
            <a:xfrm>
              <a:off x="5435750" y="3025500"/>
              <a:ext cx="43375" cy="118200"/>
            </a:xfrm>
            <a:custGeom>
              <a:avLst/>
              <a:gdLst/>
              <a:ahLst/>
              <a:cxnLst/>
              <a:rect l="l" t="t" r="r" b="b"/>
              <a:pathLst>
                <a:path w="1735" h="4728" extrusionOk="0">
                  <a:moveTo>
                    <a:pt x="437" y="1"/>
                  </a:moveTo>
                  <a:lnTo>
                    <a:pt x="1161" y="3761"/>
                  </a:lnTo>
                  <a:cubicBezTo>
                    <a:pt x="1175" y="3843"/>
                    <a:pt x="1147" y="3889"/>
                    <a:pt x="1094" y="3889"/>
                  </a:cubicBezTo>
                  <a:cubicBezTo>
                    <a:pt x="1072" y="3889"/>
                    <a:pt x="1045" y="3881"/>
                    <a:pt x="1014" y="3864"/>
                  </a:cubicBezTo>
                  <a:lnTo>
                    <a:pt x="185" y="3386"/>
                  </a:lnTo>
                  <a:cubicBezTo>
                    <a:pt x="155" y="3368"/>
                    <a:pt x="127" y="3360"/>
                    <a:pt x="103" y="3360"/>
                  </a:cubicBezTo>
                  <a:cubicBezTo>
                    <a:pt x="42" y="3360"/>
                    <a:pt x="1" y="3410"/>
                    <a:pt x="1" y="3492"/>
                  </a:cubicBezTo>
                  <a:lnTo>
                    <a:pt x="1" y="3567"/>
                  </a:lnTo>
                  <a:cubicBezTo>
                    <a:pt x="1" y="3684"/>
                    <a:pt x="79" y="3823"/>
                    <a:pt x="178" y="3884"/>
                  </a:cubicBezTo>
                  <a:cubicBezTo>
                    <a:pt x="181" y="3888"/>
                    <a:pt x="181" y="3888"/>
                    <a:pt x="185" y="3888"/>
                  </a:cubicBezTo>
                  <a:lnTo>
                    <a:pt x="1560" y="4683"/>
                  </a:lnTo>
                  <a:cubicBezTo>
                    <a:pt x="1560" y="4683"/>
                    <a:pt x="1560" y="4687"/>
                    <a:pt x="1564" y="4687"/>
                  </a:cubicBezTo>
                  <a:cubicBezTo>
                    <a:pt x="1611" y="4711"/>
                    <a:pt x="1673" y="4724"/>
                    <a:pt x="1734" y="4728"/>
                  </a:cubicBezTo>
                  <a:lnTo>
                    <a:pt x="874" y="253"/>
                  </a:lnTo>
                  <a:lnTo>
                    <a:pt x="43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6800;p43">
              <a:extLst>
                <a:ext uri="{FF2B5EF4-FFF2-40B4-BE49-F238E27FC236}">
                  <a16:creationId xmlns:a16="http://schemas.microsoft.com/office/drawing/2014/main" id="{F02FB864-50EC-4B30-A547-F619CD188D11}"/>
                </a:ext>
              </a:extLst>
            </p:cNvPr>
            <p:cNvSpPr/>
            <p:nvPr/>
          </p:nvSpPr>
          <p:spPr>
            <a:xfrm>
              <a:off x="5035575" y="2643850"/>
              <a:ext cx="68125" cy="34200"/>
            </a:xfrm>
            <a:custGeom>
              <a:avLst/>
              <a:gdLst/>
              <a:ahLst/>
              <a:cxnLst/>
              <a:rect l="l" t="t" r="r" b="b"/>
              <a:pathLst>
                <a:path w="2725" h="1368" extrusionOk="0">
                  <a:moveTo>
                    <a:pt x="1792" y="0"/>
                  </a:moveTo>
                  <a:lnTo>
                    <a:pt x="1663" y="772"/>
                  </a:lnTo>
                  <a:lnTo>
                    <a:pt x="782" y="14"/>
                  </a:lnTo>
                  <a:lnTo>
                    <a:pt x="1" y="696"/>
                  </a:lnTo>
                  <a:cubicBezTo>
                    <a:pt x="292" y="1043"/>
                    <a:pt x="943" y="1368"/>
                    <a:pt x="1519" y="1368"/>
                  </a:cubicBezTo>
                  <a:cubicBezTo>
                    <a:pt x="1545" y="1368"/>
                    <a:pt x="1570" y="1367"/>
                    <a:pt x="1595" y="1366"/>
                  </a:cubicBezTo>
                  <a:cubicBezTo>
                    <a:pt x="2185" y="1339"/>
                    <a:pt x="2523" y="1188"/>
                    <a:pt x="2724" y="782"/>
                  </a:cubicBezTo>
                  <a:lnTo>
                    <a:pt x="1792"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6801;p43">
              <a:extLst>
                <a:ext uri="{FF2B5EF4-FFF2-40B4-BE49-F238E27FC236}">
                  <a16:creationId xmlns:a16="http://schemas.microsoft.com/office/drawing/2014/main" id="{0D270258-45AC-408C-952E-3318CBDDA45C}"/>
                </a:ext>
              </a:extLst>
            </p:cNvPr>
            <p:cNvSpPr/>
            <p:nvPr/>
          </p:nvSpPr>
          <p:spPr>
            <a:xfrm>
              <a:off x="5035575" y="2643850"/>
              <a:ext cx="68125" cy="31850"/>
            </a:xfrm>
            <a:custGeom>
              <a:avLst/>
              <a:gdLst/>
              <a:ahLst/>
              <a:cxnLst/>
              <a:rect l="l" t="t" r="r" b="b"/>
              <a:pathLst>
                <a:path w="2725" h="1274" extrusionOk="0">
                  <a:moveTo>
                    <a:pt x="1792" y="0"/>
                  </a:moveTo>
                  <a:lnTo>
                    <a:pt x="1663" y="772"/>
                  </a:lnTo>
                  <a:lnTo>
                    <a:pt x="2277" y="523"/>
                  </a:lnTo>
                  <a:cubicBezTo>
                    <a:pt x="2277" y="523"/>
                    <a:pt x="2373" y="857"/>
                    <a:pt x="2342" y="1199"/>
                  </a:cubicBezTo>
                  <a:cubicBezTo>
                    <a:pt x="2506" y="1106"/>
                    <a:pt x="2628" y="970"/>
                    <a:pt x="2724" y="782"/>
                  </a:cubicBezTo>
                  <a:lnTo>
                    <a:pt x="1792" y="0"/>
                  </a:lnTo>
                  <a:close/>
                  <a:moveTo>
                    <a:pt x="782" y="14"/>
                  </a:moveTo>
                  <a:lnTo>
                    <a:pt x="1" y="696"/>
                  </a:lnTo>
                  <a:cubicBezTo>
                    <a:pt x="199" y="929"/>
                    <a:pt x="557" y="1150"/>
                    <a:pt x="943" y="1273"/>
                  </a:cubicBezTo>
                  <a:cubicBezTo>
                    <a:pt x="875" y="1076"/>
                    <a:pt x="840" y="860"/>
                    <a:pt x="867" y="628"/>
                  </a:cubicBezTo>
                  <a:lnTo>
                    <a:pt x="867" y="628"/>
                  </a:lnTo>
                  <a:lnTo>
                    <a:pt x="1663" y="772"/>
                  </a:lnTo>
                  <a:lnTo>
                    <a:pt x="782" y="14"/>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6802;p43">
              <a:extLst>
                <a:ext uri="{FF2B5EF4-FFF2-40B4-BE49-F238E27FC236}">
                  <a16:creationId xmlns:a16="http://schemas.microsoft.com/office/drawing/2014/main" id="{B9A5C40B-7FCB-4CF4-A8C3-0EAA49A00BF6}"/>
                </a:ext>
              </a:extLst>
            </p:cNvPr>
            <p:cNvSpPr/>
            <p:nvPr/>
          </p:nvSpPr>
          <p:spPr>
            <a:xfrm>
              <a:off x="5055700" y="2656900"/>
              <a:ext cx="39800" cy="37800"/>
            </a:xfrm>
            <a:custGeom>
              <a:avLst/>
              <a:gdLst/>
              <a:ahLst/>
              <a:cxnLst/>
              <a:rect l="l" t="t" r="r" b="b"/>
              <a:pathLst>
                <a:path w="1592" h="1512" extrusionOk="0">
                  <a:moveTo>
                    <a:pt x="1472" y="1"/>
                  </a:moveTo>
                  <a:lnTo>
                    <a:pt x="858" y="250"/>
                  </a:lnTo>
                  <a:lnTo>
                    <a:pt x="62" y="106"/>
                  </a:lnTo>
                  <a:lnTo>
                    <a:pt x="62" y="106"/>
                  </a:lnTo>
                  <a:cubicBezTo>
                    <a:pt x="1" y="666"/>
                    <a:pt x="288" y="1148"/>
                    <a:pt x="582" y="1455"/>
                  </a:cubicBezTo>
                  <a:cubicBezTo>
                    <a:pt x="696" y="1497"/>
                    <a:pt x="799" y="1512"/>
                    <a:pt x="886" y="1512"/>
                  </a:cubicBezTo>
                  <a:cubicBezTo>
                    <a:pt x="1094" y="1512"/>
                    <a:pt x="1216" y="1427"/>
                    <a:pt x="1216" y="1427"/>
                  </a:cubicBezTo>
                  <a:cubicBezTo>
                    <a:pt x="1216" y="1427"/>
                    <a:pt x="1442" y="1195"/>
                    <a:pt x="1519" y="792"/>
                  </a:cubicBezTo>
                  <a:cubicBezTo>
                    <a:pt x="1592" y="414"/>
                    <a:pt x="1472" y="1"/>
                    <a:pt x="14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6803;p43">
              <a:extLst>
                <a:ext uri="{FF2B5EF4-FFF2-40B4-BE49-F238E27FC236}">
                  <a16:creationId xmlns:a16="http://schemas.microsoft.com/office/drawing/2014/main" id="{D209667D-FEE6-43B4-A8FE-2C731387DBB5}"/>
                </a:ext>
              </a:extLst>
            </p:cNvPr>
            <p:cNvSpPr/>
            <p:nvPr/>
          </p:nvSpPr>
          <p:spPr>
            <a:xfrm>
              <a:off x="5051275" y="2692550"/>
              <a:ext cx="50875" cy="190750"/>
            </a:xfrm>
            <a:custGeom>
              <a:avLst/>
              <a:gdLst/>
              <a:ahLst/>
              <a:cxnLst/>
              <a:rect l="l" t="t" r="r" b="b"/>
              <a:pathLst>
                <a:path w="2035" h="7630" extrusionOk="0">
                  <a:moveTo>
                    <a:pt x="1393" y="1"/>
                  </a:moveTo>
                  <a:lnTo>
                    <a:pt x="759" y="29"/>
                  </a:lnTo>
                  <a:cubicBezTo>
                    <a:pt x="759" y="29"/>
                    <a:pt x="28" y="5438"/>
                    <a:pt x="14" y="5824"/>
                  </a:cubicBezTo>
                  <a:cubicBezTo>
                    <a:pt x="1" y="6210"/>
                    <a:pt x="625" y="7619"/>
                    <a:pt x="990" y="7629"/>
                  </a:cubicBezTo>
                  <a:cubicBezTo>
                    <a:pt x="992" y="7629"/>
                    <a:pt x="993" y="7629"/>
                    <a:pt x="994" y="7629"/>
                  </a:cubicBezTo>
                  <a:cubicBezTo>
                    <a:pt x="1357" y="7629"/>
                    <a:pt x="2035" y="6171"/>
                    <a:pt x="2024" y="5745"/>
                  </a:cubicBezTo>
                  <a:cubicBezTo>
                    <a:pt x="2011" y="5319"/>
                    <a:pt x="1393" y="1"/>
                    <a:pt x="13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6804;p43">
              <a:extLst>
                <a:ext uri="{FF2B5EF4-FFF2-40B4-BE49-F238E27FC236}">
                  <a16:creationId xmlns:a16="http://schemas.microsoft.com/office/drawing/2014/main" id="{4F1D5875-BA2B-4CD0-AB3D-54F539F6ACE3}"/>
                </a:ext>
              </a:extLst>
            </p:cNvPr>
            <p:cNvSpPr/>
            <p:nvPr/>
          </p:nvSpPr>
          <p:spPr>
            <a:xfrm>
              <a:off x="5086100" y="2692550"/>
              <a:ext cx="25" cy="25"/>
            </a:xfrm>
            <a:custGeom>
              <a:avLst/>
              <a:gdLst/>
              <a:ahLst/>
              <a:cxnLst/>
              <a:rect l="l" t="t" r="r" b="b"/>
              <a:pathLst>
                <a:path w="1" h="1" extrusionOk="0">
                  <a:moveTo>
                    <a:pt x="0" y="1"/>
                  </a:moveTo>
                  <a:lnTo>
                    <a:pt x="0" y="1"/>
                  </a:lnTo>
                  <a:lnTo>
                    <a:pt x="0"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6805;p43">
              <a:extLst>
                <a:ext uri="{FF2B5EF4-FFF2-40B4-BE49-F238E27FC236}">
                  <a16:creationId xmlns:a16="http://schemas.microsoft.com/office/drawing/2014/main" id="{96F79878-6A07-4CAD-A449-ECBE08D1D79B}"/>
                </a:ext>
              </a:extLst>
            </p:cNvPr>
            <p:cNvSpPr/>
            <p:nvPr/>
          </p:nvSpPr>
          <p:spPr>
            <a:xfrm>
              <a:off x="5086100" y="2692550"/>
              <a:ext cx="25" cy="25"/>
            </a:xfrm>
            <a:custGeom>
              <a:avLst/>
              <a:gdLst/>
              <a:ahLst/>
              <a:cxnLst/>
              <a:rect l="l" t="t" r="r" b="b"/>
              <a:pathLst>
                <a:path w="1" h="1" extrusionOk="0">
                  <a:moveTo>
                    <a:pt x="0" y="1"/>
                  </a:moveTo>
                  <a:lnTo>
                    <a:pt x="0"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6806;p43">
              <a:extLst>
                <a:ext uri="{FF2B5EF4-FFF2-40B4-BE49-F238E27FC236}">
                  <a16:creationId xmlns:a16="http://schemas.microsoft.com/office/drawing/2014/main" id="{63C00F16-12B4-4F9F-B7E7-2AD2BF60D658}"/>
                </a:ext>
              </a:extLst>
            </p:cNvPr>
            <p:cNvSpPr/>
            <p:nvPr/>
          </p:nvSpPr>
          <p:spPr>
            <a:xfrm>
              <a:off x="5069725" y="2696650"/>
              <a:ext cx="25" cy="300"/>
            </a:xfrm>
            <a:custGeom>
              <a:avLst/>
              <a:gdLst/>
              <a:ahLst/>
              <a:cxnLst/>
              <a:rect l="l" t="t" r="r" b="b"/>
              <a:pathLst>
                <a:path w="1" h="12" extrusionOk="0">
                  <a:moveTo>
                    <a:pt x="0" y="1"/>
                  </a:moveTo>
                  <a:lnTo>
                    <a:pt x="0" y="11"/>
                  </a:lnTo>
                  <a:lnTo>
                    <a:pt x="0" y="11"/>
                  </a:lnTo>
                  <a:lnTo>
                    <a:pt x="0" y="1"/>
                  </a:lnTo>
                  <a:close/>
                  <a:moveTo>
                    <a:pt x="0" y="1"/>
                  </a:moveTo>
                  <a:lnTo>
                    <a:pt x="0"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6807;p43">
              <a:extLst>
                <a:ext uri="{FF2B5EF4-FFF2-40B4-BE49-F238E27FC236}">
                  <a16:creationId xmlns:a16="http://schemas.microsoft.com/office/drawing/2014/main" id="{0B4477EC-197A-46DF-B663-510EA5A2532F}"/>
                </a:ext>
              </a:extLst>
            </p:cNvPr>
            <p:cNvSpPr/>
            <p:nvPr/>
          </p:nvSpPr>
          <p:spPr>
            <a:xfrm>
              <a:off x="5069725" y="2692550"/>
              <a:ext cx="16650" cy="5425"/>
            </a:xfrm>
            <a:custGeom>
              <a:avLst/>
              <a:gdLst/>
              <a:ahLst/>
              <a:cxnLst/>
              <a:rect l="l" t="t" r="r" b="b"/>
              <a:pathLst>
                <a:path w="666" h="217" extrusionOk="0">
                  <a:moveTo>
                    <a:pt x="655" y="1"/>
                  </a:moveTo>
                  <a:cubicBezTo>
                    <a:pt x="539" y="79"/>
                    <a:pt x="420" y="103"/>
                    <a:pt x="320" y="103"/>
                  </a:cubicBezTo>
                  <a:cubicBezTo>
                    <a:pt x="147" y="103"/>
                    <a:pt x="21" y="29"/>
                    <a:pt x="21" y="29"/>
                  </a:cubicBezTo>
                  <a:lnTo>
                    <a:pt x="0" y="165"/>
                  </a:lnTo>
                  <a:lnTo>
                    <a:pt x="0" y="175"/>
                  </a:lnTo>
                  <a:cubicBezTo>
                    <a:pt x="89" y="206"/>
                    <a:pt x="174" y="216"/>
                    <a:pt x="249" y="216"/>
                  </a:cubicBezTo>
                  <a:cubicBezTo>
                    <a:pt x="498" y="216"/>
                    <a:pt x="665" y="87"/>
                    <a:pt x="665" y="87"/>
                  </a:cubicBezTo>
                  <a:lnTo>
                    <a:pt x="655" y="1"/>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6808;p43">
              <a:extLst>
                <a:ext uri="{FF2B5EF4-FFF2-40B4-BE49-F238E27FC236}">
                  <a16:creationId xmlns:a16="http://schemas.microsoft.com/office/drawing/2014/main" id="{D4425EFF-FDC1-40EC-BE86-8BF0B6E55469}"/>
                </a:ext>
              </a:extLst>
            </p:cNvPr>
            <p:cNvSpPr/>
            <p:nvPr/>
          </p:nvSpPr>
          <p:spPr>
            <a:xfrm>
              <a:off x="4992150" y="2590600"/>
              <a:ext cx="85000" cy="93200"/>
            </a:xfrm>
            <a:custGeom>
              <a:avLst/>
              <a:gdLst/>
              <a:ahLst/>
              <a:cxnLst/>
              <a:rect l="l" t="t" r="r" b="b"/>
              <a:pathLst>
                <a:path w="3400" h="3728" extrusionOk="0">
                  <a:moveTo>
                    <a:pt x="823" y="0"/>
                  </a:moveTo>
                  <a:cubicBezTo>
                    <a:pt x="823" y="0"/>
                    <a:pt x="451" y="69"/>
                    <a:pt x="0" y="1168"/>
                  </a:cubicBezTo>
                  <a:cubicBezTo>
                    <a:pt x="328" y="2079"/>
                    <a:pt x="997" y="3083"/>
                    <a:pt x="1977" y="3727"/>
                  </a:cubicBezTo>
                  <a:lnTo>
                    <a:pt x="2604" y="2758"/>
                  </a:lnTo>
                  <a:lnTo>
                    <a:pt x="3400" y="2902"/>
                  </a:lnTo>
                  <a:lnTo>
                    <a:pt x="806" y="679"/>
                  </a:lnTo>
                  <a:lnTo>
                    <a:pt x="8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6809;p43">
              <a:extLst>
                <a:ext uri="{FF2B5EF4-FFF2-40B4-BE49-F238E27FC236}">
                  <a16:creationId xmlns:a16="http://schemas.microsoft.com/office/drawing/2014/main" id="{69CE8AE2-9979-4285-8CC8-27FA619E1BF0}"/>
                </a:ext>
              </a:extLst>
            </p:cNvPr>
            <p:cNvSpPr/>
            <p:nvPr/>
          </p:nvSpPr>
          <p:spPr>
            <a:xfrm>
              <a:off x="5077125" y="2601525"/>
              <a:ext cx="30500" cy="71000"/>
            </a:xfrm>
            <a:custGeom>
              <a:avLst/>
              <a:gdLst/>
              <a:ahLst/>
              <a:cxnLst/>
              <a:rect l="l" t="t" r="r" b="b"/>
              <a:pathLst>
                <a:path w="1220" h="2840" extrusionOk="0">
                  <a:moveTo>
                    <a:pt x="322" y="1"/>
                  </a:moveTo>
                  <a:lnTo>
                    <a:pt x="270" y="885"/>
                  </a:lnTo>
                  <a:cubicBezTo>
                    <a:pt x="270" y="885"/>
                    <a:pt x="96" y="1905"/>
                    <a:pt x="1" y="2465"/>
                  </a:cubicBezTo>
                  <a:lnTo>
                    <a:pt x="615" y="2216"/>
                  </a:lnTo>
                  <a:lnTo>
                    <a:pt x="1219" y="2840"/>
                  </a:lnTo>
                  <a:cubicBezTo>
                    <a:pt x="1219" y="2840"/>
                    <a:pt x="1195" y="1144"/>
                    <a:pt x="966" y="677"/>
                  </a:cubicBezTo>
                  <a:cubicBezTo>
                    <a:pt x="687" y="99"/>
                    <a:pt x="322" y="1"/>
                    <a:pt x="3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6810;p43">
              <a:extLst>
                <a:ext uri="{FF2B5EF4-FFF2-40B4-BE49-F238E27FC236}">
                  <a16:creationId xmlns:a16="http://schemas.microsoft.com/office/drawing/2014/main" id="{4B0F69D3-63C9-4AE1-A99A-07C58496FE59}"/>
                </a:ext>
              </a:extLst>
            </p:cNvPr>
            <p:cNvSpPr/>
            <p:nvPr/>
          </p:nvSpPr>
          <p:spPr>
            <a:xfrm>
              <a:off x="4876025" y="2622325"/>
              <a:ext cx="118275" cy="214050"/>
            </a:xfrm>
            <a:custGeom>
              <a:avLst/>
              <a:gdLst/>
              <a:ahLst/>
              <a:cxnLst/>
              <a:rect l="l" t="t" r="r" b="b"/>
              <a:pathLst>
                <a:path w="4731" h="8562" extrusionOk="0">
                  <a:moveTo>
                    <a:pt x="3886" y="1"/>
                  </a:moveTo>
                  <a:cubicBezTo>
                    <a:pt x="3542" y="1"/>
                    <a:pt x="2590" y="62"/>
                    <a:pt x="1908" y="697"/>
                  </a:cubicBezTo>
                  <a:cubicBezTo>
                    <a:pt x="1062" y="1489"/>
                    <a:pt x="912" y="2172"/>
                    <a:pt x="573" y="4165"/>
                  </a:cubicBezTo>
                  <a:cubicBezTo>
                    <a:pt x="236" y="6158"/>
                    <a:pt x="0" y="7855"/>
                    <a:pt x="0" y="7855"/>
                  </a:cubicBezTo>
                  <a:cubicBezTo>
                    <a:pt x="0" y="7855"/>
                    <a:pt x="996" y="8562"/>
                    <a:pt x="2344" y="8562"/>
                  </a:cubicBezTo>
                  <a:cubicBezTo>
                    <a:pt x="2599" y="8562"/>
                    <a:pt x="2867" y="8536"/>
                    <a:pt x="3144" y="8476"/>
                  </a:cubicBezTo>
                  <a:lnTo>
                    <a:pt x="3744" y="5148"/>
                  </a:lnTo>
                  <a:cubicBezTo>
                    <a:pt x="3744" y="5148"/>
                    <a:pt x="4311" y="4046"/>
                    <a:pt x="4478" y="3142"/>
                  </a:cubicBezTo>
                  <a:cubicBezTo>
                    <a:pt x="4730" y="1783"/>
                    <a:pt x="4434" y="448"/>
                    <a:pt x="4017" y="4"/>
                  </a:cubicBezTo>
                  <a:cubicBezTo>
                    <a:pt x="4017" y="4"/>
                    <a:pt x="3969" y="1"/>
                    <a:pt x="388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TextBox 481">
            <a:extLst>
              <a:ext uri="{FF2B5EF4-FFF2-40B4-BE49-F238E27FC236}">
                <a16:creationId xmlns:a16="http://schemas.microsoft.com/office/drawing/2014/main" id="{6CE07B24-233B-4D5B-8532-93BA5838C6DC}"/>
              </a:ext>
            </a:extLst>
          </p:cNvPr>
          <p:cNvSpPr txBox="1"/>
          <p:nvPr/>
        </p:nvSpPr>
        <p:spPr>
          <a:xfrm>
            <a:off x="8056114" y="4783500"/>
            <a:ext cx="1087886" cy="360000"/>
          </a:xfrm>
          <a:prstGeom prst="rect">
            <a:avLst/>
          </a:prstGeom>
          <a:noFill/>
        </p:spPr>
        <p:txBody>
          <a:bodyPr wrap="square" rtlCol="0">
            <a:spAutoFit/>
          </a:bodyPr>
          <a:lstStyle/>
          <a:p>
            <a:pPr algn="ctr"/>
            <a:fld id="{F05A2962-F2E2-4E8A-9BD8-E9D3095F89AA}" type="slidenum">
              <a:rPr lang="en-SG" sz="1000" smtClean="0"/>
              <a:pPr algn="ctr"/>
              <a:t>11</a:t>
            </a:fld>
            <a:endParaRPr lang="en-SG"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ADE1470-395D-4243-AFDE-A75EB5F703CD}"/>
              </a:ext>
            </a:extLst>
          </p:cNvPr>
          <p:cNvSpPr/>
          <p:nvPr/>
        </p:nvSpPr>
        <p:spPr>
          <a:xfrm>
            <a:off x="0" y="448389"/>
            <a:ext cx="4677245" cy="405219"/>
          </a:xfrm>
          <a:prstGeom prst="rect">
            <a:avLst/>
          </a:prstGeom>
          <a:solidFill>
            <a:srgbClr val="37474F"/>
          </a:solidFill>
          <a:ln>
            <a:solidFill>
              <a:srgbClr val="3747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Subtitle 5">
            <a:extLst>
              <a:ext uri="{FF2B5EF4-FFF2-40B4-BE49-F238E27FC236}">
                <a16:creationId xmlns:a16="http://schemas.microsoft.com/office/drawing/2014/main" id="{63E979C4-F4B7-4EB1-8BEE-E3E4175CB015}"/>
              </a:ext>
            </a:extLst>
          </p:cNvPr>
          <p:cNvSpPr>
            <a:spLocks noGrp="1"/>
          </p:cNvSpPr>
          <p:nvPr>
            <p:ph type="subTitle" idx="2"/>
          </p:nvPr>
        </p:nvSpPr>
        <p:spPr>
          <a:xfrm>
            <a:off x="4883697" y="977221"/>
            <a:ext cx="2385000" cy="264600"/>
          </a:xfrm>
        </p:spPr>
        <p:txBody>
          <a:bodyPr/>
          <a:lstStyle/>
          <a:p>
            <a:r>
              <a:rPr lang="en-PH" sz="2400"/>
              <a:t>SOLUTIONS</a:t>
            </a:r>
            <a:endParaRPr lang="en-SG" sz="2400"/>
          </a:p>
        </p:txBody>
      </p:sp>
      <p:sp>
        <p:nvSpPr>
          <p:cNvPr id="4" name="Title 3">
            <a:extLst>
              <a:ext uri="{FF2B5EF4-FFF2-40B4-BE49-F238E27FC236}">
                <a16:creationId xmlns:a16="http://schemas.microsoft.com/office/drawing/2014/main" id="{16850909-349F-4491-83E7-37DDE98D903D}"/>
              </a:ext>
            </a:extLst>
          </p:cNvPr>
          <p:cNvSpPr>
            <a:spLocks noGrp="1"/>
          </p:cNvSpPr>
          <p:nvPr>
            <p:ph type="ctrTitle"/>
          </p:nvPr>
        </p:nvSpPr>
        <p:spPr>
          <a:xfrm>
            <a:off x="814701" y="284376"/>
            <a:ext cx="7264500" cy="504000"/>
          </a:xfrm>
        </p:spPr>
        <p:txBody>
          <a:bodyPr/>
          <a:lstStyle/>
          <a:p>
            <a:r>
              <a:rPr lang="en-PH" sz="3200"/>
              <a:t>PROBLEMS AND SOLUTIONS</a:t>
            </a:r>
            <a:endParaRPr lang="en-SG" sz="3200"/>
          </a:p>
        </p:txBody>
      </p:sp>
      <p:sp>
        <p:nvSpPr>
          <p:cNvPr id="10" name="Subtitle 9">
            <a:extLst>
              <a:ext uri="{FF2B5EF4-FFF2-40B4-BE49-F238E27FC236}">
                <a16:creationId xmlns:a16="http://schemas.microsoft.com/office/drawing/2014/main" id="{288D6585-11D1-42D1-AA5A-F9EB6E7414D2}"/>
              </a:ext>
            </a:extLst>
          </p:cNvPr>
          <p:cNvSpPr>
            <a:spLocks noGrp="1"/>
          </p:cNvSpPr>
          <p:nvPr>
            <p:ph type="subTitle" idx="6"/>
          </p:nvPr>
        </p:nvSpPr>
        <p:spPr>
          <a:xfrm>
            <a:off x="948600" y="1027713"/>
            <a:ext cx="2385000" cy="264600"/>
          </a:xfrm>
        </p:spPr>
        <p:txBody>
          <a:bodyPr/>
          <a:lstStyle/>
          <a:p>
            <a:r>
              <a:rPr lang="en-PH" sz="2400"/>
              <a:t>PROBLEMS</a:t>
            </a:r>
            <a:endParaRPr lang="en-SG" sz="2400"/>
          </a:p>
        </p:txBody>
      </p:sp>
      <p:sp>
        <p:nvSpPr>
          <p:cNvPr id="13" name="TextBox 12">
            <a:extLst>
              <a:ext uri="{FF2B5EF4-FFF2-40B4-BE49-F238E27FC236}">
                <a16:creationId xmlns:a16="http://schemas.microsoft.com/office/drawing/2014/main" id="{EA873F0A-38A6-48D3-A6EE-826B097C6070}"/>
              </a:ext>
            </a:extLst>
          </p:cNvPr>
          <p:cNvSpPr txBox="1"/>
          <p:nvPr/>
        </p:nvSpPr>
        <p:spPr>
          <a:xfrm>
            <a:off x="8056114" y="4783500"/>
            <a:ext cx="1087886" cy="360000"/>
          </a:xfrm>
          <a:prstGeom prst="rect">
            <a:avLst/>
          </a:prstGeom>
          <a:noFill/>
        </p:spPr>
        <p:txBody>
          <a:bodyPr wrap="square" rtlCol="0">
            <a:spAutoFit/>
          </a:bodyPr>
          <a:lstStyle/>
          <a:p>
            <a:pPr algn="ctr"/>
            <a:fld id="{F05A2962-F2E2-4E8A-9BD8-E9D3095F89AA}" type="slidenum">
              <a:rPr lang="en-SG" sz="1000" smtClean="0"/>
              <a:pPr algn="ctr"/>
              <a:t>12</a:t>
            </a:fld>
            <a:endParaRPr lang="en-SG" sz="1000"/>
          </a:p>
        </p:txBody>
      </p:sp>
      <p:sp>
        <p:nvSpPr>
          <p:cNvPr id="14" name="Google Shape;5156;p37">
            <a:extLst>
              <a:ext uri="{FF2B5EF4-FFF2-40B4-BE49-F238E27FC236}">
                <a16:creationId xmlns:a16="http://schemas.microsoft.com/office/drawing/2014/main" id="{D87674C9-426F-4ADB-BAEA-ADE752587853}"/>
              </a:ext>
            </a:extLst>
          </p:cNvPr>
          <p:cNvSpPr txBox="1">
            <a:spLocks/>
          </p:cNvSpPr>
          <p:nvPr/>
        </p:nvSpPr>
        <p:spPr>
          <a:xfrm>
            <a:off x="814701" y="1595072"/>
            <a:ext cx="3493800" cy="57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lt1"/>
              </a:buClr>
              <a:buSzPts val="1100"/>
              <a:buFont typeface="Dosis ExtraLight"/>
              <a:buNone/>
              <a:defRPr sz="1200" b="0" i="0" u="none" strike="noStrike" cap="none">
                <a:solidFill>
                  <a:schemeClr val="lt1"/>
                </a:solidFill>
                <a:latin typeface="Dosis ExtraLight"/>
                <a:ea typeface="Dosis ExtraLight"/>
                <a:cs typeface="Dosis ExtraLight"/>
                <a:sym typeface="Dosis ExtraLight"/>
              </a:defRPr>
            </a:lvl1pPr>
            <a:lvl2pPr marL="914400" marR="0" lvl="1"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2pPr>
            <a:lvl3pPr marL="1371600" marR="0" lvl="2"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3pPr>
            <a:lvl4pPr marL="1828800" marR="0" lvl="3"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4pPr>
            <a:lvl5pPr marL="2286000" marR="0" lvl="4"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5pPr>
            <a:lvl6pPr marL="2743200" marR="0" lvl="5"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6pPr>
            <a:lvl7pPr marL="3200400" marR="0" lvl="6"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7pPr>
            <a:lvl8pPr marL="3657600" marR="0" lvl="7"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8pPr>
            <a:lvl9pPr marL="4114800" marR="0" lvl="8"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9pPr>
          </a:lstStyle>
          <a:p>
            <a:pPr marL="171450" indent="-171450" algn="l">
              <a:buFont typeface="Courier New" panose="02070309020205020404" pitchFamily="49" charset="0"/>
              <a:buChar char="o"/>
            </a:pPr>
            <a:r>
              <a:rPr lang="en-US"/>
              <a:t>Accessed from different websites</a:t>
            </a:r>
          </a:p>
          <a:p>
            <a:pPr marL="171450" indent="-171450" algn="l">
              <a:buFont typeface="Courier New" panose="02070309020205020404" pitchFamily="49" charset="0"/>
              <a:buChar char="o"/>
            </a:pPr>
            <a:r>
              <a:rPr lang="en-US"/>
              <a:t>Limited data analysis</a:t>
            </a:r>
          </a:p>
          <a:p>
            <a:pPr marL="171450" indent="-171450" algn="l">
              <a:buFont typeface="Courier New" panose="02070309020205020404" pitchFamily="49" charset="0"/>
              <a:buChar char="o"/>
            </a:pPr>
            <a:r>
              <a:rPr lang="en-US"/>
              <a:t>Backer</a:t>
            </a:r>
            <a:r>
              <a:rPr lang="en-SG"/>
              <a:t>:</a:t>
            </a:r>
            <a:r>
              <a:rPr lang="zh-CN" altLang="en-US"/>
              <a:t> </a:t>
            </a:r>
            <a:r>
              <a:rPr lang="en-SG" altLang="zh-CN"/>
              <a:t>successful</a:t>
            </a:r>
            <a:r>
              <a:rPr lang="zh-CN" altLang="en-US"/>
              <a:t> </a:t>
            </a:r>
            <a:r>
              <a:rPr lang="en-SG" altLang="zh-CN"/>
              <a:t>project, historical data</a:t>
            </a:r>
            <a:endParaRPr lang="en-US"/>
          </a:p>
        </p:txBody>
      </p:sp>
      <p:sp>
        <p:nvSpPr>
          <p:cNvPr id="15" name="Google Shape;5157;p37">
            <a:extLst>
              <a:ext uri="{FF2B5EF4-FFF2-40B4-BE49-F238E27FC236}">
                <a16:creationId xmlns:a16="http://schemas.microsoft.com/office/drawing/2014/main" id="{1EC27A3A-BAC0-4E0C-81BC-F25C4EA982D7}"/>
              </a:ext>
            </a:extLst>
          </p:cNvPr>
          <p:cNvSpPr txBox="1">
            <a:spLocks/>
          </p:cNvSpPr>
          <p:nvPr/>
        </p:nvSpPr>
        <p:spPr>
          <a:xfrm>
            <a:off x="814701" y="1407750"/>
            <a:ext cx="3736890" cy="37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a:latin typeface="Staatliches" panose="020B0604020202020204" charset="0"/>
              </a:rPr>
              <a:t>Dispersed info &amp; limited resources</a:t>
            </a:r>
            <a:endParaRPr lang="en-SG" sz="2000">
              <a:latin typeface="Staatliches" panose="020B0604020202020204" charset="0"/>
            </a:endParaRPr>
          </a:p>
        </p:txBody>
      </p:sp>
      <p:sp>
        <p:nvSpPr>
          <p:cNvPr id="16" name="Google Shape;5157;p37">
            <a:extLst>
              <a:ext uri="{FF2B5EF4-FFF2-40B4-BE49-F238E27FC236}">
                <a16:creationId xmlns:a16="http://schemas.microsoft.com/office/drawing/2014/main" id="{43D0D725-2156-4D55-BECC-5BCD790D3D08}"/>
              </a:ext>
            </a:extLst>
          </p:cNvPr>
          <p:cNvSpPr txBox="1">
            <a:spLocks/>
          </p:cNvSpPr>
          <p:nvPr/>
        </p:nvSpPr>
        <p:spPr>
          <a:xfrm>
            <a:off x="823805" y="2821750"/>
            <a:ext cx="3736890" cy="37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a:latin typeface="Staatliches" panose="020B0604020202020204" charset="0"/>
              </a:rPr>
              <a:t>Too many factors to consider in project planning</a:t>
            </a:r>
            <a:endParaRPr lang="en-SG" sz="2000">
              <a:latin typeface="Staatliches" panose="020B0604020202020204" charset="0"/>
            </a:endParaRPr>
          </a:p>
        </p:txBody>
      </p:sp>
      <p:sp>
        <p:nvSpPr>
          <p:cNvPr id="17" name="Google Shape;5156;p37">
            <a:extLst>
              <a:ext uri="{FF2B5EF4-FFF2-40B4-BE49-F238E27FC236}">
                <a16:creationId xmlns:a16="http://schemas.microsoft.com/office/drawing/2014/main" id="{D030EFBD-1BA4-48CA-9F3F-24F45AED4259}"/>
              </a:ext>
            </a:extLst>
          </p:cNvPr>
          <p:cNvSpPr txBox="1">
            <a:spLocks/>
          </p:cNvSpPr>
          <p:nvPr/>
        </p:nvSpPr>
        <p:spPr>
          <a:xfrm>
            <a:off x="823805" y="3001576"/>
            <a:ext cx="3493800" cy="57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lt1"/>
              </a:buClr>
              <a:buSzPts val="1100"/>
              <a:buFont typeface="Dosis ExtraLight"/>
              <a:buNone/>
              <a:defRPr sz="1200" b="0" i="0" u="none" strike="noStrike" cap="none">
                <a:solidFill>
                  <a:schemeClr val="lt1"/>
                </a:solidFill>
                <a:latin typeface="Dosis ExtraLight"/>
                <a:ea typeface="Dosis ExtraLight"/>
                <a:cs typeface="Dosis ExtraLight"/>
                <a:sym typeface="Dosis ExtraLight"/>
              </a:defRPr>
            </a:lvl1pPr>
            <a:lvl2pPr marL="914400" marR="0" lvl="1"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2pPr>
            <a:lvl3pPr marL="1371600" marR="0" lvl="2"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3pPr>
            <a:lvl4pPr marL="1828800" marR="0" lvl="3"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4pPr>
            <a:lvl5pPr marL="2286000" marR="0" lvl="4"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5pPr>
            <a:lvl6pPr marL="2743200" marR="0" lvl="5"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6pPr>
            <a:lvl7pPr marL="3200400" marR="0" lvl="6"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7pPr>
            <a:lvl8pPr marL="3657600" marR="0" lvl="7"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8pPr>
            <a:lvl9pPr marL="4114800" marR="0" lvl="8"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9pPr>
          </a:lstStyle>
          <a:p>
            <a:pPr marL="171450" indent="-171450" algn="l">
              <a:buFont typeface="Courier New" panose="02070309020205020404" pitchFamily="49" charset="0"/>
              <a:buChar char="o"/>
            </a:pPr>
            <a:r>
              <a:rPr lang="en-US"/>
              <a:t>Different factors to consider </a:t>
            </a:r>
          </a:p>
        </p:txBody>
      </p:sp>
      <p:sp>
        <p:nvSpPr>
          <p:cNvPr id="18" name="Google Shape;5157;p37">
            <a:extLst>
              <a:ext uri="{FF2B5EF4-FFF2-40B4-BE49-F238E27FC236}">
                <a16:creationId xmlns:a16="http://schemas.microsoft.com/office/drawing/2014/main" id="{5520FA27-967E-44D2-A4E8-B180A391E375}"/>
              </a:ext>
            </a:extLst>
          </p:cNvPr>
          <p:cNvSpPr txBox="1">
            <a:spLocks/>
          </p:cNvSpPr>
          <p:nvPr/>
        </p:nvSpPr>
        <p:spPr>
          <a:xfrm>
            <a:off x="823805" y="3562719"/>
            <a:ext cx="3736890" cy="37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a:latin typeface="Staatliches" panose="020B0604020202020204" charset="0"/>
              </a:rPr>
              <a:t>Making the choice</a:t>
            </a:r>
            <a:endParaRPr lang="en-SG" sz="2000">
              <a:latin typeface="Staatliches" panose="020B0604020202020204" charset="0"/>
            </a:endParaRPr>
          </a:p>
        </p:txBody>
      </p:sp>
      <p:sp>
        <p:nvSpPr>
          <p:cNvPr id="19" name="Google Shape;5156;p37">
            <a:extLst>
              <a:ext uri="{FF2B5EF4-FFF2-40B4-BE49-F238E27FC236}">
                <a16:creationId xmlns:a16="http://schemas.microsoft.com/office/drawing/2014/main" id="{94380C80-4AB3-487D-BE57-FD9710029ABA}"/>
              </a:ext>
            </a:extLst>
          </p:cNvPr>
          <p:cNvSpPr txBox="1">
            <a:spLocks/>
          </p:cNvSpPr>
          <p:nvPr/>
        </p:nvSpPr>
        <p:spPr>
          <a:xfrm>
            <a:off x="814701" y="3770319"/>
            <a:ext cx="3493800" cy="57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lt1"/>
              </a:buClr>
              <a:buSzPts val="1100"/>
              <a:buFont typeface="Dosis ExtraLight"/>
              <a:buNone/>
              <a:defRPr sz="1200" b="0" i="0" u="none" strike="noStrike" cap="none">
                <a:solidFill>
                  <a:schemeClr val="lt1"/>
                </a:solidFill>
                <a:latin typeface="Dosis ExtraLight"/>
                <a:ea typeface="Dosis ExtraLight"/>
                <a:cs typeface="Dosis ExtraLight"/>
                <a:sym typeface="Dosis ExtraLight"/>
              </a:defRPr>
            </a:lvl1pPr>
            <a:lvl2pPr marL="914400" marR="0" lvl="1"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2pPr>
            <a:lvl3pPr marL="1371600" marR="0" lvl="2"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3pPr>
            <a:lvl4pPr marL="1828800" marR="0" lvl="3"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4pPr>
            <a:lvl5pPr marL="2286000" marR="0" lvl="4"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5pPr>
            <a:lvl6pPr marL="2743200" marR="0" lvl="5"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6pPr>
            <a:lvl7pPr marL="3200400" marR="0" lvl="6"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7pPr>
            <a:lvl8pPr marL="3657600" marR="0" lvl="7"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8pPr>
            <a:lvl9pPr marL="4114800" marR="0" lvl="8"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9pPr>
          </a:lstStyle>
          <a:p>
            <a:pPr marL="171450" indent="-171450" algn="l">
              <a:buFont typeface="Courier New" panose="02070309020205020404" pitchFamily="49" charset="0"/>
              <a:buChar char="o"/>
            </a:pPr>
            <a:r>
              <a:rPr lang="en-US"/>
              <a:t>Backer</a:t>
            </a:r>
            <a:r>
              <a:rPr lang="en-SG"/>
              <a:t>:</a:t>
            </a:r>
            <a:r>
              <a:rPr lang="zh-CN" altLang="en-US"/>
              <a:t> </a:t>
            </a:r>
            <a:r>
              <a:rPr lang="en-SG" altLang="zh-CN"/>
              <a:t>successful</a:t>
            </a:r>
            <a:r>
              <a:rPr lang="zh-CN" altLang="en-US"/>
              <a:t> </a:t>
            </a:r>
            <a:r>
              <a:rPr lang="en-SG" altLang="zh-CN"/>
              <a:t>project, historical data</a:t>
            </a:r>
          </a:p>
          <a:p>
            <a:pPr marL="171450" indent="-171450" algn="l">
              <a:buFont typeface="Courier New" panose="02070309020205020404" pitchFamily="49" charset="0"/>
              <a:buChar char="o"/>
            </a:pPr>
            <a:r>
              <a:rPr lang="en-SG"/>
              <a:t>Creator:</a:t>
            </a:r>
            <a:r>
              <a:rPr lang="zh-CN" altLang="en-US"/>
              <a:t> </a:t>
            </a:r>
            <a:r>
              <a:rPr lang="en-US"/>
              <a:t>What’s the optimal amount, date, topic, success rate etc.</a:t>
            </a:r>
          </a:p>
          <a:p>
            <a:pPr marL="171450" indent="-171450" algn="l">
              <a:buFont typeface="Courier New" panose="02070309020205020404" pitchFamily="49" charset="0"/>
              <a:buChar char="o"/>
            </a:pPr>
            <a:endParaRPr lang="en-US"/>
          </a:p>
        </p:txBody>
      </p:sp>
      <p:sp>
        <p:nvSpPr>
          <p:cNvPr id="22" name="Google Shape;5157;p37">
            <a:extLst>
              <a:ext uri="{FF2B5EF4-FFF2-40B4-BE49-F238E27FC236}">
                <a16:creationId xmlns:a16="http://schemas.microsoft.com/office/drawing/2014/main" id="{804EB540-181F-4960-BED8-11FB68E92D59}"/>
              </a:ext>
            </a:extLst>
          </p:cNvPr>
          <p:cNvSpPr txBox="1">
            <a:spLocks/>
          </p:cNvSpPr>
          <p:nvPr/>
        </p:nvSpPr>
        <p:spPr>
          <a:xfrm>
            <a:off x="4701703" y="1405834"/>
            <a:ext cx="3736890" cy="37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a:latin typeface="Staatliches" panose="020B0604020202020204" charset="0"/>
              </a:rPr>
              <a:t>A comprehensive dashboard</a:t>
            </a:r>
            <a:endParaRPr lang="en-SG" sz="2000">
              <a:latin typeface="Staatliches" panose="020B0604020202020204" charset="0"/>
            </a:endParaRPr>
          </a:p>
        </p:txBody>
      </p:sp>
      <p:sp>
        <p:nvSpPr>
          <p:cNvPr id="26" name="Google Shape;5156;p37">
            <a:extLst>
              <a:ext uri="{FF2B5EF4-FFF2-40B4-BE49-F238E27FC236}">
                <a16:creationId xmlns:a16="http://schemas.microsoft.com/office/drawing/2014/main" id="{311EED02-B535-4C2A-B8C6-7924A7C8443B}"/>
              </a:ext>
            </a:extLst>
          </p:cNvPr>
          <p:cNvSpPr txBox="1">
            <a:spLocks/>
          </p:cNvSpPr>
          <p:nvPr/>
        </p:nvSpPr>
        <p:spPr>
          <a:xfrm>
            <a:off x="4765040" y="1566160"/>
            <a:ext cx="3493800" cy="7920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lt1"/>
              </a:buClr>
              <a:buSzPts val="1100"/>
              <a:buFont typeface="Dosis ExtraLight"/>
              <a:buNone/>
              <a:defRPr sz="1200" b="0" i="0" u="none" strike="noStrike" cap="none">
                <a:solidFill>
                  <a:schemeClr val="lt1"/>
                </a:solidFill>
                <a:latin typeface="Dosis ExtraLight"/>
                <a:ea typeface="Dosis ExtraLight"/>
                <a:cs typeface="Dosis ExtraLight"/>
                <a:sym typeface="Dosis ExtraLight"/>
              </a:defRPr>
            </a:lvl1pPr>
            <a:lvl2pPr marL="914400" marR="0" lvl="1"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2pPr>
            <a:lvl3pPr marL="1371600" marR="0" lvl="2"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3pPr>
            <a:lvl4pPr marL="1828800" marR="0" lvl="3"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4pPr>
            <a:lvl5pPr marL="2286000" marR="0" lvl="4"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5pPr>
            <a:lvl6pPr marL="2743200" marR="0" lvl="5"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6pPr>
            <a:lvl7pPr marL="3200400" marR="0" lvl="6"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7pPr>
            <a:lvl8pPr marL="3657600" marR="0" lvl="7"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8pPr>
            <a:lvl9pPr marL="4114800" marR="0" lvl="8"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9pPr>
          </a:lstStyle>
          <a:p>
            <a:pPr marL="171450" indent="-171450" algn="l">
              <a:buFont typeface="Courier New" panose="02070309020205020404" pitchFamily="49" charset="0"/>
              <a:buChar char="o"/>
            </a:pPr>
            <a:r>
              <a:rPr lang="en-US"/>
              <a:t>One stop shop</a:t>
            </a:r>
          </a:p>
          <a:p>
            <a:pPr marL="171450" indent="-171450" algn="l">
              <a:buFont typeface="Courier New" panose="02070309020205020404" pitchFamily="49" charset="0"/>
              <a:buChar char="o"/>
            </a:pPr>
            <a:r>
              <a:rPr lang="en-US"/>
              <a:t>Rich exploratory data analysis</a:t>
            </a:r>
          </a:p>
          <a:p>
            <a:pPr marL="171450" indent="-171450" algn="l">
              <a:buFont typeface="Courier New" panose="02070309020205020404" pitchFamily="49" charset="0"/>
              <a:buChar char="o"/>
            </a:pPr>
            <a:r>
              <a:rPr lang="en-US"/>
              <a:t>Useful to creators and backers</a:t>
            </a:r>
          </a:p>
        </p:txBody>
      </p:sp>
      <p:sp>
        <p:nvSpPr>
          <p:cNvPr id="27" name="Google Shape;5157;p37">
            <a:extLst>
              <a:ext uri="{FF2B5EF4-FFF2-40B4-BE49-F238E27FC236}">
                <a16:creationId xmlns:a16="http://schemas.microsoft.com/office/drawing/2014/main" id="{1B866F14-C4BB-4334-8CB4-81658BDD2A17}"/>
              </a:ext>
            </a:extLst>
          </p:cNvPr>
          <p:cNvSpPr txBox="1">
            <a:spLocks/>
          </p:cNvSpPr>
          <p:nvPr/>
        </p:nvSpPr>
        <p:spPr>
          <a:xfrm>
            <a:off x="4701703" y="2518515"/>
            <a:ext cx="3736890" cy="37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a:latin typeface="Staatliches" panose="020B0604020202020204" charset="0"/>
              </a:rPr>
              <a:t>ISOLATE the variables that matter</a:t>
            </a:r>
            <a:endParaRPr lang="en-SG" sz="2000">
              <a:latin typeface="Staatliches" panose="020B0604020202020204" charset="0"/>
            </a:endParaRPr>
          </a:p>
        </p:txBody>
      </p:sp>
      <p:sp>
        <p:nvSpPr>
          <p:cNvPr id="28" name="Google Shape;5157;p37">
            <a:extLst>
              <a:ext uri="{FF2B5EF4-FFF2-40B4-BE49-F238E27FC236}">
                <a16:creationId xmlns:a16="http://schemas.microsoft.com/office/drawing/2014/main" id="{FD5E1D19-1CBD-4695-8B3B-DCB93D85C9BE}"/>
              </a:ext>
            </a:extLst>
          </p:cNvPr>
          <p:cNvSpPr txBox="1">
            <a:spLocks/>
          </p:cNvSpPr>
          <p:nvPr/>
        </p:nvSpPr>
        <p:spPr>
          <a:xfrm>
            <a:off x="4701703" y="3577241"/>
            <a:ext cx="3736890" cy="37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a:latin typeface="Staatliches" panose="020B0604020202020204" charset="0"/>
              </a:rPr>
              <a:t>DATA-DRIVEN DECISION making</a:t>
            </a:r>
            <a:endParaRPr lang="en-SG" sz="2000">
              <a:latin typeface="Staatliches" panose="020B0604020202020204" charset="0"/>
            </a:endParaRPr>
          </a:p>
        </p:txBody>
      </p:sp>
      <p:sp>
        <p:nvSpPr>
          <p:cNvPr id="29" name="Google Shape;5156;p37">
            <a:extLst>
              <a:ext uri="{FF2B5EF4-FFF2-40B4-BE49-F238E27FC236}">
                <a16:creationId xmlns:a16="http://schemas.microsoft.com/office/drawing/2014/main" id="{E5D19CF4-A026-4C1D-8EFF-D448CABE5A24}"/>
              </a:ext>
            </a:extLst>
          </p:cNvPr>
          <p:cNvSpPr txBox="1">
            <a:spLocks/>
          </p:cNvSpPr>
          <p:nvPr/>
        </p:nvSpPr>
        <p:spPr>
          <a:xfrm>
            <a:off x="4765040" y="3732465"/>
            <a:ext cx="3493800" cy="8676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lt1"/>
              </a:buClr>
              <a:buSzPts val="1100"/>
              <a:buFont typeface="Dosis ExtraLight"/>
              <a:buNone/>
              <a:defRPr sz="1200" b="0" i="0" u="none" strike="noStrike" cap="none">
                <a:solidFill>
                  <a:schemeClr val="lt1"/>
                </a:solidFill>
                <a:latin typeface="Dosis ExtraLight"/>
                <a:ea typeface="Dosis ExtraLight"/>
                <a:cs typeface="Dosis ExtraLight"/>
                <a:sym typeface="Dosis ExtraLight"/>
              </a:defRPr>
            </a:lvl1pPr>
            <a:lvl2pPr marL="914400" marR="0" lvl="1"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2pPr>
            <a:lvl3pPr marL="1371600" marR="0" lvl="2"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3pPr>
            <a:lvl4pPr marL="1828800" marR="0" lvl="3"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4pPr>
            <a:lvl5pPr marL="2286000" marR="0" lvl="4"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5pPr>
            <a:lvl6pPr marL="2743200" marR="0" lvl="5"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6pPr>
            <a:lvl7pPr marL="3200400" marR="0" lvl="6"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7pPr>
            <a:lvl8pPr marL="3657600" marR="0" lvl="7"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8pPr>
            <a:lvl9pPr marL="4114800" marR="0" lvl="8"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9pPr>
          </a:lstStyle>
          <a:p>
            <a:pPr marL="171450" indent="-171450" algn="l">
              <a:buFont typeface="Courier New" panose="02070309020205020404" pitchFamily="49" charset="0"/>
              <a:buChar char="o"/>
            </a:pPr>
            <a:r>
              <a:rPr lang="en-US"/>
              <a:t>Backers can use our logit models to determine a project’s likelihood of success</a:t>
            </a:r>
          </a:p>
          <a:p>
            <a:pPr marL="171450" indent="-171450" algn="l">
              <a:buFont typeface="Courier New" panose="02070309020205020404" pitchFamily="49" charset="0"/>
              <a:buChar char="o"/>
            </a:pPr>
            <a:r>
              <a:rPr lang="en-US"/>
              <a:t>Creators can use our MLR and logit models to help set goals and other aspects of their campaign</a:t>
            </a:r>
          </a:p>
        </p:txBody>
      </p:sp>
      <p:sp>
        <p:nvSpPr>
          <p:cNvPr id="30" name="Google Shape;5156;p37">
            <a:extLst>
              <a:ext uri="{FF2B5EF4-FFF2-40B4-BE49-F238E27FC236}">
                <a16:creationId xmlns:a16="http://schemas.microsoft.com/office/drawing/2014/main" id="{A3C00AA1-345B-4F65-8D2D-73B96DAB62AF}"/>
              </a:ext>
            </a:extLst>
          </p:cNvPr>
          <p:cNvSpPr txBox="1">
            <a:spLocks/>
          </p:cNvSpPr>
          <p:nvPr/>
        </p:nvSpPr>
        <p:spPr>
          <a:xfrm>
            <a:off x="4765040" y="2758528"/>
            <a:ext cx="3493800" cy="57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lt1"/>
              </a:buClr>
              <a:buSzPts val="1100"/>
              <a:buFont typeface="Dosis ExtraLight"/>
              <a:buNone/>
              <a:defRPr sz="1200" b="0" i="0" u="none" strike="noStrike" cap="none">
                <a:solidFill>
                  <a:schemeClr val="lt1"/>
                </a:solidFill>
                <a:latin typeface="Dosis ExtraLight"/>
                <a:ea typeface="Dosis ExtraLight"/>
                <a:cs typeface="Dosis ExtraLight"/>
                <a:sym typeface="Dosis ExtraLight"/>
              </a:defRPr>
            </a:lvl1pPr>
            <a:lvl2pPr marL="914400" marR="0" lvl="1"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2pPr>
            <a:lvl3pPr marL="1371600" marR="0" lvl="2"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3pPr>
            <a:lvl4pPr marL="1828800" marR="0" lvl="3"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4pPr>
            <a:lvl5pPr marL="2286000" marR="0" lvl="4"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5pPr>
            <a:lvl6pPr marL="2743200" marR="0" lvl="5"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6pPr>
            <a:lvl7pPr marL="3200400" marR="0" lvl="6"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7pPr>
            <a:lvl8pPr marL="3657600" marR="0" lvl="7"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8pPr>
            <a:lvl9pPr marL="4114800" marR="0" lvl="8"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9pPr>
          </a:lstStyle>
          <a:p>
            <a:pPr marL="171450" indent="-171450" algn="l">
              <a:buFont typeface="Courier New" panose="02070309020205020404" pitchFamily="49" charset="0"/>
              <a:buChar char="o"/>
            </a:pPr>
            <a:r>
              <a:rPr lang="en-US"/>
              <a:t>Through exploratory data analysis and modelling, creators can narrow down the factors that have the greatest impact on their project’s success.</a:t>
            </a:r>
          </a:p>
        </p:txBody>
      </p:sp>
    </p:spTree>
    <p:extLst>
      <p:ext uri="{BB962C8B-B14F-4D97-AF65-F5344CB8AC3E}">
        <p14:creationId xmlns:p14="http://schemas.microsoft.com/office/powerpoint/2010/main" val="307747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2" grpId="0"/>
      <p:bldP spid="26" grpId="0"/>
      <p:bldP spid="27" grpId="0"/>
      <p:bldP spid="28" grpId="0"/>
      <p:bldP spid="29"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59" name="Rectangle 58">
            <a:extLst>
              <a:ext uri="{FF2B5EF4-FFF2-40B4-BE49-F238E27FC236}">
                <a16:creationId xmlns:a16="http://schemas.microsoft.com/office/drawing/2014/main" id="{609709F4-DEA4-47A4-B7C8-CD8426FE1203}"/>
              </a:ext>
            </a:extLst>
          </p:cNvPr>
          <p:cNvSpPr/>
          <p:nvPr/>
        </p:nvSpPr>
        <p:spPr>
          <a:xfrm>
            <a:off x="0" y="510099"/>
            <a:ext cx="4818832" cy="405219"/>
          </a:xfrm>
          <a:prstGeom prst="rect">
            <a:avLst/>
          </a:prstGeom>
          <a:solidFill>
            <a:srgbClr val="37474F"/>
          </a:solidFill>
          <a:ln>
            <a:solidFill>
              <a:srgbClr val="3747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5" name="Google Shape;495;p27"/>
          <p:cNvSpPr txBox="1">
            <a:spLocks noGrp="1"/>
          </p:cNvSpPr>
          <p:nvPr>
            <p:ph type="subTitle" idx="7"/>
          </p:nvPr>
        </p:nvSpPr>
        <p:spPr>
          <a:xfrm>
            <a:off x="1455675" y="2118475"/>
            <a:ext cx="2887500" cy="57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Our study and app is based on </a:t>
            </a:r>
            <a:r>
              <a:rPr lang="en-US" b="1" u="sng"/>
              <a:t>5 years worth </a:t>
            </a:r>
            <a:r>
              <a:rPr lang="en-US"/>
              <a:t>of data and insights (2016-2020).</a:t>
            </a:r>
            <a:endParaRPr/>
          </a:p>
        </p:txBody>
      </p:sp>
      <p:sp>
        <p:nvSpPr>
          <p:cNvPr id="496" name="Google Shape;496;p27"/>
          <p:cNvSpPr txBox="1">
            <a:spLocks noGrp="1"/>
          </p:cNvSpPr>
          <p:nvPr>
            <p:ph type="subTitle" idx="2"/>
          </p:nvPr>
        </p:nvSpPr>
        <p:spPr>
          <a:xfrm>
            <a:off x="1452435" y="3816301"/>
            <a:ext cx="2385000" cy="2646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2000"/>
              <a:t>ANALYTICAL APPROACH</a:t>
            </a:r>
            <a:endParaRPr sz="2000"/>
          </a:p>
        </p:txBody>
      </p:sp>
      <p:sp>
        <p:nvSpPr>
          <p:cNvPr id="497" name="Google Shape;497;p27"/>
          <p:cNvSpPr txBox="1">
            <a:spLocks noGrp="1"/>
          </p:cNvSpPr>
          <p:nvPr>
            <p:ph type="subTitle" idx="3"/>
          </p:nvPr>
        </p:nvSpPr>
        <p:spPr>
          <a:xfrm>
            <a:off x="1452435" y="3976926"/>
            <a:ext cx="2887500" cy="57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approach is </a:t>
            </a:r>
            <a:r>
              <a:rPr lang="en" b="1" u="sng"/>
              <a:t>unique</a:t>
            </a:r>
            <a:r>
              <a:rPr lang="en"/>
              <a:t>: we predict pledge amount, staff pick, and success rate using variables like </a:t>
            </a:r>
            <a:r>
              <a:rPr lang="en-US"/>
              <a:t>project locations.</a:t>
            </a:r>
            <a:endParaRPr/>
          </a:p>
        </p:txBody>
      </p:sp>
      <p:sp>
        <p:nvSpPr>
          <p:cNvPr id="498" name="Google Shape;498;p27"/>
          <p:cNvSpPr txBox="1">
            <a:spLocks noGrp="1"/>
          </p:cNvSpPr>
          <p:nvPr>
            <p:ph type="subTitle" idx="1"/>
          </p:nvPr>
        </p:nvSpPr>
        <p:spPr>
          <a:xfrm>
            <a:off x="5207349" y="3796621"/>
            <a:ext cx="2962524" cy="3000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sz="2000"/>
              <a:t>R</a:t>
            </a:r>
            <a:r>
              <a:rPr lang="en" sz="2000"/>
              <a:t>obust and flexible models</a:t>
            </a:r>
            <a:endParaRPr sz="2000"/>
          </a:p>
        </p:txBody>
      </p:sp>
      <p:sp>
        <p:nvSpPr>
          <p:cNvPr id="499" name="Google Shape;499;p27"/>
          <p:cNvSpPr txBox="1">
            <a:spLocks noGrp="1"/>
          </p:cNvSpPr>
          <p:nvPr>
            <p:ph type="subTitle" idx="4"/>
          </p:nvPr>
        </p:nvSpPr>
        <p:spPr>
          <a:xfrm>
            <a:off x="5207350" y="3977375"/>
            <a:ext cx="2887500" cy="57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Our models are </a:t>
            </a:r>
            <a:r>
              <a:rPr lang="en-US" b="1" u="sng"/>
              <a:t>flexible</a:t>
            </a:r>
            <a:r>
              <a:rPr lang="en-US"/>
              <a:t> and allow creators and backers to </a:t>
            </a:r>
            <a:r>
              <a:rPr lang="en-US" b="1" u="sng"/>
              <a:t>change</a:t>
            </a:r>
            <a:r>
              <a:rPr lang="en-US"/>
              <a:t> variables over the lifetime of a project to get more up to date predictions.</a:t>
            </a:r>
            <a:endParaRPr/>
          </a:p>
        </p:txBody>
      </p:sp>
      <p:sp>
        <p:nvSpPr>
          <p:cNvPr id="500" name="Google Shape;500;p27"/>
          <p:cNvSpPr txBox="1">
            <a:spLocks noGrp="1"/>
          </p:cNvSpPr>
          <p:nvPr>
            <p:ph type="subTitle" idx="8"/>
          </p:nvPr>
        </p:nvSpPr>
        <p:spPr>
          <a:xfrm>
            <a:off x="5282373" y="2091833"/>
            <a:ext cx="2887500" cy="730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Our app is the </a:t>
            </a:r>
            <a:r>
              <a:rPr lang="en-US" b="1" u="sng"/>
              <a:t>most comprehensive</a:t>
            </a:r>
            <a:r>
              <a:rPr lang="en-US"/>
              <a:t> out in the market, and it makes it easy for users to visualize and explore historical data.</a:t>
            </a:r>
            <a:endParaRPr/>
          </a:p>
        </p:txBody>
      </p:sp>
      <p:sp>
        <p:nvSpPr>
          <p:cNvPr id="501" name="Google Shape;501;p27"/>
          <p:cNvSpPr txBox="1">
            <a:spLocks noGrp="1"/>
          </p:cNvSpPr>
          <p:nvPr>
            <p:ph type="ctrTitle"/>
          </p:nvPr>
        </p:nvSpPr>
        <p:spPr>
          <a:xfrm>
            <a:off x="830350" y="347824"/>
            <a:ext cx="7264500" cy="50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WHAT </a:t>
            </a:r>
            <a:r>
              <a:rPr lang="en" sz="3200" u="sng"/>
              <a:t>DIFFERENTIATEs</a:t>
            </a:r>
            <a:r>
              <a:rPr lang="en" sz="3200"/>
              <a:t> us?</a:t>
            </a:r>
            <a:endParaRPr sz="3200"/>
          </a:p>
        </p:txBody>
      </p:sp>
      <p:sp>
        <p:nvSpPr>
          <p:cNvPr id="502" name="Google Shape;502;p27"/>
          <p:cNvSpPr txBox="1">
            <a:spLocks noGrp="1"/>
          </p:cNvSpPr>
          <p:nvPr>
            <p:ph type="subTitle" idx="5"/>
          </p:nvPr>
        </p:nvSpPr>
        <p:spPr>
          <a:xfrm>
            <a:off x="5282372" y="1911084"/>
            <a:ext cx="3194060" cy="3000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sz="2000"/>
              <a:t>Exploratory data visualization</a:t>
            </a:r>
            <a:endParaRPr sz="2000"/>
          </a:p>
        </p:txBody>
      </p:sp>
      <p:sp>
        <p:nvSpPr>
          <p:cNvPr id="503" name="Google Shape;503;p27"/>
          <p:cNvSpPr txBox="1">
            <a:spLocks noGrp="1"/>
          </p:cNvSpPr>
          <p:nvPr>
            <p:ph type="subTitle" idx="6"/>
          </p:nvPr>
        </p:nvSpPr>
        <p:spPr>
          <a:xfrm>
            <a:off x="1455675" y="1957850"/>
            <a:ext cx="2385000" cy="2646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sz="2000"/>
              <a:t>DATA</a:t>
            </a:r>
            <a:endParaRPr sz="2000"/>
          </a:p>
        </p:txBody>
      </p:sp>
      <p:grpSp>
        <p:nvGrpSpPr>
          <p:cNvPr id="504" name="Google Shape;504;p27"/>
          <p:cNvGrpSpPr/>
          <p:nvPr/>
        </p:nvGrpSpPr>
        <p:grpSpPr>
          <a:xfrm flipH="1">
            <a:off x="-52554" y="3565861"/>
            <a:ext cx="1082306" cy="1559420"/>
            <a:chOff x="5746200" y="-125075"/>
            <a:chExt cx="337125" cy="485725"/>
          </a:xfrm>
        </p:grpSpPr>
        <p:sp>
          <p:nvSpPr>
            <p:cNvPr id="505" name="Google Shape;505;p27"/>
            <p:cNvSpPr/>
            <p:nvPr/>
          </p:nvSpPr>
          <p:spPr>
            <a:xfrm>
              <a:off x="5834100" y="-125075"/>
              <a:ext cx="249225" cy="261950"/>
            </a:xfrm>
            <a:custGeom>
              <a:avLst/>
              <a:gdLst/>
              <a:ahLst/>
              <a:cxnLst/>
              <a:rect l="l" t="t" r="r" b="b"/>
              <a:pathLst>
                <a:path w="9969" h="10478" extrusionOk="0">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5896575" y="-107050"/>
              <a:ext cx="164425" cy="208550"/>
            </a:xfrm>
            <a:custGeom>
              <a:avLst/>
              <a:gdLst/>
              <a:ahLst/>
              <a:cxnLst/>
              <a:rect l="l" t="t" r="r" b="b"/>
              <a:pathLst>
                <a:path w="6577" h="8342" extrusionOk="0">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5746200" y="18375"/>
              <a:ext cx="331275" cy="342275"/>
            </a:xfrm>
            <a:custGeom>
              <a:avLst/>
              <a:gdLst/>
              <a:ahLst/>
              <a:cxnLst/>
              <a:rect l="l" t="t" r="r" b="b"/>
              <a:pathLst>
                <a:path w="13251" h="13691" extrusionOk="0">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27"/>
          <p:cNvGrpSpPr/>
          <p:nvPr/>
        </p:nvGrpSpPr>
        <p:grpSpPr>
          <a:xfrm>
            <a:off x="1548648" y="1235511"/>
            <a:ext cx="445339" cy="512102"/>
            <a:chOff x="3782450" y="2178300"/>
            <a:chExt cx="322850" cy="371250"/>
          </a:xfrm>
        </p:grpSpPr>
        <p:sp>
          <p:nvSpPr>
            <p:cNvPr id="515" name="Google Shape;515;p27"/>
            <p:cNvSpPr/>
            <p:nvPr/>
          </p:nvSpPr>
          <p:spPr>
            <a:xfrm>
              <a:off x="3782450" y="2185500"/>
              <a:ext cx="322850" cy="363950"/>
            </a:xfrm>
            <a:custGeom>
              <a:avLst/>
              <a:gdLst/>
              <a:ahLst/>
              <a:cxnLst/>
              <a:rect l="l" t="t" r="r" b="b"/>
              <a:pathLst>
                <a:path w="12914" h="14558" extrusionOk="0">
                  <a:moveTo>
                    <a:pt x="10103" y="1"/>
                  </a:moveTo>
                  <a:cubicBezTo>
                    <a:pt x="9909" y="1"/>
                    <a:pt x="9717" y="50"/>
                    <a:pt x="9546" y="149"/>
                  </a:cubicBezTo>
                  <a:lnTo>
                    <a:pt x="1685" y="4677"/>
                  </a:lnTo>
                  <a:cubicBezTo>
                    <a:pt x="645" y="5278"/>
                    <a:pt x="1" y="6395"/>
                    <a:pt x="1" y="7598"/>
                  </a:cubicBezTo>
                  <a:lnTo>
                    <a:pt x="1" y="12469"/>
                  </a:lnTo>
                  <a:cubicBezTo>
                    <a:pt x="1" y="12907"/>
                    <a:pt x="259" y="13303"/>
                    <a:pt x="654" y="13483"/>
                  </a:cubicBezTo>
                  <a:lnTo>
                    <a:pt x="2157" y="14351"/>
                  </a:lnTo>
                  <a:cubicBezTo>
                    <a:pt x="2351" y="14489"/>
                    <a:pt x="2576" y="14558"/>
                    <a:pt x="2802" y="14558"/>
                  </a:cubicBezTo>
                  <a:cubicBezTo>
                    <a:pt x="2997" y="14558"/>
                    <a:pt x="3193" y="14506"/>
                    <a:pt x="3369" y="14402"/>
                  </a:cubicBezTo>
                  <a:lnTo>
                    <a:pt x="11230" y="9883"/>
                  </a:lnTo>
                  <a:cubicBezTo>
                    <a:pt x="12269" y="9282"/>
                    <a:pt x="12905" y="8165"/>
                    <a:pt x="12914" y="6971"/>
                  </a:cubicBezTo>
                  <a:lnTo>
                    <a:pt x="12914" y="2099"/>
                  </a:lnTo>
                  <a:cubicBezTo>
                    <a:pt x="12914" y="1670"/>
                    <a:pt x="12673" y="1283"/>
                    <a:pt x="12287" y="1094"/>
                  </a:cubicBezTo>
                  <a:lnTo>
                    <a:pt x="10620" y="123"/>
                  </a:lnTo>
                  <a:cubicBezTo>
                    <a:pt x="10456" y="42"/>
                    <a:pt x="10279" y="1"/>
                    <a:pt x="10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3824550" y="2209900"/>
              <a:ext cx="280750" cy="339650"/>
            </a:xfrm>
            <a:custGeom>
              <a:avLst/>
              <a:gdLst/>
              <a:ahLst/>
              <a:cxnLst/>
              <a:rect l="l" t="t" r="r" b="b"/>
              <a:pathLst>
                <a:path w="11230" h="13586" extrusionOk="0">
                  <a:moveTo>
                    <a:pt x="10107" y="1"/>
                  </a:moveTo>
                  <a:cubicBezTo>
                    <a:pt x="9919" y="1"/>
                    <a:pt x="9727" y="49"/>
                    <a:pt x="9546" y="153"/>
                  </a:cubicBezTo>
                  <a:lnTo>
                    <a:pt x="1685" y="4680"/>
                  </a:lnTo>
                  <a:cubicBezTo>
                    <a:pt x="645" y="5282"/>
                    <a:pt x="1" y="6390"/>
                    <a:pt x="1" y="7593"/>
                  </a:cubicBezTo>
                  <a:lnTo>
                    <a:pt x="1" y="12464"/>
                  </a:lnTo>
                  <a:cubicBezTo>
                    <a:pt x="1" y="13116"/>
                    <a:pt x="541" y="13585"/>
                    <a:pt x="1128" y="13585"/>
                  </a:cubicBezTo>
                  <a:cubicBezTo>
                    <a:pt x="1314" y="13585"/>
                    <a:pt x="1505" y="13538"/>
                    <a:pt x="1685" y="13435"/>
                  </a:cubicBezTo>
                  <a:lnTo>
                    <a:pt x="9546" y="8907"/>
                  </a:lnTo>
                  <a:cubicBezTo>
                    <a:pt x="10585" y="8306"/>
                    <a:pt x="11230" y="7198"/>
                    <a:pt x="11230" y="5995"/>
                  </a:cubicBezTo>
                  <a:lnTo>
                    <a:pt x="11230" y="1123"/>
                  </a:lnTo>
                  <a:cubicBezTo>
                    <a:pt x="11230" y="466"/>
                    <a:pt x="10692" y="1"/>
                    <a:pt x="10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3824550" y="2209825"/>
              <a:ext cx="280750" cy="201175"/>
            </a:xfrm>
            <a:custGeom>
              <a:avLst/>
              <a:gdLst/>
              <a:ahLst/>
              <a:cxnLst/>
              <a:rect l="l" t="t" r="r" b="b"/>
              <a:pathLst>
                <a:path w="11230" h="8047" extrusionOk="0">
                  <a:moveTo>
                    <a:pt x="10109" y="0"/>
                  </a:moveTo>
                  <a:cubicBezTo>
                    <a:pt x="9921" y="0"/>
                    <a:pt x="9728" y="49"/>
                    <a:pt x="9546" y="156"/>
                  </a:cubicBezTo>
                  <a:lnTo>
                    <a:pt x="1685" y="4683"/>
                  </a:lnTo>
                  <a:cubicBezTo>
                    <a:pt x="645" y="5285"/>
                    <a:pt x="1" y="6393"/>
                    <a:pt x="1" y="7596"/>
                  </a:cubicBezTo>
                  <a:cubicBezTo>
                    <a:pt x="525" y="7896"/>
                    <a:pt x="1107" y="8047"/>
                    <a:pt x="1689" y="8047"/>
                  </a:cubicBezTo>
                  <a:cubicBezTo>
                    <a:pt x="2271" y="8047"/>
                    <a:pt x="2853" y="7896"/>
                    <a:pt x="3377" y="7596"/>
                  </a:cubicBezTo>
                  <a:lnTo>
                    <a:pt x="8652" y="4546"/>
                  </a:lnTo>
                  <a:cubicBezTo>
                    <a:pt x="9941" y="3807"/>
                    <a:pt x="10869" y="2570"/>
                    <a:pt x="11230" y="1126"/>
                  </a:cubicBezTo>
                  <a:cubicBezTo>
                    <a:pt x="11230" y="470"/>
                    <a:pt x="10694" y="0"/>
                    <a:pt x="101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3782450" y="2185500"/>
              <a:ext cx="307175" cy="214025"/>
            </a:xfrm>
            <a:custGeom>
              <a:avLst/>
              <a:gdLst/>
              <a:ahLst/>
              <a:cxnLst/>
              <a:rect l="l" t="t" r="r" b="b"/>
              <a:pathLst>
                <a:path w="12287" h="8561" extrusionOk="0">
                  <a:moveTo>
                    <a:pt x="10103" y="1"/>
                  </a:moveTo>
                  <a:cubicBezTo>
                    <a:pt x="9909" y="1"/>
                    <a:pt x="9717" y="50"/>
                    <a:pt x="9546" y="149"/>
                  </a:cubicBezTo>
                  <a:lnTo>
                    <a:pt x="1685" y="4677"/>
                  </a:lnTo>
                  <a:cubicBezTo>
                    <a:pt x="645" y="5278"/>
                    <a:pt x="1" y="6395"/>
                    <a:pt x="1" y="7598"/>
                  </a:cubicBezTo>
                  <a:lnTo>
                    <a:pt x="1685" y="8560"/>
                  </a:lnTo>
                  <a:cubicBezTo>
                    <a:pt x="1685" y="7357"/>
                    <a:pt x="2329" y="6249"/>
                    <a:pt x="3369" y="5656"/>
                  </a:cubicBezTo>
                  <a:lnTo>
                    <a:pt x="11230" y="1129"/>
                  </a:lnTo>
                  <a:cubicBezTo>
                    <a:pt x="11400" y="1027"/>
                    <a:pt x="11595" y="975"/>
                    <a:pt x="11791" y="975"/>
                  </a:cubicBezTo>
                  <a:cubicBezTo>
                    <a:pt x="11961" y="975"/>
                    <a:pt x="12131" y="1014"/>
                    <a:pt x="12287" y="1094"/>
                  </a:cubicBezTo>
                  <a:lnTo>
                    <a:pt x="10620" y="123"/>
                  </a:lnTo>
                  <a:cubicBezTo>
                    <a:pt x="10456" y="42"/>
                    <a:pt x="10279" y="1"/>
                    <a:pt x="10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3936675" y="2324150"/>
              <a:ext cx="63375" cy="66450"/>
            </a:xfrm>
            <a:custGeom>
              <a:avLst/>
              <a:gdLst/>
              <a:ahLst/>
              <a:cxnLst/>
              <a:rect l="l" t="t" r="r" b="b"/>
              <a:pathLst>
                <a:path w="2535" h="2658" extrusionOk="0">
                  <a:moveTo>
                    <a:pt x="1973" y="1"/>
                  </a:moveTo>
                  <a:cubicBezTo>
                    <a:pt x="1924" y="1"/>
                    <a:pt x="1874" y="14"/>
                    <a:pt x="1831" y="42"/>
                  </a:cubicBezTo>
                  <a:lnTo>
                    <a:pt x="215" y="969"/>
                  </a:lnTo>
                  <a:cubicBezTo>
                    <a:pt x="86" y="1038"/>
                    <a:pt x="1" y="1176"/>
                    <a:pt x="1" y="1330"/>
                  </a:cubicBezTo>
                  <a:lnTo>
                    <a:pt x="1" y="2215"/>
                  </a:lnTo>
                  <a:cubicBezTo>
                    <a:pt x="1" y="2318"/>
                    <a:pt x="61" y="2413"/>
                    <a:pt x="155" y="2464"/>
                  </a:cubicBezTo>
                  <a:lnTo>
                    <a:pt x="430" y="2619"/>
                  </a:lnTo>
                  <a:cubicBezTo>
                    <a:pt x="473" y="2645"/>
                    <a:pt x="520" y="2658"/>
                    <a:pt x="568" y="2658"/>
                  </a:cubicBezTo>
                  <a:cubicBezTo>
                    <a:pt x="615" y="2658"/>
                    <a:pt x="662" y="2645"/>
                    <a:pt x="705" y="2619"/>
                  </a:cubicBezTo>
                  <a:lnTo>
                    <a:pt x="2320" y="1700"/>
                  </a:lnTo>
                  <a:cubicBezTo>
                    <a:pt x="2449" y="1622"/>
                    <a:pt x="2535" y="1485"/>
                    <a:pt x="2535" y="1330"/>
                  </a:cubicBezTo>
                  <a:lnTo>
                    <a:pt x="2535" y="445"/>
                  </a:lnTo>
                  <a:cubicBezTo>
                    <a:pt x="2535" y="351"/>
                    <a:pt x="2492" y="265"/>
                    <a:pt x="2423" y="213"/>
                  </a:cubicBezTo>
                  <a:lnTo>
                    <a:pt x="2131" y="50"/>
                  </a:lnTo>
                  <a:cubicBezTo>
                    <a:pt x="2085" y="18"/>
                    <a:pt x="2029" y="1"/>
                    <a:pt x="1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3943975" y="2328150"/>
              <a:ext cx="56075" cy="62475"/>
            </a:xfrm>
            <a:custGeom>
              <a:avLst/>
              <a:gdLst/>
              <a:ahLst/>
              <a:cxnLst/>
              <a:rect l="l" t="t" r="r" b="b"/>
              <a:pathLst>
                <a:path w="2243" h="2499" extrusionOk="0">
                  <a:moveTo>
                    <a:pt x="1961" y="0"/>
                  </a:moveTo>
                  <a:cubicBezTo>
                    <a:pt x="1915" y="0"/>
                    <a:pt x="1867" y="12"/>
                    <a:pt x="1822" y="36"/>
                  </a:cubicBezTo>
                  <a:lnTo>
                    <a:pt x="215" y="964"/>
                  </a:lnTo>
                  <a:cubicBezTo>
                    <a:pt x="87" y="1041"/>
                    <a:pt x="1" y="1179"/>
                    <a:pt x="1" y="1334"/>
                  </a:cubicBezTo>
                  <a:lnTo>
                    <a:pt x="1" y="2218"/>
                  </a:lnTo>
                  <a:cubicBezTo>
                    <a:pt x="1" y="2381"/>
                    <a:pt x="133" y="2499"/>
                    <a:pt x="279" y="2499"/>
                  </a:cubicBezTo>
                  <a:cubicBezTo>
                    <a:pt x="327" y="2499"/>
                    <a:pt x="375" y="2486"/>
                    <a:pt x="422" y="2459"/>
                  </a:cubicBezTo>
                  <a:lnTo>
                    <a:pt x="2028" y="1540"/>
                  </a:lnTo>
                  <a:cubicBezTo>
                    <a:pt x="2166" y="1462"/>
                    <a:pt x="2243" y="1325"/>
                    <a:pt x="2243" y="1170"/>
                  </a:cubicBezTo>
                  <a:lnTo>
                    <a:pt x="2243" y="285"/>
                  </a:lnTo>
                  <a:cubicBezTo>
                    <a:pt x="2243" y="115"/>
                    <a:pt x="2109" y="0"/>
                    <a:pt x="19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3861925" y="2178300"/>
              <a:ext cx="140925" cy="127350"/>
            </a:xfrm>
            <a:custGeom>
              <a:avLst/>
              <a:gdLst/>
              <a:ahLst/>
              <a:cxnLst/>
              <a:rect l="l" t="t" r="r" b="b"/>
              <a:pathLst>
                <a:path w="5637" h="5094" extrusionOk="0">
                  <a:moveTo>
                    <a:pt x="5077" y="1"/>
                  </a:moveTo>
                  <a:cubicBezTo>
                    <a:pt x="4983" y="1"/>
                    <a:pt x="4886" y="24"/>
                    <a:pt x="4795" y="76"/>
                  </a:cubicBezTo>
                  <a:lnTo>
                    <a:pt x="276" y="2688"/>
                  </a:lnTo>
                  <a:cubicBezTo>
                    <a:pt x="104" y="2791"/>
                    <a:pt x="1" y="2972"/>
                    <a:pt x="1" y="3178"/>
                  </a:cubicBezTo>
                  <a:lnTo>
                    <a:pt x="1" y="4535"/>
                  </a:lnTo>
                  <a:cubicBezTo>
                    <a:pt x="1" y="4845"/>
                    <a:pt x="250" y="5094"/>
                    <a:pt x="559" y="5094"/>
                  </a:cubicBezTo>
                  <a:cubicBezTo>
                    <a:pt x="868" y="5094"/>
                    <a:pt x="1118" y="4845"/>
                    <a:pt x="1118" y="4535"/>
                  </a:cubicBezTo>
                  <a:lnTo>
                    <a:pt x="1118" y="3496"/>
                  </a:lnTo>
                  <a:lnTo>
                    <a:pt x="4520" y="1537"/>
                  </a:lnTo>
                  <a:lnTo>
                    <a:pt x="4520" y="1941"/>
                  </a:lnTo>
                  <a:cubicBezTo>
                    <a:pt x="4520" y="2250"/>
                    <a:pt x="4769" y="2499"/>
                    <a:pt x="5078" y="2499"/>
                  </a:cubicBezTo>
                  <a:cubicBezTo>
                    <a:pt x="5388" y="2499"/>
                    <a:pt x="5637" y="2250"/>
                    <a:pt x="5637" y="1941"/>
                  </a:cubicBezTo>
                  <a:lnTo>
                    <a:pt x="5637" y="566"/>
                  </a:lnTo>
                  <a:cubicBezTo>
                    <a:pt x="5637" y="234"/>
                    <a:pt x="5370" y="1"/>
                    <a:pt x="50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3865575" y="2183275"/>
              <a:ext cx="128700" cy="83725"/>
            </a:xfrm>
            <a:custGeom>
              <a:avLst/>
              <a:gdLst/>
              <a:ahLst/>
              <a:cxnLst/>
              <a:rect l="l" t="t" r="r" b="b"/>
              <a:pathLst>
                <a:path w="5148" h="3349" extrusionOk="0">
                  <a:moveTo>
                    <a:pt x="4344" y="0"/>
                  </a:moveTo>
                  <a:cubicBezTo>
                    <a:pt x="4226" y="0"/>
                    <a:pt x="4106" y="30"/>
                    <a:pt x="3996" y="92"/>
                  </a:cubicBezTo>
                  <a:lnTo>
                    <a:pt x="628" y="2042"/>
                  </a:lnTo>
                  <a:cubicBezTo>
                    <a:pt x="1" y="2395"/>
                    <a:pt x="259" y="3348"/>
                    <a:pt x="980" y="3348"/>
                  </a:cubicBezTo>
                  <a:cubicBezTo>
                    <a:pt x="1100" y="3348"/>
                    <a:pt x="1221" y="3314"/>
                    <a:pt x="1332" y="3254"/>
                  </a:cubicBezTo>
                  <a:lnTo>
                    <a:pt x="4692" y="1312"/>
                  </a:lnTo>
                  <a:cubicBezTo>
                    <a:pt x="5027" y="1115"/>
                    <a:pt x="5147" y="685"/>
                    <a:pt x="4949" y="350"/>
                  </a:cubicBezTo>
                  <a:cubicBezTo>
                    <a:pt x="4822" y="125"/>
                    <a:pt x="4587" y="0"/>
                    <a:pt x="43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3861925" y="2240700"/>
              <a:ext cx="38525" cy="64950"/>
            </a:xfrm>
            <a:custGeom>
              <a:avLst/>
              <a:gdLst/>
              <a:ahLst/>
              <a:cxnLst/>
              <a:rect l="l" t="t" r="r" b="b"/>
              <a:pathLst>
                <a:path w="1541" h="2598" extrusionOk="0">
                  <a:moveTo>
                    <a:pt x="750" y="1"/>
                  </a:moveTo>
                  <a:cubicBezTo>
                    <a:pt x="658" y="1"/>
                    <a:pt x="561" y="25"/>
                    <a:pt x="465" y="80"/>
                  </a:cubicBezTo>
                  <a:lnTo>
                    <a:pt x="276" y="192"/>
                  </a:lnTo>
                  <a:cubicBezTo>
                    <a:pt x="104" y="295"/>
                    <a:pt x="1" y="476"/>
                    <a:pt x="1" y="682"/>
                  </a:cubicBezTo>
                  <a:lnTo>
                    <a:pt x="1" y="2039"/>
                  </a:lnTo>
                  <a:cubicBezTo>
                    <a:pt x="1" y="2349"/>
                    <a:pt x="250" y="2598"/>
                    <a:pt x="559" y="2598"/>
                  </a:cubicBezTo>
                  <a:cubicBezTo>
                    <a:pt x="868" y="2598"/>
                    <a:pt x="1118" y="2349"/>
                    <a:pt x="1118" y="2039"/>
                  </a:cubicBezTo>
                  <a:lnTo>
                    <a:pt x="1118" y="991"/>
                  </a:lnTo>
                  <a:cubicBezTo>
                    <a:pt x="1541" y="618"/>
                    <a:pt x="1210" y="1"/>
                    <a:pt x="7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27"/>
          <p:cNvGrpSpPr/>
          <p:nvPr/>
        </p:nvGrpSpPr>
        <p:grpSpPr>
          <a:xfrm>
            <a:off x="1533993" y="3153210"/>
            <a:ext cx="511964" cy="452167"/>
            <a:chOff x="4998800" y="1632275"/>
            <a:chExt cx="371150" cy="327800"/>
          </a:xfrm>
        </p:grpSpPr>
        <p:sp>
          <p:nvSpPr>
            <p:cNvPr id="533" name="Google Shape;533;p27"/>
            <p:cNvSpPr/>
            <p:nvPr/>
          </p:nvSpPr>
          <p:spPr>
            <a:xfrm>
              <a:off x="4998800" y="1632275"/>
              <a:ext cx="249600" cy="324975"/>
            </a:xfrm>
            <a:custGeom>
              <a:avLst/>
              <a:gdLst/>
              <a:ahLst/>
              <a:cxnLst/>
              <a:rect l="l" t="t" r="r" b="b"/>
              <a:pathLst>
                <a:path w="9984" h="12999" extrusionOk="0">
                  <a:moveTo>
                    <a:pt x="5784" y="1"/>
                  </a:moveTo>
                  <a:cubicBezTo>
                    <a:pt x="5280" y="1"/>
                    <a:pt x="4723" y="161"/>
                    <a:pt x="4132" y="499"/>
                  </a:cubicBezTo>
                  <a:cubicBezTo>
                    <a:pt x="1856" y="1822"/>
                    <a:pt x="0" y="5362"/>
                    <a:pt x="0" y="8403"/>
                  </a:cubicBezTo>
                  <a:cubicBezTo>
                    <a:pt x="0" y="10216"/>
                    <a:pt x="653" y="11290"/>
                    <a:pt x="1667" y="11865"/>
                  </a:cubicBezTo>
                  <a:lnTo>
                    <a:pt x="3205" y="12750"/>
                  </a:lnTo>
                  <a:cubicBezTo>
                    <a:pt x="3509" y="12913"/>
                    <a:pt x="3849" y="12999"/>
                    <a:pt x="4215" y="12999"/>
                  </a:cubicBezTo>
                  <a:cubicBezTo>
                    <a:pt x="4717" y="12999"/>
                    <a:pt x="5270" y="12839"/>
                    <a:pt x="5851" y="12501"/>
                  </a:cubicBezTo>
                  <a:cubicBezTo>
                    <a:pt x="8136" y="11178"/>
                    <a:pt x="9983" y="7647"/>
                    <a:pt x="9983" y="4597"/>
                  </a:cubicBezTo>
                  <a:cubicBezTo>
                    <a:pt x="9983" y="2037"/>
                    <a:pt x="8643" y="1307"/>
                    <a:pt x="8643" y="1307"/>
                  </a:cubicBezTo>
                  <a:lnTo>
                    <a:pt x="6761" y="233"/>
                  </a:lnTo>
                  <a:cubicBezTo>
                    <a:pt x="6467" y="80"/>
                    <a:pt x="6139" y="1"/>
                    <a:pt x="57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5041525" y="1656575"/>
              <a:ext cx="206875" cy="300575"/>
            </a:xfrm>
            <a:custGeom>
              <a:avLst/>
              <a:gdLst/>
              <a:ahLst/>
              <a:cxnLst/>
              <a:rect l="l" t="t" r="r" b="b"/>
              <a:pathLst>
                <a:path w="8275" h="12023" extrusionOk="0">
                  <a:moveTo>
                    <a:pt x="5783" y="0"/>
                  </a:moveTo>
                  <a:cubicBezTo>
                    <a:pt x="5280" y="0"/>
                    <a:pt x="4725" y="160"/>
                    <a:pt x="4142" y="498"/>
                  </a:cubicBezTo>
                  <a:cubicBezTo>
                    <a:pt x="1856" y="1812"/>
                    <a:pt x="1" y="5352"/>
                    <a:pt x="1" y="8402"/>
                  </a:cubicBezTo>
                  <a:cubicBezTo>
                    <a:pt x="1" y="10668"/>
                    <a:pt x="1031" y="12023"/>
                    <a:pt x="2501" y="12023"/>
                  </a:cubicBezTo>
                  <a:cubicBezTo>
                    <a:pt x="3004" y="12023"/>
                    <a:pt x="3559" y="11864"/>
                    <a:pt x="4142" y="11529"/>
                  </a:cubicBezTo>
                  <a:cubicBezTo>
                    <a:pt x="6427" y="10206"/>
                    <a:pt x="8274" y="6675"/>
                    <a:pt x="8274" y="3625"/>
                  </a:cubicBezTo>
                  <a:cubicBezTo>
                    <a:pt x="8274" y="1360"/>
                    <a:pt x="7250" y="0"/>
                    <a:pt x="57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5073325" y="1702550"/>
              <a:ext cx="143500" cy="208725"/>
            </a:xfrm>
            <a:custGeom>
              <a:avLst/>
              <a:gdLst/>
              <a:ahLst/>
              <a:cxnLst/>
              <a:rect l="l" t="t" r="r" b="b"/>
              <a:pathLst>
                <a:path w="5740" h="8349" extrusionOk="0">
                  <a:moveTo>
                    <a:pt x="4008" y="1"/>
                  </a:moveTo>
                  <a:cubicBezTo>
                    <a:pt x="3660" y="1"/>
                    <a:pt x="3275" y="111"/>
                    <a:pt x="2870" y="343"/>
                  </a:cubicBezTo>
                  <a:cubicBezTo>
                    <a:pt x="1289" y="1262"/>
                    <a:pt x="0" y="3719"/>
                    <a:pt x="0" y="5833"/>
                  </a:cubicBezTo>
                  <a:cubicBezTo>
                    <a:pt x="0" y="7408"/>
                    <a:pt x="716" y="8348"/>
                    <a:pt x="1735" y="8348"/>
                  </a:cubicBezTo>
                  <a:cubicBezTo>
                    <a:pt x="2083" y="8348"/>
                    <a:pt x="2467" y="8238"/>
                    <a:pt x="2870" y="8006"/>
                  </a:cubicBezTo>
                  <a:cubicBezTo>
                    <a:pt x="4451" y="7087"/>
                    <a:pt x="5739" y="4630"/>
                    <a:pt x="5739" y="2516"/>
                  </a:cubicBezTo>
                  <a:cubicBezTo>
                    <a:pt x="5739" y="941"/>
                    <a:pt x="5028" y="1"/>
                    <a:pt x="40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5105975" y="1750025"/>
              <a:ext cx="78200" cy="113775"/>
            </a:xfrm>
            <a:custGeom>
              <a:avLst/>
              <a:gdLst/>
              <a:ahLst/>
              <a:cxnLst/>
              <a:rect l="l" t="t" r="r" b="b"/>
              <a:pathLst>
                <a:path w="3128" h="4551" extrusionOk="0">
                  <a:moveTo>
                    <a:pt x="2185" y="1"/>
                  </a:moveTo>
                  <a:cubicBezTo>
                    <a:pt x="1995" y="1"/>
                    <a:pt x="1785" y="61"/>
                    <a:pt x="1564" y="188"/>
                  </a:cubicBezTo>
                  <a:cubicBezTo>
                    <a:pt x="696" y="686"/>
                    <a:pt x="0" y="2035"/>
                    <a:pt x="0" y="3186"/>
                  </a:cubicBezTo>
                  <a:cubicBezTo>
                    <a:pt x="0" y="4038"/>
                    <a:pt x="386" y="4550"/>
                    <a:pt x="942" y="4550"/>
                  </a:cubicBezTo>
                  <a:cubicBezTo>
                    <a:pt x="1133" y="4550"/>
                    <a:pt x="1343" y="4490"/>
                    <a:pt x="1564" y="4363"/>
                  </a:cubicBezTo>
                  <a:cubicBezTo>
                    <a:pt x="2431" y="3865"/>
                    <a:pt x="3127" y="2525"/>
                    <a:pt x="3127" y="1373"/>
                  </a:cubicBezTo>
                  <a:cubicBezTo>
                    <a:pt x="3127" y="515"/>
                    <a:pt x="2741" y="1"/>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5240425" y="1863400"/>
              <a:ext cx="91300" cy="96675"/>
            </a:xfrm>
            <a:custGeom>
              <a:avLst/>
              <a:gdLst/>
              <a:ahLst/>
              <a:cxnLst/>
              <a:rect l="l" t="t" r="r" b="b"/>
              <a:pathLst>
                <a:path w="3652" h="3867" extrusionOk="0">
                  <a:moveTo>
                    <a:pt x="0" y="0"/>
                  </a:moveTo>
                  <a:lnTo>
                    <a:pt x="559" y="2079"/>
                  </a:lnTo>
                  <a:lnTo>
                    <a:pt x="3652" y="3866"/>
                  </a:lnTo>
                  <a:lnTo>
                    <a:pt x="3652" y="3866"/>
                  </a:lnTo>
                  <a:lnTo>
                    <a:pt x="3093" y="177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5240425" y="1849225"/>
              <a:ext cx="129525" cy="58650"/>
            </a:xfrm>
            <a:custGeom>
              <a:avLst/>
              <a:gdLst/>
              <a:ahLst/>
              <a:cxnLst/>
              <a:rect l="l" t="t" r="r" b="b"/>
              <a:pathLst>
                <a:path w="5181" h="2346" extrusionOk="0">
                  <a:moveTo>
                    <a:pt x="2097" y="0"/>
                  </a:moveTo>
                  <a:lnTo>
                    <a:pt x="0" y="558"/>
                  </a:lnTo>
                  <a:lnTo>
                    <a:pt x="3102" y="2345"/>
                  </a:lnTo>
                  <a:lnTo>
                    <a:pt x="5181" y="1787"/>
                  </a:lnTo>
                  <a:lnTo>
                    <a:pt x="20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5136100" y="1801950"/>
              <a:ext cx="201850" cy="120100"/>
            </a:xfrm>
            <a:custGeom>
              <a:avLst/>
              <a:gdLst/>
              <a:ahLst/>
              <a:cxnLst/>
              <a:rect l="l" t="t" r="r" b="b"/>
              <a:pathLst>
                <a:path w="8074" h="4804" extrusionOk="0">
                  <a:moveTo>
                    <a:pt x="630" y="1"/>
                  </a:moveTo>
                  <a:cubicBezTo>
                    <a:pt x="243" y="1"/>
                    <a:pt x="1" y="588"/>
                    <a:pt x="445" y="817"/>
                  </a:cubicBezTo>
                  <a:lnTo>
                    <a:pt x="7275" y="4743"/>
                  </a:lnTo>
                  <a:cubicBezTo>
                    <a:pt x="7335" y="4786"/>
                    <a:pt x="7412" y="4804"/>
                    <a:pt x="7490" y="4804"/>
                  </a:cubicBezTo>
                  <a:cubicBezTo>
                    <a:pt x="7919" y="4804"/>
                    <a:pt x="8074" y="4219"/>
                    <a:pt x="7704" y="4005"/>
                  </a:cubicBezTo>
                  <a:lnTo>
                    <a:pt x="874" y="78"/>
                  </a:lnTo>
                  <a:cubicBezTo>
                    <a:pt x="790" y="24"/>
                    <a:pt x="707" y="1"/>
                    <a:pt x="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5446;p41">
            <a:extLst>
              <a:ext uri="{FF2B5EF4-FFF2-40B4-BE49-F238E27FC236}">
                <a16:creationId xmlns:a16="http://schemas.microsoft.com/office/drawing/2014/main" id="{F8418916-9E54-4B51-AFD4-3A1AD9972D8F}"/>
              </a:ext>
            </a:extLst>
          </p:cNvPr>
          <p:cNvGrpSpPr/>
          <p:nvPr/>
        </p:nvGrpSpPr>
        <p:grpSpPr>
          <a:xfrm>
            <a:off x="5378491" y="1226848"/>
            <a:ext cx="359368" cy="578699"/>
            <a:chOff x="1353450" y="3339600"/>
            <a:chExt cx="206650" cy="371175"/>
          </a:xfrm>
        </p:grpSpPr>
        <p:sp>
          <p:nvSpPr>
            <p:cNvPr id="64" name="Google Shape;5447;p41">
              <a:extLst>
                <a:ext uri="{FF2B5EF4-FFF2-40B4-BE49-F238E27FC236}">
                  <a16:creationId xmlns:a16="http://schemas.microsoft.com/office/drawing/2014/main" id="{9F76019B-23EF-422F-812F-E50D39292AAF}"/>
                </a:ext>
              </a:extLst>
            </p:cNvPr>
            <p:cNvSpPr/>
            <p:nvPr/>
          </p:nvSpPr>
          <p:spPr>
            <a:xfrm>
              <a:off x="1362700" y="3513150"/>
              <a:ext cx="117425" cy="134475"/>
            </a:xfrm>
            <a:custGeom>
              <a:avLst/>
              <a:gdLst/>
              <a:ahLst/>
              <a:cxnLst/>
              <a:rect l="l" t="t" r="r" b="b"/>
              <a:pathLst>
                <a:path w="4697" h="5379" extrusionOk="0">
                  <a:moveTo>
                    <a:pt x="4073" y="0"/>
                  </a:moveTo>
                  <a:cubicBezTo>
                    <a:pt x="3953" y="0"/>
                    <a:pt x="3829" y="53"/>
                    <a:pt x="3729" y="181"/>
                  </a:cubicBezTo>
                  <a:lnTo>
                    <a:pt x="232" y="4657"/>
                  </a:lnTo>
                  <a:cubicBezTo>
                    <a:pt x="0" y="4949"/>
                    <a:pt x="215" y="5379"/>
                    <a:pt x="584" y="5379"/>
                  </a:cubicBezTo>
                  <a:cubicBezTo>
                    <a:pt x="722" y="5379"/>
                    <a:pt x="851" y="5319"/>
                    <a:pt x="937" y="5207"/>
                  </a:cubicBezTo>
                  <a:lnTo>
                    <a:pt x="4433" y="731"/>
                  </a:lnTo>
                  <a:cubicBezTo>
                    <a:pt x="4697" y="386"/>
                    <a:pt x="4397" y="0"/>
                    <a:pt x="4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448;p41">
              <a:extLst>
                <a:ext uri="{FF2B5EF4-FFF2-40B4-BE49-F238E27FC236}">
                  <a16:creationId xmlns:a16="http://schemas.microsoft.com/office/drawing/2014/main" id="{28A4A308-5133-4A1E-9A86-E68505130E1E}"/>
                </a:ext>
              </a:extLst>
            </p:cNvPr>
            <p:cNvSpPr/>
            <p:nvPr/>
          </p:nvSpPr>
          <p:spPr>
            <a:xfrm>
              <a:off x="1474325" y="3513225"/>
              <a:ext cx="75475" cy="122375"/>
            </a:xfrm>
            <a:custGeom>
              <a:avLst/>
              <a:gdLst/>
              <a:ahLst/>
              <a:cxnLst/>
              <a:rect l="l" t="t" r="r" b="b"/>
              <a:pathLst>
                <a:path w="3019" h="4895" extrusionOk="0">
                  <a:moveTo>
                    <a:pt x="588" y="0"/>
                  </a:moveTo>
                  <a:cubicBezTo>
                    <a:pt x="296" y="0"/>
                    <a:pt x="1" y="289"/>
                    <a:pt x="166" y="642"/>
                  </a:cubicBezTo>
                  <a:lnTo>
                    <a:pt x="2082" y="4645"/>
                  </a:lnTo>
                  <a:cubicBezTo>
                    <a:pt x="2151" y="4800"/>
                    <a:pt x="2305" y="4895"/>
                    <a:pt x="2477" y="4895"/>
                  </a:cubicBezTo>
                  <a:cubicBezTo>
                    <a:pt x="2804" y="4895"/>
                    <a:pt x="3018" y="4551"/>
                    <a:pt x="2881" y="4259"/>
                  </a:cubicBezTo>
                  <a:lnTo>
                    <a:pt x="974" y="255"/>
                  </a:lnTo>
                  <a:cubicBezTo>
                    <a:pt x="887" y="75"/>
                    <a:pt x="738" y="0"/>
                    <a:pt x="5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449;p41">
              <a:extLst>
                <a:ext uri="{FF2B5EF4-FFF2-40B4-BE49-F238E27FC236}">
                  <a16:creationId xmlns:a16="http://schemas.microsoft.com/office/drawing/2014/main" id="{F815626A-394B-47E1-A070-6F31BE3857D1}"/>
                </a:ext>
              </a:extLst>
            </p:cNvPr>
            <p:cNvSpPr/>
            <p:nvPr/>
          </p:nvSpPr>
          <p:spPr>
            <a:xfrm>
              <a:off x="1397050" y="3542675"/>
              <a:ext cx="56875" cy="168100"/>
            </a:xfrm>
            <a:custGeom>
              <a:avLst/>
              <a:gdLst/>
              <a:ahLst/>
              <a:cxnLst/>
              <a:rect l="l" t="t" r="r" b="b"/>
              <a:pathLst>
                <a:path w="2275" h="6724" extrusionOk="0">
                  <a:moveTo>
                    <a:pt x="1757" y="0"/>
                  </a:moveTo>
                  <a:cubicBezTo>
                    <a:pt x="1571" y="0"/>
                    <a:pt x="1387" y="107"/>
                    <a:pt x="1332" y="349"/>
                  </a:cubicBezTo>
                  <a:lnTo>
                    <a:pt x="52" y="6182"/>
                  </a:lnTo>
                  <a:cubicBezTo>
                    <a:pt x="1" y="6414"/>
                    <a:pt x="147" y="6655"/>
                    <a:pt x="387" y="6706"/>
                  </a:cubicBezTo>
                  <a:cubicBezTo>
                    <a:pt x="422" y="6715"/>
                    <a:pt x="456" y="6715"/>
                    <a:pt x="482" y="6724"/>
                  </a:cubicBezTo>
                  <a:cubicBezTo>
                    <a:pt x="697" y="6715"/>
                    <a:pt x="877" y="6569"/>
                    <a:pt x="920" y="6371"/>
                  </a:cubicBezTo>
                  <a:lnTo>
                    <a:pt x="2200" y="538"/>
                  </a:lnTo>
                  <a:cubicBezTo>
                    <a:pt x="2275" y="204"/>
                    <a:pt x="2014" y="0"/>
                    <a:pt x="1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450;p41">
              <a:extLst>
                <a:ext uri="{FF2B5EF4-FFF2-40B4-BE49-F238E27FC236}">
                  <a16:creationId xmlns:a16="http://schemas.microsoft.com/office/drawing/2014/main" id="{93BA1BDE-10D1-4B36-BBC9-C0C3083E2B1B}"/>
                </a:ext>
              </a:extLst>
            </p:cNvPr>
            <p:cNvSpPr/>
            <p:nvPr/>
          </p:nvSpPr>
          <p:spPr>
            <a:xfrm>
              <a:off x="1353450" y="3339600"/>
              <a:ext cx="206650" cy="281925"/>
            </a:xfrm>
            <a:custGeom>
              <a:avLst/>
              <a:gdLst/>
              <a:ahLst/>
              <a:cxnLst/>
              <a:rect l="l" t="t" r="r" b="b"/>
              <a:pathLst>
                <a:path w="8266" h="11277" extrusionOk="0">
                  <a:moveTo>
                    <a:pt x="6994" y="1"/>
                  </a:moveTo>
                  <a:cubicBezTo>
                    <a:pt x="6934" y="1"/>
                    <a:pt x="6882" y="18"/>
                    <a:pt x="6831" y="44"/>
                  </a:cubicBezTo>
                  <a:lnTo>
                    <a:pt x="482" y="3712"/>
                  </a:lnTo>
                  <a:cubicBezTo>
                    <a:pt x="190" y="3884"/>
                    <a:pt x="1" y="4193"/>
                    <a:pt x="1" y="4537"/>
                  </a:cubicBezTo>
                  <a:lnTo>
                    <a:pt x="1" y="10413"/>
                  </a:lnTo>
                  <a:cubicBezTo>
                    <a:pt x="1" y="10534"/>
                    <a:pt x="78" y="10645"/>
                    <a:pt x="181" y="10697"/>
                  </a:cubicBezTo>
                  <a:lnTo>
                    <a:pt x="1118" y="11238"/>
                  </a:lnTo>
                  <a:cubicBezTo>
                    <a:pt x="1169" y="11264"/>
                    <a:pt x="1223" y="11277"/>
                    <a:pt x="1277" y="11277"/>
                  </a:cubicBezTo>
                  <a:cubicBezTo>
                    <a:pt x="1330" y="11277"/>
                    <a:pt x="1384" y="11264"/>
                    <a:pt x="1436" y="11238"/>
                  </a:cubicBezTo>
                  <a:lnTo>
                    <a:pt x="7793" y="7561"/>
                  </a:lnTo>
                  <a:cubicBezTo>
                    <a:pt x="8085" y="7398"/>
                    <a:pt x="8266" y="7080"/>
                    <a:pt x="8266" y="6736"/>
                  </a:cubicBezTo>
                  <a:lnTo>
                    <a:pt x="8266" y="860"/>
                  </a:lnTo>
                  <a:cubicBezTo>
                    <a:pt x="8266" y="740"/>
                    <a:pt x="8188" y="628"/>
                    <a:pt x="8077" y="576"/>
                  </a:cubicBezTo>
                  <a:lnTo>
                    <a:pt x="7157" y="35"/>
                  </a:lnTo>
                  <a:cubicBezTo>
                    <a:pt x="7106" y="9"/>
                    <a:pt x="7046" y="1"/>
                    <a:pt x="69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451;p41">
              <a:extLst>
                <a:ext uri="{FF2B5EF4-FFF2-40B4-BE49-F238E27FC236}">
                  <a16:creationId xmlns:a16="http://schemas.microsoft.com/office/drawing/2014/main" id="{9837F120-A24E-4268-A6DE-D0E203A42BB1}"/>
                </a:ext>
              </a:extLst>
            </p:cNvPr>
            <p:cNvSpPr/>
            <p:nvPr/>
          </p:nvSpPr>
          <p:spPr>
            <a:xfrm>
              <a:off x="1377300" y="3353350"/>
              <a:ext cx="182800" cy="268150"/>
            </a:xfrm>
            <a:custGeom>
              <a:avLst/>
              <a:gdLst/>
              <a:ahLst/>
              <a:cxnLst/>
              <a:rect l="l" t="t" r="r" b="b"/>
              <a:pathLst>
                <a:path w="7312" h="10726" extrusionOk="0">
                  <a:moveTo>
                    <a:pt x="6995" y="1"/>
                  </a:moveTo>
                  <a:cubicBezTo>
                    <a:pt x="6943" y="1"/>
                    <a:pt x="6889" y="14"/>
                    <a:pt x="6839" y="44"/>
                  </a:cubicBezTo>
                  <a:lnTo>
                    <a:pt x="482" y="3712"/>
                  </a:lnTo>
                  <a:cubicBezTo>
                    <a:pt x="181" y="3884"/>
                    <a:pt x="0" y="4193"/>
                    <a:pt x="0" y="4537"/>
                  </a:cubicBezTo>
                  <a:lnTo>
                    <a:pt x="0" y="10405"/>
                  </a:lnTo>
                  <a:cubicBezTo>
                    <a:pt x="0" y="10591"/>
                    <a:pt x="159" y="10725"/>
                    <a:pt x="331" y="10725"/>
                  </a:cubicBezTo>
                  <a:cubicBezTo>
                    <a:pt x="381" y="10725"/>
                    <a:pt x="433" y="10714"/>
                    <a:pt x="482" y="10688"/>
                  </a:cubicBezTo>
                  <a:lnTo>
                    <a:pt x="6839" y="7011"/>
                  </a:lnTo>
                  <a:cubicBezTo>
                    <a:pt x="7131" y="6848"/>
                    <a:pt x="7312" y="6530"/>
                    <a:pt x="7312" y="6186"/>
                  </a:cubicBezTo>
                  <a:lnTo>
                    <a:pt x="7312" y="318"/>
                  </a:lnTo>
                  <a:cubicBezTo>
                    <a:pt x="7305" y="130"/>
                    <a:pt x="7156" y="1"/>
                    <a:pt x="6995" y="1"/>
                  </a:cubicBezTo>
                  <a:close/>
                </a:path>
              </a:pathLst>
            </a:custGeom>
            <a:solidFill>
              <a:srgbClr val="E3E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452;p41">
              <a:extLst>
                <a:ext uri="{FF2B5EF4-FFF2-40B4-BE49-F238E27FC236}">
                  <a16:creationId xmlns:a16="http://schemas.microsoft.com/office/drawing/2014/main" id="{A5959A22-70B4-4FD9-9B64-FDB1A8D65087}"/>
                </a:ext>
              </a:extLst>
            </p:cNvPr>
            <p:cNvSpPr/>
            <p:nvPr/>
          </p:nvSpPr>
          <p:spPr>
            <a:xfrm>
              <a:off x="1408225" y="3488325"/>
              <a:ext cx="131900" cy="81025"/>
            </a:xfrm>
            <a:custGeom>
              <a:avLst/>
              <a:gdLst/>
              <a:ahLst/>
              <a:cxnLst/>
              <a:rect l="l" t="t" r="r" b="b"/>
              <a:pathLst>
                <a:path w="5276" h="3241" extrusionOk="0">
                  <a:moveTo>
                    <a:pt x="5215" y="1"/>
                  </a:moveTo>
                  <a:cubicBezTo>
                    <a:pt x="5203" y="1"/>
                    <a:pt x="5188" y="5"/>
                    <a:pt x="5173" y="14"/>
                  </a:cubicBezTo>
                  <a:lnTo>
                    <a:pt x="112" y="2927"/>
                  </a:lnTo>
                  <a:cubicBezTo>
                    <a:pt x="44" y="2978"/>
                    <a:pt x="1" y="3055"/>
                    <a:pt x="1" y="3141"/>
                  </a:cubicBezTo>
                  <a:cubicBezTo>
                    <a:pt x="1" y="3205"/>
                    <a:pt x="29" y="3240"/>
                    <a:pt x="68" y="3240"/>
                  </a:cubicBezTo>
                  <a:cubicBezTo>
                    <a:pt x="82" y="3240"/>
                    <a:pt x="97" y="3236"/>
                    <a:pt x="112" y="3227"/>
                  </a:cubicBezTo>
                  <a:lnTo>
                    <a:pt x="5173" y="306"/>
                  </a:lnTo>
                  <a:cubicBezTo>
                    <a:pt x="5233" y="255"/>
                    <a:pt x="5276" y="177"/>
                    <a:pt x="5276" y="100"/>
                  </a:cubicBezTo>
                  <a:cubicBezTo>
                    <a:pt x="5276" y="36"/>
                    <a:pt x="5252" y="1"/>
                    <a:pt x="5215" y="1"/>
                  </a:cubicBezTo>
                  <a:close/>
                </a:path>
              </a:pathLst>
            </a:custGeom>
            <a:solidFill>
              <a:srgbClr val="656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453;p41">
              <a:extLst>
                <a:ext uri="{FF2B5EF4-FFF2-40B4-BE49-F238E27FC236}">
                  <a16:creationId xmlns:a16="http://schemas.microsoft.com/office/drawing/2014/main" id="{073DC779-D71E-4EB5-A5CB-C2EE2C1ACCDA}"/>
                </a:ext>
              </a:extLst>
            </p:cNvPr>
            <p:cNvSpPr/>
            <p:nvPr/>
          </p:nvSpPr>
          <p:spPr>
            <a:xfrm>
              <a:off x="1418750" y="3496850"/>
              <a:ext cx="28375" cy="60350"/>
            </a:xfrm>
            <a:custGeom>
              <a:avLst/>
              <a:gdLst/>
              <a:ahLst/>
              <a:cxnLst/>
              <a:rect l="l" t="t" r="r" b="b"/>
              <a:pathLst>
                <a:path w="1135" h="2414" extrusionOk="0">
                  <a:moveTo>
                    <a:pt x="936" y="0"/>
                  </a:moveTo>
                  <a:cubicBezTo>
                    <a:pt x="899" y="0"/>
                    <a:pt x="858" y="11"/>
                    <a:pt x="817" y="34"/>
                  </a:cubicBezTo>
                  <a:lnTo>
                    <a:pt x="318" y="326"/>
                  </a:lnTo>
                  <a:cubicBezTo>
                    <a:pt x="121" y="464"/>
                    <a:pt x="9" y="687"/>
                    <a:pt x="1" y="927"/>
                  </a:cubicBezTo>
                  <a:lnTo>
                    <a:pt x="1" y="2414"/>
                  </a:lnTo>
                  <a:lnTo>
                    <a:pt x="1135" y="1761"/>
                  </a:lnTo>
                  <a:lnTo>
                    <a:pt x="1135" y="275"/>
                  </a:lnTo>
                  <a:cubicBezTo>
                    <a:pt x="1135" y="105"/>
                    <a:pt x="1051" y="0"/>
                    <a:pt x="9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454;p41">
              <a:extLst>
                <a:ext uri="{FF2B5EF4-FFF2-40B4-BE49-F238E27FC236}">
                  <a16:creationId xmlns:a16="http://schemas.microsoft.com/office/drawing/2014/main" id="{A26F4342-F5C4-4458-A8CD-A2FF95B51449}"/>
                </a:ext>
              </a:extLst>
            </p:cNvPr>
            <p:cNvSpPr/>
            <p:nvPr/>
          </p:nvSpPr>
          <p:spPr>
            <a:xfrm>
              <a:off x="1460000" y="3455675"/>
              <a:ext cx="28375" cy="77700"/>
            </a:xfrm>
            <a:custGeom>
              <a:avLst/>
              <a:gdLst/>
              <a:ahLst/>
              <a:cxnLst/>
              <a:rect l="l" t="t" r="r" b="b"/>
              <a:pathLst>
                <a:path w="1135" h="3108" extrusionOk="0">
                  <a:moveTo>
                    <a:pt x="944" y="0"/>
                  </a:moveTo>
                  <a:cubicBezTo>
                    <a:pt x="905" y="0"/>
                    <a:pt x="861" y="13"/>
                    <a:pt x="816" y="40"/>
                  </a:cubicBezTo>
                  <a:lnTo>
                    <a:pt x="318" y="324"/>
                  </a:lnTo>
                  <a:cubicBezTo>
                    <a:pt x="120" y="461"/>
                    <a:pt x="9" y="684"/>
                    <a:pt x="0" y="925"/>
                  </a:cubicBezTo>
                  <a:lnTo>
                    <a:pt x="0" y="3107"/>
                  </a:lnTo>
                  <a:lnTo>
                    <a:pt x="1134" y="2454"/>
                  </a:lnTo>
                  <a:lnTo>
                    <a:pt x="1134" y="272"/>
                  </a:lnTo>
                  <a:cubicBezTo>
                    <a:pt x="1134" y="101"/>
                    <a:pt x="1055" y="0"/>
                    <a:pt x="9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455;p41">
              <a:extLst>
                <a:ext uri="{FF2B5EF4-FFF2-40B4-BE49-F238E27FC236}">
                  <a16:creationId xmlns:a16="http://schemas.microsoft.com/office/drawing/2014/main" id="{6A3D4A21-F415-443F-8C63-8C9C425E4BCB}"/>
                </a:ext>
              </a:extLst>
            </p:cNvPr>
            <p:cNvSpPr/>
            <p:nvPr/>
          </p:nvSpPr>
          <p:spPr>
            <a:xfrm>
              <a:off x="1501450" y="3414250"/>
              <a:ext cx="28150" cy="95275"/>
            </a:xfrm>
            <a:custGeom>
              <a:avLst/>
              <a:gdLst/>
              <a:ahLst/>
              <a:cxnLst/>
              <a:rect l="l" t="t" r="r" b="b"/>
              <a:pathLst>
                <a:path w="1126" h="3811" extrusionOk="0">
                  <a:moveTo>
                    <a:pt x="936" y="0"/>
                  </a:moveTo>
                  <a:cubicBezTo>
                    <a:pt x="897" y="0"/>
                    <a:pt x="854" y="13"/>
                    <a:pt x="808" y="39"/>
                  </a:cubicBezTo>
                  <a:lnTo>
                    <a:pt x="310" y="322"/>
                  </a:lnTo>
                  <a:cubicBezTo>
                    <a:pt x="121" y="468"/>
                    <a:pt x="0" y="692"/>
                    <a:pt x="0" y="924"/>
                  </a:cubicBezTo>
                  <a:lnTo>
                    <a:pt x="0" y="3810"/>
                  </a:lnTo>
                  <a:lnTo>
                    <a:pt x="1126" y="3158"/>
                  </a:lnTo>
                  <a:lnTo>
                    <a:pt x="1126" y="279"/>
                  </a:lnTo>
                  <a:cubicBezTo>
                    <a:pt x="1126" y="106"/>
                    <a:pt x="1049" y="0"/>
                    <a:pt x="9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456;p41">
              <a:extLst>
                <a:ext uri="{FF2B5EF4-FFF2-40B4-BE49-F238E27FC236}">
                  <a16:creationId xmlns:a16="http://schemas.microsoft.com/office/drawing/2014/main" id="{49F76267-C310-45EE-B49A-93DD01561A0B}"/>
                </a:ext>
              </a:extLst>
            </p:cNvPr>
            <p:cNvSpPr/>
            <p:nvPr/>
          </p:nvSpPr>
          <p:spPr>
            <a:xfrm>
              <a:off x="1424600" y="3377925"/>
              <a:ext cx="75150" cy="66500"/>
            </a:xfrm>
            <a:custGeom>
              <a:avLst/>
              <a:gdLst/>
              <a:ahLst/>
              <a:cxnLst/>
              <a:rect l="l" t="t" r="r" b="b"/>
              <a:pathLst>
                <a:path w="3006" h="2660" extrusionOk="0">
                  <a:moveTo>
                    <a:pt x="2861" y="1"/>
                  </a:moveTo>
                  <a:cubicBezTo>
                    <a:pt x="2835" y="1"/>
                    <a:pt x="2808" y="8"/>
                    <a:pt x="2782" y="23"/>
                  </a:cubicBezTo>
                  <a:lnTo>
                    <a:pt x="256" y="1475"/>
                  </a:lnTo>
                  <a:cubicBezTo>
                    <a:pt x="102" y="1561"/>
                    <a:pt x="7" y="1724"/>
                    <a:pt x="7" y="1904"/>
                  </a:cubicBezTo>
                  <a:lnTo>
                    <a:pt x="7" y="2506"/>
                  </a:lnTo>
                  <a:cubicBezTo>
                    <a:pt x="0" y="2593"/>
                    <a:pt x="78" y="2659"/>
                    <a:pt x="161" y="2659"/>
                  </a:cubicBezTo>
                  <a:cubicBezTo>
                    <a:pt x="184" y="2659"/>
                    <a:pt x="208" y="2654"/>
                    <a:pt x="230" y="2643"/>
                  </a:cubicBezTo>
                  <a:lnTo>
                    <a:pt x="2756" y="1183"/>
                  </a:lnTo>
                  <a:cubicBezTo>
                    <a:pt x="2911" y="1088"/>
                    <a:pt x="3005" y="925"/>
                    <a:pt x="3005" y="753"/>
                  </a:cubicBezTo>
                  <a:lnTo>
                    <a:pt x="3005" y="152"/>
                  </a:lnTo>
                  <a:cubicBezTo>
                    <a:pt x="3005" y="62"/>
                    <a:pt x="2938" y="1"/>
                    <a:pt x="2861" y="1"/>
                  </a:cubicBez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457;p41">
              <a:extLst>
                <a:ext uri="{FF2B5EF4-FFF2-40B4-BE49-F238E27FC236}">
                  <a16:creationId xmlns:a16="http://schemas.microsoft.com/office/drawing/2014/main" id="{69F3A17D-CAA2-4A9B-9EF7-1FC92BE47CA6}"/>
                </a:ext>
              </a:extLst>
            </p:cNvPr>
            <p:cNvSpPr/>
            <p:nvPr/>
          </p:nvSpPr>
          <p:spPr>
            <a:xfrm>
              <a:off x="1400500" y="3364075"/>
              <a:ext cx="97100" cy="61475"/>
            </a:xfrm>
            <a:custGeom>
              <a:avLst/>
              <a:gdLst/>
              <a:ahLst/>
              <a:cxnLst/>
              <a:rect l="l" t="t" r="r" b="b"/>
              <a:pathLst>
                <a:path w="3884" h="2459" extrusionOk="0">
                  <a:moveTo>
                    <a:pt x="2870" y="1"/>
                  </a:moveTo>
                  <a:cubicBezTo>
                    <a:pt x="2842" y="1"/>
                    <a:pt x="2815" y="7"/>
                    <a:pt x="2792" y="18"/>
                  </a:cubicBezTo>
                  <a:lnTo>
                    <a:pt x="267" y="1479"/>
                  </a:lnTo>
                  <a:cubicBezTo>
                    <a:pt x="103" y="1556"/>
                    <a:pt x="0" y="1728"/>
                    <a:pt x="9" y="1908"/>
                  </a:cubicBezTo>
                  <a:lnTo>
                    <a:pt x="971" y="2458"/>
                  </a:lnTo>
                  <a:cubicBezTo>
                    <a:pt x="971" y="2278"/>
                    <a:pt x="1066" y="2115"/>
                    <a:pt x="1220" y="2029"/>
                  </a:cubicBezTo>
                  <a:lnTo>
                    <a:pt x="3746" y="568"/>
                  </a:lnTo>
                  <a:cubicBezTo>
                    <a:pt x="3770" y="554"/>
                    <a:pt x="3796" y="548"/>
                    <a:pt x="3822" y="548"/>
                  </a:cubicBezTo>
                  <a:cubicBezTo>
                    <a:pt x="3843" y="548"/>
                    <a:pt x="3864" y="552"/>
                    <a:pt x="3884" y="560"/>
                  </a:cubicBezTo>
                  <a:lnTo>
                    <a:pt x="2964" y="35"/>
                  </a:lnTo>
                  <a:cubicBezTo>
                    <a:pt x="2940" y="11"/>
                    <a:pt x="2905" y="1"/>
                    <a:pt x="28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5694;p41">
            <a:extLst>
              <a:ext uri="{FF2B5EF4-FFF2-40B4-BE49-F238E27FC236}">
                <a16:creationId xmlns:a16="http://schemas.microsoft.com/office/drawing/2014/main" id="{CEEA61CC-D4DB-4EF6-BF0F-6C6938E0D77D}"/>
              </a:ext>
            </a:extLst>
          </p:cNvPr>
          <p:cNvGrpSpPr/>
          <p:nvPr/>
        </p:nvGrpSpPr>
        <p:grpSpPr>
          <a:xfrm>
            <a:off x="5282373" y="3133827"/>
            <a:ext cx="359367" cy="552330"/>
            <a:chOff x="8172675" y="2744650"/>
            <a:chExt cx="208150" cy="370500"/>
          </a:xfrm>
        </p:grpSpPr>
        <p:sp>
          <p:nvSpPr>
            <p:cNvPr id="76" name="Google Shape;5695;p41">
              <a:extLst>
                <a:ext uri="{FF2B5EF4-FFF2-40B4-BE49-F238E27FC236}">
                  <a16:creationId xmlns:a16="http://schemas.microsoft.com/office/drawing/2014/main" id="{2DEDC174-8A3D-4533-8759-57256D85915B}"/>
                </a:ext>
              </a:extLst>
            </p:cNvPr>
            <p:cNvSpPr/>
            <p:nvPr/>
          </p:nvSpPr>
          <p:spPr>
            <a:xfrm>
              <a:off x="8172675" y="2846675"/>
              <a:ext cx="200850" cy="268325"/>
            </a:xfrm>
            <a:custGeom>
              <a:avLst/>
              <a:gdLst/>
              <a:ahLst/>
              <a:cxnLst/>
              <a:rect l="l" t="t" r="r" b="b"/>
              <a:pathLst>
                <a:path w="8034" h="10733" extrusionOk="0">
                  <a:moveTo>
                    <a:pt x="5310" y="0"/>
                  </a:moveTo>
                  <a:cubicBezTo>
                    <a:pt x="5277" y="0"/>
                    <a:pt x="5245" y="9"/>
                    <a:pt x="5215" y="26"/>
                  </a:cubicBezTo>
                  <a:lnTo>
                    <a:pt x="3514" y="1023"/>
                  </a:lnTo>
                  <a:cubicBezTo>
                    <a:pt x="3351" y="1135"/>
                    <a:pt x="3256" y="1324"/>
                    <a:pt x="3248" y="1521"/>
                  </a:cubicBezTo>
                  <a:lnTo>
                    <a:pt x="3248" y="3343"/>
                  </a:lnTo>
                  <a:lnTo>
                    <a:pt x="1890" y="4133"/>
                  </a:lnTo>
                  <a:cubicBezTo>
                    <a:pt x="1727" y="4245"/>
                    <a:pt x="1633" y="4434"/>
                    <a:pt x="1633" y="4631"/>
                  </a:cubicBezTo>
                  <a:lnTo>
                    <a:pt x="1633" y="6453"/>
                  </a:lnTo>
                  <a:lnTo>
                    <a:pt x="266" y="7243"/>
                  </a:lnTo>
                  <a:cubicBezTo>
                    <a:pt x="103" y="7355"/>
                    <a:pt x="0" y="7544"/>
                    <a:pt x="0" y="7741"/>
                  </a:cubicBezTo>
                  <a:lnTo>
                    <a:pt x="0" y="9219"/>
                  </a:lnTo>
                  <a:cubicBezTo>
                    <a:pt x="0" y="9279"/>
                    <a:pt x="17" y="9348"/>
                    <a:pt x="60" y="9399"/>
                  </a:cubicBezTo>
                  <a:lnTo>
                    <a:pt x="2638" y="10714"/>
                  </a:lnTo>
                  <a:cubicBezTo>
                    <a:pt x="2662" y="10726"/>
                    <a:pt x="2689" y="10732"/>
                    <a:pt x="2717" y="10732"/>
                  </a:cubicBezTo>
                  <a:cubicBezTo>
                    <a:pt x="2749" y="10732"/>
                    <a:pt x="2782" y="10724"/>
                    <a:pt x="2810" y="10705"/>
                  </a:cubicBezTo>
                  <a:lnTo>
                    <a:pt x="7595" y="7930"/>
                  </a:lnTo>
                  <a:cubicBezTo>
                    <a:pt x="7836" y="7793"/>
                    <a:pt x="8025" y="7423"/>
                    <a:pt x="8025" y="7106"/>
                  </a:cubicBezTo>
                  <a:lnTo>
                    <a:pt x="8025" y="1513"/>
                  </a:lnTo>
                  <a:cubicBezTo>
                    <a:pt x="8033" y="1435"/>
                    <a:pt x="7999" y="1349"/>
                    <a:pt x="7930" y="1298"/>
                  </a:cubicBezTo>
                  <a:lnTo>
                    <a:pt x="5404" y="26"/>
                  </a:lnTo>
                  <a:cubicBezTo>
                    <a:pt x="5374" y="9"/>
                    <a:pt x="5342" y="0"/>
                    <a:pt x="53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696;p41">
              <a:extLst>
                <a:ext uri="{FF2B5EF4-FFF2-40B4-BE49-F238E27FC236}">
                  <a16:creationId xmlns:a16="http://schemas.microsoft.com/office/drawing/2014/main" id="{89DAEE5E-B83B-4654-8AC1-A4791E0282E1}"/>
                </a:ext>
              </a:extLst>
            </p:cNvPr>
            <p:cNvSpPr/>
            <p:nvPr/>
          </p:nvSpPr>
          <p:spPr>
            <a:xfrm>
              <a:off x="8236450" y="2878825"/>
              <a:ext cx="136850" cy="236325"/>
            </a:xfrm>
            <a:custGeom>
              <a:avLst/>
              <a:gdLst/>
              <a:ahLst/>
              <a:cxnLst/>
              <a:rect l="l" t="t" r="r" b="b"/>
              <a:pathLst>
                <a:path w="5474" h="9453" extrusionOk="0">
                  <a:moveTo>
                    <a:pt x="5310" y="1"/>
                  </a:moveTo>
                  <a:cubicBezTo>
                    <a:pt x="5278" y="1"/>
                    <a:pt x="5243" y="10"/>
                    <a:pt x="5207" y="29"/>
                  </a:cubicBezTo>
                  <a:lnTo>
                    <a:pt x="3506" y="1026"/>
                  </a:lnTo>
                  <a:cubicBezTo>
                    <a:pt x="3343" y="1137"/>
                    <a:pt x="3248" y="1326"/>
                    <a:pt x="3248" y="1524"/>
                  </a:cubicBezTo>
                  <a:lnTo>
                    <a:pt x="3248" y="3354"/>
                  </a:lnTo>
                  <a:lnTo>
                    <a:pt x="1891" y="4136"/>
                  </a:lnTo>
                  <a:cubicBezTo>
                    <a:pt x="1728" y="4247"/>
                    <a:pt x="1633" y="4436"/>
                    <a:pt x="1625" y="4634"/>
                  </a:cubicBezTo>
                  <a:lnTo>
                    <a:pt x="1625" y="6464"/>
                  </a:lnTo>
                  <a:lnTo>
                    <a:pt x="259" y="7246"/>
                  </a:lnTo>
                  <a:cubicBezTo>
                    <a:pt x="95" y="7366"/>
                    <a:pt x="1" y="7546"/>
                    <a:pt x="1" y="7753"/>
                  </a:cubicBezTo>
                  <a:lnTo>
                    <a:pt x="1" y="9222"/>
                  </a:lnTo>
                  <a:cubicBezTo>
                    <a:pt x="1" y="9368"/>
                    <a:pt x="62" y="9453"/>
                    <a:pt x="152" y="9453"/>
                  </a:cubicBezTo>
                  <a:cubicBezTo>
                    <a:pt x="184" y="9453"/>
                    <a:pt x="220" y="9442"/>
                    <a:pt x="259" y="9419"/>
                  </a:cubicBezTo>
                  <a:lnTo>
                    <a:pt x="5044" y="6653"/>
                  </a:lnTo>
                  <a:cubicBezTo>
                    <a:pt x="5276" y="6515"/>
                    <a:pt x="5474" y="6146"/>
                    <a:pt x="5474" y="5828"/>
                  </a:cubicBezTo>
                  <a:lnTo>
                    <a:pt x="5474" y="227"/>
                  </a:lnTo>
                  <a:cubicBezTo>
                    <a:pt x="5474" y="84"/>
                    <a:pt x="5406" y="1"/>
                    <a:pt x="53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697;p41">
              <a:extLst>
                <a:ext uri="{FF2B5EF4-FFF2-40B4-BE49-F238E27FC236}">
                  <a16:creationId xmlns:a16="http://schemas.microsoft.com/office/drawing/2014/main" id="{513A3CE9-2E26-4CB4-9627-15A5A2CA1F06}"/>
                </a:ext>
              </a:extLst>
            </p:cNvPr>
            <p:cNvSpPr/>
            <p:nvPr/>
          </p:nvSpPr>
          <p:spPr>
            <a:xfrm>
              <a:off x="8172675" y="3007975"/>
              <a:ext cx="104400" cy="64450"/>
            </a:xfrm>
            <a:custGeom>
              <a:avLst/>
              <a:gdLst/>
              <a:ahLst/>
              <a:cxnLst/>
              <a:rect l="l" t="t" r="r" b="b"/>
              <a:pathLst>
                <a:path w="4176" h="2578" extrusionOk="0">
                  <a:moveTo>
                    <a:pt x="1633" y="1"/>
                  </a:moveTo>
                  <a:lnTo>
                    <a:pt x="266" y="791"/>
                  </a:lnTo>
                  <a:cubicBezTo>
                    <a:pt x="103" y="903"/>
                    <a:pt x="9" y="1092"/>
                    <a:pt x="0" y="1289"/>
                  </a:cubicBezTo>
                  <a:lnTo>
                    <a:pt x="2552" y="2578"/>
                  </a:lnTo>
                  <a:cubicBezTo>
                    <a:pt x="2552" y="2380"/>
                    <a:pt x="2655" y="2191"/>
                    <a:pt x="2810" y="2080"/>
                  </a:cubicBezTo>
                  <a:lnTo>
                    <a:pt x="4176" y="1289"/>
                  </a:lnTo>
                  <a:lnTo>
                    <a:pt x="16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698;p41">
              <a:extLst>
                <a:ext uri="{FF2B5EF4-FFF2-40B4-BE49-F238E27FC236}">
                  <a16:creationId xmlns:a16="http://schemas.microsoft.com/office/drawing/2014/main" id="{A00A46E4-5BA7-43B7-B752-80EB5FDEFB54}"/>
                </a:ext>
              </a:extLst>
            </p:cNvPr>
            <p:cNvSpPr/>
            <p:nvPr/>
          </p:nvSpPr>
          <p:spPr>
            <a:xfrm>
              <a:off x="8213475" y="2930225"/>
              <a:ext cx="104200" cy="64450"/>
            </a:xfrm>
            <a:custGeom>
              <a:avLst/>
              <a:gdLst/>
              <a:ahLst/>
              <a:cxnLst/>
              <a:rect l="l" t="t" r="r" b="b"/>
              <a:pathLst>
                <a:path w="4168" h="2578" extrusionOk="0">
                  <a:moveTo>
                    <a:pt x="1616" y="1"/>
                  </a:moveTo>
                  <a:lnTo>
                    <a:pt x="258" y="791"/>
                  </a:lnTo>
                  <a:cubicBezTo>
                    <a:pt x="95" y="903"/>
                    <a:pt x="1" y="1092"/>
                    <a:pt x="1" y="1289"/>
                  </a:cubicBezTo>
                  <a:lnTo>
                    <a:pt x="2544" y="2578"/>
                  </a:lnTo>
                  <a:cubicBezTo>
                    <a:pt x="2552" y="2380"/>
                    <a:pt x="2647" y="2191"/>
                    <a:pt x="2810" y="2080"/>
                  </a:cubicBezTo>
                  <a:lnTo>
                    <a:pt x="4167" y="1289"/>
                  </a:lnTo>
                  <a:lnTo>
                    <a:pt x="16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699;p41">
              <a:extLst>
                <a:ext uri="{FF2B5EF4-FFF2-40B4-BE49-F238E27FC236}">
                  <a16:creationId xmlns:a16="http://schemas.microsoft.com/office/drawing/2014/main" id="{381E35C1-1832-417F-978A-C3405C6E2A69}"/>
                </a:ext>
              </a:extLst>
            </p:cNvPr>
            <p:cNvSpPr/>
            <p:nvPr/>
          </p:nvSpPr>
          <p:spPr>
            <a:xfrm>
              <a:off x="8254075" y="2846675"/>
              <a:ext cx="116850" cy="70250"/>
            </a:xfrm>
            <a:custGeom>
              <a:avLst/>
              <a:gdLst/>
              <a:ahLst/>
              <a:cxnLst/>
              <a:rect l="l" t="t" r="r" b="b"/>
              <a:pathLst>
                <a:path w="4674" h="2810" extrusionOk="0">
                  <a:moveTo>
                    <a:pt x="2054" y="0"/>
                  </a:moveTo>
                  <a:cubicBezTo>
                    <a:pt x="2021" y="0"/>
                    <a:pt x="1989" y="9"/>
                    <a:pt x="1959" y="26"/>
                  </a:cubicBezTo>
                  <a:lnTo>
                    <a:pt x="258" y="1023"/>
                  </a:lnTo>
                  <a:cubicBezTo>
                    <a:pt x="95" y="1135"/>
                    <a:pt x="0" y="1324"/>
                    <a:pt x="0" y="1521"/>
                  </a:cubicBezTo>
                  <a:lnTo>
                    <a:pt x="2543" y="2810"/>
                  </a:lnTo>
                  <a:cubicBezTo>
                    <a:pt x="2552" y="2612"/>
                    <a:pt x="2646" y="2423"/>
                    <a:pt x="2810" y="2312"/>
                  </a:cubicBezTo>
                  <a:lnTo>
                    <a:pt x="4511" y="1324"/>
                  </a:lnTo>
                  <a:cubicBezTo>
                    <a:pt x="4537" y="1303"/>
                    <a:pt x="4572" y="1291"/>
                    <a:pt x="4608" y="1291"/>
                  </a:cubicBezTo>
                  <a:cubicBezTo>
                    <a:pt x="4631" y="1291"/>
                    <a:pt x="4654" y="1296"/>
                    <a:pt x="4674" y="1306"/>
                  </a:cubicBezTo>
                  <a:lnTo>
                    <a:pt x="2148" y="26"/>
                  </a:lnTo>
                  <a:cubicBezTo>
                    <a:pt x="2118" y="9"/>
                    <a:pt x="2086" y="0"/>
                    <a:pt x="2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700;p41">
              <a:extLst>
                <a:ext uri="{FF2B5EF4-FFF2-40B4-BE49-F238E27FC236}">
                  <a16:creationId xmlns:a16="http://schemas.microsoft.com/office/drawing/2014/main" id="{EAA5AC48-61DB-4371-BEB2-5D69397D07A4}"/>
                </a:ext>
              </a:extLst>
            </p:cNvPr>
            <p:cNvSpPr/>
            <p:nvPr/>
          </p:nvSpPr>
          <p:spPr>
            <a:xfrm>
              <a:off x="8312500" y="2744650"/>
              <a:ext cx="68325" cy="98825"/>
            </a:xfrm>
            <a:custGeom>
              <a:avLst/>
              <a:gdLst/>
              <a:ahLst/>
              <a:cxnLst/>
              <a:rect l="l" t="t" r="r" b="b"/>
              <a:pathLst>
                <a:path w="2733" h="3953" extrusionOk="0">
                  <a:moveTo>
                    <a:pt x="2732" y="1"/>
                  </a:moveTo>
                  <a:lnTo>
                    <a:pt x="0" y="1581"/>
                  </a:lnTo>
                  <a:lnTo>
                    <a:pt x="0" y="3953"/>
                  </a:lnTo>
                  <a:lnTo>
                    <a:pt x="2732" y="2372"/>
                  </a:lnTo>
                  <a:lnTo>
                    <a:pt x="2182" y="1504"/>
                  </a:lnTo>
                  <a:lnTo>
                    <a:pt x="27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701;p41">
              <a:extLst>
                <a:ext uri="{FF2B5EF4-FFF2-40B4-BE49-F238E27FC236}">
                  <a16:creationId xmlns:a16="http://schemas.microsoft.com/office/drawing/2014/main" id="{3367CDAE-CE98-4541-BBB4-D731E148E5D9}"/>
                </a:ext>
              </a:extLst>
            </p:cNvPr>
            <p:cNvSpPr/>
            <p:nvPr/>
          </p:nvSpPr>
          <p:spPr>
            <a:xfrm>
              <a:off x="8308200" y="2779550"/>
              <a:ext cx="8400" cy="106450"/>
            </a:xfrm>
            <a:custGeom>
              <a:avLst/>
              <a:gdLst/>
              <a:ahLst/>
              <a:cxnLst/>
              <a:rect l="l" t="t" r="r" b="b"/>
              <a:pathLst>
                <a:path w="336" h="4258" extrusionOk="0">
                  <a:moveTo>
                    <a:pt x="168" y="1"/>
                  </a:moveTo>
                  <a:cubicBezTo>
                    <a:pt x="84" y="1"/>
                    <a:pt x="0" y="56"/>
                    <a:pt x="0" y="168"/>
                  </a:cubicBezTo>
                  <a:lnTo>
                    <a:pt x="0" y="4094"/>
                  </a:lnTo>
                  <a:cubicBezTo>
                    <a:pt x="0" y="4180"/>
                    <a:pt x="78" y="4258"/>
                    <a:pt x="172" y="4258"/>
                  </a:cubicBezTo>
                  <a:cubicBezTo>
                    <a:pt x="258" y="4258"/>
                    <a:pt x="335" y="4180"/>
                    <a:pt x="335" y="4094"/>
                  </a:cubicBezTo>
                  <a:lnTo>
                    <a:pt x="335" y="168"/>
                  </a:lnTo>
                  <a:cubicBezTo>
                    <a:pt x="335" y="56"/>
                    <a:pt x="252" y="1"/>
                    <a:pt x="168" y="1"/>
                  </a:cubicBezTo>
                  <a:close/>
                </a:path>
              </a:pathLst>
            </a:custGeom>
            <a:solidFill>
              <a:srgbClr val="656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9866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6">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8">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 grpId="0" build="p"/>
      <p:bldP spid="496" grpId="0" build="p"/>
      <p:bldP spid="497" grpId="0" build="p"/>
      <p:bldP spid="498" grpId="0" build="p"/>
      <p:bldP spid="499" grpId="0" build="p"/>
      <p:bldP spid="500" grpId="0" build="p"/>
      <p:bldP spid="502" grpId="0" build="p"/>
      <p:bldP spid="50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049"/>
        <p:cNvGrpSpPr/>
        <p:nvPr/>
      </p:nvGrpSpPr>
      <p:grpSpPr>
        <a:xfrm>
          <a:off x="0" y="0"/>
          <a:ext cx="0" cy="0"/>
          <a:chOff x="0" y="0"/>
          <a:chExt cx="0" cy="0"/>
        </a:xfrm>
      </p:grpSpPr>
      <p:sp>
        <p:nvSpPr>
          <p:cNvPr id="113" name="Rectangle 112">
            <a:extLst>
              <a:ext uri="{FF2B5EF4-FFF2-40B4-BE49-F238E27FC236}">
                <a16:creationId xmlns:a16="http://schemas.microsoft.com/office/drawing/2014/main" id="{52B2DCB1-B734-4CBE-BA8B-A6321D02F777}"/>
              </a:ext>
            </a:extLst>
          </p:cNvPr>
          <p:cNvSpPr/>
          <p:nvPr/>
        </p:nvSpPr>
        <p:spPr>
          <a:xfrm>
            <a:off x="-26709" y="471033"/>
            <a:ext cx="9294533" cy="405219"/>
          </a:xfrm>
          <a:prstGeom prst="rect">
            <a:avLst/>
          </a:prstGeom>
          <a:solidFill>
            <a:srgbClr val="37474F"/>
          </a:solidFill>
          <a:ln>
            <a:solidFill>
              <a:srgbClr val="3747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55" name="Google Shape;5155;p37"/>
          <p:cNvSpPr txBox="1">
            <a:spLocks noGrp="1"/>
          </p:cNvSpPr>
          <p:nvPr>
            <p:ph type="ctrTitle"/>
          </p:nvPr>
        </p:nvSpPr>
        <p:spPr>
          <a:xfrm>
            <a:off x="514026" y="299973"/>
            <a:ext cx="8629974" cy="7258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3200"/>
              <a:t>IMPROVE THE PREDICTION ACCURACY and FUTURE WORK</a:t>
            </a:r>
            <a:endParaRPr lang="en-SG" sz="3200">
              <a:solidFill>
                <a:schemeClr val="accent5"/>
              </a:solidFill>
            </a:endParaRPr>
          </a:p>
        </p:txBody>
      </p:sp>
      <p:sp>
        <p:nvSpPr>
          <p:cNvPr id="5156" name="Google Shape;5156;p37"/>
          <p:cNvSpPr txBox="1">
            <a:spLocks noGrp="1"/>
          </p:cNvSpPr>
          <p:nvPr>
            <p:ph type="subTitle" idx="1"/>
          </p:nvPr>
        </p:nvSpPr>
        <p:spPr>
          <a:xfrm>
            <a:off x="672497" y="1576012"/>
            <a:ext cx="3493800" cy="5787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 sz="1200" b="1" u="sng"/>
              <a:t>Text analytics</a:t>
            </a:r>
            <a:r>
              <a:rPr lang="en" sz="1200" u="sng"/>
              <a:t> </a:t>
            </a:r>
            <a:r>
              <a:rPr lang="en" sz="1200"/>
              <a:t>or text data mining to derive additional information from project name and blurb</a:t>
            </a:r>
          </a:p>
          <a:p>
            <a:pPr marL="0" lvl="0" indent="0" algn="l" rtl="0">
              <a:spcBef>
                <a:spcPts val="0"/>
              </a:spcBef>
              <a:spcAft>
                <a:spcPts val="0"/>
              </a:spcAft>
            </a:pPr>
            <a:endParaRPr lang="en" sz="1200"/>
          </a:p>
          <a:p>
            <a:pPr marL="171450" indent="-171450">
              <a:buFont typeface="Arial" panose="020B0604020202020204" pitchFamily="34" charset="0"/>
              <a:buChar char="•"/>
            </a:pPr>
            <a:r>
              <a:rPr lang="en" sz="1200"/>
              <a:t>Variable on “Number of Projects by the creator” would need to be </a:t>
            </a:r>
            <a:r>
              <a:rPr lang="en" sz="1200" b="1" u="sng"/>
              <a:t>calibrated</a:t>
            </a:r>
            <a:r>
              <a:rPr lang="en" sz="1200"/>
              <a:t> as it currently takes into account the total number of projects launched by a creator during the 5-year period.  </a:t>
            </a:r>
          </a:p>
          <a:p>
            <a:pPr marL="171450" lvl="0" indent="-171450" algn="l" rtl="0">
              <a:spcBef>
                <a:spcPts val="0"/>
              </a:spcBef>
              <a:spcAft>
                <a:spcPts val="0"/>
              </a:spcAft>
              <a:buFont typeface="Arial" panose="020B0604020202020204" pitchFamily="34" charset="0"/>
              <a:buChar char="•"/>
            </a:pPr>
            <a:endParaRPr lang="en" sz="1200"/>
          </a:p>
          <a:p>
            <a:pPr marL="171450" indent="-171450">
              <a:buFont typeface="Arial" panose="020B0604020202020204" pitchFamily="34" charset="0"/>
              <a:buChar char="•"/>
            </a:pPr>
            <a:r>
              <a:rPr lang="en" sz="1200" b="1" u="sng"/>
              <a:t>Further analysis</a:t>
            </a:r>
            <a:r>
              <a:rPr lang="en" sz="1200" u="sng"/>
              <a:t> </a:t>
            </a:r>
            <a:r>
              <a:rPr lang="en" sz="1200"/>
              <a:t>can be performed to determine how creators of certain project category (e.g. games) with a succession of </a:t>
            </a:r>
            <a:r>
              <a:rPr lang="en-US" sz="1200"/>
              <a:t>successful projects could have an impact on the outcome.</a:t>
            </a:r>
          </a:p>
          <a:p>
            <a:pPr marL="171450" lvl="0" indent="-171450" algn="l" rtl="0">
              <a:spcBef>
                <a:spcPts val="0"/>
              </a:spcBef>
              <a:spcAft>
                <a:spcPts val="0"/>
              </a:spcAft>
              <a:buFont typeface="Arial" panose="020B0604020202020204" pitchFamily="34" charset="0"/>
              <a:buChar char="•"/>
            </a:pPr>
            <a:endParaRPr lang="en-US" sz="1200"/>
          </a:p>
          <a:p>
            <a:pPr marL="171450" lvl="0" indent="-171450" algn="l" rtl="0">
              <a:spcBef>
                <a:spcPts val="0"/>
              </a:spcBef>
              <a:spcAft>
                <a:spcPts val="0"/>
              </a:spcAft>
              <a:buFont typeface="Arial" panose="020B0604020202020204" pitchFamily="34" charset="0"/>
              <a:buChar char="•"/>
            </a:pPr>
            <a:r>
              <a:rPr lang="en-US" sz="1200"/>
              <a:t>Consider </a:t>
            </a:r>
            <a:r>
              <a:rPr lang="en-US" sz="1200" b="1" u="sng"/>
              <a:t>partitioning</a:t>
            </a:r>
            <a:r>
              <a:rPr lang="en-US" sz="1200"/>
              <a:t> the data into training, validation and testing</a:t>
            </a:r>
          </a:p>
        </p:txBody>
      </p:sp>
      <p:sp>
        <p:nvSpPr>
          <p:cNvPr id="5157" name="Google Shape;5157;p37"/>
          <p:cNvSpPr txBox="1">
            <a:spLocks noGrp="1"/>
          </p:cNvSpPr>
          <p:nvPr>
            <p:ph type="subTitle" idx="2"/>
          </p:nvPr>
        </p:nvSpPr>
        <p:spPr>
          <a:xfrm>
            <a:off x="672497" y="1304718"/>
            <a:ext cx="3493800" cy="37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solidFill>
                  <a:schemeClr val="accent5">
                    <a:lumMod val="50000"/>
                  </a:schemeClr>
                </a:solidFill>
              </a:rPr>
              <a:t>Future Work</a:t>
            </a:r>
            <a:endParaRPr sz="2400">
              <a:solidFill>
                <a:schemeClr val="accent5">
                  <a:lumMod val="50000"/>
                </a:schemeClr>
              </a:solidFill>
            </a:endParaRPr>
          </a:p>
        </p:txBody>
      </p:sp>
      <p:sp>
        <p:nvSpPr>
          <p:cNvPr id="5160" name="Google Shape;5160;p37"/>
          <p:cNvSpPr txBox="1">
            <a:spLocks noGrp="1"/>
          </p:cNvSpPr>
          <p:nvPr>
            <p:ph type="subTitle" idx="5"/>
          </p:nvPr>
        </p:nvSpPr>
        <p:spPr>
          <a:xfrm>
            <a:off x="4802727" y="1552442"/>
            <a:ext cx="3493800" cy="5787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 sz="1200" b="1" u="sng"/>
              <a:t>Social analytics </a:t>
            </a:r>
            <a:r>
              <a:rPr lang="en" sz="1200"/>
              <a:t>– impact of online ads (in particular targeted and </a:t>
            </a:r>
            <a:r>
              <a:rPr lang="en-US" sz="1200"/>
              <a:t>hyper personalized marketing campaigns)</a:t>
            </a:r>
          </a:p>
          <a:p>
            <a:pPr marL="171450" lvl="0" indent="-171450" algn="l" rtl="0">
              <a:spcBef>
                <a:spcPts val="0"/>
              </a:spcBef>
              <a:spcAft>
                <a:spcPts val="0"/>
              </a:spcAft>
              <a:buFont typeface="Arial" panose="020B0604020202020204" pitchFamily="34" charset="0"/>
              <a:buChar char="•"/>
            </a:pPr>
            <a:endParaRPr lang="en-US" sz="1200"/>
          </a:p>
          <a:p>
            <a:pPr marL="171450" lvl="0" indent="-171450" algn="l" rtl="0">
              <a:spcBef>
                <a:spcPts val="0"/>
              </a:spcBef>
              <a:spcAft>
                <a:spcPts val="0"/>
              </a:spcAft>
              <a:buFont typeface="Arial" panose="020B0604020202020204" pitchFamily="34" charset="0"/>
              <a:buChar char="•"/>
            </a:pPr>
            <a:r>
              <a:rPr lang="en-US" sz="1200"/>
              <a:t>Backers’ </a:t>
            </a:r>
            <a:r>
              <a:rPr lang="en-US" sz="1200" b="1" u="sng"/>
              <a:t>demographics</a:t>
            </a:r>
          </a:p>
          <a:p>
            <a:pPr marL="171450" lvl="0" indent="-171450" algn="l" rtl="0">
              <a:spcBef>
                <a:spcPts val="0"/>
              </a:spcBef>
              <a:spcAft>
                <a:spcPts val="0"/>
              </a:spcAft>
              <a:buFont typeface="Arial" panose="020B0604020202020204" pitchFamily="34" charset="0"/>
              <a:buChar char="•"/>
            </a:pPr>
            <a:endParaRPr lang="en-US" sz="1200"/>
          </a:p>
          <a:p>
            <a:pPr marL="171450" lvl="0" indent="-171450" algn="l" rtl="0">
              <a:spcBef>
                <a:spcPts val="0"/>
              </a:spcBef>
              <a:spcAft>
                <a:spcPts val="0"/>
              </a:spcAft>
              <a:buFont typeface="Arial" panose="020B0604020202020204" pitchFamily="34" charset="0"/>
              <a:buChar char="•"/>
            </a:pPr>
            <a:r>
              <a:rPr lang="en-US" sz="1200"/>
              <a:t>Results of </a:t>
            </a:r>
            <a:r>
              <a:rPr lang="en-US" sz="1200" b="1" u="sng"/>
              <a:t>search engine optimization</a:t>
            </a:r>
          </a:p>
        </p:txBody>
      </p:sp>
      <p:sp>
        <p:nvSpPr>
          <p:cNvPr id="5161" name="Google Shape;5161;p37"/>
          <p:cNvSpPr txBox="1">
            <a:spLocks noGrp="1"/>
          </p:cNvSpPr>
          <p:nvPr>
            <p:ph type="subTitle" idx="6"/>
          </p:nvPr>
        </p:nvSpPr>
        <p:spPr>
          <a:xfrm>
            <a:off x="4802727" y="1252981"/>
            <a:ext cx="3493800" cy="37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solidFill>
                  <a:schemeClr val="accent5">
                    <a:lumMod val="50000"/>
                  </a:schemeClr>
                </a:solidFill>
              </a:rPr>
              <a:t>Additional information</a:t>
            </a:r>
            <a:endParaRPr sz="2400">
              <a:solidFill>
                <a:schemeClr val="accent5">
                  <a:lumMod val="50000"/>
                </a:schemeClr>
              </a:solidFill>
            </a:endParaRPr>
          </a:p>
        </p:txBody>
      </p:sp>
      <p:sp>
        <p:nvSpPr>
          <p:cNvPr id="114" name="TextBox 113">
            <a:extLst>
              <a:ext uri="{FF2B5EF4-FFF2-40B4-BE49-F238E27FC236}">
                <a16:creationId xmlns:a16="http://schemas.microsoft.com/office/drawing/2014/main" id="{FAEC241F-2282-472D-ABDB-7F7C011AFC8F}"/>
              </a:ext>
            </a:extLst>
          </p:cNvPr>
          <p:cNvSpPr txBox="1"/>
          <p:nvPr/>
        </p:nvSpPr>
        <p:spPr>
          <a:xfrm>
            <a:off x="8056114" y="4783500"/>
            <a:ext cx="1087886" cy="360000"/>
          </a:xfrm>
          <a:prstGeom prst="rect">
            <a:avLst/>
          </a:prstGeom>
          <a:noFill/>
        </p:spPr>
        <p:txBody>
          <a:bodyPr wrap="square" rtlCol="0">
            <a:spAutoFit/>
          </a:bodyPr>
          <a:lstStyle/>
          <a:p>
            <a:pPr algn="ctr"/>
            <a:fld id="{F05A2962-F2E2-4E8A-9BD8-E9D3095F89AA}" type="slidenum">
              <a:rPr lang="en-SG" sz="1000" smtClean="0"/>
              <a:pPr algn="ctr"/>
              <a:t>14</a:t>
            </a:fld>
            <a:endParaRPr lang="en-SG" sz="1000"/>
          </a:p>
        </p:txBody>
      </p:sp>
      <p:sp>
        <p:nvSpPr>
          <p:cNvPr id="116" name="Rectangle 115">
            <a:extLst>
              <a:ext uri="{FF2B5EF4-FFF2-40B4-BE49-F238E27FC236}">
                <a16:creationId xmlns:a16="http://schemas.microsoft.com/office/drawing/2014/main" id="{F51382BE-7EF2-4954-AFBE-D0A5E7806B45}"/>
              </a:ext>
            </a:extLst>
          </p:cNvPr>
          <p:cNvSpPr/>
          <p:nvPr/>
        </p:nvSpPr>
        <p:spPr>
          <a:xfrm>
            <a:off x="393056" y="1117242"/>
            <a:ext cx="7896435" cy="3582914"/>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SG"/>
          </a:p>
        </p:txBody>
      </p:sp>
      <p:grpSp>
        <p:nvGrpSpPr>
          <p:cNvPr id="3" name="Group 2">
            <a:extLst>
              <a:ext uri="{FF2B5EF4-FFF2-40B4-BE49-F238E27FC236}">
                <a16:creationId xmlns:a16="http://schemas.microsoft.com/office/drawing/2014/main" id="{4A4DE7B2-F5D9-45EC-8E79-A3CA5B86B9E5}"/>
              </a:ext>
            </a:extLst>
          </p:cNvPr>
          <p:cNvGrpSpPr/>
          <p:nvPr/>
        </p:nvGrpSpPr>
        <p:grpSpPr>
          <a:xfrm>
            <a:off x="6331897" y="3080875"/>
            <a:ext cx="2193898" cy="1963640"/>
            <a:chOff x="813551" y="1556350"/>
            <a:chExt cx="3024712" cy="2707257"/>
          </a:xfrm>
        </p:grpSpPr>
        <p:sp>
          <p:nvSpPr>
            <p:cNvPr id="5086" name="Google Shape;5086;p37"/>
            <p:cNvSpPr/>
            <p:nvPr/>
          </p:nvSpPr>
          <p:spPr>
            <a:xfrm>
              <a:off x="1817935" y="1556350"/>
              <a:ext cx="1387181" cy="1555662"/>
            </a:xfrm>
            <a:custGeom>
              <a:avLst/>
              <a:gdLst/>
              <a:ahLst/>
              <a:cxnLst/>
              <a:rect l="l" t="t" r="r" b="b"/>
              <a:pathLst>
                <a:path w="44041" h="49390" extrusionOk="0">
                  <a:moveTo>
                    <a:pt x="34169" y="0"/>
                  </a:moveTo>
                  <a:cubicBezTo>
                    <a:pt x="32539" y="0"/>
                    <a:pt x="30698" y="532"/>
                    <a:pt x="28752" y="1654"/>
                  </a:cubicBezTo>
                  <a:cubicBezTo>
                    <a:pt x="22049" y="5519"/>
                    <a:pt x="16619" y="14932"/>
                    <a:pt x="16619" y="22674"/>
                  </a:cubicBezTo>
                  <a:cubicBezTo>
                    <a:pt x="16619" y="30418"/>
                    <a:pt x="11181" y="39834"/>
                    <a:pt x="4482" y="43703"/>
                  </a:cubicBezTo>
                  <a:cubicBezTo>
                    <a:pt x="2896" y="44616"/>
                    <a:pt x="1386" y="45141"/>
                    <a:pt x="0" y="45302"/>
                  </a:cubicBezTo>
                  <a:cubicBezTo>
                    <a:pt x="586" y="46720"/>
                    <a:pt x="1469" y="47796"/>
                    <a:pt x="2582" y="48485"/>
                  </a:cubicBezTo>
                  <a:lnTo>
                    <a:pt x="2699" y="48558"/>
                  </a:lnTo>
                  <a:cubicBezTo>
                    <a:pt x="3628" y="49105"/>
                    <a:pt x="4709" y="49390"/>
                    <a:pt x="5902" y="49390"/>
                  </a:cubicBezTo>
                  <a:cubicBezTo>
                    <a:pt x="7534" y="49390"/>
                    <a:pt x="9375" y="48857"/>
                    <a:pt x="11323" y="47734"/>
                  </a:cubicBezTo>
                  <a:cubicBezTo>
                    <a:pt x="18023" y="43865"/>
                    <a:pt x="23456" y="34448"/>
                    <a:pt x="23456" y="26704"/>
                  </a:cubicBezTo>
                  <a:cubicBezTo>
                    <a:pt x="23456" y="18963"/>
                    <a:pt x="28890" y="9550"/>
                    <a:pt x="35593" y="5684"/>
                  </a:cubicBezTo>
                  <a:cubicBezTo>
                    <a:pt x="37180" y="4771"/>
                    <a:pt x="38690" y="4247"/>
                    <a:pt x="40076" y="4085"/>
                  </a:cubicBezTo>
                  <a:cubicBezTo>
                    <a:pt x="40392" y="4048"/>
                    <a:pt x="40701" y="4030"/>
                    <a:pt x="41004" y="4030"/>
                  </a:cubicBezTo>
                  <a:cubicBezTo>
                    <a:pt x="42126" y="4030"/>
                    <a:pt x="43150" y="4280"/>
                    <a:pt x="44041" y="4761"/>
                  </a:cubicBezTo>
                  <a:lnTo>
                    <a:pt x="37507" y="910"/>
                  </a:lnTo>
                  <a:lnTo>
                    <a:pt x="37390" y="843"/>
                  </a:lnTo>
                  <a:cubicBezTo>
                    <a:pt x="36458" y="289"/>
                    <a:pt x="35371" y="0"/>
                    <a:pt x="341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a:extLst>
                <a:ext uri="{FF2B5EF4-FFF2-40B4-BE49-F238E27FC236}">
                  <a16:creationId xmlns:a16="http://schemas.microsoft.com/office/drawing/2014/main" id="{F41E8C10-0AA7-43FD-B3E6-520E773805D4}"/>
                </a:ext>
              </a:extLst>
            </p:cNvPr>
            <p:cNvGrpSpPr/>
            <p:nvPr/>
          </p:nvGrpSpPr>
          <p:grpSpPr>
            <a:xfrm>
              <a:off x="813551" y="1743075"/>
              <a:ext cx="3024712" cy="2520532"/>
              <a:chOff x="813550" y="1683252"/>
              <a:chExt cx="3096501" cy="2580355"/>
            </a:xfrm>
          </p:grpSpPr>
          <p:sp>
            <p:nvSpPr>
              <p:cNvPr id="5050" name="Google Shape;5050;p37"/>
              <p:cNvSpPr/>
              <p:nvPr/>
            </p:nvSpPr>
            <p:spPr>
              <a:xfrm rot="856398">
                <a:off x="3115082" y="3654895"/>
                <a:ext cx="738600" cy="324443"/>
              </a:xfrm>
              <a:prstGeom prst="flowChartConnector">
                <a:avLst/>
              </a:pr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37"/>
              <p:cNvSpPr/>
              <p:nvPr/>
            </p:nvSpPr>
            <p:spPr>
              <a:xfrm>
                <a:off x="3336850" y="2163500"/>
                <a:ext cx="356100" cy="529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37"/>
              <p:cNvSpPr/>
              <p:nvPr/>
            </p:nvSpPr>
            <p:spPr>
              <a:xfrm>
                <a:off x="3644401" y="3374842"/>
                <a:ext cx="244704" cy="248956"/>
              </a:xfrm>
              <a:custGeom>
                <a:avLst/>
                <a:gdLst/>
                <a:ahLst/>
                <a:cxnLst/>
                <a:rect l="l" t="t" r="r" b="b"/>
                <a:pathLst>
                  <a:path w="7769" h="7904" extrusionOk="0">
                    <a:moveTo>
                      <a:pt x="5463" y="0"/>
                    </a:moveTo>
                    <a:cubicBezTo>
                      <a:pt x="5353" y="0"/>
                      <a:pt x="5240" y="9"/>
                      <a:pt x="5127" y="26"/>
                    </a:cubicBezTo>
                    <a:cubicBezTo>
                      <a:pt x="3655" y="246"/>
                      <a:pt x="2152" y="1480"/>
                      <a:pt x="1124" y="3360"/>
                    </a:cubicBezTo>
                    <a:cubicBezTo>
                      <a:pt x="100" y="5242"/>
                      <a:pt x="1" y="7577"/>
                      <a:pt x="1" y="7577"/>
                    </a:cubicBezTo>
                    <a:lnTo>
                      <a:pt x="1066" y="7904"/>
                    </a:lnTo>
                    <a:cubicBezTo>
                      <a:pt x="2114" y="4321"/>
                      <a:pt x="4855" y="3170"/>
                      <a:pt x="6368" y="2125"/>
                    </a:cubicBezTo>
                    <a:cubicBezTo>
                      <a:pt x="7769" y="1161"/>
                      <a:pt x="6778" y="0"/>
                      <a:pt x="54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37"/>
              <p:cNvSpPr/>
              <p:nvPr/>
            </p:nvSpPr>
            <p:spPr>
              <a:xfrm>
                <a:off x="3654165" y="3395819"/>
                <a:ext cx="176386" cy="197804"/>
              </a:xfrm>
              <a:custGeom>
                <a:avLst/>
                <a:gdLst/>
                <a:ahLst/>
                <a:cxnLst/>
                <a:rect l="l" t="t" r="r" b="b"/>
                <a:pathLst>
                  <a:path w="5600" h="6280" extrusionOk="0">
                    <a:moveTo>
                      <a:pt x="5514" y="0"/>
                    </a:moveTo>
                    <a:cubicBezTo>
                      <a:pt x="5506" y="0"/>
                      <a:pt x="5498" y="2"/>
                      <a:pt x="5490" y="4"/>
                    </a:cubicBezTo>
                    <a:cubicBezTo>
                      <a:pt x="4159" y="411"/>
                      <a:pt x="1304" y="2225"/>
                      <a:pt x="14" y="6176"/>
                    </a:cubicBezTo>
                    <a:cubicBezTo>
                      <a:pt x="1" y="6217"/>
                      <a:pt x="25" y="6262"/>
                      <a:pt x="66" y="6276"/>
                    </a:cubicBezTo>
                    <a:cubicBezTo>
                      <a:pt x="70" y="6276"/>
                      <a:pt x="76" y="6279"/>
                      <a:pt x="79" y="6279"/>
                    </a:cubicBezTo>
                    <a:cubicBezTo>
                      <a:pt x="82" y="6280"/>
                      <a:pt x="85" y="6280"/>
                      <a:pt x="87" y="6280"/>
                    </a:cubicBezTo>
                    <a:cubicBezTo>
                      <a:pt x="122" y="6280"/>
                      <a:pt x="153" y="6259"/>
                      <a:pt x="162" y="6224"/>
                    </a:cubicBezTo>
                    <a:cubicBezTo>
                      <a:pt x="1432" y="2335"/>
                      <a:pt x="4231" y="555"/>
                      <a:pt x="5534" y="156"/>
                    </a:cubicBezTo>
                    <a:cubicBezTo>
                      <a:pt x="5576" y="142"/>
                      <a:pt x="5600" y="97"/>
                      <a:pt x="5587" y="56"/>
                    </a:cubicBezTo>
                    <a:cubicBezTo>
                      <a:pt x="5578" y="22"/>
                      <a:pt x="5547" y="0"/>
                      <a:pt x="55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37"/>
              <p:cNvSpPr/>
              <p:nvPr/>
            </p:nvSpPr>
            <p:spPr>
              <a:xfrm>
                <a:off x="3647519" y="3522784"/>
                <a:ext cx="262532" cy="269052"/>
              </a:xfrm>
              <a:custGeom>
                <a:avLst/>
                <a:gdLst/>
                <a:ahLst/>
                <a:cxnLst/>
                <a:rect l="l" t="t" r="r" b="b"/>
                <a:pathLst>
                  <a:path w="8335" h="8542" extrusionOk="0">
                    <a:moveTo>
                      <a:pt x="2738" y="0"/>
                    </a:moveTo>
                    <a:cubicBezTo>
                      <a:pt x="2666" y="0"/>
                      <a:pt x="2594" y="5"/>
                      <a:pt x="2521" y="14"/>
                    </a:cubicBezTo>
                    <a:cubicBezTo>
                      <a:pt x="1929" y="83"/>
                      <a:pt x="1394" y="517"/>
                      <a:pt x="1201" y="1080"/>
                    </a:cubicBezTo>
                    <a:cubicBezTo>
                      <a:pt x="1135" y="1273"/>
                      <a:pt x="1108" y="1473"/>
                      <a:pt x="1039" y="1663"/>
                    </a:cubicBezTo>
                    <a:cubicBezTo>
                      <a:pt x="874" y="2138"/>
                      <a:pt x="343" y="2186"/>
                      <a:pt x="163" y="2673"/>
                    </a:cubicBezTo>
                    <a:cubicBezTo>
                      <a:pt x="1" y="3114"/>
                      <a:pt x="91" y="3610"/>
                      <a:pt x="118" y="4066"/>
                    </a:cubicBezTo>
                    <a:cubicBezTo>
                      <a:pt x="163" y="4766"/>
                      <a:pt x="218" y="5466"/>
                      <a:pt x="287" y="6165"/>
                    </a:cubicBezTo>
                    <a:cubicBezTo>
                      <a:pt x="322" y="6545"/>
                      <a:pt x="360" y="6924"/>
                      <a:pt x="401" y="7303"/>
                    </a:cubicBezTo>
                    <a:cubicBezTo>
                      <a:pt x="405" y="7324"/>
                      <a:pt x="405" y="7341"/>
                      <a:pt x="405" y="7362"/>
                    </a:cubicBezTo>
                    <a:cubicBezTo>
                      <a:pt x="422" y="7693"/>
                      <a:pt x="305" y="8031"/>
                      <a:pt x="415" y="8345"/>
                    </a:cubicBezTo>
                    <a:cubicBezTo>
                      <a:pt x="415" y="8348"/>
                      <a:pt x="419" y="8355"/>
                      <a:pt x="422" y="8358"/>
                    </a:cubicBezTo>
                    <a:cubicBezTo>
                      <a:pt x="443" y="8379"/>
                      <a:pt x="484" y="8420"/>
                      <a:pt x="515" y="8455"/>
                    </a:cubicBezTo>
                    <a:cubicBezTo>
                      <a:pt x="518" y="8455"/>
                      <a:pt x="518" y="8458"/>
                      <a:pt x="522" y="8458"/>
                    </a:cubicBezTo>
                    <a:cubicBezTo>
                      <a:pt x="535" y="8469"/>
                      <a:pt x="549" y="8476"/>
                      <a:pt x="570" y="8482"/>
                    </a:cubicBezTo>
                    <a:cubicBezTo>
                      <a:pt x="662" y="8526"/>
                      <a:pt x="781" y="8542"/>
                      <a:pt x="904" y="8542"/>
                    </a:cubicBezTo>
                    <a:cubicBezTo>
                      <a:pt x="1092" y="8542"/>
                      <a:pt x="1291" y="8506"/>
                      <a:pt x="1422" y="8479"/>
                    </a:cubicBezTo>
                    <a:cubicBezTo>
                      <a:pt x="2074" y="8345"/>
                      <a:pt x="2674" y="7928"/>
                      <a:pt x="2987" y="7334"/>
                    </a:cubicBezTo>
                    <a:cubicBezTo>
                      <a:pt x="3249" y="6841"/>
                      <a:pt x="3356" y="6217"/>
                      <a:pt x="3825" y="5907"/>
                    </a:cubicBezTo>
                    <a:cubicBezTo>
                      <a:pt x="4053" y="5759"/>
                      <a:pt x="4323" y="5718"/>
                      <a:pt x="4591" y="5718"/>
                    </a:cubicBezTo>
                    <a:cubicBezTo>
                      <a:pt x="4672" y="5718"/>
                      <a:pt x="4753" y="5722"/>
                      <a:pt x="4832" y="5727"/>
                    </a:cubicBezTo>
                    <a:cubicBezTo>
                      <a:pt x="4894" y="5733"/>
                      <a:pt x="4957" y="5736"/>
                      <a:pt x="5021" y="5736"/>
                    </a:cubicBezTo>
                    <a:cubicBezTo>
                      <a:pt x="5075" y="5736"/>
                      <a:pt x="5129" y="5734"/>
                      <a:pt x="5184" y="5731"/>
                    </a:cubicBezTo>
                    <a:cubicBezTo>
                      <a:pt x="5429" y="5693"/>
                      <a:pt x="5673" y="5676"/>
                      <a:pt x="5914" y="5614"/>
                    </a:cubicBezTo>
                    <a:cubicBezTo>
                      <a:pt x="6201" y="5541"/>
                      <a:pt x="6490" y="5386"/>
                      <a:pt x="6632" y="5127"/>
                    </a:cubicBezTo>
                    <a:cubicBezTo>
                      <a:pt x="6969" y="4503"/>
                      <a:pt x="6328" y="3682"/>
                      <a:pt x="6638" y="3045"/>
                    </a:cubicBezTo>
                    <a:cubicBezTo>
                      <a:pt x="6794" y="2731"/>
                      <a:pt x="7138" y="2562"/>
                      <a:pt x="7453" y="2411"/>
                    </a:cubicBezTo>
                    <a:cubicBezTo>
                      <a:pt x="7770" y="2255"/>
                      <a:pt x="8107" y="2062"/>
                      <a:pt x="8228" y="1731"/>
                    </a:cubicBezTo>
                    <a:cubicBezTo>
                      <a:pt x="8335" y="1432"/>
                      <a:pt x="8228" y="1090"/>
                      <a:pt x="8032" y="838"/>
                    </a:cubicBezTo>
                    <a:cubicBezTo>
                      <a:pt x="7691" y="395"/>
                      <a:pt x="7127" y="194"/>
                      <a:pt x="6560" y="194"/>
                    </a:cubicBezTo>
                    <a:cubicBezTo>
                      <a:pt x="6352" y="194"/>
                      <a:pt x="6144" y="221"/>
                      <a:pt x="5946" y="273"/>
                    </a:cubicBezTo>
                    <a:cubicBezTo>
                      <a:pt x="5711" y="331"/>
                      <a:pt x="5483" y="421"/>
                      <a:pt x="5246" y="459"/>
                    </a:cubicBezTo>
                    <a:cubicBezTo>
                      <a:pt x="5165" y="471"/>
                      <a:pt x="5085" y="476"/>
                      <a:pt x="5005" y="476"/>
                    </a:cubicBezTo>
                    <a:cubicBezTo>
                      <a:pt x="4622" y="476"/>
                      <a:pt x="4243" y="358"/>
                      <a:pt x="3866" y="238"/>
                    </a:cubicBezTo>
                    <a:cubicBezTo>
                      <a:pt x="3493" y="119"/>
                      <a:pt x="3119" y="0"/>
                      <a:pt x="27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37"/>
              <p:cNvSpPr/>
              <p:nvPr/>
            </p:nvSpPr>
            <p:spPr>
              <a:xfrm>
                <a:off x="3655992" y="3699704"/>
                <a:ext cx="177520" cy="89390"/>
              </a:xfrm>
              <a:custGeom>
                <a:avLst/>
                <a:gdLst/>
                <a:ahLst/>
                <a:cxnLst/>
                <a:rect l="l" t="t" r="r" b="b"/>
                <a:pathLst>
                  <a:path w="5636" h="2838" extrusionOk="0">
                    <a:moveTo>
                      <a:pt x="5635" y="0"/>
                    </a:moveTo>
                    <a:cubicBezTo>
                      <a:pt x="5397" y="59"/>
                      <a:pt x="5156" y="76"/>
                      <a:pt x="4915" y="114"/>
                    </a:cubicBezTo>
                    <a:cubicBezTo>
                      <a:pt x="5156" y="100"/>
                      <a:pt x="5400" y="59"/>
                      <a:pt x="5635" y="0"/>
                    </a:cubicBezTo>
                    <a:close/>
                    <a:moveTo>
                      <a:pt x="136" y="1745"/>
                    </a:moveTo>
                    <a:cubicBezTo>
                      <a:pt x="142" y="2031"/>
                      <a:pt x="1" y="2472"/>
                      <a:pt x="146" y="2728"/>
                    </a:cubicBezTo>
                    <a:cubicBezTo>
                      <a:pt x="36" y="2414"/>
                      <a:pt x="153" y="2076"/>
                      <a:pt x="136" y="1745"/>
                    </a:cubicBezTo>
                    <a:close/>
                    <a:moveTo>
                      <a:pt x="153" y="2741"/>
                    </a:moveTo>
                    <a:lnTo>
                      <a:pt x="153" y="2741"/>
                    </a:lnTo>
                    <a:cubicBezTo>
                      <a:pt x="170" y="2766"/>
                      <a:pt x="187" y="2790"/>
                      <a:pt x="208" y="2811"/>
                    </a:cubicBezTo>
                    <a:cubicBezTo>
                      <a:pt x="222" y="2820"/>
                      <a:pt x="232" y="2828"/>
                      <a:pt x="246" y="2838"/>
                    </a:cubicBezTo>
                    <a:cubicBezTo>
                      <a:pt x="215" y="2803"/>
                      <a:pt x="174" y="2762"/>
                      <a:pt x="153" y="2741"/>
                    </a:cubicBezTo>
                    <a:close/>
                  </a:path>
                </a:pathLst>
              </a:custGeom>
              <a:solidFill>
                <a:srgbClr val="F0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37"/>
              <p:cNvSpPr/>
              <p:nvPr/>
            </p:nvSpPr>
            <p:spPr>
              <a:xfrm>
                <a:off x="3652432" y="3549935"/>
                <a:ext cx="227538" cy="189993"/>
              </a:xfrm>
              <a:custGeom>
                <a:avLst/>
                <a:gdLst/>
                <a:ahLst/>
                <a:cxnLst/>
                <a:rect l="l" t="t" r="r" b="b"/>
                <a:pathLst>
                  <a:path w="7224" h="6032" extrusionOk="0">
                    <a:moveTo>
                      <a:pt x="7139" y="0"/>
                    </a:moveTo>
                    <a:cubicBezTo>
                      <a:pt x="5943" y="0"/>
                      <a:pt x="951" y="1056"/>
                      <a:pt x="10" y="5934"/>
                    </a:cubicBezTo>
                    <a:cubicBezTo>
                      <a:pt x="0" y="5979"/>
                      <a:pt x="31" y="6021"/>
                      <a:pt x="72" y="6027"/>
                    </a:cubicBezTo>
                    <a:cubicBezTo>
                      <a:pt x="77" y="6027"/>
                      <a:pt x="77" y="6027"/>
                      <a:pt x="80" y="6031"/>
                    </a:cubicBezTo>
                    <a:cubicBezTo>
                      <a:pt x="82" y="6031"/>
                      <a:pt x="84" y="6032"/>
                      <a:pt x="86" y="6032"/>
                    </a:cubicBezTo>
                    <a:cubicBezTo>
                      <a:pt x="125" y="6032"/>
                      <a:pt x="160" y="6004"/>
                      <a:pt x="166" y="5965"/>
                    </a:cubicBezTo>
                    <a:cubicBezTo>
                      <a:pt x="1085" y="1190"/>
                      <a:pt x="5967" y="159"/>
                      <a:pt x="7139" y="159"/>
                    </a:cubicBezTo>
                    <a:cubicBezTo>
                      <a:pt x="7141" y="159"/>
                      <a:pt x="7143" y="159"/>
                      <a:pt x="7144" y="159"/>
                    </a:cubicBezTo>
                    <a:cubicBezTo>
                      <a:pt x="7189" y="159"/>
                      <a:pt x="7224" y="124"/>
                      <a:pt x="7224" y="80"/>
                    </a:cubicBezTo>
                    <a:cubicBezTo>
                      <a:pt x="7224" y="35"/>
                      <a:pt x="7189" y="0"/>
                      <a:pt x="7144" y="0"/>
                    </a:cubicBezTo>
                    <a:cubicBezTo>
                      <a:pt x="7143" y="0"/>
                      <a:pt x="7141" y="0"/>
                      <a:pt x="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37"/>
              <p:cNvSpPr/>
              <p:nvPr/>
            </p:nvSpPr>
            <p:spPr>
              <a:xfrm>
                <a:off x="3711269" y="3618851"/>
                <a:ext cx="118210" cy="32001"/>
              </a:xfrm>
              <a:custGeom>
                <a:avLst/>
                <a:gdLst/>
                <a:ahLst/>
                <a:cxnLst/>
                <a:rect l="l" t="t" r="r" b="b"/>
                <a:pathLst>
                  <a:path w="3753" h="1016" extrusionOk="0">
                    <a:moveTo>
                      <a:pt x="1084" y="0"/>
                    </a:moveTo>
                    <a:cubicBezTo>
                      <a:pt x="768" y="0"/>
                      <a:pt x="430" y="33"/>
                      <a:pt x="70" y="112"/>
                    </a:cubicBezTo>
                    <a:cubicBezTo>
                      <a:pt x="29" y="123"/>
                      <a:pt x="1" y="164"/>
                      <a:pt x="12" y="209"/>
                    </a:cubicBezTo>
                    <a:cubicBezTo>
                      <a:pt x="17" y="244"/>
                      <a:pt x="51" y="270"/>
                      <a:pt x="87" y="270"/>
                    </a:cubicBezTo>
                    <a:cubicBezTo>
                      <a:pt x="93" y="270"/>
                      <a:pt x="99" y="269"/>
                      <a:pt x="104" y="268"/>
                    </a:cubicBezTo>
                    <a:cubicBezTo>
                      <a:pt x="453" y="191"/>
                      <a:pt x="781" y="159"/>
                      <a:pt x="1086" y="159"/>
                    </a:cubicBezTo>
                    <a:cubicBezTo>
                      <a:pt x="2639" y="159"/>
                      <a:pt x="3603" y="986"/>
                      <a:pt x="3615" y="995"/>
                    </a:cubicBezTo>
                    <a:cubicBezTo>
                      <a:pt x="3625" y="1005"/>
                      <a:pt x="3642" y="1012"/>
                      <a:pt x="3656" y="1016"/>
                    </a:cubicBezTo>
                    <a:cubicBezTo>
                      <a:pt x="3680" y="1016"/>
                      <a:pt x="3707" y="1009"/>
                      <a:pt x="3725" y="988"/>
                    </a:cubicBezTo>
                    <a:cubicBezTo>
                      <a:pt x="3753" y="954"/>
                      <a:pt x="3749" y="906"/>
                      <a:pt x="3718" y="877"/>
                    </a:cubicBezTo>
                    <a:cubicBezTo>
                      <a:pt x="3706" y="866"/>
                      <a:pt x="2701" y="0"/>
                      <a:pt x="10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37"/>
              <p:cNvSpPr/>
              <p:nvPr/>
            </p:nvSpPr>
            <p:spPr>
              <a:xfrm>
                <a:off x="1363398" y="3400481"/>
                <a:ext cx="1330454" cy="863126"/>
              </a:xfrm>
              <a:custGeom>
                <a:avLst/>
                <a:gdLst/>
                <a:ahLst/>
                <a:cxnLst/>
                <a:rect l="l" t="t" r="r" b="b"/>
                <a:pathLst>
                  <a:path w="42240" h="27403" extrusionOk="0">
                    <a:moveTo>
                      <a:pt x="41434" y="0"/>
                    </a:moveTo>
                    <a:cubicBezTo>
                      <a:pt x="41405" y="0"/>
                      <a:pt x="41376" y="1"/>
                      <a:pt x="41346" y="4"/>
                    </a:cubicBezTo>
                    <a:lnTo>
                      <a:pt x="18372" y="2345"/>
                    </a:lnTo>
                    <a:cubicBezTo>
                      <a:pt x="18151" y="2366"/>
                      <a:pt x="17948" y="2470"/>
                      <a:pt x="17796" y="2621"/>
                    </a:cubicBezTo>
                    <a:lnTo>
                      <a:pt x="17792" y="2621"/>
                    </a:lnTo>
                    <a:cubicBezTo>
                      <a:pt x="17603" y="2804"/>
                      <a:pt x="17482" y="3063"/>
                      <a:pt x="17482" y="3335"/>
                    </a:cubicBezTo>
                    <a:lnTo>
                      <a:pt x="17482" y="4907"/>
                    </a:lnTo>
                    <a:cubicBezTo>
                      <a:pt x="17482" y="5401"/>
                      <a:pt x="17827" y="6004"/>
                      <a:pt x="18258" y="6249"/>
                    </a:cubicBezTo>
                    <a:lnTo>
                      <a:pt x="20396" y="7483"/>
                    </a:lnTo>
                    <a:lnTo>
                      <a:pt x="780" y="18807"/>
                    </a:lnTo>
                    <a:cubicBezTo>
                      <a:pt x="563" y="18927"/>
                      <a:pt x="370" y="19141"/>
                      <a:pt x="225" y="19386"/>
                    </a:cubicBezTo>
                    <a:cubicBezTo>
                      <a:pt x="83" y="19631"/>
                      <a:pt x="1" y="19903"/>
                      <a:pt x="1" y="20151"/>
                    </a:cubicBezTo>
                    <a:lnTo>
                      <a:pt x="1" y="21720"/>
                    </a:lnTo>
                    <a:cubicBezTo>
                      <a:pt x="1" y="22217"/>
                      <a:pt x="349" y="22817"/>
                      <a:pt x="780" y="23065"/>
                    </a:cubicBezTo>
                    <a:lnTo>
                      <a:pt x="7972" y="27219"/>
                    </a:lnTo>
                    <a:cubicBezTo>
                      <a:pt x="8187" y="27343"/>
                      <a:pt x="8459" y="27402"/>
                      <a:pt x="8742" y="27402"/>
                    </a:cubicBezTo>
                    <a:cubicBezTo>
                      <a:pt x="9021" y="27402"/>
                      <a:pt x="9304" y="27337"/>
                      <a:pt x="9514" y="27216"/>
                    </a:cubicBezTo>
                    <a:lnTo>
                      <a:pt x="32043" y="14206"/>
                    </a:lnTo>
                    <a:lnTo>
                      <a:pt x="37094" y="17123"/>
                    </a:lnTo>
                    <a:cubicBezTo>
                      <a:pt x="37223" y="17198"/>
                      <a:pt x="37355" y="17233"/>
                      <a:pt x="37481" y="17233"/>
                    </a:cubicBezTo>
                    <a:cubicBezTo>
                      <a:pt x="37624" y="17233"/>
                      <a:pt x="37758" y="17187"/>
                      <a:pt x="37871" y="17103"/>
                    </a:cubicBezTo>
                    <a:cubicBezTo>
                      <a:pt x="37987" y="17017"/>
                      <a:pt x="38081" y="16883"/>
                      <a:pt x="38132" y="16717"/>
                    </a:cubicBezTo>
                    <a:lnTo>
                      <a:pt x="41983" y="4128"/>
                    </a:lnTo>
                    <a:cubicBezTo>
                      <a:pt x="42122" y="3652"/>
                      <a:pt x="42239" y="2873"/>
                      <a:pt x="42239" y="2384"/>
                    </a:cubicBezTo>
                    <a:lnTo>
                      <a:pt x="42239" y="811"/>
                    </a:lnTo>
                    <a:cubicBezTo>
                      <a:pt x="42239" y="639"/>
                      <a:pt x="42190" y="484"/>
                      <a:pt x="42104" y="356"/>
                    </a:cubicBezTo>
                    <a:cubicBezTo>
                      <a:pt x="41964" y="137"/>
                      <a:pt x="41718" y="0"/>
                      <a:pt x="414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37"/>
              <p:cNvSpPr/>
              <p:nvPr/>
            </p:nvSpPr>
            <p:spPr>
              <a:xfrm>
                <a:off x="1913908" y="3486279"/>
                <a:ext cx="91910" cy="149897"/>
              </a:xfrm>
              <a:custGeom>
                <a:avLst/>
                <a:gdLst/>
                <a:ahLst/>
                <a:cxnLst/>
                <a:rect l="l" t="t" r="r" b="b"/>
                <a:pathLst>
                  <a:path w="2918" h="4759" extrusionOk="0">
                    <a:moveTo>
                      <a:pt x="218" y="0"/>
                    </a:moveTo>
                    <a:cubicBezTo>
                      <a:pt x="84" y="173"/>
                      <a:pt x="1" y="387"/>
                      <a:pt x="1" y="611"/>
                    </a:cubicBezTo>
                    <a:lnTo>
                      <a:pt x="1" y="2180"/>
                    </a:lnTo>
                    <a:cubicBezTo>
                      <a:pt x="1" y="2677"/>
                      <a:pt x="349" y="3280"/>
                      <a:pt x="780" y="3525"/>
                    </a:cubicBezTo>
                    <a:cubicBezTo>
                      <a:pt x="349" y="3280"/>
                      <a:pt x="4" y="2677"/>
                      <a:pt x="4" y="2183"/>
                    </a:cubicBezTo>
                    <a:lnTo>
                      <a:pt x="4" y="611"/>
                    </a:lnTo>
                    <a:cubicBezTo>
                      <a:pt x="4" y="387"/>
                      <a:pt x="87" y="173"/>
                      <a:pt x="218" y="0"/>
                    </a:cubicBezTo>
                    <a:close/>
                    <a:moveTo>
                      <a:pt x="780" y="3525"/>
                    </a:moveTo>
                    <a:lnTo>
                      <a:pt x="2914" y="4759"/>
                    </a:lnTo>
                    <a:lnTo>
                      <a:pt x="2918" y="4759"/>
                    </a:lnTo>
                    <a:lnTo>
                      <a:pt x="780" y="3525"/>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37"/>
              <p:cNvSpPr/>
              <p:nvPr/>
            </p:nvSpPr>
            <p:spPr>
              <a:xfrm>
                <a:off x="1914034" y="3483035"/>
                <a:ext cx="183473" cy="153141"/>
              </a:xfrm>
              <a:custGeom>
                <a:avLst/>
                <a:gdLst/>
                <a:ahLst/>
                <a:cxnLst/>
                <a:rect l="l" t="t" r="r" b="b"/>
                <a:pathLst>
                  <a:path w="5825" h="4862" extrusionOk="0">
                    <a:moveTo>
                      <a:pt x="310" y="0"/>
                    </a:moveTo>
                    <a:cubicBezTo>
                      <a:pt x="276" y="31"/>
                      <a:pt x="245" y="70"/>
                      <a:pt x="214" y="103"/>
                    </a:cubicBezTo>
                    <a:cubicBezTo>
                      <a:pt x="83" y="276"/>
                      <a:pt x="0" y="490"/>
                      <a:pt x="0" y="714"/>
                    </a:cubicBezTo>
                    <a:lnTo>
                      <a:pt x="0" y="2286"/>
                    </a:lnTo>
                    <a:cubicBezTo>
                      <a:pt x="0" y="2780"/>
                      <a:pt x="345" y="3383"/>
                      <a:pt x="776" y="3628"/>
                    </a:cubicBezTo>
                    <a:lnTo>
                      <a:pt x="2914" y="4862"/>
                    </a:lnTo>
                    <a:lnTo>
                      <a:pt x="5824" y="3179"/>
                    </a:lnTo>
                    <a:lnTo>
                      <a:pt x="3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37"/>
              <p:cNvSpPr/>
              <p:nvPr/>
            </p:nvSpPr>
            <p:spPr>
              <a:xfrm>
                <a:off x="2372666" y="3847930"/>
                <a:ext cx="182780" cy="95406"/>
              </a:xfrm>
              <a:custGeom>
                <a:avLst/>
                <a:gdLst/>
                <a:ahLst/>
                <a:cxnLst/>
                <a:rect l="l" t="t" r="r" b="b"/>
                <a:pathLst>
                  <a:path w="5803" h="3029" extrusionOk="0">
                    <a:moveTo>
                      <a:pt x="0" y="0"/>
                    </a:moveTo>
                    <a:lnTo>
                      <a:pt x="0" y="5"/>
                    </a:lnTo>
                    <a:lnTo>
                      <a:pt x="3851" y="2225"/>
                    </a:lnTo>
                    <a:lnTo>
                      <a:pt x="0" y="0"/>
                    </a:lnTo>
                    <a:close/>
                    <a:moveTo>
                      <a:pt x="5305" y="3015"/>
                    </a:moveTo>
                    <a:cubicBezTo>
                      <a:pt x="5353" y="3025"/>
                      <a:pt x="5397" y="3028"/>
                      <a:pt x="5438" y="3028"/>
                    </a:cubicBezTo>
                    <a:cubicBezTo>
                      <a:pt x="5438" y="3028"/>
                      <a:pt x="5439" y="3028"/>
                      <a:pt x="5439" y="3028"/>
                    </a:cubicBezTo>
                    <a:lnTo>
                      <a:pt x="5439" y="3028"/>
                    </a:lnTo>
                    <a:cubicBezTo>
                      <a:pt x="5396" y="3028"/>
                      <a:pt x="5352" y="3025"/>
                      <a:pt x="5305" y="3015"/>
                    </a:cubicBezTo>
                    <a:close/>
                    <a:moveTo>
                      <a:pt x="5802" y="2914"/>
                    </a:moveTo>
                    <a:cubicBezTo>
                      <a:pt x="5696" y="2988"/>
                      <a:pt x="5574" y="3028"/>
                      <a:pt x="5439" y="3028"/>
                    </a:cubicBezTo>
                    <a:lnTo>
                      <a:pt x="5439" y="3028"/>
                    </a:lnTo>
                    <a:cubicBezTo>
                      <a:pt x="5440" y="3028"/>
                      <a:pt x="5440" y="3028"/>
                      <a:pt x="5441" y="3028"/>
                    </a:cubicBezTo>
                    <a:cubicBezTo>
                      <a:pt x="5573" y="3028"/>
                      <a:pt x="5696" y="2988"/>
                      <a:pt x="5802" y="2914"/>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37"/>
              <p:cNvSpPr/>
              <p:nvPr/>
            </p:nvSpPr>
            <p:spPr>
              <a:xfrm>
                <a:off x="2372666" y="3742037"/>
                <a:ext cx="183567" cy="201301"/>
              </a:xfrm>
              <a:custGeom>
                <a:avLst/>
                <a:gdLst/>
                <a:ahLst/>
                <a:cxnLst/>
                <a:rect l="l" t="t" r="r" b="b"/>
                <a:pathLst>
                  <a:path w="5828" h="6391" extrusionOk="0">
                    <a:moveTo>
                      <a:pt x="0" y="1"/>
                    </a:moveTo>
                    <a:lnTo>
                      <a:pt x="0" y="3362"/>
                    </a:lnTo>
                    <a:lnTo>
                      <a:pt x="3851" y="5587"/>
                    </a:lnTo>
                    <a:lnTo>
                      <a:pt x="5051" y="6279"/>
                    </a:lnTo>
                    <a:cubicBezTo>
                      <a:pt x="5134" y="6328"/>
                      <a:pt x="5220" y="6359"/>
                      <a:pt x="5303" y="6376"/>
                    </a:cubicBezTo>
                    <a:cubicBezTo>
                      <a:pt x="5352" y="6387"/>
                      <a:pt x="5396" y="6390"/>
                      <a:pt x="5438" y="6390"/>
                    </a:cubicBezTo>
                    <a:cubicBezTo>
                      <a:pt x="5575" y="6390"/>
                      <a:pt x="5699" y="6349"/>
                      <a:pt x="5807" y="6273"/>
                    </a:cubicBezTo>
                    <a:cubicBezTo>
                      <a:pt x="5813" y="6269"/>
                      <a:pt x="5820" y="6263"/>
                      <a:pt x="5828" y="6259"/>
                    </a:cubicBezTo>
                    <a:lnTo>
                      <a:pt x="5828" y="3367"/>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37"/>
              <p:cNvSpPr/>
              <p:nvPr/>
            </p:nvSpPr>
            <p:spPr>
              <a:xfrm>
                <a:off x="1638716" y="3848056"/>
                <a:ext cx="733986" cy="415547"/>
              </a:xfrm>
              <a:custGeom>
                <a:avLst/>
                <a:gdLst/>
                <a:ahLst/>
                <a:cxnLst/>
                <a:rect l="l" t="t" r="r" b="b"/>
                <a:pathLst>
                  <a:path w="23303" h="13193" extrusionOk="0">
                    <a:moveTo>
                      <a:pt x="23302" y="1"/>
                    </a:moveTo>
                    <a:lnTo>
                      <a:pt x="773" y="13006"/>
                    </a:lnTo>
                    <a:cubicBezTo>
                      <a:pt x="563" y="13127"/>
                      <a:pt x="280" y="13192"/>
                      <a:pt x="1" y="13192"/>
                    </a:cubicBezTo>
                    <a:lnTo>
                      <a:pt x="1" y="13192"/>
                    </a:lnTo>
                    <a:cubicBezTo>
                      <a:pt x="280" y="13192"/>
                      <a:pt x="563" y="13127"/>
                      <a:pt x="773" y="13006"/>
                    </a:cubicBezTo>
                    <a:lnTo>
                      <a:pt x="2330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37"/>
              <p:cNvSpPr/>
              <p:nvPr/>
            </p:nvSpPr>
            <p:spPr>
              <a:xfrm>
                <a:off x="1638716" y="3742037"/>
                <a:ext cx="733986" cy="521567"/>
              </a:xfrm>
              <a:custGeom>
                <a:avLst/>
                <a:gdLst/>
                <a:ahLst/>
                <a:cxnLst/>
                <a:rect l="l" t="t" r="r" b="b"/>
                <a:pathLst>
                  <a:path w="23303" h="16559" extrusionOk="0">
                    <a:moveTo>
                      <a:pt x="23302" y="1"/>
                    </a:moveTo>
                    <a:lnTo>
                      <a:pt x="1" y="13455"/>
                    </a:lnTo>
                    <a:lnTo>
                      <a:pt x="1" y="16558"/>
                    </a:lnTo>
                    <a:cubicBezTo>
                      <a:pt x="280" y="16558"/>
                      <a:pt x="563" y="16493"/>
                      <a:pt x="773" y="16372"/>
                    </a:cubicBezTo>
                    <a:lnTo>
                      <a:pt x="23302" y="3367"/>
                    </a:lnTo>
                    <a:lnTo>
                      <a:pt x="233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37"/>
              <p:cNvSpPr/>
              <p:nvPr/>
            </p:nvSpPr>
            <p:spPr>
              <a:xfrm>
                <a:off x="2556200" y="3411694"/>
                <a:ext cx="137644" cy="527489"/>
              </a:xfrm>
              <a:custGeom>
                <a:avLst/>
                <a:gdLst/>
                <a:ahLst/>
                <a:cxnLst/>
                <a:rect l="l" t="t" r="r" b="b"/>
                <a:pathLst>
                  <a:path w="4370" h="16747" extrusionOk="0">
                    <a:moveTo>
                      <a:pt x="4234" y="0"/>
                    </a:moveTo>
                    <a:lnTo>
                      <a:pt x="1" y="13850"/>
                    </a:lnTo>
                    <a:lnTo>
                      <a:pt x="1" y="13855"/>
                    </a:lnTo>
                    <a:lnTo>
                      <a:pt x="1" y="16747"/>
                    </a:lnTo>
                    <a:cubicBezTo>
                      <a:pt x="117" y="16661"/>
                      <a:pt x="211" y="16527"/>
                      <a:pt x="262" y="16361"/>
                    </a:cubicBezTo>
                    <a:lnTo>
                      <a:pt x="4113" y="3772"/>
                    </a:lnTo>
                    <a:cubicBezTo>
                      <a:pt x="4252" y="3296"/>
                      <a:pt x="4369" y="2517"/>
                      <a:pt x="4369" y="2028"/>
                    </a:cubicBezTo>
                    <a:lnTo>
                      <a:pt x="4369" y="455"/>
                    </a:lnTo>
                    <a:cubicBezTo>
                      <a:pt x="4369" y="283"/>
                      <a:pt x="4320" y="128"/>
                      <a:pt x="4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37"/>
              <p:cNvSpPr/>
              <p:nvPr/>
            </p:nvSpPr>
            <p:spPr>
              <a:xfrm>
                <a:off x="2556200" y="3848056"/>
                <a:ext cx="31" cy="91122"/>
              </a:xfrm>
              <a:custGeom>
                <a:avLst/>
                <a:gdLst/>
                <a:ahLst/>
                <a:cxnLst/>
                <a:rect l="l" t="t" r="r" b="b"/>
                <a:pathLst>
                  <a:path w="1" h="2893" extrusionOk="0">
                    <a:moveTo>
                      <a:pt x="1" y="1"/>
                    </a:moveTo>
                    <a:lnTo>
                      <a:pt x="1" y="2893"/>
                    </a:lnTo>
                    <a:lnTo>
                      <a:pt x="1" y="2893"/>
                    </a:lnTo>
                    <a:lnTo>
                      <a:pt x="1" y="1"/>
                    </a:lnTo>
                    <a:close/>
                  </a:path>
                </a:pathLst>
              </a:custGeom>
              <a:solidFill>
                <a:srgbClr val="1C9F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37"/>
              <p:cNvSpPr/>
              <p:nvPr/>
            </p:nvSpPr>
            <p:spPr>
              <a:xfrm>
                <a:off x="3080221" y="1683284"/>
                <a:ext cx="239696" cy="236987"/>
              </a:xfrm>
              <a:custGeom>
                <a:avLst/>
                <a:gdLst/>
                <a:ahLst/>
                <a:cxnLst/>
                <a:rect l="l" t="t" r="r" b="b"/>
                <a:pathLst>
                  <a:path w="7610" h="7524" extrusionOk="0">
                    <a:moveTo>
                      <a:pt x="928" y="0"/>
                    </a:moveTo>
                    <a:cubicBezTo>
                      <a:pt x="625" y="0"/>
                      <a:pt x="316" y="18"/>
                      <a:pt x="0" y="55"/>
                    </a:cubicBezTo>
                    <a:cubicBezTo>
                      <a:pt x="420" y="1062"/>
                      <a:pt x="686" y="2241"/>
                      <a:pt x="779" y="3578"/>
                    </a:cubicBezTo>
                    <a:lnTo>
                      <a:pt x="7610" y="7523"/>
                    </a:lnTo>
                    <a:cubicBezTo>
                      <a:pt x="7368" y="4269"/>
                      <a:pt x="6079" y="1961"/>
                      <a:pt x="4117" y="820"/>
                    </a:cubicBezTo>
                    <a:lnTo>
                      <a:pt x="3965" y="731"/>
                    </a:lnTo>
                    <a:cubicBezTo>
                      <a:pt x="3074" y="250"/>
                      <a:pt x="2050" y="0"/>
                      <a:pt x="92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37"/>
              <p:cNvSpPr/>
              <p:nvPr/>
            </p:nvSpPr>
            <p:spPr>
              <a:xfrm>
                <a:off x="3080221" y="1683252"/>
                <a:ext cx="239696" cy="237019"/>
              </a:xfrm>
              <a:custGeom>
                <a:avLst/>
                <a:gdLst/>
                <a:ahLst/>
                <a:cxnLst/>
                <a:rect l="l" t="t" r="r" b="b"/>
                <a:pathLst>
                  <a:path w="7610" h="7525" extrusionOk="0">
                    <a:moveTo>
                      <a:pt x="934" y="0"/>
                    </a:moveTo>
                    <a:cubicBezTo>
                      <a:pt x="631" y="0"/>
                      <a:pt x="320" y="21"/>
                      <a:pt x="0" y="56"/>
                    </a:cubicBezTo>
                    <a:cubicBezTo>
                      <a:pt x="324" y="835"/>
                      <a:pt x="559" y="1714"/>
                      <a:pt x="689" y="2694"/>
                    </a:cubicBezTo>
                    <a:lnTo>
                      <a:pt x="1172" y="3807"/>
                    </a:lnTo>
                    <a:lnTo>
                      <a:pt x="1248" y="3853"/>
                    </a:lnTo>
                    <a:lnTo>
                      <a:pt x="1993" y="2731"/>
                    </a:lnTo>
                    <a:cubicBezTo>
                      <a:pt x="2066" y="2621"/>
                      <a:pt x="2190" y="2562"/>
                      <a:pt x="2314" y="2562"/>
                    </a:cubicBezTo>
                    <a:cubicBezTo>
                      <a:pt x="2379" y="2562"/>
                      <a:pt x="2445" y="2580"/>
                      <a:pt x="2500" y="2611"/>
                    </a:cubicBezTo>
                    <a:lnTo>
                      <a:pt x="4351" y="3680"/>
                    </a:lnTo>
                    <a:cubicBezTo>
                      <a:pt x="4523" y="3780"/>
                      <a:pt x="4589" y="4004"/>
                      <a:pt x="4503" y="4179"/>
                    </a:cubicBezTo>
                    <a:lnTo>
                      <a:pt x="3907" y="5387"/>
                    </a:lnTo>
                    <a:lnTo>
                      <a:pt x="7610" y="7524"/>
                    </a:lnTo>
                    <a:cubicBezTo>
                      <a:pt x="7368" y="4270"/>
                      <a:pt x="6079" y="1962"/>
                      <a:pt x="4117" y="821"/>
                    </a:cubicBezTo>
                    <a:lnTo>
                      <a:pt x="3965" y="732"/>
                    </a:lnTo>
                    <a:cubicBezTo>
                      <a:pt x="3075" y="253"/>
                      <a:pt x="2055" y="0"/>
                      <a:pt x="9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37"/>
              <p:cNvSpPr/>
              <p:nvPr/>
            </p:nvSpPr>
            <p:spPr>
              <a:xfrm>
                <a:off x="3124412" y="1875700"/>
                <a:ext cx="164102" cy="114619"/>
              </a:xfrm>
              <a:custGeom>
                <a:avLst/>
                <a:gdLst/>
                <a:ahLst/>
                <a:cxnLst/>
                <a:rect l="l" t="t" r="r" b="b"/>
                <a:pathLst>
                  <a:path w="5210" h="3639" extrusionOk="0">
                    <a:moveTo>
                      <a:pt x="986" y="1"/>
                    </a:moveTo>
                    <a:lnTo>
                      <a:pt x="0" y="2442"/>
                    </a:lnTo>
                    <a:cubicBezTo>
                      <a:pt x="145" y="2718"/>
                      <a:pt x="1896" y="3090"/>
                      <a:pt x="1996" y="3411"/>
                    </a:cubicBezTo>
                    <a:cubicBezTo>
                      <a:pt x="2040" y="3553"/>
                      <a:pt x="2155" y="3638"/>
                      <a:pt x="2285" y="3638"/>
                    </a:cubicBezTo>
                    <a:cubicBezTo>
                      <a:pt x="2329" y="3638"/>
                      <a:pt x="2375" y="3628"/>
                      <a:pt x="2421" y="3607"/>
                    </a:cubicBezTo>
                    <a:lnTo>
                      <a:pt x="4979" y="2455"/>
                    </a:lnTo>
                    <a:cubicBezTo>
                      <a:pt x="5031" y="2432"/>
                      <a:pt x="5079" y="2423"/>
                      <a:pt x="5122" y="2423"/>
                    </a:cubicBezTo>
                    <a:cubicBezTo>
                      <a:pt x="5154" y="2423"/>
                      <a:pt x="5183" y="2428"/>
                      <a:pt x="5210" y="2435"/>
                    </a:cubicBezTo>
                    <a:lnTo>
                      <a:pt x="98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37"/>
              <p:cNvSpPr/>
              <p:nvPr/>
            </p:nvSpPr>
            <p:spPr>
              <a:xfrm>
                <a:off x="2450968" y="1687158"/>
                <a:ext cx="707780" cy="963792"/>
              </a:xfrm>
              <a:custGeom>
                <a:avLst/>
                <a:gdLst/>
                <a:ahLst/>
                <a:cxnLst/>
                <a:rect l="l" t="t" r="r" b="b"/>
                <a:pathLst>
                  <a:path w="22471" h="30599" extrusionOk="0">
                    <a:moveTo>
                      <a:pt x="15095" y="8609"/>
                    </a:moveTo>
                    <a:cubicBezTo>
                      <a:pt x="15124" y="8609"/>
                      <a:pt x="15148" y="8617"/>
                      <a:pt x="15168" y="8635"/>
                    </a:cubicBezTo>
                    <a:cubicBezTo>
                      <a:pt x="15764" y="9170"/>
                      <a:pt x="16089" y="10158"/>
                      <a:pt x="16089" y="11541"/>
                    </a:cubicBezTo>
                    <a:cubicBezTo>
                      <a:pt x="16089" y="14638"/>
                      <a:pt x="13916" y="18403"/>
                      <a:pt x="11237" y="19948"/>
                    </a:cubicBezTo>
                    <a:cubicBezTo>
                      <a:pt x="10422" y="20419"/>
                      <a:pt x="9701" y="20645"/>
                      <a:pt x="9093" y="20645"/>
                    </a:cubicBezTo>
                    <a:cubicBezTo>
                      <a:pt x="8780" y="20645"/>
                      <a:pt x="8496" y="20585"/>
                      <a:pt x="8245" y="20469"/>
                    </a:cubicBezTo>
                    <a:cubicBezTo>
                      <a:pt x="7399" y="20075"/>
                      <a:pt x="14056" y="8609"/>
                      <a:pt x="15095" y="8609"/>
                    </a:cubicBezTo>
                    <a:close/>
                    <a:moveTo>
                      <a:pt x="18070" y="1"/>
                    </a:moveTo>
                    <a:cubicBezTo>
                      <a:pt x="17944" y="1"/>
                      <a:pt x="17820" y="61"/>
                      <a:pt x="17747" y="170"/>
                    </a:cubicBezTo>
                    <a:lnTo>
                      <a:pt x="15623" y="3363"/>
                    </a:lnTo>
                    <a:cubicBezTo>
                      <a:pt x="15515" y="3525"/>
                      <a:pt x="15273" y="3642"/>
                      <a:pt x="15078" y="3642"/>
                    </a:cubicBezTo>
                    <a:cubicBezTo>
                      <a:pt x="15074" y="3642"/>
                      <a:pt x="15071" y="3642"/>
                      <a:pt x="15068" y="3642"/>
                    </a:cubicBezTo>
                    <a:cubicBezTo>
                      <a:pt x="15022" y="3640"/>
                      <a:pt x="14977" y="3640"/>
                      <a:pt x="14931" y="3640"/>
                    </a:cubicBezTo>
                    <a:cubicBezTo>
                      <a:pt x="14733" y="3640"/>
                      <a:pt x="14530" y="3652"/>
                      <a:pt x="14323" y="3676"/>
                    </a:cubicBezTo>
                    <a:lnTo>
                      <a:pt x="14323" y="1339"/>
                    </a:lnTo>
                    <a:lnTo>
                      <a:pt x="12906" y="522"/>
                    </a:lnTo>
                    <a:cubicBezTo>
                      <a:pt x="12878" y="507"/>
                      <a:pt x="12847" y="499"/>
                      <a:pt x="12814" y="499"/>
                    </a:cubicBezTo>
                    <a:cubicBezTo>
                      <a:pt x="12770" y="499"/>
                      <a:pt x="12723" y="513"/>
                      <a:pt x="12672" y="543"/>
                    </a:cubicBezTo>
                    <a:lnTo>
                      <a:pt x="9800" y="2201"/>
                    </a:lnTo>
                    <a:cubicBezTo>
                      <a:pt x="9627" y="2301"/>
                      <a:pt x="9475" y="2539"/>
                      <a:pt x="9458" y="2736"/>
                    </a:cubicBezTo>
                    <a:lnTo>
                      <a:pt x="9168" y="5935"/>
                    </a:lnTo>
                    <a:cubicBezTo>
                      <a:pt x="9151" y="6132"/>
                      <a:pt x="9017" y="6397"/>
                      <a:pt x="8872" y="6531"/>
                    </a:cubicBezTo>
                    <a:cubicBezTo>
                      <a:pt x="8310" y="7045"/>
                      <a:pt x="7779" y="7614"/>
                      <a:pt x="7276" y="8221"/>
                    </a:cubicBezTo>
                    <a:cubicBezTo>
                      <a:pt x="7180" y="8334"/>
                      <a:pt x="7015" y="8404"/>
                      <a:pt x="6860" y="8404"/>
                    </a:cubicBezTo>
                    <a:cubicBezTo>
                      <a:pt x="6808" y="8404"/>
                      <a:pt x="6756" y="8396"/>
                      <a:pt x="6710" y="8379"/>
                    </a:cubicBezTo>
                    <a:lnTo>
                      <a:pt x="4865" y="7735"/>
                    </a:lnTo>
                    <a:cubicBezTo>
                      <a:pt x="4823" y="7720"/>
                      <a:pt x="4778" y="7713"/>
                      <a:pt x="4733" y="7713"/>
                    </a:cubicBezTo>
                    <a:cubicBezTo>
                      <a:pt x="4581" y="7713"/>
                      <a:pt x="4425" y="7795"/>
                      <a:pt x="4348" y="7928"/>
                    </a:cubicBezTo>
                    <a:lnTo>
                      <a:pt x="2234" y="11586"/>
                    </a:lnTo>
                    <a:cubicBezTo>
                      <a:pt x="2137" y="11759"/>
                      <a:pt x="2179" y="12004"/>
                      <a:pt x="2328" y="12131"/>
                    </a:cubicBezTo>
                    <a:lnTo>
                      <a:pt x="3807" y="13406"/>
                    </a:lnTo>
                    <a:cubicBezTo>
                      <a:pt x="3958" y="13535"/>
                      <a:pt x="4020" y="13790"/>
                      <a:pt x="3951" y="13976"/>
                    </a:cubicBezTo>
                    <a:cubicBezTo>
                      <a:pt x="3676" y="14714"/>
                      <a:pt x="3452" y="15462"/>
                      <a:pt x="3286" y="16204"/>
                    </a:cubicBezTo>
                    <a:cubicBezTo>
                      <a:pt x="3245" y="16396"/>
                      <a:pt x="3083" y="16645"/>
                      <a:pt x="2920" y="16758"/>
                    </a:cubicBezTo>
                    <a:lnTo>
                      <a:pt x="293" y="18607"/>
                    </a:lnTo>
                    <a:cubicBezTo>
                      <a:pt x="131" y="18720"/>
                      <a:pt x="0" y="18976"/>
                      <a:pt x="0" y="19172"/>
                    </a:cubicBezTo>
                    <a:lnTo>
                      <a:pt x="0" y="22489"/>
                    </a:lnTo>
                    <a:cubicBezTo>
                      <a:pt x="0" y="22592"/>
                      <a:pt x="41" y="22665"/>
                      <a:pt x="103" y="22703"/>
                    </a:cubicBezTo>
                    <a:lnTo>
                      <a:pt x="3428" y="24624"/>
                    </a:lnTo>
                    <a:lnTo>
                      <a:pt x="2217" y="27071"/>
                    </a:lnTo>
                    <a:cubicBezTo>
                      <a:pt x="2128" y="27247"/>
                      <a:pt x="2196" y="27471"/>
                      <a:pt x="2365" y="27571"/>
                    </a:cubicBezTo>
                    <a:lnTo>
                      <a:pt x="6889" y="30192"/>
                    </a:lnTo>
                    <a:cubicBezTo>
                      <a:pt x="6947" y="30224"/>
                      <a:pt x="7012" y="30240"/>
                      <a:pt x="7076" y="30240"/>
                    </a:cubicBezTo>
                    <a:cubicBezTo>
                      <a:pt x="7202" y="30240"/>
                      <a:pt x="7326" y="30181"/>
                      <a:pt x="7400" y="30071"/>
                    </a:cubicBezTo>
                    <a:lnTo>
                      <a:pt x="9454" y="27971"/>
                    </a:lnTo>
                    <a:cubicBezTo>
                      <a:pt x="9461" y="28064"/>
                      <a:pt x="9502" y="28133"/>
                      <a:pt x="9564" y="28165"/>
                    </a:cubicBezTo>
                    <a:lnTo>
                      <a:pt x="13775" y="30598"/>
                    </a:lnTo>
                    <a:lnTo>
                      <a:pt x="13888" y="27299"/>
                    </a:lnTo>
                    <a:cubicBezTo>
                      <a:pt x="13888" y="27299"/>
                      <a:pt x="12999" y="26150"/>
                      <a:pt x="13016" y="25951"/>
                    </a:cubicBezTo>
                    <a:lnTo>
                      <a:pt x="17606" y="20951"/>
                    </a:lnTo>
                    <a:cubicBezTo>
                      <a:pt x="17649" y="20966"/>
                      <a:pt x="17694" y="20973"/>
                      <a:pt x="17739" y="20973"/>
                    </a:cubicBezTo>
                    <a:cubicBezTo>
                      <a:pt x="17893" y="20973"/>
                      <a:pt x="18048" y="20892"/>
                      <a:pt x="18123" y="20762"/>
                    </a:cubicBezTo>
                    <a:lnTo>
                      <a:pt x="20236" y="17103"/>
                    </a:lnTo>
                    <a:cubicBezTo>
                      <a:pt x="20336" y="16931"/>
                      <a:pt x="20295" y="16686"/>
                      <a:pt x="20144" y="16559"/>
                    </a:cubicBezTo>
                    <a:lnTo>
                      <a:pt x="22178" y="10083"/>
                    </a:lnTo>
                    <a:cubicBezTo>
                      <a:pt x="22340" y="9969"/>
                      <a:pt x="22471" y="9714"/>
                      <a:pt x="22471" y="9517"/>
                    </a:cubicBezTo>
                    <a:lnTo>
                      <a:pt x="22367" y="5993"/>
                    </a:lnTo>
                    <a:lnTo>
                      <a:pt x="22367" y="5990"/>
                    </a:lnTo>
                    <a:cubicBezTo>
                      <a:pt x="22336" y="5972"/>
                      <a:pt x="22299" y="5961"/>
                      <a:pt x="22258" y="5961"/>
                    </a:cubicBezTo>
                    <a:cubicBezTo>
                      <a:pt x="22222" y="5961"/>
                      <a:pt x="22183" y="5969"/>
                      <a:pt x="22143" y="5987"/>
                    </a:cubicBezTo>
                    <a:lnTo>
                      <a:pt x="20257" y="1618"/>
                    </a:lnTo>
                    <a:cubicBezTo>
                      <a:pt x="20343" y="1442"/>
                      <a:pt x="20278" y="1218"/>
                      <a:pt x="20105" y="1118"/>
                    </a:cubicBezTo>
                    <a:lnTo>
                      <a:pt x="18258" y="49"/>
                    </a:lnTo>
                    <a:cubicBezTo>
                      <a:pt x="18199" y="17"/>
                      <a:pt x="18134" y="1"/>
                      <a:pt x="180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37"/>
              <p:cNvSpPr/>
              <p:nvPr/>
            </p:nvSpPr>
            <p:spPr>
              <a:xfrm>
                <a:off x="2938168" y="1687189"/>
                <a:ext cx="242184" cy="205175"/>
              </a:xfrm>
              <a:custGeom>
                <a:avLst/>
                <a:gdLst/>
                <a:ahLst/>
                <a:cxnLst/>
                <a:rect l="l" t="t" r="r" b="b"/>
                <a:pathLst>
                  <a:path w="7689" h="6514" extrusionOk="0">
                    <a:moveTo>
                      <a:pt x="2599" y="1"/>
                    </a:moveTo>
                    <a:cubicBezTo>
                      <a:pt x="2475" y="1"/>
                      <a:pt x="2352" y="61"/>
                      <a:pt x="2279" y="169"/>
                    </a:cubicBezTo>
                    <a:lnTo>
                      <a:pt x="155" y="3362"/>
                    </a:lnTo>
                    <a:cubicBezTo>
                      <a:pt x="117" y="3421"/>
                      <a:pt x="62" y="3469"/>
                      <a:pt x="0" y="3510"/>
                    </a:cubicBezTo>
                    <a:lnTo>
                      <a:pt x="3030" y="5262"/>
                    </a:lnTo>
                    <a:lnTo>
                      <a:pt x="5196" y="6513"/>
                    </a:lnTo>
                    <a:lnTo>
                      <a:pt x="7031" y="4396"/>
                    </a:lnTo>
                    <a:lnTo>
                      <a:pt x="7602" y="3241"/>
                    </a:lnTo>
                    <a:cubicBezTo>
                      <a:pt x="7689" y="3061"/>
                      <a:pt x="7620" y="2838"/>
                      <a:pt x="7451" y="2741"/>
                    </a:cubicBezTo>
                    <a:lnTo>
                      <a:pt x="4637" y="1117"/>
                    </a:lnTo>
                    <a:lnTo>
                      <a:pt x="2782" y="48"/>
                    </a:lnTo>
                    <a:cubicBezTo>
                      <a:pt x="2725" y="16"/>
                      <a:pt x="2661" y="1"/>
                      <a:pt x="259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37"/>
              <p:cNvSpPr/>
              <p:nvPr/>
            </p:nvSpPr>
            <p:spPr>
              <a:xfrm>
                <a:off x="2454559" y="2208594"/>
                <a:ext cx="248799" cy="151723"/>
              </a:xfrm>
              <a:custGeom>
                <a:avLst/>
                <a:gdLst/>
                <a:ahLst/>
                <a:cxnLst/>
                <a:rect l="l" t="t" r="r" b="b"/>
                <a:pathLst>
                  <a:path w="7899" h="4817" extrusionOk="0">
                    <a:moveTo>
                      <a:pt x="3000" y="0"/>
                    </a:moveTo>
                    <a:cubicBezTo>
                      <a:pt x="2941" y="83"/>
                      <a:pt x="2872" y="155"/>
                      <a:pt x="2806" y="203"/>
                    </a:cubicBezTo>
                    <a:lnTo>
                      <a:pt x="179" y="2052"/>
                    </a:lnTo>
                    <a:cubicBezTo>
                      <a:pt x="110" y="2100"/>
                      <a:pt x="52" y="2179"/>
                      <a:pt x="0" y="2262"/>
                    </a:cubicBezTo>
                    <a:lnTo>
                      <a:pt x="4413" y="4816"/>
                    </a:lnTo>
                    <a:lnTo>
                      <a:pt x="7899" y="2834"/>
                    </a:lnTo>
                    <a:lnTo>
                      <a:pt x="300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37"/>
              <p:cNvSpPr/>
              <p:nvPr/>
            </p:nvSpPr>
            <p:spPr>
              <a:xfrm>
                <a:off x="2519380" y="1930222"/>
                <a:ext cx="237302" cy="215065"/>
              </a:xfrm>
              <a:custGeom>
                <a:avLst/>
                <a:gdLst/>
                <a:ahLst/>
                <a:cxnLst/>
                <a:rect l="l" t="t" r="r" b="b"/>
                <a:pathLst>
                  <a:path w="7534" h="6828" extrusionOk="0">
                    <a:moveTo>
                      <a:pt x="2521" y="0"/>
                    </a:moveTo>
                    <a:cubicBezTo>
                      <a:pt x="2383" y="14"/>
                      <a:pt x="2245" y="90"/>
                      <a:pt x="2176" y="211"/>
                    </a:cubicBezTo>
                    <a:lnTo>
                      <a:pt x="62" y="3869"/>
                    </a:lnTo>
                    <a:cubicBezTo>
                      <a:pt x="14" y="3956"/>
                      <a:pt x="0" y="4055"/>
                      <a:pt x="18" y="4152"/>
                    </a:cubicBezTo>
                    <a:lnTo>
                      <a:pt x="4641" y="6827"/>
                    </a:lnTo>
                    <a:lnTo>
                      <a:pt x="7534" y="2917"/>
                    </a:lnTo>
                    <a:lnTo>
                      <a:pt x="252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37"/>
              <p:cNvSpPr/>
              <p:nvPr/>
            </p:nvSpPr>
            <p:spPr>
              <a:xfrm>
                <a:off x="2750255" y="1702938"/>
                <a:ext cx="240168" cy="157078"/>
              </a:xfrm>
              <a:custGeom>
                <a:avLst/>
                <a:gdLst/>
                <a:ahLst/>
                <a:cxnLst/>
                <a:rect l="l" t="t" r="r" b="b"/>
                <a:pathLst>
                  <a:path w="7625" h="4987" extrusionOk="0">
                    <a:moveTo>
                      <a:pt x="3315" y="0"/>
                    </a:moveTo>
                    <a:cubicBezTo>
                      <a:pt x="3269" y="0"/>
                      <a:pt x="3221" y="13"/>
                      <a:pt x="3170" y="42"/>
                    </a:cubicBezTo>
                    <a:lnTo>
                      <a:pt x="298" y="1700"/>
                    </a:lnTo>
                    <a:cubicBezTo>
                      <a:pt x="177" y="1769"/>
                      <a:pt x="62" y="1910"/>
                      <a:pt x="0" y="2058"/>
                    </a:cubicBezTo>
                    <a:lnTo>
                      <a:pt x="5069" y="4986"/>
                    </a:lnTo>
                    <a:lnTo>
                      <a:pt x="7624" y="3510"/>
                    </a:lnTo>
                    <a:lnTo>
                      <a:pt x="7624" y="2458"/>
                    </a:lnTo>
                    <a:lnTo>
                      <a:pt x="6731" y="1941"/>
                    </a:lnTo>
                    <a:lnTo>
                      <a:pt x="4821" y="838"/>
                    </a:lnTo>
                    <a:lnTo>
                      <a:pt x="4787" y="817"/>
                    </a:lnTo>
                    <a:lnTo>
                      <a:pt x="3401" y="21"/>
                    </a:lnTo>
                    <a:cubicBezTo>
                      <a:pt x="3377" y="7"/>
                      <a:pt x="3349" y="0"/>
                      <a:pt x="33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37"/>
              <p:cNvSpPr/>
              <p:nvPr/>
            </p:nvSpPr>
            <p:spPr>
              <a:xfrm>
                <a:off x="2583981" y="1763948"/>
                <a:ext cx="707812" cy="903632"/>
              </a:xfrm>
              <a:custGeom>
                <a:avLst/>
                <a:gdLst/>
                <a:ahLst/>
                <a:cxnLst/>
                <a:rect l="l" t="t" r="r" b="b"/>
                <a:pathLst>
                  <a:path w="22472" h="28689" extrusionOk="0">
                    <a:moveTo>
                      <a:pt x="13404" y="8076"/>
                    </a:moveTo>
                    <a:cubicBezTo>
                      <a:pt x="14996" y="8076"/>
                      <a:pt x="16089" y="9344"/>
                      <a:pt x="16089" y="11541"/>
                    </a:cubicBezTo>
                    <a:cubicBezTo>
                      <a:pt x="16089" y="14638"/>
                      <a:pt x="13917" y="18403"/>
                      <a:pt x="11238" y="19947"/>
                    </a:cubicBezTo>
                    <a:cubicBezTo>
                      <a:pt x="10458" y="20397"/>
                      <a:pt x="9721" y="20610"/>
                      <a:pt x="9068" y="20610"/>
                    </a:cubicBezTo>
                    <a:cubicBezTo>
                      <a:pt x="7476" y="20610"/>
                      <a:pt x="6383" y="19342"/>
                      <a:pt x="6383" y="17148"/>
                    </a:cubicBezTo>
                    <a:cubicBezTo>
                      <a:pt x="6383" y="14051"/>
                      <a:pt x="8556" y="10286"/>
                      <a:pt x="11238" y="8738"/>
                    </a:cubicBezTo>
                    <a:cubicBezTo>
                      <a:pt x="12016" y="8289"/>
                      <a:pt x="12752" y="8076"/>
                      <a:pt x="13404" y="8076"/>
                    </a:cubicBezTo>
                    <a:close/>
                    <a:moveTo>
                      <a:pt x="18069" y="1"/>
                    </a:moveTo>
                    <a:cubicBezTo>
                      <a:pt x="17944" y="1"/>
                      <a:pt x="17820" y="60"/>
                      <a:pt x="17748" y="169"/>
                    </a:cubicBezTo>
                    <a:lnTo>
                      <a:pt x="15623" y="3363"/>
                    </a:lnTo>
                    <a:cubicBezTo>
                      <a:pt x="15515" y="3526"/>
                      <a:pt x="15272" y="3642"/>
                      <a:pt x="15073" y="3642"/>
                    </a:cubicBezTo>
                    <a:cubicBezTo>
                      <a:pt x="15070" y="3642"/>
                      <a:pt x="15068" y="3642"/>
                      <a:pt x="15065" y="3642"/>
                    </a:cubicBezTo>
                    <a:cubicBezTo>
                      <a:pt x="15015" y="3640"/>
                      <a:pt x="14965" y="3639"/>
                      <a:pt x="14914" y="3639"/>
                    </a:cubicBezTo>
                    <a:cubicBezTo>
                      <a:pt x="14522" y="3639"/>
                      <a:pt x="14110" y="3685"/>
                      <a:pt x="13683" y="3780"/>
                    </a:cubicBezTo>
                    <a:cubicBezTo>
                      <a:pt x="13655" y="3786"/>
                      <a:pt x="13628" y="3789"/>
                      <a:pt x="13602" y="3789"/>
                    </a:cubicBezTo>
                    <a:cubicBezTo>
                      <a:pt x="13444" y="3789"/>
                      <a:pt x="13317" y="3679"/>
                      <a:pt x="13300" y="3511"/>
                    </a:cubicBezTo>
                    <a:lnTo>
                      <a:pt x="13021" y="718"/>
                    </a:lnTo>
                    <a:cubicBezTo>
                      <a:pt x="13006" y="579"/>
                      <a:pt x="12924" y="499"/>
                      <a:pt x="12817" y="499"/>
                    </a:cubicBezTo>
                    <a:cubicBezTo>
                      <a:pt x="12772" y="499"/>
                      <a:pt x="12723" y="513"/>
                      <a:pt x="12672" y="542"/>
                    </a:cubicBezTo>
                    <a:lnTo>
                      <a:pt x="9800" y="2201"/>
                    </a:lnTo>
                    <a:cubicBezTo>
                      <a:pt x="9628" y="2300"/>
                      <a:pt x="9476" y="2538"/>
                      <a:pt x="9458" y="2739"/>
                    </a:cubicBezTo>
                    <a:lnTo>
                      <a:pt x="9169" y="5935"/>
                    </a:lnTo>
                    <a:cubicBezTo>
                      <a:pt x="9152" y="6132"/>
                      <a:pt x="9017" y="6396"/>
                      <a:pt x="8873" y="6531"/>
                    </a:cubicBezTo>
                    <a:cubicBezTo>
                      <a:pt x="8311" y="7045"/>
                      <a:pt x="7779" y="7614"/>
                      <a:pt x="7276" y="8221"/>
                    </a:cubicBezTo>
                    <a:cubicBezTo>
                      <a:pt x="7181" y="8334"/>
                      <a:pt x="7016" y="8403"/>
                      <a:pt x="6861" y="8403"/>
                    </a:cubicBezTo>
                    <a:cubicBezTo>
                      <a:pt x="6809" y="8403"/>
                      <a:pt x="6758" y="8396"/>
                      <a:pt x="6711" y="8379"/>
                    </a:cubicBezTo>
                    <a:lnTo>
                      <a:pt x="4866" y="7734"/>
                    </a:lnTo>
                    <a:cubicBezTo>
                      <a:pt x="4823" y="7720"/>
                      <a:pt x="4779" y="7713"/>
                      <a:pt x="4734" y="7713"/>
                    </a:cubicBezTo>
                    <a:cubicBezTo>
                      <a:pt x="4581" y="7713"/>
                      <a:pt x="4426" y="7794"/>
                      <a:pt x="4348" y="7927"/>
                    </a:cubicBezTo>
                    <a:lnTo>
                      <a:pt x="2235" y="11586"/>
                    </a:lnTo>
                    <a:cubicBezTo>
                      <a:pt x="2139" y="11759"/>
                      <a:pt x="2180" y="12003"/>
                      <a:pt x="2328" y="12131"/>
                    </a:cubicBezTo>
                    <a:lnTo>
                      <a:pt x="3807" y="13406"/>
                    </a:lnTo>
                    <a:cubicBezTo>
                      <a:pt x="3960" y="13534"/>
                      <a:pt x="4022" y="13789"/>
                      <a:pt x="3952" y="13976"/>
                    </a:cubicBezTo>
                    <a:cubicBezTo>
                      <a:pt x="3677" y="14713"/>
                      <a:pt x="3452" y="15462"/>
                      <a:pt x="3287" y="16203"/>
                    </a:cubicBezTo>
                    <a:cubicBezTo>
                      <a:pt x="3245" y="16396"/>
                      <a:pt x="3080" y="16644"/>
                      <a:pt x="2921" y="16758"/>
                    </a:cubicBezTo>
                    <a:lnTo>
                      <a:pt x="294" y="18607"/>
                    </a:lnTo>
                    <a:cubicBezTo>
                      <a:pt x="132" y="18720"/>
                      <a:pt x="1" y="18975"/>
                      <a:pt x="1" y="19172"/>
                    </a:cubicBezTo>
                    <a:lnTo>
                      <a:pt x="1" y="22488"/>
                    </a:lnTo>
                    <a:cubicBezTo>
                      <a:pt x="1" y="22641"/>
                      <a:pt x="86" y="22731"/>
                      <a:pt x="206" y="22731"/>
                    </a:cubicBezTo>
                    <a:cubicBezTo>
                      <a:pt x="244" y="22731"/>
                      <a:pt x="285" y="22722"/>
                      <a:pt x="328" y="22703"/>
                    </a:cubicBezTo>
                    <a:lnTo>
                      <a:pt x="2887" y="21548"/>
                    </a:lnTo>
                    <a:cubicBezTo>
                      <a:pt x="2931" y="21528"/>
                      <a:pt x="2976" y="21518"/>
                      <a:pt x="3020" y="21518"/>
                    </a:cubicBezTo>
                    <a:cubicBezTo>
                      <a:pt x="3150" y="21518"/>
                      <a:pt x="3267" y="21604"/>
                      <a:pt x="3311" y="21744"/>
                    </a:cubicBezTo>
                    <a:cubicBezTo>
                      <a:pt x="3459" y="22216"/>
                      <a:pt x="3653" y="22637"/>
                      <a:pt x="3883" y="23013"/>
                    </a:cubicBezTo>
                    <a:cubicBezTo>
                      <a:pt x="3987" y="23182"/>
                      <a:pt x="4008" y="23454"/>
                      <a:pt x="3921" y="23634"/>
                    </a:cubicBezTo>
                    <a:lnTo>
                      <a:pt x="2214" y="27071"/>
                    </a:lnTo>
                    <a:cubicBezTo>
                      <a:pt x="2128" y="27247"/>
                      <a:pt x="2197" y="27471"/>
                      <a:pt x="2367" y="27571"/>
                    </a:cubicBezTo>
                    <a:lnTo>
                      <a:pt x="4218" y="28640"/>
                    </a:lnTo>
                    <a:cubicBezTo>
                      <a:pt x="4276" y="28673"/>
                      <a:pt x="4341" y="28688"/>
                      <a:pt x="4405" y="28688"/>
                    </a:cubicBezTo>
                    <a:cubicBezTo>
                      <a:pt x="4530" y="28688"/>
                      <a:pt x="4654" y="28629"/>
                      <a:pt x="4725" y="28519"/>
                    </a:cubicBezTo>
                    <a:lnTo>
                      <a:pt x="6852" y="25323"/>
                    </a:lnTo>
                    <a:cubicBezTo>
                      <a:pt x="6958" y="25163"/>
                      <a:pt x="7201" y="25047"/>
                      <a:pt x="7399" y="25047"/>
                    </a:cubicBezTo>
                    <a:cubicBezTo>
                      <a:pt x="7401" y="25047"/>
                      <a:pt x="7404" y="25047"/>
                      <a:pt x="7407" y="25047"/>
                    </a:cubicBezTo>
                    <a:cubicBezTo>
                      <a:pt x="7456" y="25049"/>
                      <a:pt x="7506" y="25050"/>
                      <a:pt x="7556" y="25050"/>
                    </a:cubicBezTo>
                    <a:cubicBezTo>
                      <a:pt x="7949" y="25050"/>
                      <a:pt x="8362" y="25001"/>
                      <a:pt x="8790" y="24909"/>
                    </a:cubicBezTo>
                    <a:cubicBezTo>
                      <a:pt x="8817" y="24903"/>
                      <a:pt x="8845" y="24899"/>
                      <a:pt x="8871" y="24899"/>
                    </a:cubicBezTo>
                    <a:cubicBezTo>
                      <a:pt x="9029" y="24899"/>
                      <a:pt x="9158" y="25010"/>
                      <a:pt x="9173" y="25178"/>
                    </a:cubicBezTo>
                    <a:lnTo>
                      <a:pt x="9455" y="27971"/>
                    </a:lnTo>
                    <a:cubicBezTo>
                      <a:pt x="9467" y="28110"/>
                      <a:pt x="9549" y="28190"/>
                      <a:pt x="9656" y="28190"/>
                    </a:cubicBezTo>
                    <a:cubicBezTo>
                      <a:pt x="9700" y="28190"/>
                      <a:pt x="9750" y="28176"/>
                      <a:pt x="9800" y="28147"/>
                    </a:cubicBezTo>
                    <a:lnTo>
                      <a:pt x="12672" y="26489"/>
                    </a:lnTo>
                    <a:cubicBezTo>
                      <a:pt x="12845" y="26389"/>
                      <a:pt x="13000" y="26147"/>
                      <a:pt x="13017" y="25951"/>
                    </a:cubicBezTo>
                    <a:lnTo>
                      <a:pt x="13303" y="22754"/>
                    </a:lnTo>
                    <a:cubicBezTo>
                      <a:pt x="13320" y="22558"/>
                      <a:pt x="13459" y="22292"/>
                      <a:pt x="13603" y="22157"/>
                    </a:cubicBezTo>
                    <a:cubicBezTo>
                      <a:pt x="14162" y="21644"/>
                      <a:pt x="14697" y="21075"/>
                      <a:pt x="15200" y="20468"/>
                    </a:cubicBezTo>
                    <a:cubicBezTo>
                      <a:pt x="15293" y="20354"/>
                      <a:pt x="15457" y="20285"/>
                      <a:pt x="15612" y="20285"/>
                    </a:cubicBezTo>
                    <a:cubicBezTo>
                      <a:pt x="15664" y="20285"/>
                      <a:pt x="15715" y="20293"/>
                      <a:pt x="15762" y="20310"/>
                    </a:cubicBezTo>
                    <a:lnTo>
                      <a:pt x="17606" y="20951"/>
                    </a:lnTo>
                    <a:cubicBezTo>
                      <a:pt x="17649" y="20966"/>
                      <a:pt x="17693" y="20973"/>
                      <a:pt x="17739" y="20973"/>
                    </a:cubicBezTo>
                    <a:cubicBezTo>
                      <a:pt x="17892" y="20973"/>
                      <a:pt x="18049" y="20892"/>
                      <a:pt x="18123" y="20761"/>
                    </a:cubicBezTo>
                    <a:lnTo>
                      <a:pt x="20237" y="17103"/>
                    </a:lnTo>
                    <a:cubicBezTo>
                      <a:pt x="20337" y="16931"/>
                      <a:pt x="20296" y="16686"/>
                      <a:pt x="20144" y="16558"/>
                    </a:cubicBezTo>
                    <a:lnTo>
                      <a:pt x="18665" y="15282"/>
                    </a:lnTo>
                    <a:cubicBezTo>
                      <a:pt x="18516" y="15152"/>
                      <a:pt x="18451" y="14899"/>
                      <a:pt x="18520" y="14713"/>
                    </a:cubicBezTo>
                    <a:cubicBezTo>
                      <a:pt x="18796" y="13972"/>
                      <a:pt x="19020" y="13228"/>
                      <a:pt x="19186" y="12486"/>
                    </a:cubicBezTo>
                    <a:cubicBezTo>
                      <a:pt x="19231" y="12293"/>
                      <a:pt x="19393" y="12044"/>
                      <a:pt x="19554" y="11928"/>
                    </a:cubicBezTo>
                    <a:lnTo>
                      <a:pt x="22178" y="10083"/>
                    </a:lnTo>
                    <a:cubicBezTo>
                      <a:pt x="22340" y="9969"/>
                      <a:pt x="22471" y="9714"/>
                      <a:pt x="22471" y="9517"/>
                    </a:cubicBezTo>
                    <a:lnTo>
                      <a:pt x="22471" y="6200"/>
                    </a:lnTo>
                    <a:cubicBezTo>
                      <a:pt x="22471" y="6048"/>
                      <a:pt x="22388" y="5958"/>
                      <a:pt x="22268" y="5958"/>
                    </a:cubicBezTo>
                    <a:cubicBezTo>
                      <a:pt x="22230" y="5958"/>
                      <a:pt x="22188" y="5968"/>
                      <a:pt x="22144" y="5987"/>
                    </a:cubicBezTo>
                    <a:lnTo>
                      <a:pt x="19589" y="7141"/>
                    </a:lnTo>
                    <a:cubicBezTo>
                      <a:pt x="19544" y="7161"/>
                      <a:pt x="19498" y="7170"/>
                      <a:pt x="19454" y="7170"/>
                    </a:cubicBezTo>
                    <a:cubicBezTo>
                      <a:pt x="19322" y="7170"/>
                      <a:pt x="19205" y="7084"/>
                      <a:pt x="19161" y="6942"/>
                    </a:cubicBezTo>
                    <a:cubicBezTo>
                      <a:pt x="19013" y="6473"/>
                      <a:pt x="18820" y="6049"/>
                      <a:pt x="18593" y="5676"/>
                    </a:cubicBezTo>
                    <a:cubicBezTo>
                      <a:pt x="18489" y="5507"/>
                      <a:pt x="18465" y="5231"/>
                      <a:pt x="18551" y="5056"/>
                    </a:cubicBezTo>
                    <a:lnTo>
                      <a:pt x="20258" y="1617"/>
                    </a:lnTo>
                    <a:cubicBezTo>
                      <a:pt x="20344" y="1442"/>
                      <a:pt x="20278" y="1218"/>
                      <a:pt x="20106" y="1118"/>
                    </a:cubicBezTo>
                    <a:lnTo>
                      <a:pt x="18255" y="49"/>
                    </a:lnTo>
                    <a:cubicBezTo>
                      <a:pt x="18197" y="16"/>
                      <a:pt x="18133" y="1"/>
                      <a:pt x="180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37"/>
              <p:cNvSpPr/>
              <p:nvPr/>
            </p:nvSpPr>
            <p:spPr>
              <a:xfrm>
                <a:off x="2805785" y="2074983"/>
                <a:ext cx="208954" cy="269493"/>
              </a:xfrm>
              <a:custGeom>
                <a:avLst/>
                <a:gdLst/>
                <a:ahLst/>
                <a:cxnLst/>
                <a:rect l="l" t="t" r="r" b="b"/>
                <a:pathLst>
                  <a:path w="6634" h="8556" extrusionOk="0">
                    <a:moveTo>
                      <a:pt x="4537" y="1"/>
                    </a:moveTo>
                    <a:cubicBezTo>
                      <a:pt x="4115" y="1"/>
                      <a:pt x="3640" y="137"/>
                      <a:pt x="3137" y="428"/>
                    </a:cubicBezTo>
                    <a:cubicBezTo>
                      <a:pt x="1407" y="1429"/>
                      <a:pt x="0" y="3859"/>
                      <a:pt x="0" y="5859"/>
                    </a:cubicBezTo>
                    <a:cubicBezTo>
                      <a:pt x="0" y="6859"/>
                      <a:pt x="352" y="7559"/>
                      <a:pt x="917" y="7890"/>
                    </a:cubicBezTo>
                    <a:lnTo>
                      <a:pt x="920" y="7890"/>
                    </a:lnTo>
                    <a:lnTo>
                      <a:pt x="2082" y="8555"/>
                    </a:lnTo>
                    <a:lnTo>
                      <a:pt x="2358" y="8090"/>
                    </a:lnTo>
                    <a:cubicBezTo>
                      <a:pt x="2644" y="8024"/>
                      <a:pt x="2944" y="7921"/>
                      <a:pt x="3258" y="7738"/>
                    </a:cubicBezTo>
                    <a:cubicBezTo>
                      <a:pt x="4989" y="6738"/>
                      <a:pt x="6396" y="4308"/>
                      <a:pt x="6396" y="2307"/>
                    </a:cubicBezTo>
                    <a:cubicBezTo>
                      <a:pt x="6396" y="2011"/>
                      <a:pt x="6355" y="1749"/>
                      <a:pt x="6296" y="1504"/>
                    </a:cubicBezTo>
                    <a:lnTo>
                      <a:pt x="6633" y="945"/>
                    </a:lnTo>
                    <a:lnTo>
                      <a:pt x="5358" y="208"/>
                    </a:lnTo>
                    <a:lnTo>
                      <a:pt x="5354" y="208"/>
                    </a:lnTo>
                    <a:lnTo>
                      <a:pt x="5344" y="201"/>
                    </a:lnTo>
                    <a:lnTo>
                      <a:pt x="5341" y="201"/>
                    </a:lnTo>
                    <a:cubicBezTo>
                      <a:pt x="5106" y="69"/>
                      <a:pt x="4835" y="1"/>
                      <a:pt x="4537"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37"/>
              <p:cNvSpPr/>
              <p:nvPr/>
            </p:nvSpPr>
            <p:spPr>
              <a:xfrm>
                <a:off x="2834637" y="2323465"/>
                <a:ext cx="53672" cy="21009"/>
              </a:xfrm>
              <a:custGeom>
                <a:avLst/>
                <a:gdLst/>
                <a:ahLst/>
                <a:cxnLst/>
                <a:rect l="l" t="t" r="r" b="b"/>
                <a:pathLst>
                  <a:path w="1704" h="667" extrusionOk="0">
                    <a:moveTo>
                      <a:pt x="1704" y="132"/>
                    </a:moveTo>
                    <a:cubicBezTo>
                      <a:pt x="1615" y="160"/>
                      <a:pt x="1529" y="181"/>
                      <a:pt x="1442" y="201"/>
                    </a:cubicBezTo>
                    <a:lnTo>
                      <a:pt x="1166" y="666"/>
                    </a:lnTo>
                    <a:lnTo>
                      <a:pt x="1166" y="666"/>
                    </a:lnTo>
                    <a:lnTo>
                      <a:pt x="1442" y="201"/>
                    </a:lnTo>
                    <a:cubicBezTo>
                      <a:pt x="1529" y="181"/>
                      <a:pt x="1615" y="160"/>
                      <a:pt x="1704" y="132"/>
                    </a:cubicBezTo>
                    <a:close/>
                    <a:moveTo>
                      <a:pt x="1" y="1"/>
                    </a:moveTo>
                    <a:lnTo>
                      <a:pt x="1" y="1"/>
                    </a:lnTo>
                    <a:lnTo>
                      <a:pt x="1" y="1"/>
                    </a:lnTo>
                    <a:lnTo>
                      <a:pt x="1" y="1"/>
                    </a:lnTo>
                    <a:lnTo>
                      <a:pt x="1" y="1"/>
                    </a:lnTo>
                    <a:close/>
                  </a:path>
                </a:pathLst>
              </a:custGeom>
              <a:solidFill>
                <a:srgbClr val="22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37"/>
              <p:cNvSpPr/>
              <p:nvPr/>
            </p:nvSpPr>
            <p:spPr>
              <a:xfrm>
                <a:off x="2805785" y="2155679"/>
                <a:ext cx="176166" cy="188796"/>
              </a:xfrm>
              <a:custGeom>
                <a:avLst/>
                <a:gdLst/>
                <a:ahLst/>
                <a:cxnLst/>
                <a:rect l="l" t="t" r="r" b="b"/>
                <a:pathLst>
                  <a:path w="5593" h="5994" extrusionOk="0">
                    <a:moveTo>
                      <a:pt x="1044" y="0"/>
                    </a:moveTo>
                    <a:cubicBezTo>
                      <a:pt x="403" y="1031"/>
                      <a:pt x="0" y="2228"/>
                      <a:pt x="0" y="3297"/>
                    </a:cubicBezTo>
                    <a:cubicBezTo>
                      <a:pt x="0" y="4297"/>
                      <a:pt x="352" y="4997"/>
                      <a:pt x="917" y="5328"/>
                    </a:cubicBezTo>
                    <a:lnTo>
                      <a:pt x="920" y="5328"/>
                    </a:lnTo>
                    <a:lnTo>
                      <a:pt x="2082" y="5993"/>
                    </a:lnTo>
                    <a:lnTo>
                      <a:pt x="2358" y="5528"/>
                    </a:lnTo>
                    <a:cubicBezTo>
                      <a:pt x="2445" y="5508"/>
                      <a:pt x="2531" y="5487"/>
                      <a:pt x="2620" y="5459"/>
                    </a:cubicBezTo>
                    <a:cubicBezTo>
                      <a:pt x="2827" y="5393"/>
                      <a:pt x="3037" y="5304"/>
                      <a:pt x="3258" y="5176"/>
                    </a:cubicBezTo>
                    <a:cubicBezTo>
                      <a:pt x="4186" y="4642"/>
                      <a:pt x="5020" y="3697"/>
                      <a:pt x="5592" y="2624"/>
                    </a:cubicBezTo>
                    <a:lnTo>
                      <a:pt x="10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37"/>
              <p:cNvSpPr/>
              <p:nvPr/>
            </p:nvSpPr>
            <p:spPr>
              <a:xfrm>
                <a:off x="2906765" y="2076621"/>
                <a:ext cx="27277" cy="10552"/>
              </a:xfrm>
              <a:custGeom>
                <a:avLst/>
                <a:gdLst/>
                <a:ahLst/>
                <a:cxnLst/>
                <a:rect l="l" t="t" r="r" b="b"/>
                <a:pathLst>
                  <a:path w="866" h="335" extrusionOk="0">
                    <a:moveTo>
                      <a:pt x="862" y="0"/>
                    </a:moveTo>
                    <a:cubicBezTo>
                      <a:pt x="587" y="59"/>
                      <a:pt x="300" y="169"/>
                      <a:pt x="1" y="335"/>
                    </a:cubicBezTo>
                    <a:cubicBezTo>
                      <a:pt x="300" y="169"/>
                      <a:pt x="587" y="59"/>
                      <a:pt x="862" y="0"/>
                    </a:cubicBezTo>
                    <a:close/>
                    <a:moveTo>
                      <a:pt x="865" y="0"/>
                    </a:moveTo>
                    <a:lnTo>
                      <a:pt x="8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37"/>
              <p:cNvSpPr/>
              <p:nvPr/>
            </p:nvSpPr>
            <p:spPr>
              <a:xfrm>
                <a:off x="2973981" y="2081283"/>
                <a:ext cx="40758" cy="31403"/>
              </a:xfrm>
              <a:custGeom>
                <a:avLst/>
                <a:gdLst/>
                <a:ahLst/>
                <a:cxnLst/>
                <a:rect l="l" t="t" r="r" b="b"/>
                <a:pathLst>
                  <a:path w="1294" h="997" extrusionOk="0">
                    <a:moveTo>
                      <a:pt x="18" y="8"/>
                    </a:moveTo>
                    <a:lnTo>
                      <a:pt x="14" y="8"/>
                    </a:lnTo>
                    <a:lnTo>
                      <a:pt x="18" y="8"/>
                    </a:lnTo>
                    <a:lnTo>
                      <a:pt x="1293" y="745"/>
                    </a:lnTo>
                    <a:lnTo>
                      <a:pt x="1142" y="997"/>
                    </a:lnTo>
                    <a:lnTo>
                      <a:pt x="1293" y="745"/>
                    </a:lnTo>
                    <a:lnTo>
                      <a:pt x="18" y="8"/>
                    </a:lnTo>
                    <a:close/>
                    <a:moveTo>
                      <a:pt x="4" y="1"/>
                    </a:moveTo>
                    <a:lnTo>
                      <a:pt x="1" y="1"/>
                    </a:lnTo>
                    <a:lnTo>
                      <a:pt x="1" y="1"/>
                    </a:lnTo>
                    <a:lnTo>
                      <a:pt x="4" y="1"/>
                    </a:ln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37"/>
              <p:cNvSpPr/>
              <p:nvPr/>
            </p:nvSpPr>
            <p:spPr>
              <a:xfrm>
                <a:off x="2848117" y="2088559"/>
                <a:ext cx="56192" cy="53042"/>
              </a:xfrm>
              <a:custGeom>
                <a:avLst/>
                <a:gdLst/>
                <a:ahLst/>
                <a:cxnLst/>
                <a:rect l="l" t="t" r="r" b="b"/>
                <a:pathLst>
                  <a:path w="1784" h="1684" extrusionOk="0">
                    <a:moveTo>
                      <a:pt x="1783" y="0"/>
                    </a:moveTo>
                    <a:cubicBezTo>
                      <a:pt x="1121" y="387"/>
                      <a:pt x="504" y="984"/>
                      <a:pt x="1" y="1684"/>
                    </a:cubicBezTo>
                    <a:cubicBezTo>
                      <a:pt x="504" y="984"/>
                      <a:pt x="1121" y="387"/>
                      <a:pt x="1783" y="0"/>
                    </a:cubicBezTo>
                    <a:close/>
                    <a:moveTo>
                      <a:pt x="1783" y="0"/>
                    </a:moveTo>
                    <a:lnTo>
                      <a:pt x="17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37"/>
              <p:cNvSpPr/>
              <p:nvPr/>
            </p:nvSpPr>
            <p:spPr>
              <a:xfrm>
                <a:off x="2990580" y="2147710"/>
                <a:ext cx="16662" cy="72948"/>
              </a:xfrm>
              <a:custGeom>
                <a:avLst/>
                <a:gdLst/>
                <a:ahLst/>
                <a:cxnLst/>
                <a:rect l="l" t="t" r="r" b="b"/>
                <a:pathLst>
                  <a:path w="529" h="2316" extrusionOk="0">
                    <a:moveTo>
                      <a:pt x="529" y="1"/>
                    </a:moveTo>
                    <a:lnTo>
                      <a:pt x="529" y="1"/>
                    </a:lnTo>
                    <a:cubicBezTo>
                      <a:pt x="529" y="745"/>
                      <a:pt x="332" y="1548"/>
                      <a:pt x="1" y="2316"/>
                    </a:cubicBezTo>
                    <a:cubicBezTo>
                      <a:pt x="335" y="1548"/>
                      <a:pt x="529" y="745"/>
                      <a:pt x="529" y="1"/>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37"/>
              <p:cNvSpPr/>
              <p:nvPr/>
            </p:nvSpPr>
            <p:spPr>
              <a:xfrm>
                <a:off x="2838668" y="2075015"/>
                <a:ext cx="176071" cy="163346"/>
              </a:xfrm>
              <a:custGeom>
                <a:avLst/>
                <a:gdLst/>
                <a:ahLst/>
                <a:cxnLst/>
                <a:rect l="l" t="t" r="r" b="b"/>
                <a:pathLst>
                  <a:path w="5590" h="5186" extrusionOk="0">
                    <a:moveTo>
                      <a:pt x="3490" y="0"/>
                    </a:moveTo>
                    <a:cubicBezTo>
                      <a:pt x="3342" y="0"/>
                      <a:pt x="3186" y="17"/>
                      <a:pt x="3027" y="51"/>
                    </a:cubicBezTo>
                    <a:lnTo>
                      <a:pt x="3024" y="51"/>
                    </a:lnTo>
                    <a:cubicBezTo>
                      <a:pt x="2749" y="110"/>
                      <a:pt x="2462" y="220"/>
                      <a:pt x="2163" y="386"/>
                    </a:cubicBezTo>
                    <a:cubicBezTo>
                      <a:pt x="2138" y="400"/>
                      <a:pt x="2117" y="414"/>
                      <a:pt x="2093" y="427"/>
                    </a:cubicBezTo>
                    <a:cubicBezTo>
                      <a:pt x="2090" y="427"/>
                      <a:pt x="2087" y="430"/>
                      <a:pt x="2083" y="430"/>
                    </a:cubicBezTo>
                    <a:cubicBezTo>
                      <a:pt x="1421" y="817"/>
                      <a:pt x="804" y="1414"/>
                      <a:pt x="301" y="2114"/>
                    </a:cubicBezTo>
                    <a:cubicBezTo>
                      <a:pt x="193" y="2258"/>
                      <a:pt x="94" y="2407"/>
                      <a:pt x="0" y="2561"/>
                    </a:cubicBezTo>
                    <a:lnTo>
                      <a:pt x="4548" y="5185"/>
                    </a:lnTo>
                    <a:cubicBezTo>
                      <a:pt x="4649" y="5003"/>
                      <a:pt x="4741" y="4813"/>
                      <a:pt x="4824" y="4624"/>
                    </a:cubicBezTo>
                    <a:cubicBezTo>
                      <a:pt x="5155" y="3855"/>
                      <a:pt x="5352" y="3051"/>
                      <a:pt x="5352" y="2306"/>
                    </a:cubicBezTo>
                    <a:cubicBezTo>
                      <a:pt x="5352" y="2023"/>
                      <a:pt x="5317" y="1775"/>
                      <a:pt x="5262" y="1544"/>
                    </a:cubicBezTo>
                    <a:cubicBezTo>
                      <a:pt x="5258" y="1531"/>
                      <a:pt x="5255" y="1517"/>
                      <a:pt x="5252" y="1503"/>
                    </a:cubicBezTo>
                    <a:lnTo>
                      <a:pt x="5438" y="1196"/>
                    </a:lnTo>
                    <a:lnTo>
                      <a:pt x="5589" y="944"/>
                    </a:lnTo>
                    <a:lnTo>
                      <a:pt x="4314" y="207"/>
                    </a:lnTo>
                    <a:lnTo>
                      <a:pt x="4310" y="207"/>
                    </a:lnTo>
                    <a:lnTo>
                      <a:pt x="4300" y="200"/>
                    </a:lnTo>
                    <a:lnTo>
                      <a:pt x="4297" y="200"/>
                    </a:lnTo>
                    <a:lnTo>
                      <a:pt x="4297" y="203"/>
                    </a:lnTo>
                    <a:cubicBezTo>
                      <a:pt x="4062" y="69"/>
                      <a:pt x="3790" y="0"/>
                      <a:pt x="34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37"/>
              <p:cNvSpPr/>
              <p:nvPr/>
            </p:nvSpPr>
            <p:spPr>
              <a:xfrm>
                <a:off x="2843991" y="2096811"/>
                <a:ext cx="197710" cy="255161"/>
              </a:xfrm>
              <a:custGeom>
                <a:avLst/>
                <a:gdLst/>
                <a:ahLst/>
                <a:cxnLst/>
                <a:rect l="l" t="t" r="r" b="b"/>
                <a:pathLst>
                  <a:path w="6277" h="8101" extrusionOk="0">
                    <a:moveTo>
                      <a:pt x="4539" y="0"/>
                    </a:moveTo>
                    <a:cubicBezTo>
                      <a:pt x="4117" y="0"/>
                      <a:pt x="3641" y="138"/>
                      <a:pt x="3138" y="429"/>
                    </a:cubicBezTo>
                    <a:cubicBezTo>
                      <a:pt x="1404" y="1428"/>
                      <a:pt x="0" y="3863"/>
                      <a:pt x="0" y="5862"/>
                    </a:cubicBezTo>
                    <a:cubicBezTo>
                      <a:pt x="0" y="7281"/>
                      <a:pt x="706" y="8101"/>
                      <a:pt x="1736" y="8101"/>
                    </a:cubicBezTo>
                    <a:cubicBezTo>
                      <a:pt x="2158" y="8101"/>
                      <a:pt x="2634" y="7963"/>
                      <a:pt x="3138" y="7673"/>
                    </a:cubicBezTo>
                    <a:cubicBezTo>
                      <a:pt x="4869" y="6673"/>
                      <a:pt x="6276" y="4242"/>
                      <a:pt x="6276" y="2242"/>
                    </a:cubicBezTo>
                    <a:cubicBezTo>
                      <a:pt x="6276" y="821"/>
                      <a:pt x="5568" y="0"/>
                      <a:pt x="45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37"/>
              <p:cNvSpPr/>
              <p:nvPr/>
            </p:nvSpPr>
            <p:spPr>
              <a:xfrm>
                <a:off x="2913159" y="2155301"/>
                <a:ext cx="58365" cy="125203"/>
              </a:xfrm>
              <a:custGeom>
                <a:avLst/>
                <a:gdLst/>
                <a:ahLst/>
                <a:cxnLst/>
                <a:rect l="l" t="t" r="r" b="b"/>
                <a:pathLst>
                  <a:path w="1853" h="3975" extrusionOk="0">
                    <a:moveTo>
                      <a:pt x="1690" y="1"/>
                    </a:moveTo>
                    <a:cubicBezTo>
                      <a:pt x="1681" y="1"/>
                      <a:pt x="1672" y="3"/>
                      <a:pt x="1663" y="9"/>
                    </a:cubicBezTo>
                    <a:lnTo>
                      <a:pt x="177" y="868"/>
                    </a:lnTo>
                    <a:cubicBezTo>
                      <a:pt x="156" y="878"/>
                      <a:pt x="135" y="902"/>
                      <a:pt x="118" y="940"/>
                    </a:cubicBezTo>
                    <a:cubicBezTo>
                      <a:pt x="101" y="975"/>
                      <a:pt x="94" y="1009"/>
                      <a:pt x="94" y="1043"/>
                    </a:cubicBezTo>
                    <a:lnTo>
                      <a:pt x="94" y="1551"/>
                    </a:lnTo>
                    <a:cubicBezTo>
                      <a:pt x="94" y="1585"/>
                      <a:pt x="101" y="1613"/>
                      <a:pt x="118" y="1626"/>
                    </a:cubicBezTo>
                    <a:cubicBezTo>
                      <a:pt x="127" y="1635"/>
                      <a:pt x="137" y="1640"/>
                      <a:pt x="148" y="1640"/>
                    </a:cubicBezTo>
                    <a:cubicBezTo>
                      <a:pt x="157" y="1640"/>
                      <a:pt x="167" y="1636"/>
                      <a:pt x="177" y="1630"/>
                    </a:cubicBezTo>
                    <a:lnTo>
                      <a:pt x="987" y="1164"/>
                    </a:lnTo>
                    <a:lnTo>
                      <a:pt x="987" y="1164"/>
                    </a:lnTo>
                    <a:lnTo>
                      <a:pt x="659" y="1864"/>
                    </a:lnTo>
                    <a:cubicBezTo>
                      <a:pt x="646" y="1895"/>
                      <a:pt x="629" y="1930"/>
                      <a:pt x="614" y="1968"/>
                    </a:cubicBezTo>
                    <a:cubicBezTo>
                      <a:pt x="600" y="2003"/>
                      <a:pt x="594" y="2040"/>
                      <a:pt x="594" y="2075"/>
                    </a:cubicBezTo>
                    <a:lnTo>
                      <a:pt x="594" y="2485"/>
                    </a:lnTo>
                    <a:cubicBezTo>
                      <a:pt x="594" y="2520"/>
                      <a:pt x="600" y="2547"/>
                      <a:pt x="618" y="2561"/>
                    </a:cubicBezTo>
                    <a:cubicBezTo>
                      <a:pt x="628" y="2571"/>
                      <a:pt x="639" y="2576"/>
                      <a:pt x="651" y="2576"/>
                    </a:cubicBezTo>
                    <a:cubicBezTo>
                      <a:pt x="659" y="2576"/>
                      <a:pt x="668" y="2574"/>
                      <a:pt x="677" y="2568"/>
                    </a:cubicBezTo>
                    <a:lnTo>
                      <a:pt x="936" y="2420"/>
                    </a:lnTo>
                    <a:cubicBezTo>
                      <a:pt x="1019" y="2370"/>
                      <a:pt x="1091" y="2348"/>
                      <a:pt x="1148" y="2348"/>
                    </a:cubicBezTo>
                    <a:cubicBezTo>
                      <a:pt x="1159" y="2348"/>
                      <a:pt x="1170" y="2349"/>
                      <a:pt x="1180" y="2350"/>
                    </a:cubicBezTo>
                    <a:cubicBezTo>
                      <a:pt x="1246" y="2364"/>
                      <a:pt x="1280" y="2426"/>
                      <a:pt x="1280" y="2540"/>
                    </a:cubicBezTo>
                    <a:cubicBezTo>
                      <a:pt x="1280" y="2650"/>
                      <a:pt x="1246" y="2751"/>
                      <a:pt x="1180" y="2840"/>
                    </a:cubicBezTo>
                    <a:cubicBezTo>
                      <a:pt x="1118" y="2929"/>
                      <a:pt x="1035" y="3002"/>
                      <a:pt x="936" y="3058"/>
                    </a:cubicBezTo>
                    <a:cubicBezTo>
                      <a:pt x="858" y="3102"/>
                      <a:pt x="796" y="3123"/>
                      <a:pt x="754" y="3123"/>
                    </a:cubicBezTo>
                    <a:cubicBezTo>
                      <a:pt x="751" y="3123"/>
                      <a:pt x="748" y="3123"/>
                      <a:pt x="745" y="3123"/>
                    </a:cubicBezTo>
                    <a:cubicBezTo>
                      <a:pt x="701" y="3120"/>
                      <a:pt x="662" y="3106"/>
                      <a:pt x="635" y="3088"/>
                    </a:cubicBezTo>
                    <a:cubicBezTo>
                      <a:pt x="608" y="3068"/>
                      <a:pt x="584" y="3050"/>
                      <a:pt x="559" y="3033"/>
                    </a:cubicBezTo>
                    <a:cubicBezTo>
                      <a:pt x="549" y="3026"/>
                      <a:pt x="539" y="3023"/>
                      <a:pt x="527" y="3023"/>
                    </a:cubicBezTo>
                    <a:cubicBezTo>
                      <a:pt x="508" y="3023"/>
                      <a:pt x="487" y="3030"/>
                      <a:pt x="460" y="3047"/>
                    </a:cubicBezTo>
                    <a:lnTo>
                      <a:pt x="70" y="3271"/>
                    </a:lnTo>
                    <a:cubicBezTo>
                      <a:pt x="49" y="3281"/>
                      <a:pt x="35" y="3302"/>
                      <a:pt x="21" y="3330"/>
                    </a:cubicBezTo>
                    <a:cubicBezTo>
                      <a:pt x="8" y="3357"/>
                      <a:pt x="0" y="3389"/>
                      <a:pt x="0" y="3416"/>
                    </a:cubicBezTo>
                    <a:cubicBezTo>
                      <a:pt x="0" y="3533"/>
                      <a:pt x="25" y="3637"/>
                      <a:pt x="67" y="3723"/>
                    </a:cubicBezTo>
                    <a:cubicBezTo>
                      <a:pt x="111" y="3812"/>
                      <a:pt x="170" y="3878"/>
                      <a:pt x="249" y="3922"/>
                    </a:cubicBezTo>
                    <a:cubicBezTo>
                      <a:pt x="312" y="3959"/>
                      <a:pt x="386" y="3974"/>
                      <a:pt x="470" y="3974"/>
                    </a:cubicBezTo>
                    <a:cubicBezTo>
                      <a:pt x="492" y="3974"/>
                      <a:pt x="515" y="3973"/>
                      <a:pt x="538" y="3971"/>
                    </a:cubicBezTo>
                    <a:cubicBezTo>
                      <a:pt x="653" y="3957"/>
                      <a:pt x="787" y="3909"/>
                      <a:pt x="936" y="3823"/>
                    </a:cubicBezTo>
                    <a:cubicBezTo>
                      <a:pt x="1225" y="3658"/>
                      <a:pt x="1449" y="3433"/>
                      <a:pt x="1611" y="3161"/>
                    </a:cubicBezTo>
                    <a:cubicBezTo>
                      <a:pt x="1773" y="2885"/>
                      <a:pt x="1852" y="2568"/>
                      <a:pt x="1852" y="2209"/>
                    </a:cubicBezTo>
                    <a:cubicBezTo>
                      <a:pt x="1852" y="1957"/>
                      <a:pt x="1804" y="1788"/>
                      <a:pt x="1701" y="1696"/>
                    </a:cubicBezTo>
                    <a:cubicBezTo>
                      <a:pt x="1624" y="1624"/>
                      <a:pt x="1529" y="1589"/>
                      <a:pt x="1416" y="1589"/>
                    </a:cubicBezTo>
                    <a:cubicBezTo>
                      <a:pt x="1382" y="1589"/>
                      <a:pt x="1346" y="1592"/>
                      <a:pt x="1308" y="1599"/>
                    </a:cubicBezTo>
                    <a:lnTo>
                      <a:pt x="1684" y="798"/>
                    </a:lnTo>
                    <a:cubicBezTo>
                      <a:pt x="1697" y="774"/>
                      <a:pt x="1708" y="744"/>
                      <a:pt x="1725" y="706"/>
                    </a:cubicBezTo>
                    <a:cubicBezTo>
                      <a:pt x="1738" y="668"/>
                      <a:pt x="1746" y="633"/>
                      <a:pt x="1746" y="596"/>
                    </a:cubicBezTo>
                    <a:lnTo>
                      <a:pt x="1746" y="92"/>
                    </a:lnTo>
                    <a:cubicBezTo>
                      <a:pt x="1746" y="54"/>
                      <a:pt x="1738" y="30"/>
                      <a:pt x="1722" y="12"/>
                    </a:cubicBezTo>
                    <a:cubicBezTo>
                      <a:pt x="1712" y="5"/>
                      <a:pt x="1701" y="1"/>
                      <a:pt x="169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37"/>
              <p:cNvSpPr/>
              <p:nvPr/>
            </p:nvSpPr>
            <p:spPr>
              <a:xfrm>
                <a:off x="1672386" y="2041344"/>
                <a:ext cx="841267" cy="1006786"/>
              </a:xfrm>
              <a:custGeom>
                <a:avLst/>
                <a:gdLst/>
                <a:ahLst/>
                <a:cxnLst/>
                <a:rect l="l" t="t" r="r" b="b"/>
                <a:pathLst>
                  <a:path w="26709" h="31964" extrusionOk="0">
                    <a:moveTo>
                      <a:pt x="15482" y="9857"/>
                    </a:moveTo>
                    <a:cubicBezTo>
                      <a:pt x="15737" y="10423"/>
                      <a:pt x="15858" y="11095"/>
                      <a:pt x="15850" y="11827"/>
                    </a:cubicBezTo>
                    <a:cubicBezTo>
                      <a:pt x="16054" y="11709"/>
                      <a:pt x="16261" y="11603"/>
                      <a:pt x="16461" y="11517"/>
                    </a:cubicBezTo>
                    <a:cubicBezTo>
                      <a:pt x="16482" y="11724"/>
                      <a:pt x="16488" y="11944"/>
                      <a:pt x="16488" y="12175"/>
                    </a:cubicBezTo>
                    <a:cubicBezTo>
                      <a:pt x="16488" y="15274"/>
                      <a:pt x="14316" y="19036"/>
                      <a:pt x="11634" y="20585"/>
                    </a:cubicBezTo>
                    <a:cubicBezTo>
                      <a:pt x="11441" y="20698"/>
                      <a:pt x="11244" y="20798"/>
                      <a:pt x="11062" y="20884"/>
                    </a:cubicBezTo>
                    <a:cubicBezTo>
                      <a:pt x="11034" y="20657"/>
                      <a:pt x="11020" y="20422"/>
                      <a:pt x="11024" y="20181"/>
                    </a:cubicBezTo>
                    <a:lnTo>
                      <a:pt x="11024" y="20181"/>
                    </a:lnTo>
                    <a:cubicBezTo>
                      <a:pt x="10255" y="20630"/>
                      <a:pt x="9501" y="20857"/>
                      <a:pt x="8824" y="20857"/>
                    </a:cubicBezTo>
                    <a:cubicBezTo>
                      <a:pt x="7815" y="20857"/>
                      <a:pt x="6977" y="20353"/>
                      <a:pt x="6510" y="19326"/>
                    </a:cubicBezTo>
                    <a:lnTo>
                      <a:pt x="15482" y="9857"/>
                    </a:lnTo>
                    <a:close/>
                    <a:moveTo>
                      <a:pt x="16551" y="1"/>
                    </a:moveTo>
                    <a:cubicBezTo>
                      <a:pt x="16535" y="1"/>
                      <a:pt x="16519" y="2"/>
                      <a:pt x="16503" y="3"/>
                    </a:cubicBezTo>
                    <a:lnTo>
                      <a:pt x="14089" y="242"/>
                    </a:lnTo>
                    <a:cubicBezTo>
                      <a:pt x="13861" y="266"/>
                      <a:pt x="13627" y="431"/>
                      <a:pt x="13558" y="610"/>
                    </a:cubicBezTo>
                    <a:lnTo>
                      <a:pt x="12251" y="4124"/>
                    </a:lnTo>
                    <a:cubicBezTo>
                      <a:pt x="12179" y="4306"/>
                      <a:pt x="11945" y="4527"/>
                      <a:pt x="11720" y="4634"/>
                    </a:cubicBezTo>
                    <a:cubicBezTo>
                      <a:pt x="11465" y="4755"/>
                      <a:pt x="11210" y="4889"/>
                      <a:pt x="10952" y="5037"/>
                    </a:cubicBezTo>
                    <a:lnTo>
                      <a:pt x="8417" y="3572"/>
                    </a:lnTo>
                    <a:cubicBezTo>
                      <a:pt x="8385" y="3551"/>
                      <a:pt x="8348" y="3540"/>
                      <a:pt x="8307" y="3540"/>
                    </a:cubicBezTo>
                    <a:cubicBezTo>
                      <a:pt x="8218" y="3540"/>
                      <a:pt x="8114" y="3591"/>
                      <a:pt x="8024" y="3686"/>
                    </a:cubicBezTo>
                    <a:lnTo>
                      <a:pt x="5372" y="6489"/>
                    </a:lnTo>
                    <a:cubicBezTo>
                      <a:pt x="5210" y="6655"/>
                      <a:pt x="5121" y="6916"/>
                      <a:pt x="5166" y="7072"/>
                    </a:cubicBezTo>
                    <a:lnTo>
                      <a:pt x="5904" y="9572"/>
                    </a:lnTo>
                    <a:cubicBezTo>
                      <a:pt x="5948" y="9727"/>
                      <a:pt x="5886" y="9996"/>
                      <a:pt x="5769" y="10172"/>
                    </a:cubicBezTo>
                    <a:cubicBezTo>
                      <a:pt x="5317" y="10858"/>
                      <a:pt x="4906" y="11571"/>
                      <a:pt x="4548" y="12292"/>
                    </a:cubicBezTo>
                    <a:cubicBezTo>
                      <a:pt x="4459" y="12475"/>
                      <a:pt x="4203" y="12664"/>
                      <a:pt x="3972" y="12720"/>
                    </a:cubicBezTo>
                    <a:lnTo>
                      <a:pt x="1700" y="13268"/>
                    </a:lnTo>
                    <a:cubicBezTo>
                      <a:pt x="1472" y="13323"/>
                      <a:pt x="1241" y="13516"/>
                      <a:pt x="1187" y="13696"/>
                    </a:cubicBezTo>
                    <a:lnTo>
                      <a:pt x="45" y="17543"/>
                    </a:lnTo>
                    <a:cubicBezTo>
                      <a:pt x="11" y="17654"/>
                      <a:pt x="49" y="17760"/>
                      <a:pt x="132" y="17822"/>
                    </a:cubicBezTo>
                    <a:cubicBezTo>
                      <a:pt x="183" y="17860"/>
                      <a:pt x="2704" y="19312"/>
                      <a:pt x="2704" y="19312"/>
                    </a:cubicBezTo>
                    <a:cubicBezTo>
                      <a:pt x="2700" y="19664"/>
                      <a:pt x="2714" y="20009"/>
                      <a:pt x="2745" y="20343"/>
                    </a:cubicBezTo>
                    <a:cubicBezTo>
                      <a:pt x="2762" y="20509"/>
                      <a:pt x="2666" y="20781"/>
                      <a:pt x="2521" y="20957"/>
                    </a:cubicBezTo>
                    <a:lnTo>
                      <a:pt x="207" y="23757"/>
                    </a:lnTo>
                    <a:cubicBezTo>
                      <a:pt x="66" y="23933"/>
                      <a:pt x="0" y="24188"/>
                      <a:pt x="66" y="24333"/>
                    </a:cubicBezTo>
                    <a:lnTo>
                      <a:pt x="1166" y="26764"/>
                    </a:lnTo>
                    <a:cubicBezTo>
                      <a:pt x="1183" y="26798"/>
                      <a:pt x="1207" y="26826"/>
                      <a:pt x="1235" y="26842"/>
                    </a:cubicBezTo>
                    <a:cubicBezTo>
                      <a:pt x="1324" y="26895"/>
                      <a:pt x="5941" y="29567"/>
                      <a:pt x="6114" y="29667"/>
                    </a:cubicBezTo>
                    <a:lnTo>
                      <a:pt x="6117" y="29667"/>
                    </a:lnTo>
                    <a:lnTo>
                      <a:pt x="6117" y="29670"/>
                    </a:lnTo>
                    <a:lnTo>
                      <a:pt x="6124" y="29670"/>
                    </a:lnTo>
                    <a:cubicBezTo>
                      <a:pt x="6127" y="29667"/>
                      <a:pt x="6135" y="29656"/>
                      <a:pt x="6138" y="29649"/>
                    </a:cubicBezTo>
                    <a:cubicBezTo>
                      <a:pt x="6162" y="29663"/>
                      <a:pt x="6186" y="29673"/>
                      <a:pt x="6210" y="29691"/>
                    </a:cubicBezTo>
                    <a:lnTo>
                      <a:pt x="6214" y="29691"/>
                    </a:lnTo>
                    <a:cubicBezTo>
                      <a:pt x="7593" y="30491"/>
                      <a:pt x="9983" y="31874"/>
                      <a:pt x="10134" y="31960"/>
                    </a:cubicBezTo>
                    <a:cubicBezTo>
                      <a:pt x="10137" y="31963"/>
                      <a:pt x="10137" y="31963"/>
                      <a:pt x="10141" y="31963"/>
                    </a:cubicBezTo>
                    <a:cubicBezTo>
                      <a:pt x="10210" y="31785"/>
                      <a:pt x="12167" y="23666"/>
                      <a:pt x="12283" y="23666"/>
                    </a:cubicBezTo>
                    <a:cubicBezTo>
                      <a:pt x="12284" y="23666"/>
                      <a:pt x="12285" y="23666"/>
                      <a:pt x="12286" y="23667"/>
                    </a:cubicBezTo>
                    <a:lnTo>
                      <a:pt x="13523" y="25556"/>
                    </a:lnTo>
                    <a:cubicBezTo>
                      <a:pt x="13538" y="25574"/>
                      <a:pt x="13547" y="25588"/>
                      <a:pt x="13562" y="25598"/>
                    </a:cubicBezTo>
                    <a:lnTo>
                      <a:pt x="15920" y="26971"/>
                    </a:lnTo>
                    <a:lnTo>
                      <a:pt x="18468" y="28443"/>
                    </a:lnTo>
                    <a:lnTo>
                      <a:pt x="18465" y="28440"/>
                    </a:lnTo>
                    <a:lnTo>
                      <a:pt x="16623" y="22692"/>
                    </a:lnTo>
                    <a:lnTo>
                      <a:pt x="16623" y="22692"/>
                    </a:lnTo>
                    <a:cubicBezTo>
                      <a:pt x="16686" y="22713"/>
                      <a:pt x="16752" y="22724"/>
                      <a:pt x="16820" y="22724"/>
                    </a:cubicBezTo>
                    <a:cubicBezTo>
                      <a:pt x="18529" y="22724"/>
                      <a:pt x="21913" y="16234"/>
                      <a:pt x="20806" y="15485"/>
                    </a:cubicBezTo>
                    <a:lnTo>
                      <a:pt x="26708" y="14161"/>
                    </a:lnTo>
                    <a:cubicBezTo>
                      <a:pt x="26705" y="14161"/>
                      <a:pt x="26702" y="14157"/>
                      <a:pt x="26695" y="14154"/>
                    </a:cubicBezTo>
                    <a:cubicBezTo>
                      <a:pt x="26554" y="14075"/>
                      <a:pt x="25346" y="13374"/>
                      <a:pt x="24171" y="12696"/>
                    </a:cubicBezTo>
                    <a:cubicBezTo>
                      <a:pt x="23013" y="12023"/>
                      <a:pt x="21878" y="11368"/>
                      <a:pt x="21829" y="11340"/>
                    </a:cubicBezTo>
                    <a:cubicBezTo>
                      <a:pt x="21785" y="11310"/>
                      <a:pt x="21730" y="11296"/>
                      <a:pt x="21664" y="11292"/>
                    </a:cubicBezTo>
                    <a:lnTo>
                      <a:pt x="19592" y="11175"/>
                    </a:lnTo>
                    <a:cubicBezTo>
                      <a:pt x="19381" y="11161"/>
                      <a:pt x="19227" y="11013"/>
                      <a:pt x="19243" y="10837"/>
                    </a:cubicBezTo>
                    <a:cubicBezTo>
                      <a:pt x="19302" y="10144"/>
                      <a:pt x="19305" y="9472"/>
                      <a:pt x="19247" y="8840"/>
                    </a:cubicBezTo>
                    <a:cubicBezTo>
                      <a:pt x="19230" y="8672"/>
                      <a:pt x="19330" y="8399"/>
                      <a:pt x="19471" y="8227"/>
                    </a:cubicBezTo>
                    <a:lnTo>
                      <a:pt x="22788" y="7958"/>
                    </a:lnTo>
                    <a:cubicBezTo>
                      <a:pt x="22930" y="7785"/>
                      <a:pt x="25643" y="5169"/>
                      <a:pt x="25643" y="5169"/>
                    </a:cubicBezTo>
                    <a:cubicBezTo>
                      <a:pt x="25636" y="5165"/>
                      <a:pt x="25633" y="5165"/>
                      <a:pt x="25626" y="5161"/>
                    </a:cubicBezTo>
                    <a:cubicBezTo>
                      <a:pt x="25343" y="4996"/>
                      <a:pt x="20785" y="2355"/>
                      <a:pt x="20758" y="2338"/>
                    </a:cubicBezTo>
                    <a:cubicBezTo>
                      <a:pt x="20730" y="2324"/>
                      <a:pt x="20696" y="2320"/>
                      <a:pt x="20664" y="2320"/>
                    </a:cubicBezTo>
                    <a:cubicBezTo>
                      <a:pt x="19261" y="1510"/>
                      <a:pt x="16799" y="83"/>
                      <a:pt x="16744" y="48"/>
                    </a:cubicBezTo>
                    <a:cubicBezTo>
                      <a:pt x="16693" y="20"/>
                      <a:pt x="16627" y="1"/>
                      <a:pt x="16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37"/>
              <p:cNvSpPr/>
              <p:nvPr/>
            </p:nvSpPr>
            <p:spPr>
              <a:xfrm>
                <a:off x="1673363" y="2798726"/>
                <a:ext cx="191725" cy="177173"/>
              </a:xfrm>
              <a:custGeom>
                <a:avLst/>
                <a:gdLst/>
                <a:ahLst/>
                <a:cxnLst/>
                <a:rect l="l" t="t" r="r" b="b"/>
                <a:pathLst>
                  <a:path w="6087" h="5625" extrusionOk="0">
                    <a:moveTo>
                      <a:pt x="31" y="0"/>
                    </a:moveTo>
                    <a:lnTo>
                      <a:pt x="31" y="0"/>
                    </a:lnTo>
                    <a:cubicBezTo>
                      <a:pt x="4" y="107"/>
                      <a:pt x="1" y="215"/>
                      <a:pt x="35" y="287"/>
                    </a:cubicBezTo>
                    <a:lnTo>
                      <a:pt x="1135" y="2718"/>
                    </a:lnTo>
                    <a:cubicBezTo>
                      <a:pt x="1152" y="2752"/>
                      <a:pt x="1176" y="2780"/>
                      <a:pt x="1207" y="2796"/>
                    </a:cubicBezTo>
                    <a:lnTo>
                      <a:pt x="1218" y="2804"/>
                    </a:lnTo>
                    <a:cubicBezTo>
                      <a:pt x="1452" y="2938"/>
                      <a:pt x="6086" y="5624"/>
                      <a:pt x="6086" y="5624"/>
                    </a:cubicBezTo>
                    <a:lnTo>
                      <a:pt x="5855" y="3362"/>
                    </a:lnTo>
                    <a:lnTo>
                      <a:pt x="3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37"/>
              <p:cNvSpPr/>
              <p:nvPr/>
            </p:nvSpPr>
            <p:spPr>
              <a:xfrm>
                <a:off x="1672701" y="2468037"/>
                <a:ext cx="215632" cy="224294"/>
              </a:xfrm>
              <a:custGeom>
                <a:avLst/>
                <a:gdLst/>
                <a:ahLst/>
                <a:cxnLst/>
                <a:rect l="l" t="t" r="r" b="b"/>
                <a:pathLst>
                  <a:path w="6846" h="7121" extrusionOk="0">
                    <a:moveTo>
                      <a:pt x="1260" y="0"/>
                    </a:moveTo>
                    <a:cubicBezTo>
                      <a:pt x="1221" y="48"/>
                      <a:pt x="1193" y="101"/>
                      <a:pt x="1177" y="149"/>
                    </a:cubicBezTo>
                    <a:lnTo>
                      <a:pt x="35" y="3996"/>
                    </a:lnTo>
                    <a:cubicBezTo>
                      <a:pt x="1" y="4107"/>
                      <a:pt x="39" y="4210"/>
                      <a:pt x="122" y="4275"/>
                    </a:cubicBezTo>
                    <a:cubicBezTo>
                      <a:pt x="125" y="4280"/>
                      <a:pt x="138" y="4286"/>
                      <a:pt x="163" y="4300"/>
                    </a:cubicBezTo>
                    <a:lnTo>
                      <a:pt x="2680" y="5758"/>
                    </a:lnTo>
                    <a:cubicBezTo>
                      <a:pt x="2687" y="5762"/>
                      <a:pt x="2694" y="5765"/>
                      <a:pt x="2694" y="5765"/>
                    </a:cubicBezTo>
                    <a:lnTo>
                      <a:pt x="5031" y="7120"/>
                    </a:lnTo>
                    <a:lnTo>
                      <a:pt x="6845" y="3210"/>
                    </a:lnTo>
                    <a:lnTo>
                      <a:pt x="126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37"/>
              <p:cNvSpPr/>
              <p:nvPr/>
            </p:nvSpPr>
            <p:spPr>
              <a:xfrm>
                <a:off x="1835605" y="2152876"/>
                <a:ext cx="255476" cy="191599"/>
              </a:xfrm>
              <a:custGeom>
                <a:avLst/>
                <a:gdLst/>
                <a:ahLst/>
                <a:cxnLst/>
                <a:rect l="l" t="t" r="r" b="b"/>
                <a:pathLst>
                  <a:path w="8111" h="6083" extrusionOk="0">
                    <a:moveTo>
                      <a:pt x="3123" y="1"/>
                    </a:moveTo>
                    <a:cubicBezTo>
                      <a:pt x="3035" y="1"/>
                      <a:pt x="2932" y="50"/>
                      <a:pt x="2842" y="145"/>
                    </a:cubicBezTo>
                    <a:lnTo>
                      <a:pt x="187" y="2948"/>
                    </a:lnTo>
                    <a:cubicBezTo>
                      <a:pt x="101" y="3041"/>
                      <a:pt x="35" y="3162"/>
                      <a:pt x="1" y="3279"/>
                    </a:cubicBezTo>
                    <a:lnTo>
                      <a:pt x="4887" y="6082"/>
                    </a:lnTo>
                    <a:lnTo>
                      <a:pt x="8111" y="2852"/>
                    </a:lnTo>
                    <a:lnTo>
                      <a:pt x="3232" y="31"/>
                    </a:lnTo>
                    <a:cubicBezTo>
                      <a:pt x="3200" y="11"/>
                      <a:pt x="3163" y="1"/>
                      <a:pt x="31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37"/>
              <p:cNvSpPr/>
              <p:nvPr/>
            </p:nvSpPr>
            <p:spPr>
              <a:xfrm>
                <a:off x="2103427" y="2041344"/>
                <a:ext cx="251224" cy="129234"/>
              </a:xfrm>
              <a:custGeom>
                <a:avLst/>
                <a:gdLst/>
                <a:ahLst/>
                <a:cxnLst/>
                <a:rect l="l" t="t" r="r" b="b"/>
                <a:pathLst>
                  <a:path w="7976" h="4103" extrusionOk="0">
                    <a:moveTo>
                      <a:pt x="2873" y="0"/>
                    </a:moveTo>
                    <a:cubicBezTo>
                      <a:pt x="2856" y="0"/>
                      <a:pt x="2839" y="1"/>
                      <a:pt x="2821" y="3"/>
                    </a:cubicBezTo>
                    <a:lnTo>
                      <a:pt x="404" y="242"/>
                    </a:lnTo>
                    <a:cubicBezTo>
                      <a:pt x="256" y="258"/>
                      <a:pt x="104" y="334"/>
                      <a:pt x="1" y="434"/>
                    </a:cubicBezTo>
                    <a:lnTo>
                      <a:pt x="6352" y="4103"/>
                    </a:lnTo>
                    <a:lnTo>
                      <a:pt x="7975" y="3165"/>
                    </a:lnTo>
                    <a:lnTo>
                      <a:pt x="7927" y="2869"/>
                    </a:lnTo>
                    <a:cubicBezTo>
                      <a:pt x="7927" y="2869"/>
                      <a:pt x="3138" y="100"/>
                      <a:pt x="3059" y="48"/>
                    </a:cubicBezTo>
                    <a:cubicBezTo>
                      <a:pt x="3009" y="17"/>
                      <a:pt x="2945" y="0"/>
                      <a:pt x="287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37"/>
              <p:cNvSpPr/>
              <p:nvPr/>
            </p:nvSpPr>
            <p:spPr>
              <a:xfrm>
                <a:off x="1825841" y="2130324"/>
                <a:ext cx="693008" cy="919192"/>
              </a:xfrm>
              <a:custGeom>
                <a:avLst/>
                <a:gdLst/>
                <a:ahLst/>
                <a:cxnLst/>
                <a:rect l="l" t="t" r="r" b="b"/>
                <a:pathLst>
                  <a:path w="22002" h="29183" extrusionOk="0">
                    <a:moveTo>
                      <a:pt x="13170" y="8326"/>
                    </a:moveTo>
                    <a:cubicBezTo>
                      <a:pt x="13215" y="8326"/>
                      <a:pt x="13259" y="8327"/>
                      <a:pt x="13303" y="8329"/>
                    </a:cubicBezTo>
                    <a:lnTo>
                      <a:pt x="13324" y="8329"/>
                    </a:lnTo>
                    <a:cubicBezTo>
                      <a:pt x="13351" y="8329"/>
                      <a:pt x="13378" y="8332"/>
                      <a:pt x="13406" y="8336"/>
                    </a:cubicBezTo>
                    <a:cubicBezTo>
                      <a:pt x="13440" y="8336"/>
                      <a:pt x="13468" y="8340"/>
                      <a:pt x="13496" y="8347"/>
                    </a:cubicBezTo>
                    <a:cubicBezTo>
                      <a:pt x="13527" y="8347"/>
                      <a:pt x="13558" y="8350"/>
                      <a:pt x="13589" y="8356"/>
                    </a:cubicBezTo>
                    <a:cubicBezTo>
                      <a:pt x="14413" y="8477"/>
                      <a:pt x="15089" y="8974"/>
                      <a:pt x="15488" y="9857"/>
                    </a:cubicBezTo>
                    <a:cubicBezTo>
                      <a:pt x="16516" y="12126"/>
                      <a:pt x="15340" y="16084"/>
                      <a:pt x="12861" y="18697"/>
                    </a:cubicBezTo>
                    <a:cubicBezTo>
                      <a:pt x="11827" y="19790"/>
                      <a:pt x="10724" y="20476"/>
                      <a:pt x="9721" y="20735"/>
                    </a:cubicBezTo>
                    <a:cubicBezTo>
                      <a:pt x="9675" y="20749"/>
                      <a:pt x="9630" y="20759"/>
                      <a:pt x="9586" y="20769"/>
                    </a:cubicBezTo>
                    <a:cubicBezTo>
                      <a:pt x="9551" y="20780"/>
                      <a:pt x="9520" y="20783"/>
                      <a:pt x="9489" y="20790"/>
                    </a:cubicBezTo>
                    <a:cubicBezTo>
                      <a:pt x="9420" y="20804"/>
                      <a:pt x="9348" y="20818"/>
                      <a:pt x="9275" y="20825"/>
                    </a:cubicBezTo>
                    <a:cubicBezTo>
                      <a:pt x="9189" y="20839"/>
                      <a:pt x="9107" y="20845"/>
                      <a:pt x="9027" y="20849"/>
                    </a:cubicBezTo>
                    <a:cubicBezTo>
                      <a:pt x="8976" y="20852"/>
                      <a:pt x="8924" y="20856"/>
                      <a:pt x="8872" y="20856"/>
                    </a:cubicBezTo>
                    <a:lnTo>
                      <a:pt x="8800" y="20856"/>
                    </a:lnTo>
                    <a:cubicBezTo>
                      <a:pt x="7807" y="20845"/>
                      <a:pt x="6979" y="20342"/>
                      <a:pt x="6521" y="19325"/>
                    </a:cubicBezTo>
                    <a:cubicBezTo>
                      <a:pt x="6348" y="18945"/>
                      <a:pt x="6241" y="18518"/>
                      <a:pt x="6190" y="18059"/>
                    </a:cubicBezTo>
                    <a:cubicBezTo>
                      <a:pt x="6162" y="17832"/>
                      <a:pt x="6148" y="17597"/>
                      <a:pt x="6152" y="17356"/>
                    </a:cubicBezTo>
                    <a:cubicBezTo>
                      <a:pt x="6166" y="15163"/>
                      <a:pt x="7293" y="12449"/>
                      <a:pt x="9148" y="10487"/>
                    </a:cubicBezTo>
                    <a:cubicBezTo>
                      <a:pt x="9748" y="9853"/>
                      <a:pt x="10369" y="9357"/>
                      <a:pt x="10978" y="9002"/>
                    </a:cubicBezTo>
                    <a:cubicBezTo>
                      <a:pt x="11182" y="8884"/>
                      <a:pt x="11389" y="8778"/>
                      <a:pt x="11589" y="8692"/>
                    </a:cubicBezTo>
                    <a:cubicBezTo>
                      <a:pt x="12142" y="8448"/>
                      <a:pt x="12676" y="8326"/>
                      <a:pt x="13170" y="8326"/>
                    </a:cubicBezTo>
                    <a:close/>
                    <a:moveTo>
                      <a:pt x="16559" y="1"/>
                    </a:moveTo>
                    <a:cubicBezTo>
                      <a:pt x="16544" y="1"/>
                      <a:pt x="16528" y="1"/>
                      <a:pt x="16513" y="3"/>
                    </a:cubicBezTo>
                    <a:lnTo>
                      <a:pt x="14096" y="243"/>
                    </a:lnTo>
                    <a:cubicBezTo>
                      <a:pt x="13871" y="267"/>
                      <a:pt x="13634" y="430"/>
                      <a:pt x="13569" y="613"/>
                    </a:cubicBezTo>
                    <a:lnTo>
                      <a:pt x="12258" y="4126"/>
                    </a:lnTo>
                    <a:cubicBezTo>
                      <a:pt x="12192" y="4309"/>
                      <a:pt x="11951" y="4529"/>
                      <a:pt x="11731" y="4637"/>
                    </a:cubicBezTo>
                    <a:cubicBezTo>
                      <a:pt x="11234" y="4871"/>
                      <a:pt x="10738" y="5161"/>
                      <a:pt x="10234" y="5502"/>
                    </a:cubicBezTo>
                    <a:cubicBezTo>
                      <a:pt x="10128" y="5574"/>
                      <a:pt x="10015" y="5611"/>
                      <a:pt x="9919" y="5611"/>
                    </a:cubicBezTo>
                    <a:cubicBezTo>
                      <a:pt x="9831" y="5611"/>
                      <a:pt x="9758" y="5580"/>
                      <a:pt x="9716" y="5516"/>
                    </a:cubicBezTo>
                    <a:lnTo>
                      <a:pt x="8479" y="3626"/>
                    </a:lnTo>
                    <a:cubicBezTo>
                      <a:pt x="8441" y="3569"/>
                      <a:pt x="8384" y="3542"/>
                      <a:pt x="8318" y="3542"/>
                    </a:cubicBezTo>
                    <a:cubicBezTo>
                      <a:pt x="8229" y="3542"/>
                      <a:pt x="8124" y="3592"/>
                      <a:pt x="8031" y="3685"/>
                    </a:cubicBezTo>
                    <a:lnTo>
                      <a:pt x="5379" y="6491"/>
                    </a:lnTo>
                    <a:cubicBezTo>
                      <a:pt x="5221" y="6657"/>
                      <a:pt x="5128" y="6919"/>
                      <a:pt x="5173" y="7071"/>
                    </a:cubicBezTo>
                    <a:lnTo>
                      <a:pt x="5914" y="9574"/>
                    </a:lnTo>
                    <a:cubicBezTo>
                      <a:pt x="5959" y="9726"/>
                      <a:pt x="5897" y="9998"/>
                      <a:pt x="5779" y="10177"/>
                    </a:cubicBezTo>
                    <a:cubicBezTo>
                      <a:pt x="5324" y="10860"/>
                      <a:pt x="4917" y="11571"/>
                      <a:pt x="4559" y="12295"/>
                    </a:cubicBezTo>
                    <a:cubicBezTo>
                      <a:pt x="4466" y="12473"/>
                      <a:pt x="4210" y="12670"/>
                      <a:pt x="3983" y="12722"/>
                    </a:cubicBezTo>
                    <a:lnTo>
                      <a:pt x="1710" y="13270"/>
                    </a:lnTo>
                    <a:cubicBezTo>
                      <a:pt x="1479" y="13326"/>
                      <a:pt x="1252" y="13519"/>
                      <a:pt x="1197" y="13698"/>
                    </a:cubicBezTo>
                    <a:lnTo>
                      <a:pt x="55" y="17546"/>
                    </a:lnTo>
                    <a:cubicBezTo>
                      <a:pt x="1" y="17725"/>
                      <a:pt x="128" y="17880"/>
                      <a:pt x="335" y="17890"/>
                    </a:cubicBezTo>
                    <a:lnTo>
                      <a:pt x="2410" y="18008"/>
                    </a:lnTo>
                    <a:cubicBezTo>
                      <a:pt x="2621" y="18022"/>
                      <a:pt x="2773" y="18170"/>
                      <a:pt x="2759" y="18346"/>
                    </a:cubicBezTo>
                    <a:cubicBezTo>
                      <a:pt x="2697" y="19039"/>
                      <a:pt x="2697" y="19711"/>
                      <a:pt x="2755" y="20342"/>
                    </a:cubicBezTo>
                    <a:cubicBezTo>
                      <a:pt x="2773" y="20511"/>
                      <a:pt x="2673" y="20783"/>
                      <a:pt x="2531" y="20956"/>
                    </a:cubicBezTo>
                    <a:lnTo>
                      <a:pt x="217" y="23759"/>
                    </a:lnTo>
                    <a:cubicBezTo>
                      <a:pt x="73" y="23931"/>
                      <a:pt x="11" y="24190"/>
                      <a:pt x="76" y="24335"/>
                    </a:cubicBezTo>
                    <a:lnTo>
                      <a:pt x="1176" y="26762"/>
                    </a:lnTo>
                    <a:cubicBezTo>
                      <a:pt x="1190" y="26800"/>
                      <a:pt x="1214" y="26824"/>
                      <a:pt x="1242" y="26842"/>
                    </a:cubicBezTo>
                    <a:lnTo>
                      <a:pt x="1245" y="26842"/>
                    </a:lnTo>
                    <a:cubicBezTo>
                      <a:pt x="1245" y="26845"/>
                      <a:pt x="1248" y="26845"/>
                      <a:pt x="1252" y="26845"/>
                    </a:cubicBezTo>
                    <a:cubicBezTo>
                      <a:pt x="1280" y="26859"/>
                      <a:pt x="1307" y="26866"/>
                      <a:pt x="1338" y="26866"/>
                    </a:cubicBezTo>
                    <a:lnTo>
                      <a:pt x="1342" y="26866"/>
                    </a:lnTo>
                    <a:cubicBezTo>
                      <a:pt x="1421" y="26866"/>
                      <a:pt x="1517" y="26824"/>
                      <a:pt x="1611" y="26738"/>
                    </a:cubicBezTo>
                    <a:lnTo>
                      <a:pt x="4079" y="24480"/>
                    </a:lnTo>
                    <a:cubicBezTo>
                      <a:pt x="4189" y="24383"/>
                      <a:pt x="4321" y="24330"/>
                      <a:pt x="4437" y="24330"/>
                    </a:cubicBezTo>
                    <a:cubicBezTo>
                      <a:pt x="4507" y="24330"/>
                      <a:pt x="4571" y="24350"/>
                      <a:pt x="4621" y="24390"/>
                    </a:cubicBezTo>
                    <a:cubicBezTo>
                      <a:pt x="4942" y="24652"/>
                      <a:pt x="5297" y="24856"/>
                      <a:pt x="5676" y="25004"/>
                    </a:cubicBezTo>
                    <a:cubicBezTo>
                      <a:pt x="5848" y="25072"/>
                      <a:pt x="5965" y="25259"/>
                      <a:pt x="5924" y="25438"/>
                    </a:cubicBezTo>
                    <a:lnTo>
                      <a:pt x="5162" y="28896"/>
                    </a:lnTo>
                    <a:cubicBezTo>
                      <a:pt x="5141" y="29000"/>
                      <a:pt x="5183" y="29083"/>
                      <a:pt x="5262" y="29135"/>
                    </a:cubicBezTo>
                    <a:cubicBezTo>
                      <a:pt x="5265" y="29138"/>
                      <a:pt x="5265" y="29138"/>
                      <a:pt x="5269" y="29138"/>
                    </a:cubicBezTo>
                    <a:cubicBezTo>
                      <a:pt x="5316" y="29166"/>
                      <a:pt x="5377" y="29182"/>
                      <a:pt x="5445" y="29182"/>
                    </a:cubicBezTo>
                    <a:cubicBezTo>
                      <a:pt x="5462" y="29182"/>
                      <a:pt x="5479" y="29181"/>
                      <a:pt x="5496" y="29179"/>
                    </a:cubicBezTo>
                    <a:lnTo>
                      <a:pt x="7913" y="28941"/>
                    </a:lnTo>
                    <a:cubicBezTo>
                      <a:pt x="8138" y="28917"/>
                      <a:pt x="8376" y="28752"/>
                      <a:pt x="8441" y="28573"/>
                    </a:cubicBezTo>
                    <a:lnTo>
                      <a:pt x="9755" y="25059"/>
                    </a:lnTo>
                    <a:cubicBezTo>
                      <a:pt x="9820" y="24876"/>
                      <a:pt x="10058" y="24655"/>
                      <a:pt x="10283" y="24549"/>
                    </a:cubicBezTo>
                    <a:cubicBezTo>
                      <a:pt x="10534" y="24428"/>
                      <a:pt x="10792" y="24294"/>
                      <a:pt x="11048" y="24146"/>
                    </a:cubicBezTo>
                    <a:cubicBezTo>
                      <a:pt x="11289" y="24004"/>
                      <a:pt x="11534" y="23849"/>
                      <a:pt x="11779" y="23683"/>
                    </a:cubicBezTo>
                    <a:cubicBezTo>
                      <a:pt x="11883" y="23611"/>
                      <a:pt x="11996" y="23574"/>
                      <a:pt x="12092" y="23574"/>
                    </a:cubicBezTo>
                    <a:cubicBezTo>
                      <a:pt x="12180" y="23574"/>
                      <a:pt x="12253" y="23605"/>
                      <a:pt x="12293" y="23670"/>
                    </a:cubicBezTo>
                    <a:lnTo>
                      <a:pt x="13534" y="25559"/>
                    </a:lnTo>
                    <a:cubicBezTo>
                      <a:pt x="13548" y="25583"/>
                      <a:pt x="13569" y="25600"/>
                      <a:pt x="13593" y="25615"/>
                    </a:cubicBezTo>
                    <a:cubicBezTo>
                      <a:pt x="13622" y="25633"/>
                      <a:pt x="13657" y="25642"/>
                      <a:pt x="13694" y="25642"/>
                    </a:cubicBezTo>
                    <a:cubicBezTo>
                      <a:pt x="13782" y="25642"/>
                      <a:pt x="13885" y="25591"/>
                      <a:pt x="13975" y="25497"/>
                    </a:cubicBezTo>
                    <a:lnTo>
                      <a:pt x="16634" y="22693"/>
                    </a:lnTo>
                    <a:cubicBezTo>
                      <a:pt x="16788" y="22528"/>
                      <a:pt x="16882" y="22266"/>
                      <a:pt x="16837" y="22111"/>
                    </a:cubicBezTo>
                    <a:lnTo>
                      <a:pt x="16096" y="19611"/>
                    </a:lnTo>
                    <a:cubicBezTo>
                      <a:pt x="16051" y="19456"/>
                      <a:pt x="16117" y="19187"/>
                      <a:pt x="16233" y="19011"/>
                    </a:cubicBezTo>
                    <a:cubicBezTo>
                      <a:pt x="16688" y="18325"/>
                      <a:pt x="17092" y="17612"/>
                      <a:pt x="17451" y="16891"/>
                    </a:cubicBezTo>
                    <a:cubicBezTo>
                      <a:pt x="17544" y="16708"/>
                      <a:pt x="17799" y="16518"/>
                      <a:pt x="18030" y="16463"/>
                    </a:cubicBezTo>
                    <a:lnTo>
                      <a:pt x="20299" y="15915"/>
                    </a:lnTo>
                    <a:cubicBezTo>
                      <a:pt x="20530" y="15860"/>
                      <a:pt x="20761" y="15670"/>
                      <a:pt x="20813" y="15487"/>
                    </a:cubicBezTo>
                    <a:lnTo>
                      <a:pt x="21957" y="11639"/>
                    </a:lnTo>
                    <a:cubicBezTo>
                      <a:pt x="21992" y="11515"/>
                      <a:pt x="21943" y="11398"/>
                      <a:pt x="21836" y="11336"/>
                    </a:cubicBezTo>
                    <a:cubicBezTo>
                      <a:pt x="21833" y="11336"/>
                      <a:pt x="21830" y="11332"/>
                      <a:pt x="21823" y="11329"/>
                    </a:cubicBezTo>
                    <a:cubicBezTo>
                      <a:pt x="21782" y="11308"/>
                      <a:pt x="21730" y="11294"/>
                      <a:pt x="21674" y="11291"/>
                    </a:cubicBezTo>
                    <a:lnTo>
                      <a:pt x="19602" y="11174"/>
                    </a:lnTo>
                    <a:cubicBezTo>
                      <a:pt x="19392" y="11163"/>
                      <a:pt x="19237" y="11012"/>
                      <a:pt x="19250" y="10839"/>
                    </a:cubicBezTo>
                    <a:cubicBezTo>
                      <a:pt x="19282" y="10512"/>
                      <a:pt x="19299" y="10184"/>
                      <a:pt x="19299" y="9871"/>
                    </a:cubicBezTo>
                    <a:cubicBezTo>
                      <a:pt x="19302" y="9519"/>
                      <a:pt x="19288" y="9174"/>
                      <a:pt x="19254" y="8840"/>
                    </a:cubicBezTo>
                    <a:cubicBezTo>
                      <a:pt x="19240" y="8674"/>
                      <a:pt x="19336" y="8402"/>
                      <a:pt x="19481" y="8229"/>
                    </a:cubicBezTo>
                    <a:lnTo>
                      <a:pt x="21795" y="5426"/>
                    </a:lnTo>
                    <a:cubicBezTo>
                      <a:pt x="21940" y="5253"/>
                      <a:pt x="22002" y="4995"/>
                      <a:pt x="21936" y="4850"/>
                    </a:cubicBezTo>
                    <a:lnTo>
                      <a:pt x="20837" y="2419"/>
                    </a:lnTo>
                    <a:cubicBezTo>
                      <a:pt x="20823" y="2385"/>
                      <a:pt x="20799" y="2361"/>
                      <a:pt x="20771" y="2344"/>
                    </a:cubicBezTo>
                    <a:cubicBezTo>
                      <a:pt x="20764" y="2340"/>
                      <a:pt x="20761" y="2340"/>
                      <a:pt x="20754" y="2336"/>
                    </a:cubicBezTo>
                    <a:cubicBezTo>
                      <a:pt x="20730" y="2324"/>
                      <a:pt x="20702" y="2318"/>
                      <a:pt x="20672" y="2318"/>
                    </a:cubicBezTo>
                    <a:cubicBezTo>
                      <a:pt x="20592" y="2318"/>
                      <a:pt x="20495" y="2362"/>
                      <a:pt x="20402" y="2447"/>
                    </a:cubicBezTo>
                    <a:lnTo>
                      <a:pt x="17930" y="4702"/>
                    </a:lnTo>
                    <a:cubicBezTo>
                      <a:pt x="17822" y="4802"/>
                      <a:pt x="17692" y="4853"/>
                      <a:pt x="17577" y="4853"/>
                    </a:cubicBezTo>
                    <a:cubicBezTo>
                      <a:pt x="17505" y="4853"/>
                      <a:pt x="17439" y="4833"/>
                      <a:pt x="17388" y="4792"/>
                    </a:cubicBezTo>
                    <a:cubicBezTo>
                      <a:pt x="17068" y="4529"/>
                      <a:pt x="16716" y="4326"/>
                      <a:pt x="16333" y="4177"/>
                    </a:cubicBezTo>
                    <a:cubicBezTo>
                      <a:pt x="16165" y="4112"/>
                      <a:pt x="16047" y="3926"/>
                      <a:pt x="16085" y="3747"/>
                    </a:cubicBezTo>
                    <a:lnTo>
                      <a:pt x="16847" y="288"/>
                    </a:lnTo>
                    <a:cubicBezTo>
                      <a:pt x="16871" y="181"/>
                      <a:pt x="16827" y="95"/>
                      <a:pt x="16744" y="44"/>
                    </a:cubicBezTo>
                    <a:cubicBezTo>
                      <a:pt x="16693" y="15"/>
                      <a:pt x="16629" y="1"/>
                      <a:pt x="1655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37"/>
              <p:cNvSpPr/>
              <p:nvPr/>
            </p:nvSpPr>
            <p:spPr>
              <a:xfrm>
                <a:off x="2326050" y="2114953"/>
                <a:ext cx="153960" cy="89201"/>
              </a:xfrm>
              <a:custGeom>
                <a:avLst/>
                <a:gdLst/>
                <a:ahLst/>
                <a:cxnLst/>
                <a:rect l="l" t="t" r="r" b="b"/>
                <a:pathLst>
                  <a:path w="4888" h="2832" extrusionOk="0">
                    <a:moveTo>
                      <a:pt x="1" y="1"/>
                    </a:moveTo>
                    <a:lnTo>
                      <a:pt x="4887" y="283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37"/>
              <p:cNvSpPr/>
              <p:nvPr/>
            </p:nvSpPr>
            <p:spPr>
              <a:xfrm>
                <a:off x="2041283" y="2446304"/>
                <a:ext cx="208891" cy="269493"/>
              </a:xfrm>
              <a:custGeom>
                <a:avLst/>
                <a:gdLst/>
                <a:ahLst/>
                <a:cxnLst/>
                <a:rect l="l" t="t" r="r" b="b"/>
                <a:pathLst>
                  <a:path w="6632" h="8556" extrusionOk="0">
                    <a:moveTo>
                      <a:pt x="4537" y="0"/>
                    </a:moveTo>
                    <a:cubicBezTo>
                      <a:pt x="4115" y="0"/>
                      <a:pt x="3640" y="137"/>
                      <a:pt x="3136" y="428"/>
                    </a:cubicBezTo>
                    <a:cubicBezTo>
                      <a:pt x="1404" y="1428"/>
                      <a:pt x="1" y="3859"/>
                      <a:pt x="1" y="5859"/>
                    </a:cubicBezTo>
                    <a:cubicBezTo>
                      <a:pt x="1" y="6859"/>
                      <a:pt x="349" y="7559"/>
                      <a:pt x="915" y="7890"/>
                    </a:cubicBezTo>
                    <a:lnTo>
                      <a:pt x="919" y="7890"/>
                    </a:lnTo>
                    <a:lnTo>
                      <a:pt x="2080" y="8555"/>
                    </a:lnTo>
                    <a:lnTo>
                      <a:pt x="2359" y="8089"/>
                    </a:lnTo>
                    <a:cubicBezTo>
                      <a:pt x="2646" y="8024"/>
                      <a:pt x="2943" y="7920"/>
                      <a:pt x="3256" y="7742"/>
                    </a:cubicBezTo>
                    <a:cubicBezTo>
                      <a:pt x="4991" y="6738"/>
                      <a:pt x="6393" y="4307"/>
                      <a:pt x="6393" y="2307"/>
                    </a:cubicBezTo>
                    <a:cubicBezTo>
                      <a:pt x="6393" y="2011"/>
                      <a:pt x="6356" y="1749"/>
                      <a:pt x="6297" y="1504"/>
                    </a:cubicBezTo>
                    <a:lnTo>
                      <a:pt x="6632" y="945"/>
                    </a:lnTo>
                    <a:lnTo>
                      <a:pt x="5356" y="207"/>
                    </a:lnTo>
                    <a:lnTo>
                      <a:pt x="5343" y="200"/>
                    </a:lnTo>
                    <a:cubicBezTo>
                      <a:pt x="5106" y="69"/>
                      <a:pt x="4835" y="0"/>
                      <a:pt x="4537"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37"/>
              <p:cNvSpPr/>
              <p:nvPr/>
            </p:nvSpPr>
            <p:spPr>
              <a:xfrm>
                <a:off x="2070103" y="2694785"/>
                <a:ext cx="53987" cy="21009"/>
              </a:xfrm>
              <a:custGeom>
                <a:avLst/>
                <a:gdLst/>
                <a:ahLst/>
                <a:cxnLst/>
                <a:rect l="l" t="t" r="r" b="b"/>
                <a:pathLst>
                  <a:path w="1714" h="667" extrusionOk="0">
                    <a:moveTo>
                      <a:pt x="1713" y="128"/>
                    </a:moveTo>
                    <a:cubicBezTo>
                      <a:pt x="1621" y="156"/>
                      <a:pt x="1531" y="180"/>
                      <a:pt x="1444" y="200"/>
                    </a:cubicBezTo>
                    <a:lnTo>
                      <a:pt x="1165" y="666"/>
                    </a:lnTo>
                    <a:lnTo>
                      <a:pt x="1165" y="666"/>
                    </a:lnTo>
                    <a:lnTo>
                      <a:pt x="1444" y="200"/>
                    </a:lnTo>
                    <a:cubicBezTo>
                      <a:pt x="1531" y="180"/>
                      <a:pt x="1621" y="156"/>
                      <a:pt x="1713" y="128"/>
                    </a:cubicBezTo>
                    <a:close/>
                    <a:moveTo>
                      <a:pt x="0" y="1"/>
                    </a:moveTo>
                    <a:lnTo>
                      <a:pt x="0" y="1"/>
                    </a:lnTo>
                    <a:lnTo>
                      <a:pt x="4" y="1"/>
                    </a:lnTo>
                    <a:lnTo>
                      <a:pt x="0" y="1"/>
                    </a:lnTo>
                    <a:lnTo>
                      <a:pt x="0" y="1"/>
                    </a:lnTo>
                    <a:close/>
                  </a:path>
                </a:pathLst>
              </a:custGeom>
              <a:solidFill>
                <a:srgbClr val="22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37"/>
              <p:cNvSpPr/>
              <p:nvPr/>
            </p:nvSpPr>
            <p:spPr>
              <a:xfrm>
                <a:off x="2041283" y="2527000"/>
                <a:ext cx="176229" cy="188796"/>
              </a:xfrm>
              <a:custGeom>
                <a:avLst/>
                <a:gdLst/>
                <a:ahLst/>
                <a:cxnLst/>
                <a:rect l="l" t="t" r="r" b="b"/>
                <a:pathLst>
                  <a:path w="5595" h="5994" extrusionOk="0">
                    <a:moveTo>
                      <a:pt x="1043" y="0"/>
                    </a:moveTo>
                    <a:cubicBezTo>
                      <a:pt x="405" y="1031"/>
                      <a:pt x="1" y="2228"/>
                      <a:pt x="1" y="3297"/>
                    </a:cubicBezTo>
                    <a:cubicBezTo>
                      <a:pt x="1" y="4297"/>
                      <a:pt x="349" y="4997"/>
                      <a:pt x="915" y="5328"/>
                    </a:cubicBezTo>
                    <a:lnTo>
                      <a:pt x="919" y="5328"/>
                    </a:lnTo>
                    <a:lnTo>
                      <a:pt x="2080" y="5993"/>
                    </a:lnTo>
                    <a:lnTo>
                      <a:pt x="2359" y="5527"/>
                    </a:lnTo>
                    <a:cubicBezTo>
                      <a:pt x="2446" y="5507"/>
                      <a:pt x="2536" y="5483"/>
                      <a:pt x="2628" y="5455"/>
                    </a:cubicBezTo>
                    <a:cubicBezTo>
                      <a:pt x="2832" y="5390"/>
                      <a:pt x="3042" y="5304"/>
                      <a:pt x="3260" y="5176"/>
                    </a:cubicBezTo>
                    <a:cubicBezTo>
                      <a:pt x="4184" y="4642"/>
                      <a:pt x="5018" y="3697"/>
                      <a:pt x="5594" y="2624"/>
                    </a:cubicBezTo>
                    <a:lnTo>
                      <a:pt x="10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37"/>
              <p:cNvSpPr/>
              <p:nvPr/>
            </p:nvSpPr>
            <p:spPr>
              <a:xfrm>
                <a:off x="2143082" y="2448131"/>
                <a:ext cx="25104" cy="9922"/>
              </a:xfrm>
              <a:custGeom>
                <a:avLst/>
                <a:gdLst/>
                <a:ahLst/>
                <a:cxnLst/>
                <a:rect l="l" t="t" r="r" b="b"/>
                <a:pathLst>
                  <a:path w="797" h="315" extrusionOk="0">
                    <a:moveTo>
                      <a:pt x="796" y="1"/>
                    </a:moveTo>
                    <a:cubicBezTo>
                      <a:pt x="545" y="63"/>
                      <a:pt x="276" y="166"/>
                      <a:pt x="0" y="315"/>
                    </a:cubicBezTo>
                    <a:cubicBezTo>
                      <a:pt x="276" y="166"/>
                      <a:pt x="545" y="63"/>
                      <a:pt x="7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37"/>
              <p:cNvSpPr/>
              <p:nvPr/>
            </p:nvSpPr>
            <p:spPr>
              <a:xfrm>
                <a:off x="2209541" y="2452603"/>
                <a:ext cx="40632" cy="31214"/>
              </a:xfrm>
              <a:custGeom>
                <a:avLst/>
                <a:gdLst/>
                <a:ahLst/>
                <a:cxnLst/>
                <a:rect l="l" t="t" r="r" b="b"/>
                <a:pathLst>
                  <a:path w="1290" h="991" extrusionOk="0">
                    <a:moveTo>
                      <a:pt x="14" y="7"/>
                    </a:moveTo>
                    <a:lnTo>
                      <a:pt x="14" y="7"/>
                    </a:lnTo>
                    <a:lnTo>
                      <a:pt x="14" y="7"/>
                    </a:lnTo>
                    <a:lnTo>
                      <a:pt x="1290" y="745"/>
                    </a:lnTo>
                    <a:lnTo>
                      <a:pt x="1142" y="990"/>
                    </a:lnTo>
                    <a:lnTo>
                      <a:pt x="1290" y="745"/>
                    </a:lnTo>
                    <a:lnTo>
                      <a:pt x="14" y="7"/>
                    </a:lnTo>
                    <a:close/>
                    <a:moveTo>
                      <a:pt x="1" y="0"/>
                    </a:moveTo>
                    <a:lnTo>
                      <a:pt x="1" y="0"/>
                    </a:lnTo>
                    <a:lnTo>
                      <a:pt x="1" y="0"/>
                    </a:lnTo>
                    <a:lnTo>
                      <a:pt x="1" y="0"/>
                    </a:ln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37"/>
              <p:cNvSpPr/>
              <p:nvPr/>
            </p:nvSpPr>
            <p:spPr>
              <a:xfrm>
                <a:off x="2083332" y="2459879"/>
                <a:ext cx="56381" cy="53262"/>
              </a:xfrm>
              <a:custGeom>
                <a:avLst/>
                <a:gdLst/>
                <a:ahLst/>
                <a:cxnLst/>
                <a:rect l="l" t="t" r="r" b="b"/>
                <a:pathLst>
                  <a:path w="1790" h="1691" extrusionOk="0">
                    <a:moveTo>
                      <a:pt x="1790" y="0"/>
                    </a:moveTo>
                    <a:lnTo>
                      <a:pt x="1790" y="0"/>
                    </a:lnTo>
                    <a:cubicBezTo>
                      <a:pt x="1124" y="387"/>
                      <a:pt x="507" y="987"/>
                      <a:pt x="1" y="1690"/>
                    </a:cubicBezTo>
                    <a:cubicBezTo>
                      <a:pt x="507" y="987"/>
                      <a:pt x="1124" y="390"/>
                      <a:pt x="1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37"/>
              <p:cNvSpPr/>
              <p:nvPr/>
            </p:nvSpPr>
            <p:spPr>
              <a:xfrm>
                <a:off x="2226140" y="2494841"/>
                <a:ext cx="16536" cy="96918"/>
              </a:xfrm>
              <a:custGeom>
                <a:avLst/>
                <a:gdLst/>
                <a:ahLst/>
                <a:cxnLst/>
                <a:rect l="l" t="t" r="r" b="b"/>
                <a:pathLst>
                  <a:path w="525" h="3077" extrusionOk="0">
                    <a:moveTo>
                      <a:pt x="435" y="1"/>
                    </a:moveTo>
                    <a:cubicBezTo>
                      <a:pt x="491" y="232"/>
                      <a:pt x="524" y="483"/>
                      <a:pt x="524" y="766"/>
                    </a:cubicBezTo>
                    <a:cubicBezTo>
                      <a:pt x="524" y="1508"/>
                      <a:pt x="332" y="2311"/>
                      <a:pt x="1" y="3077"/>
                    </a:cubicBezTo>
                    <a:cubicBezTo>
                      <a:pt x="332" y="2311"/>
                      <a:pt x="524" y="1508"/>
                      <a:pt x="524" y="766"/>
                    </a:cubicBezTo>
                    <a:cubicBezTo>
                      <a:pt x="524" y="483"/>
                      <a:pt x="491" y="232"/>
                      <a:pt x="435" y="1"/>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37"/>
              <p:cNvSpPr/>
              <p:nvPr/>
            </p:nvSpPr>
            <p:spPr>
              <a:xfrm>
                <a:off x="2074103" y="2446304"/>
                <a:ext cx="176071" cy="163378"/>
              </a:xfrm>
              <a:custGeom>
                <a:avLst/>
                <a:gdLst/>
                <a:ahLst/>
                <a:cxnLst/>
                <a:rect l="l" t="t" r="r" b="b"/>
                <a:pathLst>
                  <a:path w="5590" h="5187" extrusionOk="0">
                    <a:moveTo>
                      <a:pt x="3490" y="0"/>
                    </a:moveTo>
                    <a:cubicBezTo>
                      <a:pt x="3331" y="0"/>
                      <a:pt x="3163" y="21"/>
                      <a:pt x="2986" y="59"/>
                    </a:cubicBezTo>
                    <a:cubicBezTo>
                      <a:pt x="2735" y="121"/>
                      <a:pt x="2466" y="224"/>
                      <a:pt x="2190" y="373"/>
                    </a:cubicBezTo>
                    <a:cubicBezTo>
                      <a:pt x="2159" y="390"/>
                      <a:pt x="2128" y="407"/>
                      <a:pt x="2094" y="428"/>
                    </a:cubicBezTo>
                    <a:cubicBezTo>
                      <a:pt x="2090" y="428"/>
                      <a:pt x="2090" y="431"/>
                      <a:pt x="2087" y="431"/>
                    </a:cubicBezTo>
                    <a:lnTo>
                      <a:pt x="2083" y="431"/>
                    </a:lnTo>
                    <a:cubicBezTo>
                      <a:pt x="1417" y="821"/>
                      <a:pt x="800" y="1418"/>
                      <a:pt x="294" y="2121"/>
                    </a:cubicBezTo>
                    <a:cubicBezTo>
                      <a:pt x="194" y="2266"/>
                      <a:pt x="93" y="2411"/>
                      <a:pt x="1" y="2562"/>
                    </a:cubicBezTo>
                    <a:lnTo>
                      <a:pt x="4552" y="5186"/>
                    </a:lnTo>
                    <a:cubicBezTo>
                      <a:pt x="4652" y="5000"/>
                      <a:pt x="4745" y="4811"/>
                      <a:pt x="4828" y="4618"/>
                    </a:cubicBezTo>
                    <a:cubicBezTo>
                      <a:pt x="5159" y="3852"/>
                      <a:pt x="5351" y="3049"/>
                      <a:pt x="5351" y="2307"/>
                    </a:cubicBezTo>
                    <a:cubicBezTo>
                      <a:pt x="5351" y="2024"/>
                      <a:pt x="5318" y="1773"/>
                      <a:pt x="5262" y="1542"/>
                    </a:cubicBezTo>
                    <a:cubicBezTo>
                      <a:pt x="5259" y="1528"/>
                      <a:pt x="5259" y="1518"/>
                      <a:pt x="5255" y="1504"/>
                    </a:cubicBezTo>
                    <a:lnTo>
                      <a:pt x="5442" y="1190"/>
                    </a:lnTo>
                    <a:lnTo>
                      <a:pt x="5590" y="945"/>
                    </a:lnTo>
                    <a:lnTo>
                      <a:pt x="4314" y="207"/>
                    </a:lnTo>
                    <a:lnTo>
                      <a:pt x="4301" y="200"/>
                    </a:lnTo>
                    <a:lnTo>
                      <a:pt x="4301" y="204"/>
                    </a:lnTo>
                    <a:cubicBezTo>
                      <a:pt x="4062" y="70"/>
                      <a:pt x="3790" y="0"/>
                      <a:pt x="34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37"/>
              <p:cNvSpPr/>
              <p:nvPr/>
            </p:nvSpPr>
            <p:spPr>
              <a:xfrm>
                <a:off x="2079426" y="2468100"/>
                <a:ext cx="197678" cy="255193"/>
              </a:xfrm>
              <a:custGeom>
                <a:avLst/>
                <a:gdLst/>
                <a:ahLst/>
                <a:cxnLst/>
                <a:rect l="l" t="t" r="r" b="b"/>
                <a:pathLst>
                  <a:path w="6276" h="8102" extrusionOk="0">
                    <a:moveTo>
                      <a:pt x="4540" y="1"/>
                    </a:moveTo>
                    <a:cubicBezTo>
                      <a:pt x="4118" y="1"/>
                      <a:pt x="3642" y="139"/>
                      <a:pt x="3138" y="430"/>
                    </a:cubicBezTo>
                    <a:cubicBezTo>
                      <a:pt x="1407" y="1429"/>
                      <a:pt x="1" y="3864"/>
                      <a:pt x="1" y="5863"/>
                    </a:cubicBezTo>
                    <a:cubicBezTo>
                      <a:pt x="1" y="7282"/>
                      <a:pt x="708" y="8102"/>
                      <a:pt x="1738" y="8102"/>
                    </a:cubicBezTo>
                    <a:cubicBezTo>
                      <a:pt x="2160" y="8102"/>
                      <a:pt x="2635" y="7964"/>
                      <a:pt x="3138" y="7674"/>
                    </a:cubicBezTo>
                    <a:cubicBezTo>
                      <a:pt x="4872" y="6673"/>
                      <a:pt x="6276" y="4243"/>
                      <a:pt x="6276" y="2243"/>
                    </a:cubicBezTo>
                    <a:cubicBezTo>
                      <a:pt x="6276" y="822"/>
                      <a:pt x="5569" y="1"/>
                      <a:pt x="45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37"/>
              <p:cNvSpPr/>
              <p:nvPr/>
            </p:nvSpPr>
            <p:spPr>
              <a:xfrm>
                <a:off x="2149602" y="2532732"/>
                <a:ext cx="56916" cy="126021"/>
              </a:xfrm>
              <a:custGeom>
                <a:avLst/>
                <a:gdLst/>
                <a:ahLst/>
                <a:cxnLst/>
                <a:rect l="l" t="t" r="r" b="b"/>
                <a:pathLst>
                  <a:path w="1807" h="4001" extrusionOk="0">
                    <a:moveTo>
                      <a:pt x="1270" y="1"/>
                    </a:moveTo>
                    <a:cubicBezTo>
                      <a:pt x="1166" y="1"/>
                      <a:pt x="1050" y="39"/>
                      <a:pt x="920" y="115"/>
                    </a:cubicBezTo>
                    <a:cubicBezTo>
                      <a:pt x="776" y="198"/>
                      <a:pt x="648" y="305"/>
                      <a:pt x="541" y="432"/>
                    </a:cubicBezTo>
                    <a:cubicBezTo>
                      <a:pt x="435" y="563"/>
                      <a:pt x="348" y="701"/>
                      <a:pt x="276" y="849"/>
                    </a:cubicBezTo>
                    <a:cubicBezTo>
                      <a:pt x="203" y="1001"/>
                      <a:pt x="152" y="1153"/>
                      <a:pt x="117" y="1304"/>
                    </a:cubicBezTo>
                    <a:cubicBezTo>
                      <a:pt x="79" y="1456"/>
                      <a:pt x="62" y="1601"/>
                      <a:pt x="58" y="1736"/>
                    </a:cubicBezTo>
                    <a:cubicBezTo>
                      <a:pt x="58" y="1763"/>
                      <a:pt x="66" y="1784"/>
                      <a:pt x="79" y="1798"/>
                    </a:cubicBezTo>
                    <a:cubicBezTo>
                      <a:pt x="86" y="1805"/>
                      <a:pt x="95" y="1809"/>
                      <a:pt x="104" y="1809"/>
                    </a:cubicBezTo>
                    <a:cubicBezTo>
                      <a:pt x="111" y="1809"/>
                      <a:pt x="120" y="1806"/>
                      <a:pt x="128" y="1801"/>
                    </a:cubicBezTo>
                    <a:lnTo>
                      <a:pt x="510" y="1580"/>
                    </a:lnTo>
                    <a:cubicBezTo>
                      <a:pt x="538" y="1563"/>
                      <a:pt x="565" y="1543"/>
                      <a:pt x="586" y="1515"/>
                    </a:cubicBezTo>
                    <a:cubicBezTo>
                      <a:pt x="607" y="1487"/>
                      <a:pt x="624" y="1449"/>
                      <a:pt x="634" y="1401"/>
                    </a:cubicBezTo>
                    <a:cubicBezTo>
                      <a:pt x="637" y="1377"/>
                      <a:pt x="645" y="1346"/>
                      <a:pt x="655" y="1298"/>
                    </a:cubicBezTo>
                    <a:cubicBezTo>
                      <a:pt x="666" y="1253"/>
                      <a:pt x="679" y="1208"/>
                      <a:pt x="696" y="1156"/>
                    </a:cubicBezTo>
                    <a:cubicBezTo>
                      <a:pt x="717" y="1108"/>
                      <a:pt x="745" y="1056"/>
                      <a:pt x="782" y="1005"/>
                    </a:cubicBezTo>
                    <a:cubicBezTo>
                      <a:pt x="817" y="953"/>
                      <a:pt x="865" y="911"/>
                      <a:pt x="924" y="881"/>
                    </a:cubicBezTo>
                    <a:cubicBezTo>
                      <a:pt x="970" y="854"/>
                      <a:pt x="1007" y="839"/>
                      <a:pt x="1037" y="839"/>
                    </a:cubicBezTo>
                    <a:cubicBezTo>
                      <a:pt x="1046" y="839"/>
                      <a:pt x="1054" y="840"/>
                      <a:pt x="1062" y="843"/>
                    </a:cubicBezTo>
                    <a:cubicBezTo>
                      <a:pt x="1097" y="849"/>
                      <a:pt x="1121" y="870"/>
                      <a:pt x="1141" y="897"/>
                    </a:cubicBezTo>
                    <a:cubicBezTo>
                      <a:pt x="1159" y="929"/>
                      <a:pt x="1172" y="959"/>
                      <a:pt x="1175" y="997"/>
                    </a:cubicBezTo>
                    <a:cubicBezTo>
                      <a:pt x="1183" y="1036"/>
                      <a:pt x="1183" y="1063"/>
                      <a:pt x="1183" y="1088"/>
                    </a:cubicBezTo>
                    <a:cubicBezTo>
                      <a:pt x="1183" y="1150"/>
                      <a:pt x="1175" y="1222"/>
                      <a:pt x="1155" y="1301"/>
                    </a:cubicBezTo>
                    <a:cubicBezTo>
                      <a:pt x="1138" y="1381"/>
                      <a:pt x="1093" y="1484"/>
                      <a:pt x="1021" y="1608"/>
                    </a:cubicBezTo>
                    <a:lnTo>
                      <a:pt x="90" y="3166"/>
                    </a:lnTo>
                    <a:cubicBezTo>
                      <a:pt x="58" y="3222"/>
                      <a:pt x="34" y="3276"/>
                      <a:pt x="21" y="3335"/>
                    </a:cubicBezTo>
                    <a:cubicBezTo>
                      <a:pt x="7" y="3394"/>
                      <a:pt x="0" y="3449"/>
                      <a:pt x="0" y="3501"/>
                    </a:cubicBezTo>
                    <a:lnTo>
                      <a:pt x="0" y="3911"/>
                    </a:lnTo>
                    <a:cubicBezTo>
                      <a:pt x="0" y="3946"/>
                      <a:pt x="10" y="3973"/>
                      <a:pt x="24" y="3987"/>
                    </a:cubicBezTo>
                    <a:cubicBezTo>
                      <a:pt x="33" y="3996"/>
                      <a:pt x="43" y="4001"/>
                      <a:pt x="54" y="4001"/>
                    </a:cubicBezTo>
                    <a:cubicBezTo>
                      <a:pt x="64" y="4001"/>
                      <a:pt x="75" y="3997"/>
                      <a:pt x="86" y="3991"/>
                    </a:cubicBezTo>
                    <a:lnTo>
                      <a:pt x="1724" y="3046"/>
                    </a:lnTo>
                    <a:cubicBezTo>
                      <a:pt x="1748" y="3032"/>
                      <a:pt x="1765" y="3008"/>
                      <a:pt x="1783" y="2974"/>
                    </a:cubicBezTo>
                    <a:cubicBezTo>
                      <a:pt x="1800" y="2939"/>
                      <a:pt x="1807" y="2904"/>
                      <a:pt x="1807" y="2867"/>
                    </a:cubicBezTo>
                    <a:lnTo>
                      <a:pt x="1807" y="2360"/>
                    </a:lnTo>
                    <a:cubicBezTo>
                      <a:pt x="1807" y="2325"/>
                      <a:pt x="1800" y="2301"/>
                      <a:pt x="1783" y="2283"/>
                    </a:cubicBezTo>
                    <a:cubicBezTo>
                      <a:pt x="1773" y="2276"/>
                      <a:pt x="1763" y="2272"/>
                      <a:pt x="1752" y="2272"/>
                    </a:cubicBezTo>
                    <a:cubicBezTo>
                      <a:pt x="1744" y="2272"/>
                      <a:pt x="1734" y="2274"/>
                      <a:pt x="1724" y="2280"/>
                    </a:cubicBezTo>
                    <a:lnTo>
                      <a:pt x="944" y="2732"/>
                    </a:lnTo>
                    <a:lnTo>
                      <a:pt x="944" y="2732"/>
                    </a:lnTo>
                    <a:lnTo>
                      <a:pt x="1379" y="1973"/>
                    </a:lnTo>
                    <a:cubicBezTo>
                      <a:pt x="1452" y="1853"/>
                      <a:pt x="1510" y="1739"/>
                      <a:pt x="1558" y="1632"/>
                    </a:cubicBezTo>
                    <a:cubicBezTo>
                      <a:pt x="1606" y="1522"/>
                      <a:pt x="1644" y="1419"/>
                      <a:pt x="1676" y="1322"/>
                    </a:cubicBezTo>
                    <a:cubicBezTo>
                      <a:pt x="1707" y="1222"/>
                      <a:pt x="1727" y="1125"/>
                      <a:pt x="1741" y="1032"/>
                    </a:cubicBezTo>
                    <a:cubicBezTo>
                      <a:pt x="1751" y="939"/>
                      <a:pt x="1759" y="846"/>
                      <a:pt x="1759" y="757"/>
                    </a:cubicBezTo>
                    <a:cubicBezTo>
                      <a:pt x="1759" y="608"/>
                      <a:pt x="1741" y="477"/>
                      <a:pt x="1703" y="364"/>
                    </a:cubicBezTo>
                    <a:cubicBezTo>
                      <a:pt x="1668" y="249"/>
                      <a:pt x="1614" y="160"/>
                      <a:pt x="1544" y="98"/>
                    </a:cubicBezTo>
                    <a:cubicBezTo>
                      <a:pt x="1472" y="36"/>
                      <a:pt x="1386" y="1"/>
                      <a:pt x="1283" y="1"/>
                    </a:cubicBezTo>
                    <a:cubicBezTo>
                      <a:pt x="1279" y="1"/>
                      <a:pt x="1274" y="1"/>
                      <a:pt x="127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37"/>
              <p:cNvSpPr/>
              <p:nvPr/>
            </p:nvSpPr>
            <p:spPr>
              <a:xfrm>
                <a:off x="1551279" y="2565804"/>
                <a:ext cx="347984" cy="517693"/>
              </a:xfrm>
              <a:custGeom>
                <a:avLst/>
                <a:gdLst/>
                <a:ahLst/>
                <a:cxnLst/>
                <a:rect l="l" t="t" r="r" b="b"/>
                <a:pathLst>
                  <a:path w="11048" h="16436" extrusionOk="0">
                    <a:moveTo>
                      <a:pt x="943" y="0"/>
                    </a:moveTo>
                    <a:cubicBezTo>
                      <a:pt x="636" y="0"/>
                      <a:pt x="321" y="20"/>
                      <a:pt x="0" y="58"/>
                    </a:cubicBezTo>
                    <a:cubicBezTo>
                      <a:pt x="525" y="1320"/>
                      <a:pt x="811" y="2858"/>
                      <a:pt x="811" y="4640"/>
                    </a:cubicBezTo>
                    <a:cubicBezTo>
                      <a:pt x="811" y="8488"/>
                      <a:pt x="2152" y="11198"/>
                      <a:pt x="4328" y="12478"/>
                    </a:cubicBezTo>
                    <a:lnTo>
                      <a:pt x="11048" y="16436"/>
                    </a:lnTo>
                    <a:cubicBezTo>
                      <a:pt x="9935" y="15747"/>
                      <a:pt x="9052" y="14671"/>
                      <a:pt x="8466" y="13253"/>
                    </a:cubicBezTo>
                    <a:cubicBezTo>
                      <a:pt x="7938" y="11988"/>
                      <a:pt x="7648" y="10450"/>
                      <a:pt x="7648" y="8668"/>
                    </a:cubicBezTo>
                    <a:cubicBezTo>
                      <a:pt x="7648" y="4851"/>
                      <a:pt x="6328" y="2148"/>
                      <a:pt x="4184" y="861"/>
                    </a:cubicBezTo>
                    <a:lnTo>
                      <a:pt x="3966" y="734"/>
                    </a:lnTo>
                    <a:cubicBezTo>
                      <a:pt x="3076" y="253"/>
                      <a:pt x="2058" y="0"/>
                      <a:pt x="943"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37"/>
              <p:cNvSpPr/>
              <p:nvPr/>
            </p:nvSpPr>
            <p:spPr>
              <a:xfrm>
                <a:off x="1551279" y="2565773"/>
                <a:ext cx="347984" cy="517724"/>
              </a:xfrm>
              <a:custGeom>
                <a:avLst/>
                <a:gdLst/>
                <a:ahLst/>
                <a:cxnLst/>
                <a:rect l="l" t="t" r="r" b="b"/>
                <a:pathLst>
                  <a:path w="11048" h="16437" extrusionOk="0">
                    <a:moveTo>
                      <a:pt x="939" y="1"/>
                    </a:moveTo>
                    <a:cubicBezTo>
                      <a:pt x="632" y="1"/>
                      <a:pt x="318" y="21"/>
                      <a:pt x="0" y="59"/>
                    </a:cubicBezTo>
                    <a:cubicBezTo>
                      <a:pt x="301" y="783"/>
                      <a:pt x="525" y="1600"/>
                      <a:pt x="659" y="2496"/>
                    </a:cubicBezTo>
                    <a:lnTo>
                      <a:pt x="2211" y="6093"/>
                    </a:lnTo>
                    <a:cubicBezTo>
                      <a:pt x="2252" y="6072"/>
                      <a:pt x="2294" y="6066"/>
                      <a:pt x="2328" y="6066"/>
                    </a:cubicBezTo>
                    <a:cubicBezTo>
                      <a:pt x="2370" y="6066"/>
                      <a:pt x="2404" y="6075"/>
                      <a:pt x="2435" y="6093"/>
                    </a:cubicBezTo>
                    <a:lnTo>
                      <a:pt x="2435" y="6100"/>
                    </a:lnTo>
                    <a:lnTo>
                      <a:pt x="2538" y="9621"/>
                    </a:lnTo>
                    <a:cubicBezTo>
                      <a:pt x="2538" y="9820"/>
                      <a:pt x="2408" y="10072"/>
                      <a:pt x="2246" y="10186"/>
                    </a:cubicBezTo>
                    <a:lnTo>
                      <a:pt x="2193" y="10348"/>
                    </a:lnTo>
                    <a:cubicBezTo>
                      <a:pt x="2759" y="11265"/>
                      <a:pt x="3480" y="11982"/>
                      <a:pt x="4328" y="12479"/>
                    </a:cubicBezTo>
                    <a:lnTo>
                      <a:pt x="11048" y="16437"/>
                    </a:lnTo>
                    <a:cubicBezTo>
                      <a:pt x="9935" y="15748"/>
                      <a:pt x="9052" y="14672"/>
                      <a:pt x="8466" y="13254"/>
                    </a:cubicBezTo>
                    <a:cubicBezTo>
                      <a:pt x="8027" y="12210"/>
                      <a:pt x="7755" y="10975"/>
                      <a:pt x="7676" y="9572"/>
                    </a:cubicBezTo>
                    <a:cubicBezTo>
                      <a:pt x="7659" y="9279"/>
                      <a:pt x="7648" y="8979"/>
                      <a:pt x="7648" y="8669"/>
                    </a:cubicBezTo>
                    <a:cubicBezTo>
                      <a:pt x="7648" y="6610"/>
                      <a:pt x="7266" y="4880"/>
                      <a:pt x="6576" y="3514"/>
                    </a:cubicBezTo>
                    <a:cubicBezTo>
                      <a:pt x="6324" y="3018"/>
                      <a:pt x="6031" y="2569"/>
                      <a:pt x="5704" y="2173"/>
                    </a:cubicBezTo>
                    <a:cubicBezTo>
                      <a:pt x="5259" y="1642"/>
                      <a:pt x="4749" y="1201"/>
                      <a:pt x="4184" y="862"/>
                    </a:cubicBezTo>
                    <a:lnTo>
                      <a:pt x="3966" y="735"/>
                    </a:lnTo>
                    <a:cubicBezTo>
                      <a:pt x="3956" y="731"/>
                      <a:pt x="3949" y="725"/>
                      <a:pt x="3942" y="721"/>
                    </a:cubicBezTo>
                    <a:cubicBezTo>
                      <a:pt x="3056" y="249"/>
                      <a:pt x="2045" y="1"/>
                      <a:pt x="9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37"/>
              <p:cNvSpPr/>
              <p:nvPr/>
            </p:nvSpPr>
            <p:spPr>
              <a:xfrm>
                <a:off x="1596887" y="2757559"/>
                <a:ext cx="164133" cy="114682"/>
              </a:xfrm>
              <a:custGeom>
                <a:avLst/>
                <a:gdLst/>
                <a:ahLst/>
                <a:cxnLst/>
                <a:rect l="l" t="t" r="r" b="b"/>
                <a:pathLst>
                  <a:path w="5211" h="3641" extrusionOk="0">
                    <a:moveTo>
                      <a:pt x="987" y="1"/>
                    </a:moveTo>
                    <a:lnTo>
                      <a:pt x="1" y="2442"/>
                    </a:lnTo>
                    <a:cubicBezTo>
                      <a:pt x="145" y="2721"/>
                      <a:pt x="1897" y="3090"/>
                      <a:pt x="1997" y="3414"/>
                    </a:cubicBezTo>
                    <a:cubicBezTo>
                      <a:pt x="2041" y="3556"/>
                      <a:pt x="2157" y="3640"/>
                      <a:pt x="2288" y="3640"/>
                    </a:cubicBezTo>
                    <a:cubicBezTo>
                      <a:pt x="2331" y="3640"/>
                      <a:pt x="2376" y="3631"/>
                      <a:pt x="2421" y="3611"/>
                    </a:cubicBezTo>
                    <a:lnTo>
                      <a:pt x="4980" y="2459"/>
                    </a:lnTo>
                    <a:cubicBezTo>
                      <a:pt x="5033" y="2434"/>
                      <a:pt x="5083" y="2426"/>
                      <a:pt x="5128" y="2426"/>
                    </a:cubicBezTo>
                    <a:cubicBezTo>
                      <a:pt x="5158" y="2426"/>
                      <a:pt x="5186" y="2429"/>
                      <a:pt x="5211" y="2435"/>
                    </a:cubicBezTo>
                    <a:lnTo>
                      <a:pt x="98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37"/>
              <p:cNvSpPr/>
              <p:nvPr/>
            </p:nvSpPr>
            <p:spPr>
              <a:xfrm>
                <a:off x="923444" y="2569080"/>
                <a:ext cx="707812" cy="963729"/>
              </a:xfrm>
              <a:custGeom>
                <a:avLst/>
                <a:gdLst/>
                <a:ahLst/>
                <a:cxnLst/>
                <a:rect l="l" t="t" r="r" b="b"/>
                <a:pathLst>
                  <a:path w="22472" h="30597" extrusionOk="0">
                    <a:moveTo>
                      <a:pt x="15097" y="8607"/>
                    </a:moveTo>
                    <a:cubicBezTo>
                      <a:pt x="15125" y="8607"/>
                      <a:pt x="15149" y="8615"/>
                      <a:pt x="15169" y="8633"/>
                    </a:cubicBezTo>
                    <a:cubicBezTo>
                      <a:pt x="15765" y="9167"/>
                      <a:pt x="16090" y="10157"/>
                      <a:pt x="16090" y="11543"/>
                    </a:cubicBezTo>
                    <a:cubicBezTo>
                      <a:pt x="16090" y="14635"/>
                      <a:pt x="13917" y="18401"/>
                      <a:pt x="11238" y="19949"/>
                    </a:cubicBezTo>
                    <a:cubicBezTo>
                      <a:pt x="10421" y="20419"/>
                      <a:pt x="9700" y="20646"/>
                      <a:pt x="9090" y="20646"/>
                    </a:cubicBezTo>
                    <a:cubicBezTo>
                      <a:pt x="8778" y="20646"/>
                      <a:pt x="8496" y="20586"/>
                      <a:pt x="8245" y="20470"/>
                    </a:cubicBezTo>
                    <a:cubicBezTo>
                      <a:pt x="7399" y="20074"/>
                      <a:pt x="14059" y="8607"/>
                      <a:pt x="15097" y="8607"/>
                    </a:cubicBezTo>
                    <a:close/>
                    <a:moveTo>
                      <a:pt x="18070" y="0"/>
                    </a:moveTo>
                    <a:cubicBezTo>
                      <a:pt x="17944" y="0"/>
                      <a:pt x="17821" y="61"/>
                      <a:pt x="17748" y="168"/>
                    </a:cubicBezTo>
                    <a:lnTo>
                      <a:pt x="15624" y="3364"/>
                    </a:lnTo>
                    <a:cubicBezTo>
                      <a:pt x="15517" y="3525"/>
                      <a:pt x="15279" y="3640"/>
                      <a:pt x="15081" y="3640"/>
                    </a:cubicBezTo>
                    <a:cubicBezTo>
                      <a:pt x="15076" y="3640"/>
                      <a:pt x="15071" y="3640"/>
                      <a:pt x="15065" y="3640"/>
                    </a:cubicBezTo>
                    <a:cubicBezTo>
                      <a:pt x="15023" y="3639"/>
                      <a:pt x="14980" y="3638"/>
                      <a:pt x="14936" y="3638"/>
                    </a:cubicBezTo>
                    <a:cubicBezTo>
                      <a:pt x="14738" y="3638"/>
                      <a:pt x="14534" y="3652"/>
                      <a:pt x="14324" y="3674"/>
                    </a:cubicBezTo>
                    <a:lnTo>
                      <a:pt x="14324" y="1340"/>
                    </a:lnTo>
                    <a:lnTo>
                      <a:pt x="12907" y="520"/>
                    </a:lnTo>
                    <a:cubicBezTo>
                      <a:pt x="12879" y="506"/>
                      <a:pt x="12849" y="499"/>
                      <a:pt x="12817" y="499"/>
                    </a:cubicBezTo>
                    <a:cubicBezTo>
                      <a:pt x="12773" y="499"/>
                      <a:pt x="12724" y="512"/>
                      <a:pt x="12672" y="540"/>
                    </a:cubicBezTo>
                    <a:lnTo>
                      <a:pt x="9800" y="2199"/>
                    </a:lnTo>
                    <a:cubicBezTo>
                      <a:pt x="9628" y="2299"/>
                      <a:pt x="9476" y="2540"/>
                      <a:pt x="9459" y="2736"/>
                    </a:cubicBezTo>
                    <a:lnTo>
                      <a:pt x="9169" y="5933"/>
                    </a:lnTo>
                    <a:cubicBezTo>
                      <a:pt x="9152" y="6129"/>
                      <a:pt x="9018" y="6395"/>
                      <a:pt x="8873" y="6529"/>
                    </a:cubicBezTo>
                    <a:cubicBezTo>
                      <a:pt x="8311" y="7046"/>
                      <a:pt x="7780" y="7612"/>
                      <a:pt x="7277" y="8219"/>
                    </a:cubicBezTo>
                    <a:cubicBezTo>
                      <a:pt x="7180" y="8333"/>
                      <a:pt x="7013" y="8405"/>
                      <a:pt x="6856" y="8405"/>
                    </a:cubicBezTo>
                    <a:cubicBezTo>
                      <a:pt x="6806" y="8405"/>
                      <a:pt x="6756" y="8397"/>
                      <a:pt x="6711" y="8381"/>
                    </a:cubicBezTo>
                    <a:lnTo>
                      <a:pt x="4866" y="7736"/>
                    </a:lnTo>
                    <a:cubicBezTo>
                      <a:pt x="4824" y="7722"/>
                      <a:pt x="4779" y="7715"/>
                      <a:pt x="4734" y="7715"/>
                    </a:cubicBezTo>
                    <a:cubicBezTo>
                      <a:pt x="4582" y="7715"/>
                      <a:pt x="4426" y="7796"/>
                      <a:pt x="4349" y="7929"/>
                    </a:cubicBezTo>
                    <a:lnTo>
                      <a:pt x="2235" y="11588"/>
                    </a:lnTo>
                    <a:cubicBezTo>
                      <a:pt x="2138" y="11757"/>
                      <a:pt x="2180" y="12001"/>
                      <a:pt x="2328" y="12132"/>
                    </a:cubicBezTo>
                    <a:lnTo>
                      <a:pt x="3808" y="13405"/>
                    </a:lnTo>
                    <a:cubicBezTo>
                      <a:pt x="3959" y="13536"/>
                      <a:pt x="4021" y="13791"/>
                      <a:pt x="3952" y="13973"/>
                    </a:cubicBezTo>
                    <a:cubicBezTo>
                      <a:pt x="3677" y="14715"/>
                      <a:pt x="3453" y="15460"/>
                      <a:pt x="3287" y="16201"/>
                    </a:cubicBezTo>
                    <a:cubicBezTo>
                      <a:pt x="3246" y="16394"/>
                      <a:pt x="3080" y="16646"/>
                      <a:pt x="2921" y="16760"/>
                    </a:cubicBezTo>
                    <a:lnTo>
                      <a:pt x="294" y="18608"/>
                    </a:lnTo>
                    <a:cubicBezTo>
                      <a:pt x="132" y="18722"/>
                      <a:pt x="1" y="18973"/>
                      <a:pt x="1" y="19174"/>
                    </a:cubicBezTo>
                    <a:lnTo>
                      <a:pt x="1" y="22490"/>
                    </a:lnTo>
                    <a:cubicBezTo>
                      <a:pt x="1" y="22590"/>
                      <a:pt x="42" y="22666"/>
                      <a:pt x="104" y="22704"/>
                    </a:cubicBezTo>
                    <a:lnTo>
                      <a:pt x="3429" y="24625"/>
                    </a:lnTo>
                    <a:lnTo>
                      <a:pt x="2218" y="27069"/>
                    </a:lnTo>
                    <a:cubicBezTo>
                      <a:pt x="2129" y="27249"/>
                      <a:pt x="2197" y="27473"/>
                      <a:pt x="2366" y="27569"/>
                    </a:cubicBezTo>
                    <a:lnTo>
                      <a:pt x="6890" y="30190"/>
                    </a:lnTo>
                    <a:cubicBezTo>
                      <a:pt x="6948" y="30224"/>
                      <a:pt x="7013" y="30240"/>
                      <a:pt x="7077" y="30240"/>
                    </a:cubicBezTo>
                    <a:cubicBezTo>
                      <a:pt x="7203" y="30240"/>
                      <a:pt x="7327" y="30178"/>
                      <a:pt x="7401" y="30069"/>
                    </a:cubicBezTo>
                    <a:lnTo>
                      <a:pt x="9455" y="27969"/>
                    </a:lnTo>
                    <a:cubicBezTo>
                      <a:pt x="9462" y="28065"/>
                      <a:pt x="9503" y="28132"/>
                      <a:pt x="9562" y="28166"/>
                    </a:cubicBezTo>
                    <a:lnTo>
                      <a:pt x="13776" y="30597"/>
                    </a:lnTo>
                    <a:lnTo>
                      <a:pt x="13889" y="27297"/>
                    </a:lnTo>
                    <a:cubicBezTo>
                      <a:pt x="13889" y="27297"/>
                      <a:pt x="13000" y="26149"/>
                      <a:pt x="13017" y="25952"/>
                    </a:cubicBezTo>
                    <a:lnTo>
                      <a:pt x="17606" y="20953"/>
                    </a:lnTo>
                    <a:cubicBezTo>
                      <a:pt x="17649" y="20968"/>
                      <a:pt x="17695" y="20975"/>
                      <a:pt x="17740" y="20975"/>
                    </a:cubicBezTo>
                    <a:cubicBezTo>
                      <a:pt x="17894" y="20975"/>
                      <a:pt x="18049" y="20893"/>
                      <a:pt x="18124" y="20759"/>
                    </a:cubicBezTo>
                    <a:lnTo>
                      <a:pt x="20237" y="17101"/>
                    </a:lnTo>
                    <a:cubicBezTo>
                      <a:pt x="20337" y="16929"/>
                      <a:pt x="20296" y="16687"/>
                      <a:pt x="20144" y="16556"/>
                    </a:cubicBezTo>
                    <a:lnTo>
                      <a:pt x="22179" y="10081"/>
                    </a:lnTo>
                    <a:cubicBezTo>
                      <a:pt x="22341" y="9967"/>
                      <a:pt x="22471" y="9715"/>
                      <a:pt x="22471" y="9516"/>
                    </a:cubicBezTo>
                    <a:lnTo>
                      <a:pt x="22368" y="5995"/>
                    </a:lnTo>
                    <a:lnTo>
                      <a:pt x="22368" y="5988"/>
                    </a:lnTo>
                    <a:cubicBezTo>
                      <a:pt x="22338" y="5970"/>
                      <a:pt x="22302" y="5961"/>
                      <a:pt x="22263" y="5961"/>
                    </a:cubicBezTo>
                    <a:cubicBezTo>
                      <a:pt x="22226" y="5961"/>
                      <a:pt x="22186" y="5969"/>
                      <a:pt x="22144" y="5988"/>
                    </a:cubicBezTo>
                    <a:lnTo>
                      <a:pt x="20258" y="1619"/>
                    </a:lnTo>
                    <a:cubicBezTo>
                      <a:pt x="20344" y="1440"/>
                      <a:pt x="20279" y="1216"/>
                      <a:pt x="20106" y="1120"/>
                    </a:cubicBezTo>
                    <a:lnTo>
                      <a:pt x="18258" y="50"/>
                    </a:lnTo>
                    <a:cubicBezTo>
                      <a:pt x="18199" y="16"/>
                      <a:pt x="18134" y="0"/>
                      <a:pt x="18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37"/>
              <p:cNvSpPr/>
              <p:nvPr/>
            </p:nvSpPr>
            <p:spPr>
              <a:xfrm>
                <a:off x="1279804" y="2951992"/>
                <a:ext cx="208860" cy="269461"/>
              </a:xfrm>
              <a:custGeom>
                <a:avLst/>
                <a:gdLst/>
                <a:ahLst/>
                <a:cxnLst/>
                <a:rect l="l" t="t" r="r" b="b"/>
                <a:pathLst>
                  <a:path w="6631" h="8555" extrusionOk="0">
                    <a:moveTo>
                      <a:pt x="4532" y="0"/>
                    </a:moveTo>
                    <a:cubicBezTo>
                      <a:pt x="4111" y="0"/>
                      <a:pt x="3637" y="137"/>
                      <a:pt x="3134" y="427"/>
                    </a:cubicBezTo>
                    <a:cubicBezTo>
                      <a:pt x="1403" y="1427"/>
                      <a:pt x="0" y="3858"/>
                      <a:pt x="0" y="5861"/>
                    </a:cubicBezTo>
                    <a:cubicBezTo>
                      <a:pt x="0" y="6858"/>
                      <a:pt x="348" y="7561"/>
                      <a:pt x="914" y="7889"/>
                    </a:cubicBezTo>
                    <a:lnTo>
                      <a:pt x="917" y="7892"/>
                    </a:lnTo>
                    <a:lnTo>
                      <a:pt x="2079" y="8554"/>
                    </a:lnTo>
                    <a:lnTo>
                      <a:pt x="2355" y="8088"/>
                    </a:lnTo>
                    <a:cubicBezTo>
                      <a:pt x="2645" y="8023"/>
                      <a:pt x="2941" y="7923"/>
                      <a:pt x="3255" y="7741"/>
                    </a:cubicBezTo>
                    <a:cubicBezTo>
                      <a:pt x="4989" y="6740"/>
                      <a:pt x="6393" y="4306"/>
                      <a:pt x="6393" y="2306"/>
                    </a:cubicBezTo>
                    <a:cubicBezTo>
                      <a:pt x="6393" y="2010"/>
                      <a:pt x="6355" y="1748"/>
                      <a:pt x="6296" y="1506"/>
                    </a:cubicBezTo>
                    <a:lnTo>
                      <a:pt x="6630" y="944"/>
                    </a:lnTo>
                    <a:lnTo>
                      <a:pt x="5355" y="206"/>
                    </a:lnTo>
                    <a:lnTo>
                      <a:pt x="5351" y="206"/>
                    </a:lnTo>
                    <a:lnTo>
                      <a:pt x="5341" y="199"/>
                    </a:lnTo>
                    <a:lnTo>
                      <a:pt x="5341" y="203"/>
                    </a:lnTo>
                    <a:cubicBezTo>
                      <a:pt x="5104" y="70"/>
                      <a:pt x="4832" y="0"/>
                      <a:pt x="4532"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37"/>
              <p:cNvSpPr/>
              <p:nvPr/>
            </p:nvSpPr>
            <p:spPr>
              <a:xfrm>
                <a:off x="1345255" y="3204599"/>
                <a:ext cx="16883" cy="16851"/>
              </a:xfrm>
              <a:custGeom>
                <a:avLst/>
                <a:gdLst/>
                <a:ahLst/>
                <a:cxnLst/>
                <a:rect l="l" t="t" r="r" b="b"/>
                <a:pathLst>
                  <a:path w="536" h="535" extrusionOk="0">
                    <a:moveTo>
                      <a:pt x="535" y="1"/>
                    </a:moveTo>
                    <a:cubicBezTo>
                      <a:pt x="450" y="28"/>
                      <a:pt x="362" y="52"/>
                      <a:pt x="277" y="68"/>
                    </a:cubicBezTo>
                    <a:lnTo>
                      <a:pt x="1" y="534"/>
                    </a:lnTo>
                    <a:lnTo>
                      <a:pt x="280" y="68"/>
                    </a:lnTo>
                    <a:cubicBezTo>
                      <a:pt x="362" y="52"/>
                      <a:pt x="450" y="28"/>
                      <a:pt x="535" y="1"/>
                    </a:cubicBezTo>
                    <a:close/>
                  </a:path>
                </a:pathLst>
              </a:custGeom>
              <a:solidFill>
                <a:srgbClr val="22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37"/>
              <p:cNvSpPr/>
              <p:nvPr/>
            </p:nvSpPr>
            <p:spPr>
              <a:xfrm>
                <a:off x="1279804" y="3032656"/>
                <a:ext cx="176071" cy="188796"/>
              </a:xfrm>
              <a:custGeom>
                <a:avLst/>
                <a:gdLst/>
                <a:ahLst/>
                <a:cxnLst/>
                <a:rect l="l" t="t" r="r" b="b"/>
                <a:pathLst>
                  <a:path w="5590" h="5994" extrusionOk="0">
                    <a:moveTo>
                      <a:pt x="1041" y="0"/>
                    </a:moveTo>
                    <a:cubicBezTo>
                      <a:pt x="400" y="1031"/>
                      <a:pt x="0" y="2228"/>
                      <a:pt x="0" y="3300"/>
                    </a:cubicBezTo>
                    <a:cubicBezTo>
                      <a:pt x="0" y="4297"/>
                      <a:pt x="348" y="5000"/>
                      <a:pt x="914" y="5328"/>
                    </a:cubicBezTo>
                    <a:lnTo>
                      <a:pt x="917" y="5328"/>
                    </a:lnTo>
                    <a:lnTo>
                      <a:pt x="917" y="5331"/>
                    </a:lnTo>
                    <a:lnTo>
                      <a:pt x="2079" y="5993"/>
                    </a:lnTo>
                    <a:lnTo>
                      <a:pt x="2355" y="5527"/>
                    </a:lnTo>
                    <a:cubicBezTo>
                      <a:pt x="2441" y="5511"/>
                      <a:pt x="2531" y="5486"/>
                      <a:pt x="2617" y="5459"/>
                    </a:cubicBezTo>
                    <a:cubicBezTo>
                      <a:pt x="2824" y="5393"/>
                      <a:pt x="3034" y="5307"/>
                      <a:pt x="3255" y="5180"/>
                    </a:cubicBezTo>
                    <a:cubicBezTo>
                      <a:pt x="4182" y="4645"/>
                      <a:pt x="5016" y="3697"/>
                      <a:pt x="5589" y="2628"/>
                    </a:cubicBezTo>
                    <a:lnTo>
                      <a:pt x="10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37"/>
              <p:cNvSpPr/>
              <p:nvPr/>
            </p:nvSpPr>
            <p:spPr>
              <a:xfrm>
                <a:off x="1381005" y="2954039"/>
                <a:ext cx="25324" cy="10016"/>
              </a:xfrm>
              <a:custGeom>
                <a:avLst/>
                <a:gdLst/>
                <a:ahLst/>
                <a:cxnLst/>
                <a:rect l="l" t="t" r="r" b="b"/>
                <a:pathLst>
                  <a:path w="804" h="318" extrusionOk="0">
                    <a:moveTo>
                      <a:pt x="804" y="0"/>
                    </a:moveTo>
                    <a:cubicBezTo>
                      <a:pt x="549" y="58"/>
                      <a:pt x="280" y="166"/>
                      <a:pt x="0" y="317"/>
                    </a:cubicBezTo>
                    <a:cubicBezTo>
                      <a:pt x="280" y="166"/>
                      <a:pt x="549" y="58"/>
                      <a:pt x="8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37"/>
              <p:cNvSpPr/>
              <p:nvPr/>
            </p:nvSpPr>
            <p:spPr>
              <a:xfrm>
                <a:off x="1448000" y="2958260"/>
                <a:ext cx="40663" cy="31403"/>
              </a:xfrm>
              <a:custGeom>
                <a:avLst/>
                <a:gdLst/>
                <a:ahLst/>
                <a:cxnLst/>
                <a:rect l="l" t="t" r="r" b="b"/>
                <a:pathLst>
                  <a:path w="1291" h="997" extrusionOk="0">
                    <a:moveTo>
                      <a:pt x="15" y="7"/>
                    </a:moveTo>
                    <a:lnTo>
                      <a:pt x="15" y="7"/>
                    </a:lnTo>
                    <a:lnTo>
                      <a:pt x="15" y="7"/>
                    </a:lnTo>
                    <a:lnTo>
                      <a:pt x="1290" y="745"/>
                    </a:lnTo>
                    <a:lnTo>
                      <a:pt x="1139" y="997"/>
                    </a:lnTo>
                    <a:lnTo>
                      <a:pt x="1290" y="745"/>
                    </a:lnTo>
                    <a:lnTo>
                      <a:pt x="15" y="7"/>
                    </a:lnTo>
                    <a:close/>
                    <a:moveTo>
                      <a:pt x="1" y="0"/>
                    </a:moveTo>
                    <a:lnTo>
                      <a:pt x="1" y="4"/>
                    </a:lnTo>
                    <a:lnTo>
                      <a:pt x="1" y="4"/>
                    </a:lnTo>
                    <a:lnTo>
                      <a:pt x="1" y="0"/>
                    </a:ln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37"/>
              <p:cNvSpPr/>
              <p:nvPr/>
            </p:nvSpPr>
            <p:spPr>
              <a:xfrm>
                <a:off x="1321695" y="2965630"/>
                <a:ext cx="56507" cy="53357"/>
              </a:xfrm>
              <a:custGeom>
                <a:avLst/>
                <a:gdLst/>
                <a:ahLst/>
                <a:cxnLst/>
                <a:rect l="l" t="t" r="r" b="b"/>
                <a:pathLst>
                  <a:path w="1794" h="1694" extrusionOk="0">
                    <a:moveTo>
                      <a:pt x="1794" y="1"/>
                    </a:moveTo>
                    <a:cubicBezTo>
                      <a:pt x="1129" y="387"/>
                      <a:pt x="508" y="987"/>
                      <a:pt x="1" y="1694"/>
                    </a:cubicBezTo>
                    <a:cubicBezTo>
                      <a:pt x="508" y="987"/>
                      <a:pt x="1129" y="387"/>
                      <a:pt x="1794" y="1"/>
                    </a:cubicBezTo>
                    <a:close/>
                    <a:moveTo>
                      <a:pt x="1794" y="1"/>
                    </a:moveTo>
                    <a:lnTo>
                      <a:pt x="17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37"/>
              <p:cNvSpPr/>
              <p:nvPr/>
            </p:nvSpPr>
            <p:spPr>
              <a:xfrm>
                <a:off x="1464945" y="3025412"/>
                <a:ext cx="16221" cy="71121"/>
              </a:xfrm>
              <a:custGeom>
                <a:avLst/>
                <a:gdLst/>
                <a:ahLst/>
                <a:cxnLst/>
                <a:rect l="l" t="t" r="r" b="b"/>
                <a:pathLst>
                  <a:path w="515" h="2258" extrusionOk="0">
                    <a:moveTo>
                      <a:pt x="515" y="0"/>
                    </a:moveTo>
                    <a:cubicBezTo>
                      <a:pt x="510" y="727"/>
                      <a:pt x="321" y="1508"/>
                      <a:pt x="1" y="2258"/>
                    </a:cubicBezTo>
                    <a:cubicBezTo>
                      <a:pt x="321" y="1511"/>
                      <a:pt x="510" y="727"/>
                      <a:pt x="515" y="0"/>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37"/>
              <p:cNvSpPr/>
              <p:nvPr/>
            </p:nvSpPr>
            <p:spPr>
              <a:xfrm>
                <a:off x="1312593" y="2951960"/>
                <a:ext cx="176071" cy="163472"/>
              </a:xfrm>
              <a:custGeom>
                <a:avLst/>
                <a:gdLst/>
                <a:ahLst/>
                <a:cxnLst/>
                <a:rect l="l" t="t" r="r" b="b"/>
                <a:pathLst>
                  <a:path w="5590" h="5190" extrusionOk="0">
                    <a:moveTo>
                      <a:pt x="3490" y="0"/>
                    </a:moveTo>
                    <a:cubicBezTo>
                      <a:pt x="3327" y="0"/>
                      <a:pt x="3155" y="21"/>
                      <a:pt x="2976" y="66"/>
                    </a:cubicBezTo>
                    <a:cubicBezTo>
                      <a:pt x="2721" y="124"/>
                      <a:pt x="2452" y="232"/>
                      <a:pt x="2172" y="383"/>
                    </a:cubicBezTo>
                    <a:cubicBezTo>
                      <a:pt x="2148" y="397"/>
                      <a:pt x="2121" y="411"/>
                      <a:pt x="2093" y="428"/>
                    </a:cubicBezTo>
                    <a:cubicBezTo>
                      <a:pt x="2090" y="428"/>
                      <a:pt x="2086" y="431"/>
                      <a:pt x="2083" y="435"/>
                    </a:cubicBezTo>
                    <a:cubicBezTo>
                      <a:pt x="1418" y="821"/>
                      <a:pt x="797" y="1421"/>
                      <a:pt x="290" y="2128"/>
                    </a:cubicBezTo>
                    <a:cubicBezTo>
                      <a:pt x="190" y="2269"/>
                      <a:pt x="94" y="2414"/>
                      <a:pt x="0" y="2562"/>
                    </a:cubicBezTo>
                    <a:lnTo>
                      <a:pt x="4548" y="5190"/>
                    </a:lnTo>
                    <a:cubicBezTo>
                      <a:pt x="4655" y="4993"/>
                      <a:pt x="4752" y="4793"/>
                      <a:pt x="4838" y="4590"/>
                    </a:cubicBezTo>
                    <a:cubicBezTo>
                      <a:pt x="5162" y="3835"/>
                      <a:pt x="5352" y="3041"/>
                      <a:pt x="5352" y="2307"/>
                    </a:cubicBezTo>
                    <a:cubicBezTo>
                      <a:pt x="5352" y="2024"/>
                      <a:pt x="5317" y="1776"/>
                      <a:pt x="5261" y="1542"/>
                    </a:cubicBezTo>
                    <a:cubicBezTo>
                      <a:pt x="5258" y="1531"/>
                      <a:pt x="5255" y="1518"/>
                      <a:pt x="5255" y="1507"/>
                    </a:cubicBezTo>
                    <a:lnTo>
                      <a:pt x="5438" y="1197"/>
                    </a:lnTo>
                    <a:lnTo>
                      <a:pt x="5589" y="945"/>
                    </a:lnTo>
                    <a:lnTo>
                      <a:pt x="4314" y="207"/>
                    </a:lnTo>
                    <a:lnTo>
                      <a:pt x="4310" y="207"/>
                    </a:lnTo>
                    <a:lnTo>
                      <a:pt x="4300" y="200"/>
                    </a:lnTo>
                    <a:lnTo>
                      <a:pt x="4300" y="204"/>
                    </a:lnTo>
                    <a:cubicBezTo>
                      <a:pt x="4062" y="70"/>
                      <a:pt x="3789" y="0"/>
                      <a:pt x="34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37"/>
              <p:cNvSpPr/>
              <p:nvPr/>
            </p:nvSpPr>
            <p:spPr>
              <a:xfrm>
                <a:off x="1317884" y="2973882"/>
                <a:ext cx="197710" cy="255193"/>
              </a:xfrm>
              <a:custGeom>
                <a:avLst/>
                <a:gdLst/>
                <a:ahLst/>
                <a:cxnLst/>
                <a:rect l="l" t="t" r="r" b="b"/>
                <a:pathLst>
                  <a:path w="6277" h="8102" extrusionOk="0">
                    <a:moveTo>
                      <a:pt x="4541" y="0"/>
                    </a:moveTo>
                    <a:cubicBezTo>
                      <a:pt x="4119" y="0"/>
                      <a:pt x="3643" y="138"/>
                      <a:pt x="3139" y="429"/>
                    </a:cubicBezTo>
                    <a:cubicBezTo>
                      <a:pt x="1408" y="1428"/>
                      <a:pt x="1" y="3860"/>
                      <a:pt x="1" y="5859"/>
                    </a:cubicBezTo>
                    <a:cubicBezTo>
                      <a:pt x="1" y="7280"/>
                      <a:pt x="709" y="8101"/>
                      <a:pt x="1738" y="8101"/>
                    </a:cubicBezTo>
                    <a:cubicBezTo>
                      <a:pt x="2160" y="8101"/>
                      <a:pt x="2636" y="7963"/>
                      <a:pt x="3139" y="7673"/>
                    </a:cubicBezTo>
                    <a:cubicBezTo>
                      <a:pt x="4870" y="6673"/>
                      <a:pt x="6277" y="4239"/>
                      <a:pt x="6277" y="2239"/>
                    </a:cubicBezTo>
                    <a:cubicBezTo>
                      <a:pt x="6277" y="820"/>
                      <a:pt x="5571" y="0"/>
                      <a:pt x="45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37"/>
              <p:cNvSpPr/>
              <p:nvPr/>
            </p:nvSpPr>
            <p:spPr>
              <a:xfrm>
                <a:off x="1387210" y="3041727"/>
                <a:ext cx="41388" cy="113360"/>
              </a:xfrm>
              <a:custGeom>
                <a:avLst/>
                <a:gdLst/>
                <a:ahLst/>
                <a:cxnLst/>
                <a:rect l="l" t="t" r="r" b="b"/>
                <a:pathLst>
                  <a:path w="1314" h="3599" extrusionOk="0">
                    <a:moveTo>
                      <a:pt x="1257" y="0"/>
                    </a:moveTo>
                    <a:cubicBezTo>
                      <a:pt x="1248" y="0"/>
                      <a:pt x="1238" y="3"/>
                      <a:pt x="1227" y="9"/>
                    </a:cubicBezTo>
                    <a:lnTo>
                      <a:pt x="852" y="226"/>
                    </a:lnTo>
                    <a:cubicBezTo>
                      <a:pt x="817" y="247"/>
                      <a:pt x="793" y="274"/>
                      <a:pt x="769" y="312"/>
                    </a:cubicBezTo>
                    <a:cubicBezTo>
                      <a:pt x="745" y="354"/>
                      <a:pt x="724" y="388"/>
                      <a:pt x="707" y="416"/>
                    </a:cubicBezTo>
                    <a:lnTo>
                      <a:pt x="42" y="1588"/>
                    </a:lnTo>
                    <a:cubicBezTo>
                      <a:pt x="21" y="1623"/>
                      <a:pt x="10" y="1657"/>
                      <a:pt x="7" y="1695"/>
                    </a:cubicBezTo>
                    <a:cubicBezTo>
                      <a:pt x="0" y="1733"/>
                      <a:pt x="7" y="1760"/>
                      <a:pt x="21" y="1781"/>
                    </a:cubicBezTo>
                    <a:lnTo>
                      <a:pt x="252" y="2109"/>
                    </a:lnTo>
                    <a:cubicBezTo>
                      <a:pt x="261" y="2123"/>
                      <a:pt x="272" y="2129"/>
                      <a:pt x="287" y="2129"/>
                    </a:cubicBezTo>
                    <a:cubicBezTo>
                      <a:pt x="293" y="2129"/>
                      <a:pt x="299" y="2128"/>
                      <a:pt x="306" y="2126"/>
                    </a:cubicBezTo>
                    <a:cubicBezTo>
                      <a:pt x="331" y="2119"/>
                      <a:pt x="352" y="2099"/>
                      <a:pt x="368" y="2064"/>
                    </a:cubicBezTo>
                    <a:lnTo>
                      <a:pt x="738" y="1419"/>
                    </a:lnTo>
                    <a:lnTo>
                      <a:pt x="738" y="3509"/>
                    </a:lnTo>
                    <a:cubicBezTo>
                      <a:pt x="738" y="3543"/>
                      <a:pt x="745" y="3571"/>
                      <a:pt x="762" y="3584"/>
                    </a:cubicBezTo>
                    <a:cubicBezTo>
                      <a:pt x="771" y="3594"/>
                      <a:pt x="782" y="3598"/>
                      <a:pt x="794" y="3598"/>
                    </a:cubicBezTo>
                    <a:cubicBezTo>
                      <a:pt x="802" y="3598"/>
                      <a:pt x="811" y="3596"/>
                      <a:pt x="820" y="3592"/>
                    </a:cubicBezTo>
                    <a:lnTo>
                      <a:pt x="1227" y="3353"/>
                    </a:lnTo>
                    <a:cubicBezTo>
                      <a:pt x="1251" y="3343"/>
                      <a:pt x="1272" y="3319"/>
                      <a:pt x="1286" y="3281"/>
                    </a:cubicBezTo>
                    <a:cubicBezTo>
                      <a:pt x="1304" y="3247"/>
                      <a:pt x="1313" y="3212"/>
                      <a:pt x="1313" y="3178"/>
                    </a:cubicBezTo>
                    <a:lnTo>
                      <a:pt x="1313" y="88"/>
                    </a:lnTo>
                    <a:cubicBezTo>
                      <a:pt x="1313" y="54"/>
                      <a:pt x="1304" y="30"/>
                      <a:pt x="1286" y="13"/>
                    </a:cubicBezTo>
                    <a:cubicBezTo>
                      <a:pt x="1278" y="5"/>
                      <a:pt x="1268" y="0"/>
                      <a:pt x="125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37"/>
              <p:cNvSpPr/>
              <p:nvPr/>
            </p:nvSpPr>
            <p:spPr>
              <a:xfrm>
                <a:off x="1410644" y="2569049"/>
                <a:ext cx="242216" cy="205175"/>
              </a:xfrm>
              <a:custGeom>
                <a:avLst/>
                <a:gdLst/>
                <a:ahLst/>
                <a:cxnLst/>
                <a:rect l="l" t="t" r="r" b="b"/>
                <a:pathLst>
                  <a:path w="7690" h="6514" extrusionOk="0">
                    <a:moveTo>
                      <a:pt x="2600" y="0"/>
                    </a:moveTo>
                    <a:cubicBezTo>
                      <a:pt x="2476" y="0"/>
                      <a:pt x="2353" y="61"/>
                      <a:pt x="2280" y="169"/>
                    </a:cubicBezTo>
                    <a:lnTo>
                      <a:pt x="156" y="3365"/>
                    </a:lnTo>
                    <a:cubicBezTo>
                      <a:pt x="118" y="3420"/>
                      <a:pt x="63" y="3472"/>
                      <a:pt x="1" y="3514"/>
                    </a:cubicBezTo>
                    <a:lnTo>
                      <a:pt x="3031" y="5265"/>
                    </a:lnTo>
                    <a:lnTo>
                      <a:pt x="5197" y="6513"/>
                    </a:lnTo>
                    <a:lnTo>
                      <a:pt x="7031" y="4396"/>
                    </a:lnTo>
                    <a:lnTo>
                      <a:pt x="7603" y="3241"/>
                    </a:lnTo>
                    <a:cubicBezTo>
                      <a:pt x="7689" y="3065"/>
                      <a:pt x="7621" y="2841"/>
                      <a:pt x="7452" y="2741"/>
                    </a:cubicBezTo>
                    <a:lnTo>
                      <a:pt x="4638" y="1121"/>
                    </a:lnTo>
                    <a:lnTo>
                      <a:pt x="2783" y="48"/>
                    </a:lnTo>
                    <a:cubicBezTo>
                      <a:pt x="2726" y="16"/>
                      <a:pt x="2662" y="0"/>
                      <a:pt x="26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37"/>
              <p:cNvSpPr/>
              <p:nvPr/>
            </p:nvSpPr>
            <p:spPr>
              <a:xfrm>
                <a:off x="927034" y="3090422"/>
                <a:ext cx="248830" cy="151755"/>
              </a:xfrm>
              <a:custGeom>
                <a:avLst/>
                <a:gdLst/>
                <a:ahLst/>
                <a:cxnLst/>
                <a:rect l="l" t="t" r="r" b="b"/>
                <a:pathLst>
                  <a:path w="7900" h="4818" extrusionOk="0">
                    <a:moveTo>
                      <a:pt x="3000" y="1"/>
                    </a:moveTo>
                    <a:cubicBezTo>
                      <a:pt x="2942" y="84"/>
                      <a:pt x="2873" y="160"/>
                      <a:pt x="2807" y="208"/>
                    </a:cubicBezTo>
                    <a:lnTo>
                      <a:pt x="180" y="2056"/>
                    </a:lnTo>
                    <a:cubicBezTo>
                      <a:pt x="111" y="2104"/>
                      <a:pt x="52" y="2180"/>
                      <a:pt x="0" y="2266"/>
                    </a:cubicBezTo>
                    <a:lnTo>
                      <a:pt x="4414" y="4818"/>
                    </a:lnTo>
                    <a:lnTo>
                      <a:pt x="7900" y="2835"/>
                    </a:lnTo>
                    <a:lnTo>
                      <a:pt x="300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37"/>
              <p:cNvSpPr/>
              <p:nvPr/>
            </p:nvSpPr>
            <p:spPr>
              <a:xfrm>
                <a:off x="991887" y="2812081"/>
                <a:ext cx="237208" cy="215191"/>
              </a:xfrm>
              <a:custGeom>
                <a:avLst/>
                <a:gdLst/>
                <a:ahLst/>
                <a:cxnLst/>
                <a:rect l="l" t="t" r="r" b="b"/>
                <a:pathLst>
                  <a:path w="7531" h="6832" extrusionOk="0">
                    <a:moveTo>
                      <a:pt x="2521" y="1"/>
                    </a:moveTo>
                    <a:cubicBezTo>
                      <a:pt x="2383" y="14"/>
                      <a:pt x="2244" y="93"/>
                      <a:pt x="2176" y="214"/>
                    </a:cubicBezTo>
                    <a:lnTo>
                      <a:pt x="62" y="3873"/>
                    </a:lnTo>
                    <a:cubicBezTo>
                      <a:pt x="14" y="3955"/>
                      <a:pt x="0" y="4056"/>
                      <a:pt x="18" y="4152"/>
                    </a:cubicBezTo>
                    <a:lnTo>
                      <a:pt x="4641" y="6831"/>
                    </a:lnTo>
                    <a:lnTo>
                      <a:pt x="7531" y="2918"/>
                    </a:lnTo>
                    <a:lnTo>
                      <a:pt x="252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37"/>
              <p:cNvSpPr/>
              <p:nvPr/>
            </p:nvSpPr>
            <p:spPr>
              <a:xfrm>
                <a:off x="1222762" y="2584766"/>
                <a:ext cx="240168" cy="157204"/>
              </a:xfrm>
              <a:custGeom>
                <a:avLst/>
                <a:gdLst/>
                <a:ahLst/>
                <a:cxnLst/>
                <a:rect l="l" t="t" r="r" b="b"/>
                <a:pathLst>
                  <a:path w="7625" h="4991" extrusionOk="0">
                    <a:moveTo>
                      <a:pt x="3314" y="1"/>
                    </a:moveTo>
                    <a:cubicBezTo>
                      <a:pt x="3269" y="1"/>
                      <a:pt x="3221" y="15"/>
                      <a:pt x="3169" y="46"/>
                    </a:cubicBezTo>
                    <a:lnTo>
                      <a:pt x="297" y="1704"/>
                    </a:lnTo>
                    <a:cubicBezTo>
                      <a:pt x="177" y="1773"/>
                      <a:pt x="62" y="1914"/>
                      <a:pt x="0" y="2063"/>
                    </a:cubicBezTo>
                    <a:lnTo>
                      <a:pt x="5069" y="4990"/>
                    </a:lnTo>
                    <a:lnTo>
                      <a:pt x="7624" y="3511"/>
                    </a:lnTo>
                    <a:lnTo>
                      <a:pt x="7624" y="2459"/>
                    </a:lnTo>
                    <a:lnTo>
                      <a:pt x="6731" y="1946"/>
                    </a:lnTo>
                    <a:lnTo>
                      <a:pt x="4821" y="838"/>
                    </a:lnTo>
                    <a:lnTo>
                      <a:pt x="4787" y="818"/>
                    </a:lnTo>
                    <a:lnTo>
                      <a:pt x="3401" y="22"/>
                    </a:lnTo>
                    <a:cubicBezTo>
                      <a:pt x="3376" y="7"/>
                      <a:pt x="3345" y="1"/>
                      <a:pt x="33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37"/>
              <p:cNvSpPr/>
              <p:nvPr/>
            </p:nvSpPr>
            <p:spPr>
              <a:xfrm>
                <a:off x="1056488" y="2645870"/>
                <a:ext cx="707812" cy="903600"/>
              </a:xfrm>
              <a:custGeom>
                <a:avLst/>
                <a:gdLst/>
                <a:ahLst/>
                <a:cxnLst/>
                <a:rect l="l" t="t" r="r" b="b"/>
                <a:pathLst>
                  <a:path w="22472" h="28688" extrusionOk="0">
                    <a:moveTo>
                      <a:pt x="13404" y="8076"/>
                    </a:moveTo>
                    <a:cubicBezTo>
                      <a:pt x="14996" y="8076"/>
                      <a:pt x="16089" y="9346"/>
                      <a:pt x="16089" y="11543"/>
                    </a:cubicBezTo>
                    <a:cubicBezTo>
                      <a:pt x="16089" y="14635"/>
                      <a:pt x="13917" y="18401"/>
                      <a:pt x="11238" y="19949"/>
                    </a:cubicBezTo>
                    <a:cubicBezTo>
                      <a:pt x="10458" y="20399"/>
                      <a:pt x="9722" y="20612"/>
                      <a:pt x="9069" y="20612"/>
                    </a:cubicBezTo>
                    <a:cubicBezTo>
                      <a:pt x="7476" y="20612"/>
                      <a:pt x="6383" y="19342"/>
                      <a:pt x="6383" y="17145"/>
                    </a:cubicBezTo>
                    <a:cubicBezTo>
                      <a:pt x="6383" y="14049"/>
                      <a:pt x="8556" y="10288"/>
                      <a:pt x="11238" y="8739"/>
                    </a:cubicBezTo>
                    <a:cubicBezTo>
                      <a:pt x="12016" y="8289"/>
                      <a:pt x="12752" y="8076"/>
                      <a:pt x="13404" y="8076"/>
                    </a:cubicBezTo>
                    <a:close/>
                    <a:moveTo>
                      <a:pt x="18068" y="0"/>
                    </a:moveTo>
                    <a:cubicBezTo>
                      <a:pt x="17944" y="0"/>
                      <a:pt x="17820" y="61"/>
                      <a:pt x="17748" y="168"/>
                    </a:cubicBezTo>
                    <a:lnTo>
                      <a:pt x="15623" y="3364"/>
                    </a:lnTo>
                    <a:cubicBezTo>
                      <a:pt x="15516" y="3525"/>
                      <a:pt x="15278" y="3640"/>
                      <a:pt x="15081" y="3640"/>
                    </a:cubicBezTo>
                    <a:cubicBezTo>
                      <a:pt x="15076" y="3640"/>
                      <a:pt x="15070" y="3640"/>
                      <a:pt x="15065" y="3640"/>
                    </a:cubicBezTo>
                    <a:cubicBezTo>
                      <a:pt x="15023" y="3639"/>
                      <a:pt x="14980" y="3638"/>
                      <a:pt x="14937" y="3638"/>
                    </a:cubicBezTo>
                    <a:cubicBezTo>
                      <a:pt x="14538" y="3638"/>
                      <a:pt x="14119" y="3684"/>
                      <a:pt x="13682" y="3781"/>
                    </a:cubicBezTo>
                    <a:cubicBezTo>
                      <a:pt x="13656" y="3786"/>
                      <a:pt x="13630" y="3789"/>
                      <a:pt x="13605" y="3789"/>
                    </a:cubicBezTo>
                    <a:cubicBezTo>
                      <a:pt x="13446" y="3789"/>
                      <a:pt x="13318" y="3679"/>
                      <a:pt x="13300" y="3508"/>
                    </a:cubicBezTo>
                    <a:lnTo>
                      <a:pt x="13020" y="719"/>
                    </a:lnTo>
                    <a:cubicBezTo>
                      <a:pt x="13005" y="579"/>
                      <a:pt x="12923" y="499"/>
                      <a:pt x="12814" y="499"/>
                    </a:cubicBezTo>
                    <a:cubicBezTo>
                      <a:pt x="12770" y="499"/>
                      <a:pt x="12722" y="512"/>
                      <a:pt x="12672" y="540"/>
                    </a:cubicBezTo>
                    <a:lnTo>
                      <a:pt x="9800" y="2198"/>
                    </a:lnTo>
                    <a:cubicBezTo>
                      <a:pt x="9627" y="2299"/>
                      <a:pt x="9476" y="2539"/>
                      <a:pt x="9458" y="2736"/>
                    </a:cubicBezTo>
                    <a:lnTo>
                      <a:pt x="9169" y="5932"/>
                    </a:lnTo>
                    <a:cubicBezTo>
                      <a:pt x="9151" y="6129"/>
                      <a:pt x="9017" y="6395"/>
                      <a:pt x="8872" y="6529"/>
                    </a:cubicBezTo>
                    <a:cubicBezTo>
                      <a:pt x="8311" y="7046"/>
                      <a:pt x="7776" y="7612"/>
                      <a:pt x="7276" y="8219"/>
                    </a:cubicBezTo>
                    <a:cubicBezTo>
                      <a:pt x="7181" y="8335"/>
                      <a:pt x="7014" y="8405"/>
                      <a:pt x="6859" y="8405"/>
                    </a:cubicBezTo>
                    <a:cubicBezTo>
                      <a:pt x="6807" y="8405"/>
                      <a:pt x="6757" y="8397"/>
                      <a:pt x="6710" y="8381"/>
                    </a:cubicBezTo>
                    <a:lnTo>
                      <a:pt x="4866" y="7736"/>
                    </a:lnTo>
                    <a:cubicBezTo>
                      <a:pt x="4823" y="7721"/>
                      <a:pt x="4779" y="7714"/>
                      <a:pt x="4734" y="7714"/>
                    </a:cubicBezTo>
                    <a:cubicBezTo>
                      <a:pt x="4581" y="7714"/>
                      <a:pt x="4426" y="7796"/>
                      <a:pt x="4348" y="7929"/>
                    </a:cubicBezTo>
                    <a:lnTo>
                      <a:pt x="2235" y="11588"/>
                    </a:lnTo>
                    <a:cubicBezTo>
                      <a:pt x="2138" y="11756"/>
                      <a:pt x="2176" y="12001"/>
                      <a:pt x="2328" y="12132"/>
                    </a:cubicBezTo>
                    <a:lnTo>
                      <a:pt x="3807" y="13405"/>
                    </a:lnTo>
                    <a:cubicBezTo>
                      <a:pt x="3959" y="13536"/>
                      <a:pt x="4021" y="13790"/>
                      <a:pt x="3952" y="13973"/>
                    </a:cubicBezTo>
                    <a:cubicBezTo>
                      <a:pt x="3676" y="14715"/>
                      <a:pt x="3452" y="15460"/>
                      <a:pt x="3287" y="16201"/>
                    </a:cubicBezTo>
                    <a:cubicBezTo>
                      <a:pt x="3242" y="16394"/>
                      <a:pt x="3080" y="16645"/>
                      <a:pt x="2918" y="16760"/>
                    </a:cubicBezTo>
                    <a:lnTo>
                      <a:pt x="294" y="18607"/>
                    </a:lnTo>
                    <a:cubicBezTo>
                      <a:pt x="131" y="18722"/>
                      <a:pt x="1" y="18973"/>
                      <a:pt x="1" y="19173"/>
                    </a:cubicBezTo>
                    <a:lnTo>
                      <a:pt x="1" y="22490"/>
                    </a:lnTo>
                    <a:cubicBezTo>
                      <a:pt x="1" y="22639"/>
                      <a:pt x="85" y="22730"/>
                      <a:pt x="204" y="22730"/>
                    </a:cubicBezTo>
                    <a:cubicBezTo>
                      <a:pt x="243" y="22730"/>
                      <a:pt x="285" y="22721"/>
                      <a:pt x="328" y="22700"/>
                    </a:cubicBezTo>
                    <a:lnTo>
                      <a:pt x="2887" y="21549"/>
                    </a:lnTo>
                    <a:cubicBezTo>
                      <a:pt x="2932" y="21528"/>
                      <a:pt x="2978" y="21518"/>
                      <a:pt x="3022" y="21518"/>
                    </a:cubicBezTo>
                    <a:cubicBezTo>
                      <a:pt x="3152" y="21518"/>
                      <a:pt x="3267" y="21604"/>
                      <a:pt x="3311" y="21745"/>
                    </a:cubicBezTo>
                    <a:cubicBezTo>
                      <a:pt x="3459" y="22214"/>
                      <a:pt x="3652" y="22638"/>
                      <a:pt x="3883" y="23014"/>
                    </a:cubicBezTo>
                    <a:cubicBezTo>
                      <a:pt x="3987" y="23183"/>
                      <a:pt x="4007" y="23455"/>
                      <a:pt x="3921" y="23631"/>
                    </a:cubicBezTo>
                    <a:lnTo>
                      <a:pt x="2214" y="27069"/>
                    </a:lnTo>
                    <a:cubicBezTo>
                      <a:pt x="2128" y="27248"/>
                      <a:pt x="2197" y="27473"/>
                      <a:pt x="2366" y="27569"/>
                    </a:cubicBezTo>
                    <a:lnTo>
                      <a:pt x="4218" y="28638"/>
                    </a:lnTo>
                    <a:cubicBezTo>
                      <a:pt x="4275" y="28672"/>
                      <a:pt x="4339" y="28688"/>
                      <a:pt x="4403" y="28688"/>
                    </a:cubicBezTo>
                    <a:cubicBezTo>
                      <a:pt x="4529" y="28688"/>
                      <a:pt x="4654" y="28627"/>
                      <a:pt x="4724" y="28517"/>
                    </a:cubicBezTo>
                    <a:lnTo>
                      <a:pt x="6848" y="25325"/>
                    </a:lnTo>
                    <a:cubicBezTo>
                      <a:pt x="6955" y="25163"/>
                      <a:pt x="7193" y="25048"/>
                      <a:pt x="7391" y="25048"/>
                    </a:cubicBezTo>
                    <a:cubicBezTo>
                      <a:pt x="7396" y="25048"/>
                      <a:pt x="7402" y="25048"/>
                      <a:pt x="7407" y="25048"/>
                    </a:cubicBezTo>
                    <a:cubicBezTo>
                      <a:pt x="7449" y="25049"/>
                      <a:pt x="7492" y="25050"/>
                      <a:pt x="7534" y="25050"/>
                    </a:cubicBezTo>
                    <a:cubicBezTo>
                      <a:pt x="7934" y="25050"/>
                      <a:pt x="8354" y="25004"/>
                      <a:pt x="8790" y="24907"/>
                    </a:cubicBezTo>
                    <a:cubicBezTo>
                      <a:pt x="8816" y="24902"/>
                      <a:pt x="8843" y="24899"/>
                      <a:pt x="8868" y="24899"/>
                    </a:cubicBezTo>
                    <a:cubicBezTo>
                      <a:pt x="9026" y="24899"/>
                      <a:pt x="9154" y="25007"/>
                      <a:pt x="9172" y="25176"/>
                    </a:cubicBezTo>
                    <a:lnTo>
                      <a:pt x="9455" y="27969"/>
                    </a:lnTo>
                    <a:cubicBezTo>
                      <a:pt x="9467" y="28108"/>
                      <a:pt x="9548" y="28188"/>
                      <a:pt x="9655" y="28188"/>
                    </a:cubicBezTo>
                    <a:cubicBezTo>
                      <a:pt x="9700" y="28188"/>
                      <a:pt x="9749" y="28174"/>
                      <a:pt x="9800" y="28145"/>
                    </a:cubicBezTo>
                    <a:lnTo>
                      <a:pt x="12672" y="26486"/>
                    </a:lnTo>
                    <a:cubicBezTo>
                      <a:pt x="12845" y="26390"/>
                      <a:pt x="12996" y="26149"/>
                      <a:pt x="13017" y="25952"/>
                    </a:cubicBezTo>
                    <a:lnTo>
                      <a:pt x="13303" y="22756"/>
                    </a:lnTo>
                    <a:cubicBezTo>
                      <a:pt x="13320" y="22556"/>
                      <a:pt x="13459" y="22290"/>
                      <a:pt x="13603" y="22156"/>
                    </a:cubicBezTo>
                    <a:cubicBezTo>
                      <a:pt x="14162" y="21642"/>
                      <a:pt x="14696" y="21076"/>
                      <a:pt x="15200" y="20469"/>
                    </a:cubicBezTo>
                    <a:cubicBezTo>
                      <a:pt x="15293" y="20353"/>
                      <a:pt x="15458" y="20283"/>
                      <a:pt x="15613" y="20283"/>
                    </a:cubicBezTo>
                    <a:cubicBezTo>
                      <a:pt x="15665" y="20283"/>
                      <a:pt x="15715" y="20291"/>
                      <a:pt x="15762" y="20307"/>
                    </a:cubicBezTo>
                    <a:lnTo>
                      <a:pt x="17606" y="20952"/>
                    </a:lnTo>
                    <a:cubicBezTo>
                      <a:pt x="17649" y="20967"/>
                      <a:pt x="17693" y="20974"/>
                      <a:pt x="17739" y="20974"/>
                    </a:cubicBezTo>
                    <a:cubicBezTo>
                      <a:pt x="17892" y="20974"/>
                      <a:pt x="18049" y="20892"/>
                      <a:pt x="18123" y="20759"/>
                    </a:cubicBezTo>
                    <a:lnTo>
                      <a:pt x="20237" y="17101"/>
                    </a:lnTo>
                    <a:cubicBezTo>
                      <a:pt x="20337" y="16928"/>
                      <a:pt x="20296" y="16687"/>
                      <a:pt x="20144" y="16556"/>
                    </a:cubicBezTo>
                    <a:lnTo>
                      <a:pt x="18665" y="15280"/>
                    </a:lnTo>
                    <a:cubicBezTo>
                      <a:pt x="18513" y="15153"/>
                      <a:pt x="18451" y="14898"/>
                      <a:pt x="18520" y="14711"/>
                    </a:cubicBezTo>
                    <a:cubicBezTo>
                      <a:pt x="18796" y="13973"/>
                      <a:pt x="19020" y="13229"/>
                      <a:pt x="19185" y="12484"/>
                    </a:cubicBezTo>
                    <a:cubicBezTo>
                      <a:pt x="19231" y="12291"/>
                      <a:pt x="19392" y="12043"/>
                      <a:pt x="19554" y="11929"/>
                    </a:cubicBezTo>
                    <a:lnTo>
                      <a:pt x="22178" y="10081"/>
                    </a:lnTo>
                    <a:cubicBezTo>
                      <a:pt x="22340" y="9966"/>
                      <a:pt x="22471" y="9715"/>
                      <a:pt x="22471" y="9515"/>
                    </a:cubicBezTo>
                    <a:lnTo>
                      <a:pt x="22471" y="6198"/>
                    </a:lnTo>
                    <a:cubicBezTo>
                      <a:pt x="22471" y="6050"/>
                      <a:pt x="22388" y="5958"/>
                      <a:pt x="22269" y="5958"/>
                    </a:cubicBezTo>
                    <a:cubicBezTo>
                      <a:pt x="22230" y="5958"/>
                      <a:pt x="22188" y="5968"/>
                      <a:pt x="22143" y="5988"/>
                    </a:cubicBezTo>
                    <a:lnTo>
                      <a:pt x="19589" y="7140"/>
                    </a:lnTo>
                    <a:cubicBezTo>
                      <a:pt x="19543" y="7161"/>
                      <a:pt x="19496" y="7170"/>
                      <a:pt x="19452" y="7170"/>
                    </a:cubicBezTo>
                    <a:cubicBezTo>
                      <a:pt x="19320" y="7170"/>
                      <a:pt x="19205" y="7084"/>
                      <a:pt x="19161" y="6943"/>
                    </a:cubicBezTo>
                    <a:cubicBezTo>
                      <a:pt x="19013" y="6474"/>
                      <a:pt x="18820" y="6050"/>
                      <a:pt x="18593" y="5674"/>
                    </a:cubicBezTo>
                    <a:cubicBezTo>
                      <a:pt x="18489" y="5505"/>
                      <a:pt x="18465" y="5233"/>
                      <a:pt x="18551" y="5053"/>
                    </a:cubicBezTo>
                    <a:lnTo>
                      <a:pt x="20258" y="1619"/>
                    </a:lnTo>
                    <a:cubicBezTo>
                      <a:pt x="20344" y="1440"/>
                      <a:pt x="20278" y="1215"/>
                      <a:pt x="20106" y="1119"/>
                    </a:cubicBezTo>
                    <a:lnTo>
                      <a:pt x="18254" y="50"/>
                    </a:lnTo>
                    <a:cubicBezTo>
                      <a:pt x="18197" y="16"/>
                      <a:pt x="18133" y="0"/>
                      <a:pt x="1806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37"/>
              <p:cNvSpPr/>
              <p:nvPr/>
            </p:nvSpPr>
            <p:spPr>
              <a:xfrm>
                <a:off x="813550" y="2438808"/>
                <a:ext cx="862654" cy="804446"/>
              </a:xfrm>
              <a:custGeom>
                <a:avLst/>
                <a:gdLst/>
                <a:ahLst/>
                <a:cxnLst/>
                <a:rect l="l" t="t" r="r" b="b"/>
                <a:pathLst>
                  <a:path w="27388" h="25540" extrusionOk="0">
                    <a:moveTo>
                      <a:pt x="17514" y="1"/>
                    </a:moveTo>
                    <a:cubicBezTo>
                      <a:pt x="15883" y="1"/>
                      <a:pt x="14044" y="534"/>
                      <a:pt x="12096" y="1659"/>
                    </a:cubicBezTo>
                    <a:cubicBezTo>
                      <a:pt x="5728" y="5335"/>
                      <a:pt x="504" y="14017"/>
                      <a:pt x="0" y="21513"/>
                    </a:cubicBezTo>
                    <a:lnTo>
                      <a:pt x="6841" y="25540"/>
                    </a:lnTo>
                    <a:cubicBezTo>
                      <a:pt x="7348" y="18044"/>
                      <a:pt x="12569" y="9366"/>
                      <a:pt x="18933" y="5687"/>
                    </a:cubicBezTo>
                    <a:cubicBezTo>
                      <a:pt x="20520" y="4773"/>
                      <a:pt x="22033" y="4252"/>
                      <a:pt x="23422" y="4090"/>
                    </a:cubicBezTo>
                    <a:cubicBezTo>
                      <a:pt x="23743" y="4052"/>
                      <a:pt x="24058" y="4032"/>
                      <a:pt x="24365" y="4032"/>
                    </a:cubicBezTo>
                    <a:cubicBezTo>
                      <a:pt x="25480" y="4032"/>
                      <a:pt x="26498" y="4285"/>
                      <a:pt x="27388" y="4766"/>
                    </a:cubicBezTo>
                    <a:lnTo>
                      <a:pt x="20854" y="918"/>
                    </a:lnTo>
                    <a:lnTo>
                      <a:pt x="20596" y="763"/>
                    </a:lnTo>
                    <a:cubicBezTo>
                      <a:pt x="19694" y="262"/>
                      <a:pt x="18655" y="1"/>
                      <a:pt x="175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37"/>
              <p:cNvSpPr/>
              <p:nvPr/>
            </p:nvSpPr>
            <p:spPr>
              <a:xfrm>
                <a:off x="3616494" y="2197885"/>
                <a:ext cx="24348" cy="21796"/>
              </a:xfrm>
              <a:custGeom>
                <a:avLst/>
                <a:gdLst/>
                <a:ahLst/>
                <a:cxnLst/>
                <a:rect l="l" t="t" r="r" b="b"/>
                <a:pathLst>
                  <a:path w="773" h="692" extrusionOk="0">
                    <a:moveTo>
                      <a:pt x="463" y="1"/>
                    </a:moveTo>
                    <a:cubicBezTo>
                      <a:pt x="365" y="1"/>
                      <a:pt x="266" y="35"/>
                      <a:pt x="186" y="105"/>
                    </a:cubicBezTo>
                    <a:cubicBezTo>
                      <a:pt x="14" y="257"/>
                      <a:pt x="0" y="519"/>
                      <a:pt x="152" y="692"/>
                    </a:cubicBezTo>
                    <a:lnTo>
                      <a:pt x="772" y="140"/>
                    </a:lnTo>
                    <a:cubicBezTo>
                      <a:pt x="691" y="47"/>
                      <a:pt x="577" y="1"/>
                      <a:pt x="4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37"/>
              <p:cNvSpPr/>
              <p:nvPr/>
            </p:nvSpPr>
            <p:spPr>
              <a:xfrm>
                <a:off x="3620148" y="2211744"/>
                <a:ext cx="27214" cy="15875"/>
              </a:xfrm>
              <a:custGeom>
                <a:avLst/>
                <a:gdLst/>
                <a:ahLst/>
                <a:cxnLst/>
                <a:rect l="l" t="t" r="r" b="b"/>
                <a:pathLst>
                  <a:path w="864" h="504" extrusionOk="0">
                    <a:moveTo>
                      <a:pt x="408" y="1"/>
                    </a:moveTo>
                    <a:cubicBezTo>
                      <a:pt x="215" y="1"/>
                      <a:pt x="43" y="133"/>
                      <a:pt x="1" y="327"/>
                    </a:cubicBezTo>
                    <a:lnTo>
                      <a:pt x="815" y="503"/>
                    </a:lnTo>
                    <a:cubicBezTo>
                      <a:pt x="863" y="279"/>
                      <a:pt x="722" y="58"/>
                      <a:pt x="497" y="10"/>
                    </a:cubicBezTo>
                    <a:cubicBezTo>
                      <a:pt x="467" y="4"/>
                      <a:pt x="437" y="1"/>
                      <a:pt x="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37"/>
              <p:cNvSpPr/>
              <p:nvPr/>
            </p:nvSpPr>
            <p:spPr>
              <a:xfrm>
                <a:off x="3324766" y="3684082"/>
                <a:ext cx="176732" cy="152700"/>
              </a:xfrm>
              <a:custGeom>
                <a:avLst/>
                <a:gdLst/>
                <a:ahLst/>
                <a:cxnLst/>
                <a:rect l="l" t="t" r="r" b="b"/>
                <a:pathLst>
                  <a:path w="5611" h="4848" extrusionOk="0">
                    <a:moveTo>
                      <a:pt x="5083" y="0"/>
                    </a:moveTo>
                    <a:cubicBezTo>
                      <a:pt x="5076" y="0"/>
                      <a:pt x="5068" y="1"/>
                      <a:pt x="5059" y="3"/>
                    </a:cubicBezTo>
                    <a:lnTo>
                      <a:pt x="5090" y="248"/>
                    </a:lnTo>
                    <a:cubicBezTo>
                      <a:pt x="4951" y="470"/>
                      <a:pt x="4446" y="593"/>
                      <a:pt x="3966" y="593"/>
                    </a:cubicBezTo>
                    <a:cubicBezTo>
                      <a:pt x="3685" y="593"/>
                      <a:pt x="3412" y="551"/>
                      <a:pt x="3225" y="461"/>
                    </a:cubicBezTo>
                    <a:cubicBezTo>
                      <a:pt x="3225" y="461"/>
                      <a:pt x="2345" y="1920"/>
                      <a:pt x="2028" y="2269"/>
                    </a:cubicBezTo>
                    <a:cubicBezTo>
                      <a:pt x="1538" y="2807"/>
                      <a:pt x="997" y="3234"/>
                      <a:pt x="418" y="3668"/>
                    </a:cubicBezTo>
                    <a:cubicBezTo>
                      <a:pt x="332" y="3734"/>
                      <a:pt x="239" y="3803"/>
                      <a:pt x="193" y="3899"/>
                    </a:cubicBezTo>
                    <a:cubicBezTo>
                      <a:pt x="118" y="4058"/>
                      <a:pt x="1" y="4448"/>
                      <a:pt x="718" y="4699"/>
                    </a:cubicBezTo>
                    <a:cubicBezTo>
                      <a:pt x="996" y="4797"/>
                      <a:pt x="1302" y="4848"/>
                      <a:pt x="1610" y="4848"/>
                    </a:cubicBezTo>
                    <a:cubicBezTo>
                      <a:pt x="2080" y="4848"/>
                      <a:pt x="2554" y="4731"/>
                      <a:pt x="2942" y="4489"/>
                    </a:cubicBezTo>
                    <a:cubicBezTo>
                      <a:pt x="3532" y="4117"/>
                      <a:pt x="3559" y="3348"/>
                      <a:pt x="4114" y="2910"/>
                    </a:cubicBezTo>
                    <a:cubicBezTo>
                      <a:pt x="4528" y="2582"/>
                      <a:pt x="5045" y="2500"/>
                      <a:pt x="5380" y="2075"/>
                    </a:cubicBezTo>
                    <a:cubicBezTo>
                      <a:pt x="5610" y="1779"/>
                      <a:pt x="5552" y="1386"/>
                      <a:pt x="5432" y="896"/>
                    </a:cubicBezTo>
                    <a:cubicBezTo>
                      <a:pt x="5303" y="391"/>
                      <a:pt x="5241" y="0"/>
                      <a:pt x="50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37"/>
              <p:cNvSpPr/>
              <p:nvPr/>
            </p:nvSpPr>
            <p:spPr>
              <a:xfrm>
                <a:off x="3354846" y="3636143"/>
                <a:ext cx="131565" cy="165519"/>
              </a:xfrm>
              <a:custGeom>
                <a:avLst/>
                <a:gdLst/>
                <a:ahLst/>
                <a:cxnLst/>
                <a:rect l="l" t="t" r="r" b="b"/>
                <a:pathLst>
                  <a:path w="4177" h="5255" extrusionOk="0">
                    <a:moveTo>
                      <a:pt x="3925" y="1"/>
                    </a:moveTo>
                    <a:lnTo>
                      <a:pt x="2122" y="129"/>
                    </a:lnTo>
                    <a:cubicBezTo>
                      <a:pt x="2122" y="129"/>
                      <a:pt x="2222" y="1073"/>
                      <a:pt x="2263" y="1439"/>
                    </a:cubicBezTo>
                    <a:cubicBezTo>
                      <a:pt x="2300" y="1808"/>
                      <a:pt x="2173" y="2142"/>
                      <a:pt x="2001" y="2421"/>
                    </a:cubicBezTo>
                    <a:cubicBezTo>
                      <a:pt x="1714" y="2881"/>
                      <a:pt x="1277" y="3567"/>
                      <a:pt x="1073" y="3791"/>
                    </a:cubicBezTo>
                    <a:cubicBezTo>
                      <a:pt x="911" y="3966"/>
                      <a:pt x="742" y="4128"/>
                      <a:pt x="573" y="4283"/>
                    </a:cubicBezTo>
                    <a:lnTo>
                      <a:pt x="573" y="4291"/>
                    </a:lnTo>
                    <a:cubicBezTo>
                      <a:pt x="1" y="4873"/>
                      <a:pt x="21" y="4994"/>
                      <a:pt x="256" y="5149"/>
                    </a:cubicBezTo>
                    <a:cubicBezTo>
                      <a:pt x="355" y="5215"/>
                      <a:pt x="482" y="5255"/>
                      <a:pt x="637" y="5255"/>
                    </a:cubicBezTo>
                    <a:cubicBezTo>
                      <a:pt x="840" y="5255"/>
                      <a:pt x="1093" y="5186"/>
                      <a:pt x="1394" y="5018"/>
                    </a:cubicBezTo>
                    <a:cubicBezTo>
                      <a:pt x="1925" y="4718"/>
                      <a:pt x="2673" y="3538"/>
                      <a:pt x="3259" y="3032"/>
                    </a:cubicBezTo>
                    <a:cubicBezTo>
                      <a:pt x="3845" y="2529"/>
                      <a:pt x="4176" y="2170"/>
                      <a:pt x="4135" y="1770"/>
                    </a:cubicBezTo>
                    <a:lnTo>
                      <a:pt x="3925"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37"/>
              <p:cNvSpPr/>
              <p:nvPr/>
            </p:nvSpPr>
            <p:spPr>
              <a:xfrm>
                <a:off x="3505214" y="3751990"/>
                <a:ext cx="174276" cy="155346"/>
              </a:xfrm>
              <a:custGeom>
                <a:avLst/>
                <a:gdLst/>
                <a:ahLst/>
                <a:cxnLst/>
                <a:rect l="l" t="t" r="r" b="b"/>
                <a:pathLst>
                  <a:path w="5533" h="4932" extrusionOk="0">
                    <a:moveTo>
                      <a:pt x="5070" y="0"/>
                    </a:moveTo>
                    <a:cubicBezTo>
                      <a:pt x="5066" y="0"/>
                      <a:pt x="5061" y="1"/>
                      <a:pt x="5057" y="2"/>
                    </a:cubicBezTo>
                    <a:lnTo>
                      <a:pt x="5057" y="209"/>
                    </a:lnTo>
                    <a:cubicBezTo>
                      <a:pt x="4919" y="364"/>
                      <a:pt x="4540" y="512"/>
                      <a:pt x="4109" y="530"/>
                    </a:cubicBezTo>
                    <a:cubicBezTo>
                      <a:pt x="4089" y="531"/>
                      <a:pt x="4067" y="531"/>
                      <a:pt x="4043" y="531"/>
                    </a:cubicBezTo>
                    <a:cubicBezTo>
                      <a:pt x="3738" y="531"/>
                      <a:pt x="3158" y="470"/>
                      <a:pt x="3161" y="274"/>
                    </a:cubicBezTo>
                    <a:lnTo>
                      <a:pt x="3161" y="2"/>
                    </a:lnTo>
                    <a:cubicBezTo>
                      <a:pt x="3054" y="323"/>
                      <a:pt x="2558" y="1692"/>
                      <a:pt x="1805" y="2378"/>
                    </a:cubicBezTo>
                    <a:cubicBezTo>
                      <a:pt x="1205" y="2922"/>
                      <a:pt x="392" y="3554"/>
                      <a:pt x="182" y="4160"/>
                    </a:cubicBezTo>
                    <a:cubicBezTo>
                      <a:pt x="1" y="4696"/>
                      <a:pt x="937" y="4932"/>
                      <a:pt x="1569" y="4932"/>
                    </a:cubicBezTo>
                    <a:cubicBezTo>
                      <a:pt x="1685" y="4932"/>
                      <a:pt x="1791" y="4924"/>
                      <a:pt x="1878" y="4908"/>
                    </a:cubicBezTo>
                    <a:cubicBezTo>
                      <a:pt x="2526" y="4792"/>
                      <a:pt x="3368" y="4426"/>
                      <a:pt x="3826" y="3864"/>
                    </a:cubicBezTo>
                    <a:cubicBezTo>
                      <a:pt x="4146" y="3468"/>
                      <a:pt x="4350" y="2998"/>
                      <a:pt x="4581" y="2688"/>
                    </a:cubicBezTo>
                    <a:cubicBezTo>
                      <a:pt x="4808" y="2378"/>
                      <a:pt x="5340" y="2029"/>
                      <a:pt x="5464" y="1671"/>
                    </a:cubicBezTo>
                    <a:cubicBezTo>
                      <a:pt x="5533" y="1474"/>
                      <a:pt x="5450" y="1040"/>
                      <a:pt x="5354" y="675"/>
                    </a:cubicBezTo>
                    <a:cubicBezTo>
                      <a:pt x="5271" y="353"/>
                      <a:pt x="5178" y="0"/>
                      <a:pt x="5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37"/>
              <p:cNvSpPr/>
              <p:nvPr/>
            </p:nvSpPr>
            <p:spPr>
              <a:xfrm>
                <a:off x="3532522" y="3703043"/>
                <a:ext cx="131975" cy="160763"/>
              </a:xfrm>
              <a:custGeom>
                <a:avLst/>
                <a:gdLst/>
                <a:ahLst/>
                <a:cxnLst/>
                <a:rect l="l" t="t" r="r" b="b"/>
                <a:pathLst>
                  <a:path w="4190" h="5104" extrusionOk="0">
                    <a:moveTo>
                      <a:pt x="2294" y="1"/>
                    </a:moveTo>
                    <a:lnTo>
                      <a:pt x="2294" y="1083"/>
                    </a:lnTo>
                    <a:cubicBezTo>
                      <a:pt x="2294" y="1425"/>
                      <a:pt x="2224" y="1766"/>
                      <a:pt x="2094" y="2081"/>
                    </a:cubicBezTo>
                    <a:cubicBezTo>
                      <a:pt x="1863" y="2635"/>
                      <a:pt x="1463" y="3449"/>
                      <a:pt x="938" y="3928"/>
                    </a:cubicBezTo>
                    <a:cubicBezTo>
                      <a:pt x="770" y="4083"/>
                      <a:pt x="583" y="4245"/>
                      <a:pt x="397" y="4411"/>
                    </a:cubicBezTo>
                    <a:cubicBezTo>
                      <a:pt x="0" y="4873"/>
                      <a:pt x="208" y="5104"/>
                      <a:pt x="722" y="5104"/>
                    </a:cubicBezTo>
                    <a:cubicBezTo>
                      <a:pt x="810" y="5104"/>
                      <a:pt x="907" y="5097"/>
                      <a:pt x="1011" y="5084"/>
                    </a:cubicBezTo>
                    <a:cubicBezTo>
                      <a:pt x="1763" y="4980"/>
                      <a:pt x="2394" y="4398"/>
                      <a:pt x="2725" y="3938"/>
                    </a:cubicBezTo>
                    <a:cubicBezTo>
                      <a:pt x="3217" y="3256"/>
                      <a:pt x="4090" y="2208"/>
                      <a:pt x="4180" y="1815"/>
                    </a:cubicBezTo>
                    <a:lnTo>
                      <a:pt x="4190" y="1807"/>
                    </a:lnTo>
                    <a:lnTo>
                      <a:pt x="4190" y="1763"/>
                    </a:lnTo>
                    <a:lnTo>
                      <a:pt x="4190"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37"/>
              <p:cNvSpPr/>
              <p:nvPr/>
            </p:nvSpPr>
            <p:spPr>
              <a:xfrm>
                <a:off x="3346940" y="2817404"/>
                <a:ext cx="351985" cy="901773"/>
              </a:xfrm>
              <a:custGeom>
                <a:avLst/>
                <a:gdLst/>
                <a:ahLst/>
                <a:cxnLst/>
                <a:rect l="l" t="t" r="r" b="b"/>
                <a:pathLst>
                  <a:path w="11175" h="28630" extrusionOk="0">
                    <a:moveTo>
                      <a:pt x="1300" y="1"/>
                    </a:moveTo>
                    <a:cubicBezTo>
                      <a:pt x="1300" y="1"/>
                      <a:pt x="0" y="13972"/>
                      <a:pt x="100" y="15109"/>
                    </a:cubicBezTo>
                    <a:cubicBezTo>
                      <a:pt x="269" y="17016"/>
                      <a:pt x="2373" y="26585"/>
                      <a:pt x="2373" y="26585"/>
                    </a:cubicBezTo>
                    <a:cubicBezTo>
                      <a:pt x="2567" y="26613"/>
                      <a:pt x="2746" y="26625"/>
                      <a:pt x="2911" y="26625"/>
                    </a:cubicBezTo>
                    <a:cubicBezTo>
                      <a:pt x="3801" y="26625"/>
                      <a:pt x="4262" y="26274"/>
                      <a:pt x="4262" y="26274"/>
                    </a:cubicBezTo>
                    <a:cubicBezTo>
                      <a:pt x="4262" y="26274"/>
                      <a:pt x="4424" y="19413"/>
                      <a:pt x="4273" y="17827"/>
                    </a:cubicBezTo>
                    <a:cubicBezTo>
                      <a:pt x="4176" y="16823"/>
                      <a:pt x="3555" y="15469"/>
                      <a:pt x="3555" y="15469"/>
                    </a:cubicBezTo>
                    <a:lnTo>
                      <a:pt x="5172" y="7603"/>
                    </a:lnTo>
                    <a:cubicBezTo>
                      <a:pt x="5172" y="7603"/>
                      <a:pt x="5741" y="13131"/>
                      <a:pt x="6038" y="15482"/>
                    </a:cubicBezTo>
                    <a:cubicBezTo>
                      <a:pt x="6379" y="18179"/>
                      <a:pt x="8186" y="28426"/>
                      <a:pt x="8186" y="28426"/>
                    </a:cubicBezTo>
                    <a:cubicBezTo>
                      <a:pt x="8500" y="28577"/>
                      <a:pt x="8799" y="28630"/>
                      <a:pt x="9064" y="28630"/>
                    </a:cubicBezTo>
                    <a:cubicBezTo>
                      <a:pt x="9675" y="28630"/>
                      <a:pt x="10102" y="28350"/>
                      <a:pt x="10102" y="28350"/>
                    </a:cubicBezTo>
                    <a:cubicBezTo>
                      <a:pt x="10102" y="28350"/>
                      <a:pt x="10775" y="21543"/>
                      <a:pt x="10513" y="18833"/>
                    </a:cubicBezTo>
                    <a:cubicBezTo>
                      <a:pt x="10293" y="16540"/>
                      <a:pt x="9696" y="15517"/>
                      <a:pt x="9651" y="14996"/>
                    </a:cubicBezTo>
                    <a:cubicBezTo>
                      <a:pt x="9651" y="14996"/>
                      <a:pt x="11175" y="3680"/>
                      <a:pt x="9706" y="470"/>
                    </a:cubicBezTo>
                    <a:lnTo>
                      <a:pt x="1300"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37"/>
              <p:cNvSpPr/>
              <p:nvPr/>
            </p:nvSpPr>
            <p:spPr>
              <a:xfrm>
                <a:off x="3402312" y="2933849"/>
                <a:ext cx="107564" cy="341338"/>
              </a:xfrm>
              <a:custGeom>
                <a:avLst/>
                <a:gdLst/>
                <a:ahLst/>
                <a:cxnLst/>
                <a:rect l="l" t="t" r="r" b="b"/>
                <a:pathLst>
                  <a:path w="3415" h="10837" extrusionOk="0">
                    <a:moveTo>
                      <a:pt x="1" y="0"/>
                    </a:moveTo>
                    <a:cubicBezTo>
                      <a:pt x="1" y="0"/>
                      <a:pt x="963" y="1196"/>
                      <a:pt x="2390" y="1586"/>
                    </a:cubicBezTo>
                    <a:lnTo>
                      <a:pt x="2924" y="3885"/>
                    </a:lnTo>
                    <a:lnTo>
                      <a:pt x="1987" y="10837"/>
                    </a:lnTo>
                    <a:lnTo>
                      <a:pt x="3414" y="3906"/>
                    </a:lnTo>
                    <a:lnTo>
                      <a:pt x="2935" y="1279"/>
                    </a:lnTo>
                    <a:cubicBezTo>
                      <a:pt x="2935" y="1279"/>
                      <a:pt x="917" y="862"/>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37"/>
              <p:cNvSpPr/>
              <p:nvPr/>
            </p:nvSpPr>
            <p:spPr>
              <a:xfrm>
                <a:off x="3623329" y="2671100"/>
                <a:ext cx="106997" cy="154810"/>
              </a:xfrm>
              <a:custGeom>
                <a:avLst/>
                <a:gdLst/>
                <a:ahLst/>
                <a:cxnLst/>
                <a:rect l="l" t="t" r="r" b="b"/>
                <a:pathLst>
                  <a:path w="3397" h="4915" extrusionOk="0">
                    <a:moveTo>
                      <a:pt x="2645" y="1"/>
                    </a:moveTo>
                    <a:lnTo>
                      <a:pt x="0" y="812"/>
                    </a:lnTo>
                    <a:lnTo>
                      <a:pt x="473" y="3125"/>
                    </a:lnTo>
                    <a:lnTo>
                      <a:pt x="2700" y="4914"/>
                    </a:lnTo>
                    <a:cubicBezTo>
                      <a:pt x="3396" y="4773"/>
                      <a:pt x="3342" y="3928"/>
                      <a:pt x="3328" y="3718"/>
                    </a:cubicBezTo>
                    <a:cubicBezTo>
                      <a:pt x="3310" y="3508"/>
                      <a:pt x="2917" y="1259"/>
                      <a:pt x="264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37"/>
              <p:cNvSpPr/>
              <p:nvPr/>
            </p:nvSpPr>
            <p:spPr>
              <a:xfrm>
                <a:off x="3286024" y="2638846"/>
                <a:ext cx="117297" cy="124730"/>
              </a:xfrm>
              <a:custGeom>
                <a:avLst/>
                <a:gdLst/>
                <a:ahLst/>
                <a:cxnLst/>
                <a:rect l="l" t="t" r="r" b="b"/>
                <a:pathLst>
                  <a:path w="3724" h="3960" extrusionOk="0">
                    <a:moveTo>
                      <a:pt x="1248" y="1"/>
                    </a:moveTo>
                    <a:lnTo>
                      <a:pt x="0" y="2294"/>
                    </a:lnTo>
                    <a:lnTo>
                      <a:pt x="1945" y="3959"/>
                    </a:lnTo>
                    <a:lnTo>
                      <a:pt x="3724" y="1136"/>
                    </a:lnTo>
                    <a:lnTo>
                      <a:pt x="1248"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37"/>
              <p:cNvSpPr/>
              <p:nvPr/>
            </p:nvSpPr>
            <p:spPr>
              <a:xfrm>
                <a:off x="3315191" y="2478022"/>
                <a:ext cx="157865" cy="218278"/>
              </a:xfrm>
              <a:custGeom>
                <a:avLst/>
                <a:gdLst/>
                <a:ahLst/>
                <a:cxnLst/>
                <a:rect l="l" t="t" r="r" b="b"/>
                <a:pathLst>
                  <a:path w="5012" h="6930" extrusionOk="0">
                    <a:moveTo>
                      <a:pt x="5012" y="0"/>
                    </a:moveTo>
                    <a:lnTo>
                      <a:pt x="5012" y="0"/>
                    </a:lnTo>
                    <a:cubicBezTo>
                      <a:pt x="3774" y="14"/>
                      <a:pt x="2408" y="466"/>
                      <a:pt x="1939" y="1434"/>
                    </a:cubicBezTo>
                    <a:cubicBezTo>
                      <a:pt x="1470" y="2407"/>
                      <a:pt x="1" y="5435"/>
                      <a:pt x="1" y="5435"/>
                    </a:cubicBezTo>
                    <a:cubicBezTo>
                      <a:pt x="1" y="5435"/>
                      <a:pt x="1024" y="6930"/>
                      <a:pt x="2659" y="6930"/>
                    </a:cubicBezTo>
                    <a:cubicBezTo>
                      <a:pt x="2717" y="6930"/>
                      <a:pt x="2776" y="6928"/>
                      <a:pt x="2835" y="6924"/>
                    </a:cubicBezTo>
                    <a:lnTo>
                      <a:pt x="50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37"/>
              <p:cNvSpPr/>
              <p:nvPr/>
            </p:nvSpPr>
            <p:spPr>
              <a:xfrm>
                <a:off x="3376359" y="2478022"/>
                <a:ext cx="284485" cy="386222"/>
              </a:xfrm>
              <a:custGeom>
                <a:avLst/>
                <a:gdLst/>
                <a:ahLst/>
                <a:cxnLst/>
                <a:rect l="l" t="t" r="r" b="b"/>
                <a:pathLst>
                  <a:path w="9032" h="12262" extrusionOk="0">
                    <a:moveTo>
                      <a:pt x="3248" y="0"/>
                    </a:moveTo>
                    <a:cubicBezTo>
                      <a:pt x="1552" y="0"/>
                      <a:pt x="700" y="1679"/>
                      <a:pt x="249" y="3466"/>
                    </a:cubicBezTo>
                    <a:cubicBezTo>
                      <a:pt x="0" y="4428"/>
                      <a:pt x="218" y="6186"/>
                      <a:pt x="301" y="7744"/>
                    </a:cubicBezTo>
                    <a:cubicBezTo>
                      <a:pt x="380" y="9207"/>
                      <a:pt x="325" y="10489"/>
                      <a:pt x="366" y="10776"/>
                    </a:cubicBezTo>
                    <a:cubicBezTo>
                      <a:pt x="966" y="11587"/>
                      <a:pt x="2708" y="12261"/>
                      <a:pt x="4720" y="12261"/>
                    </a:cubicBezTo>
                    <a:cubicBezTo>
                      <a:pt x="6036" y="12261"/>
                      <a:pt x="7467" y="11973"/>
                      <a:pt x="8772" y="11245"/>
                    </a:cubicBezTo>
                    <a:cubicBezTo>
                      <a:pt x="8055" y="9841"/>
                      <a:pt x="7441" y="8352"/>
                      <a:pt x="7441" y="8352"/>
                    </a:cubicBezTo>
                    <a:lnTo>
                      <a:pt x="8755" y="4552"/>
                    </a:lnTo>
                    <a:cubicBezTo>
                      <a:pt x="9031" y="3759"/>
                      <a:pt x="9024" y="2879"/>
                      <a:pt x="8665" y="2125"/>
                    </a:cubicBezTo>
                    <a:cubicBezTo>
                      <a:pt x="8193" y="1128"/>
                      <a:pt x="7300" y="359"/>
                      <a:pt x="6176" y="86"/>
                    </a:cubicBezTo>
                    <a:lnTo>
                      <a:pt x="32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37"/>
              <p:cNvSpPr/>
              <p:nvPr/>
            </p:nvSpPr>
            <p:spPr>
              <a:xfrm>
                <a:off x="3586414" y="2480730"/>
                <a:ext cx="128825" cy="245051"/>
              </a:xfrm>
              <a:custGeom>
                <a:avLst/>
                <a:gdLst/>
                <a:ahLst/>
                <a:cxnLst/>
                <a:rect l="l" t="t" r="r" b="b"/>
                <a:pathLst>
                  <a:path w="4090" h="7780" extrusionOk="0">
                    <a:moveTo>
                      <a:pt x="0" y="0"/>
                    </a:moveTo>
                    <a:lnTo>
                      <a:pt x="717" y="5724"/>
                    </a:lnTo>
                    <a:lnTo>
                      <a:pt x="1300" y="7779"/>
                    </a:lnTo>
                    <a:cubicBezTo>
                      <a:pt x="1306" y="7779"/>
                      <a:pt x="1312" y="7779"/>
                      <a:pt x="1319" y="7779"/>
                    </a:cubicBezTo>
                    <a:cubicBezTo>
                      <a:pt x="3172" y="7779"/>
                      <a:pt x="4089" y="6714"/>
                      <a:pt x="4089" y="6714"/>
                    </a:cubicBezTo>
                    <a:cubicBezTo>
                      <a:pt x="4089" y="6714"/>
                      <a:pt x="3924" y="5772"/>
                      <a:pt x="3344" y="3062"/>
                    </a:cubicBezTo>
                    <a:cubicBezTo>
                      <a:pt x="2776" y="387"/>
                      <a:pt x="1124" y="159"/>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37"/>
              <p:cNvSpPr/>
              <p:nvPr/>
            </p:nvSpPr>
            <p:spPr>
              <a:xfrm>
                <a:off x="3612588" y="2720613"/>
                <a:ext cx="5229" cy="15024"/>
              </a:xfrm>
              <a:custGeom>
                <a:avLst/>
                <a:gdLst/>
                <a:ahLst/>
                <a:cxnLst/>
                <a:rect l="l" t="t" r="r" b="b"/>
                <a:pathLst>
                  <a:path w="166" h="477" extrusionOk="0">
                    <a:moveTo>
                      <a:pt x="166" y="1"/>
                    </a:moveTo>
                    <a:lnTo>
                      <a:pt x="0" y="477"/>
                    </a:lnTo>
                    <a:lnTo>
                      <a:pt x="0" y="477"/>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37"/>
              <p:cNvSpPr/>
              <p:nvPr/>
            </p:nvSpPr>
            <p:spPr>
              <a:xfrm>
                <a:off x="3602352" y="2638846"/>
                <a:ext cx="19938" cy="96792"/>
              </a:xfrm>
              <a:custGeom>
                <a:avLst/>
                <a:gdLst/>
                <a:ahLst/>
                <a:cxnLst/>
                <a:rect l="l" t="t" r="r" b="b"/>
                <a:pathLst>
                  <a:path w="633" h="3073" extrusionOk="0">
                    <a:moveTo>
                      <a:pt x="21" y="1"/>
                    </a:moveTo>
                    <a:cubicBezTo>
                      <a:pt x="21" y="1"/>
                      <a:pt x="1" y="1712"/>
                      <a:pt x="325" y="3073"/>
                    </a:cubicBezTo>
                    <a:lnTo>
                      <a:pt x="491" y="2597"/>
                    </a:lnTo>
                    <a:lnTo>
                      <a:pt x="632" y="2191"/>
                    </a:lnTo>
                    <a:cubicBezTo>
                      <a:pt x="632" y="2191"/>
                      <a:pt x="252" y="983"/>
                      <a:pt x="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37"/>
              <p:cNvSpPr/>
              <p:nvPr/>
            </p:nvSpPr>
            <p:spPr>
              <a:xfrm>
                <a:off x="3404706" y="2241918"/>
                <a:ext cx="217585" cy="299730"/>
              </a:xfrm>
              <a:custGeom>
                <a:avLst/>
                <a:gdLst/>
                <a:ahLst/>
                <a:cxnLst/>
                <a:rect l="l" t="t" r="r" b="b"/>
                <a:pathLst>
                  <a:path w="6908" h="9516" extrusionOk="0">
                    <a:moveTo>
                      <a:pt x="997" y="1"/>
                    </a:moveTo>
                    <a:cubicBezTo>
                      <a:pt x="552" y="262"/>
                      <a:pt x="1" y="1383"/>
                      <a:pt x="55" y="3734"/>
                    </a:cubicBezTo>
                    <a:cubicBezTo>
                      <a:pt x="101" y="5724"/>
                      <a:pt x="749" y="6217"/>
                      <a:pt x="1073" y="6358"/>
                    </a:cubicBezTo>
                    <a:cubicBezTo>
                      <a:pt x="1195" y="6412"/>
                      <a:pt x="1361" y="6433"/>
                      <a:pt x="1552" y="6433"/>
                    </a:cubicBezTo>
                    <a:cubicBezTo>
                      <a:pt x="1866" y="6433"/>
                      <a:pt x="2250" y="6376"/>
                      <a:pt x="2628" y="6314"/>
                    </a:cubicBezTo>
                    <a:lnTo>
                      <a:pt x="2628" y="7507"/>
                    </a:lnTo>
                    <a:cubicBezTo>
                      <a:pt x="2628" y="7507"/>
                      <a:pt x="1786" y="8483"/>
                      <a:pt x="1842" y="9031"/>
                    </a:cubicBezTo>
                    <a:cubicBezTo>
                      <a:pt x="1871" y="9339"/>
                      <a:pt x="2251" y="9516"/>
                      <a:pt x="2718" y="9516"/>
                    </a:cubicBezTo>
                    <a:cubicBezTo>
                      <a:pt x="3081" y="9516"/>
                      <a:pt x="3496" y="9409"/>
                      <a:pt x="3838" y="9175"/>
                    </a:cubicBezTo>
                    <a:cubicBezTo>
                      <a:pt x="4624" y="8637"/>
                      <a:pt x="5131" y="7824"/>
                      <a:pt x="5131" y="7824"/>
                    </a:cubicBezTo>
                    <a:lnTo>
                      <a:pt x="5131" y="4934"/>
                    </a:lnTo>
                    <a:cubicBezTo>
                      <a:pt x="5131" y="4934"/>
                      <a:pt x="5339" y="5212"/>
                      <a:pt x="5700" y="5212"/>
                    </a:cubicBezTo>
                    <a:cubicBezTo>
                      <a:pt x="5846" y="5212"/>
                      <a:pt x="6017" y="5166"/>
                      <a:pt x="6210" y="5038"/>
                    </a:cubicBezTo>
                    <a:cubicBezTo>
                      <a:pt x="6882" y="4593"/>
                      <a:pt x="6907" y="3489"/>
                      <a:pt x="6517" y="3093"/>
                    </a:cubicBezTo>
                    <a:cubicBezTo>
                      <a:pt x="6363" y="2936"/>
                      <a:pt x="6139" y="2861"/>
                      <a:pt x="5914" y="2861"/>
                    </a:cubicBezTo>
                    <a:cubicBezTo>
                      <a:pt x="5570" y="2861"/>
                      <a:pt x="5225" y="3038"/>
                      <a:pt x="5131" y="3369"/>
                    </a:cubicBezTo>
                    <a:cubicBezTo>
                      <a:pt x="5131" y="3369"/>
                      <a:pt x="5124" y="3370"/>
                      <a:pt x="5109" y="3370"/>
                    </a:cubicBezTo>
                    <a:cubicBezTo>
                      <a:pt x="4958" y="3370"/>
                      <a:pt x="4046" y="3341"/>
                      <a:pt x="2869" y="2697"/>
                    </a:cubicBezTo>
                    <a:cubicBezTo>
                      <a:pt x="1580" y="1987"/>
                      <a:pt x="1083" y="773"/>
                      <a:pt x="99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37"/>
              <p:cNvSpPr/>
              <p:nvPr/>
            </p:nvSpPr>
            <p:spPr>
              <a:xfrm>
                <a:off x="3476300" y="2335969"/>
                <a:ext cx="16190" cy="16316"/>
              </a:xfrm>
              <a:custGeom>
                <a:avLst/>
                <a:gdLst/>
                <a:ahLst/>
                <a:cxnLst/>
                <a:rect l="l" t="t" r="r" b="b"/>
                <a:pathLst>
                  <a:path w="514" h="518" extrusionOk="0">
                    <a:moveTo>
                      <a:pt x="257" y="0"/>
                    </a:moveTo>
                    <a:cubicBezTo>
                      <a:pt x="124" y="0"/>
                      <a:pt x="13" y="108"/>
                      <a:pt x="7" y="249"/>
                    </a:cubicBezTo>
                    <a:cubicBezTo>
                      <a:pt x="0" y="390"/>
                      <a:pt x="103" y="514"/>
                      <a:pt x="244" y="518"/>
                    </a:cubicBezTo>
                    <a:cubicBezTo>
                      <a:pt x="248" y="518"/>
                      <a:pt x="252" y="518"/>
                      <a:pt x="256" y="518"/>
                    </a:cubicBezTo>
                    <a:cubicBezTo>
                      <a:pt x="389" y="518"/>
                      <a:pt x="500" y="410"/>
                      <a:pt x="506" y="273"/>
                    </a:cubicBezTo>
                    <a:cubicBezTo>
                      <a:pt x="513" y="128"/>
                      <a:pt x="406" y="7"/>
                      <a:pt x="269" y="0"/>
                    </a:cubicBezTo>
                    <a:cubicBezTo>
                      <a:pt x="265" y="0"/>
                      <a:pt x="261" y="0"/>
                      <a:pt x="2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37"/>
              <p:cNvSpPr/>
              <p:nvPr/>
            </p:nvSpPr>
            <p:spPr>
              <a:xfrm>
                <a:off x="3456078" y="2396916"/>
                <a:ext cx="19780" cy="12914"/>
              </a:xfrm>
              <a:custGeom>
                <a:avLst/>
                <a:gdLst/>
                <a:ahLst/>
                <a:cxnLst/>
                <a:rect l="l" t="t" r="r" b="b"/>
                <a:pathLst>
                  <a:path w="628" h="410" extrusionOk="0">
                    <a:moveTo>
                      <a:pt x="580" y="0"/>
                    </a:moveTo>
                    <a:lnTo>
                      <a:pt x="1" y="186"/>
                    </a:lnTo>
                    <a:cubicBezTo>
                      <a:pt x="40" y="322"/>
                      <a:pt x="161" y="409"/>
                      <a:pt x="291" y="409"/>
                    </a:cubicBezTo>
                    <a:cubicBezTo>
                      <a:pt x="319" y="409"/>
                      <a:pt x="348" y="405"/>
                      <a:pt x="376" y="396"/>
                    </a:cubicBezTo>
                    <a:cubicBezTo>
                      <a:pt x="539" y="344"/>
                      <a:pt x="628" y="169"/>
                      <a:pt x="58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37"/>
              <p:cNvSpPr/>
              <p:nvPr/>
            </p:nvSpPr>
            <p:spPr>
              <a:xfrm>
                <a:off x="3408927" y="2304094"/>
                <a:ext cx="18836" cy="15497"/>
              </a:xfrm>
              <a:custGeom>
                <a:avLst/>
                <a:gdLst/>
                <a:ahLst/>
                <a:cxnLst/>
                <a:rect l="l" t="t" r="r" b="b"/>
                <a:pathLst>
                  <a:path w="598" h="492" extrusionOk="0">
                    <a:moveTo>
                      <a:pt x="347" y="1"/>
                    </a:moveTo>
                    <a:cubicBezTo>
                      <a:pt x="289" y="1"/>
                      <a:pt x="230" y="18"/>
                      <a:pt x="177" y="54"/>
                    </a:cubicBezTo>
                    <a:cubicBezTo>
                      <a:pt x="39" y="150"/>
                      <a:pt x="1" y="347"/>
                      <a:pt x="91" y="492"/>
                    </a:cubicBezTo>
                    <a:lnTo>
                      <a:pt x="597" y="140"/>
                    </a:lnTo>
                    <a:cubicBezTo>
                      <a:pt x="539" y="49"/>
                      <a:pt x="445" y="1"/>
                      <a:pt x="3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37"/>
              <p:cNvSpPr/>
              <p:nvPr/>
            </p:nvSpPr>
            <p:spPr>
              <a:xfrm>
                <a:off x="3415226" y="2330205"/>
                <a:ext cx="16221" cy="16442"/>
              </a:xfrm>
              <a:custGeom>
                <a:avLst/>
                <a:gdLst/>
                <a:ahLst/>
                <a:cxnLst/>
                <a:rect l="l" t="t" r="r" b="b"/>
                <a:pathLst>
                  <a:path w="515" h="522" extrusionOk="0">
                    <a:moveTo>
                      <a:pt x="261" y="0"/>
                    </a:moveTo>
                    <a:cubicBezTo>
                      <a:pt x="125" y="0"/>
                      <a:pt x="15" y="111"/>
                      <a:pt x="8" y="249"/>
                    </a:cubicBezTo>
                    <a:cubicBezTo>
                      <a:pt x="1" y="394"/>
                      <a:pt x="108" y="514"/>
                      <a:pt x="246" y="521"/>
                    </a:cubicBezTo>
                    <a:cubicBezTo>
                      <a:pt x="250" y="521"/>
                      <a:pt x="255" y="521"/>
                      <a:pt x="259" y="521"/>
                    </a:cubicBezTo>
                    <a:cubicBezTo>
                      <a:pt x="391" y="521"/>
                      <a:pt x="501" y="413"/>
                      <a:pt x="507" y="273"/>
                    </a:cubicBezTo>
                    <a:cubicBezTo>
                      <a:pt x="515" y="128"/>
                      <a:pt x="411" y="8"/>
                      <a:pt x="273" y="0"/>
                    </a:cubicBezTo>
                    <a:cubicBezTo>
                      <a:pt x="269" y="0"/>
                      <a:pt x="265" y="0"/>
                      <a:pt x="2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37"/>
              <p:cNvSpPr/>
              <p:nvPr/>
            </p:nvSpPr>
            <p:spPr>
              <a:xfrm>
                <a:off x="3426408" y="2333575"/>
                <a:ext cx="26332" cy="47498"/>
              </a:xfrm>
              <a:custGeom>
                <a:avLst/>
                <a:gdLst/>
                <a:ahLst/>
                <a:cxnLst/>
                <a:rect l="l" t="t" r="r" b="b"/>
                <a:pathLst>
                  <a:path w="836" h="1508" extrusionOk="0">
                    <a:moveTo>
                      <a:pt x="835" y="0"/>
                    </a:moveTo>
                    <a:lnTo>
                      <a:pt x="1" y="1262"/>
                    </a:lnTo>
                    <a:lnTo>
                      <a:pt x="794" y="1507"/>
                    </a:lnTo>
                    <a:lnTo>
                      <a:pt x="835"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37"/>
              <p:cNvSpPr/>
              <p:nvPr/>
            </p:nvSpPr>
            <p:spPr>
              <a:xfrm>
                <a:off x="3487481" y="2409799"/>
                <a:ext cx="68098" cy="43498"/>
              </a:xfrm>
              <a:custGeom>
                <a:avLst/>
                <a:gdLst/>
                <a:ahLst/>
                <a:cxnLst/>
                <a:rect l="l" t="t" r="r" b="b"/>
                <a:pathLst>
                  <a:path w="2162" h="1381" extrusionOk="0">
                    <a:moveTo>
                      <a:pt x="2162" y="1"/>
                    </a:moveTo>
                    <a:lnTo>
                      <a:pt x="2162" y="1"/>
                    </a:lnTo>
                    <a:cubicBezTo>
                      <a:pt x="1958" y="522"/>
                      <a:pt x="641" y="898"/>
                      <a:pt x="0" y="984"/>
                    </a:cubicBezTo>
                    <a:lnTo>
                      <a:pt x="0" y="1380"/>
                    </a:lnTo>
                    <a:cubicBezTo>
                      <a:pt x="0" y="1380"/>
                      <a:pt x="1307" y="1001"/>
                      <a:pt x="1700" y="663"/>
                    </a:cubicBezTo>
                    <a:cubicBezTo>
                      <a:pt x="2096" y="328"/>
                      <a:pt x="2161" y="1"/>
                      <a:pt x="216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37"/>
              <p:cNvSpPr/>
              <p:nvPr/>
            </p:nvSpPr>
            <p:spPr>
              <a:xfrm>
                <a:off x="3157295" y="2634405"/>
                <a:ext cx="296643" cy="344520"/>
              </a:xfrm>
              <a:custGeom>
                <a:avLst/>
                <a:gdLst/>
                <a:ahLst/>
                <a:cxnLst/>
                <a:rect l="l" t="t" r="r" b="b"/>
                <a:pathLst>
                  <a:path w="9418" h="10938" extrusionOk="0">
                    <a:moveTo>
                      <a:pt x="1" y="0"/>
                    </a:moveTo>
                    <a:lnTo>
                      <a:pt x="2507" y="8931"/>
                    </a:lnTo>
                    <a:lnTo>
                      <a:pt x="9417" y="10938"/>
                    </a:lnTo>
                    <a:lnTo>
                      <a:pt x="7273" y="1918"/>
                    </a:ln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37"/>
              <p:cNvSpPr/>
              <p:nvPr/>
            </p:nvSpPr>
            <p:spPr>
              <a:xfrm>
                <a:off x="3212573" y="2822507"/>
                <a:ext cx="44663" cy="20725"/>
              </a:xfrm>
              <a:custGeom>
                <a:avLst/>
                <a:gdLst/>
                <a:ahLst/>
                <a:cxnLst/>
                <a:rect l="l" t="t" r="r" b="b"/>
                <a:pathLst>
                  <a:path w="1418" h="658" extrusionOk="0">
                    <a:moveTo>
                      <a:pt x="1418" y="1"/>
                    </a:moveTo>
                    <a:lnTo>
                      <a:pt x="1" y="283"/>
                    </a:lnTo>
                    <a:lnTo>
                      <a:pt x="104" y="655"/>
                    </a:lnTo>
                    <a:cubicBezTo>
                      <a:pt x="137" y="657"/>
                      <a:pt x="169" y="658"/>
                      <a:pt x="200" y="658"/>
                    </a:cubicBezTo>
                    <a:cubicBezTo>
                      <a:pt x="983" y="658"/>
                      <a:pt x="1352" y="177"/>
                      <a:pt x="14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37"/>
              <p:cNvSpPr/>
              <p:nvPr/>
            </p:nvSpPr>
            <p:spPr>
              <a:xfrm>
                <a:off x="3308387" y="2831389"/>
                <a:ext cx="118809" cy="36474"/>
              </a:xfrm>
              <a:custGeom>
                <a:avLst/>
                <a:gdLst/>
                <a:ahLst/>
                <a:cxnLst/>
                <a:rect l="l" t="t" r="r" b="b"/>
                <a:pathLst>
                  <a:path w="3772" h="1158" extrusionOk="0">
                    <a:moveTo>
                      <a:pt x="0" y="1"/>
                    </a:moveTo>
                    <a:lnTo>
                      <a:pt x="0" y="1"/>
                    </a:lnTo>
                    <a:cubicBezTo>
                      <a:pt x="31" y="239"/>
                      <a:pt x="524" y="688"/>
                      <a:pt x="1362" y="963"/>
                    </a:cubicBezTo>
                    <a:cubicBezTo>
                      <a:pt x="1828" y="1118"/>
                      <a:pt x="2414" y="1158"/>
                      <a:pt x="2892" y="1158"/>
                    </a:cubicBezTo>
                    <a:cubicBezTo>
                      <a:pt x="3391" y="1158"/>
                      <a:pt x="3772" y="1115"/>
                      <a:pt x="3772" y="1115"/>
                    </a:cubicBezTo>
                    <a:lnTo>
                      <a:pt x="3641" y="667"/>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37"/>
              <p:cNvSpPr/>
              <p:nvPr/>
            </p:nvSpPr>
            <p:spPr>
              <a:xfrm>
                <a:off x="3221959" y="2663068"/>
                <a:ext cx="100036" cy="37828"/>
              </a:xfrm>
              <a:custGeom>
                <a:avLst/>
                <a:gdLst/>
                <a:ahLst/>
                <a:cxnLst/>
                <a:rect l="l" t="t" r="r" b="b"/>
                <a:pathLst>
                  <a:path w="3176" h="1201" extrusionOk="0">
                    <a:moveTo>
                      <a:pt x="290" y="1"/>
                    </a:moveTo>
                    <a:cubicBezTo>
                      <a:pt x="106" y="1"/>
                      <a:pt x="1" y="41"/>
                      <a:pt x="17" y="122"/>
                    </a:cubicBezTo>
                    <a:cubicBezTo>
                      <a:pt x="51" y="273"/>
                      <a:pt x="79" y="397"/>
                      <a:pt x="79" y="397"/>
                    </a:cubicBezTo>
                    <a:lnTo>
                      <a:pt x="3175" y="1201"/>
                    </a:lnTo>
                    <a:lnTo>
                      <a:pt x="3113" y="925"/>
                    </a:lnTo>
                    <a:cubicBezTo>
                      <a:pt x="3082" y="770"/>
                      <a:pt x="2599" y="529"/>
                      <a:pt x="2041" y="384"/>
                    </a:cubicBezTo>
                    <a:lnTo>
                      <a:pt x="972" y="108"/>
                    </a:lnTo>
                    <a:cubicBezTo>
                      <a:pt x="700" y="36"/>
                      <a:pt x="461" y="1"/>
                      <a:pt x="29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37"/>
              <p:cNvSpPr/>
              <p:nvPr/>
            </p:nvSpPr>
            <p:spPr>
              <a:xfrm>
                <a:off x="3208069" y="2630878"/>
                <a:ext cx="119690" cy="48412"/>
              </a:xfrm>
              <a:custGeom>
                <a:avLst/>
                <a:gdLst/>
                <a:ahLst/>
                <a:cxnLst/>
                <a:rect l="l" t="t" r="r" b="b"/>
                <a:pathLst>
                  <a:path w="3800" h="1537" extrusionOk="0">
                    <a:moveTo>
                      <a:pt x="1290" y="0"/>
                    </a:moveTo>
                    <a:cubicBezTo>
                      <a:pt x="733" y="0"/>
                      <a:pt x="823" y="437"/>
                      <a:pt x="823" y="437"/>
                    </a:cubicBezTo>
                    <a:lnTo>
                      <a:pt x="399" y="319"/>
                    </a:lnTo>
                    <a:cubicBezTo>
                      <a:pt x="310" y="295"/>
                      <a:pt x="230" y="283"/>
                      <a:pt x="166" y="283"/>
                    </a:cubicBezTo>
                    <a:cubicBezTo>
                      <a:pt x="62" y="283"/>
                      <a:pt x="0" y="315"/>
                      <a:pt x="13" y="375"/>
                    </a:cubicBezTo>
                    <a:cubicBezTo>
                      <a:pt x="37" y="471"/>
                      <a:pt x="55" y="550"/>
                      <a:pt x="55" y="550"/>
                    </a:cubicBezTo>
                    <a:lnTo>
                      <a:pt x="3799" y="1537"/>
                    </a:lnTo>
                    <a:lnTo>
                      <a:pt x="3747" y="1365"/>
                    </a:lnTo>
                    <a:cubicBezTo>
                      <a:pt x="3716" y="1271"/>
                      <a:pt x="3489" y="1137"/>
                      <a:pt x="3241" y="1064"/>
                    </a:cubicBezTo>
                    <a:cubicBezTo>
                      <a:pt x="2988" y="992"/>
                      <a:pt x="2785" y="937"/>
                      <a:pt x="2785" y="937"/>
                    </a:cubicBezTo>
                    <a:cubicBezTo>
                      <a:pt x="2785" y="937"/>
                      <a:pt x="2582" y="254"/>
                      <a:pt x="1640" y="44"/>
                    </a:cubicBezTo>
                    <a:cubicBezTo>
                      <a:pt x="1502" y="13"/>
                      <a:pt x="1386" y="0"/>
                      <a:pt x="129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37"/>
              <p:cNvSpPr/>
              <p:nvPr/>
            </p:nvSpPr>
            <p:spPr>
              <a:xfrm>
                <a:off x="3221266" y="2648422"/>
                <a:ext cx="81925" cy="43687"/>
              </a:xfrm>
              <a:custGeom>
                <a:avLst/>
                <a:gdLst/>
                <a:ahLst/>
                <a:cxnLst/>
                <a:rect l="l" t="t" r="r" b="b"/>
                <a:pathLst>
                  <a:path w="2601" h="1387" extrusionOk="0">
                    <a:moveTo>
                      <a:pt x="1" y="1"/>
                    </a:moveTo>
                    <a:lnTo>
                      <a:pt x="111" y="117"/>
                    </a:lnTo>
                    <a:cubicBezTo>
                      <a:pt x="456" y="200"/>
                      <a:pt x="597" y="245"/>
                      <a:pt x="649" y="480"/>
                    </a:cubicBezTo>
                    <a:cubicBezTo>
                      <a:pt x="707" y="752"/>
                      <a:pt x="732" y="948"/>
                      <a:pt x="732" y="948"/>
                    </a:cubicBezTo>
                    <a:lnTo>
                      <a:pt x="2387" y="1387"/>
                    </a:lnTo>
                    <a:cubicBezTo>
                      <a:pt x="2387" y="1387"/>
                      <a:pt x="2308" y="1045"/>
                      <a:pt x="2284" y="911"/>
                    </a:cubicBezTo>
                    <a:cubicBezTo>
                      <a:pt x="2263" y="813"/>
                      <a:pt x="2290" y="744"/>
                      <a:pt x="2414" y="744"/>
                    </a:cubicBezTo>
                    <a:cubicBezTo>
                      <a:pt x="2456" y="744"/>
                      <a:pt x="2510" y="752"/>
                      <a:pt x="2577" y="769"/>
                    </a:cubicBezTo>
                    <a:lnTo>
                      <a:pt x="2601" y="663"/>
                    </a:lnTo>
                    <a:lnTo>
                      <a:pt x="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37"/>
              <p:cNvSpPr/>
              <p:nvPr/>
            </p:nvSpPr>
            <p:spPr>
              <a:xfrm>
                <a:off x="3220478" y="2663918"/>
                <a:ext cx="100099" cy="37828"/>
              </a:xfrm>
              <a:custGeom>
                <a:avLst/>
                <a:gdLst/>
                <a:ahLst/>
                <a:cxnLst/>
                <a:rect l="l" t="t" r="r" b="b"/>
                <a:pathLst>
                  <a:path w="3178" h="1201" extrusionOk="0">
                    <a:moveTo>
                      <a:pt x="291" y="0"/>
                    </a:moveTo>
                    <a:cubicBezTo>
                      <a:pt x="107" y="0"/>
                      <a:pt x="1" y="40"/>
                      <a:pt x="19" y="119"/>
                    </a:cubicBezTo>
                    <a:cubicBezTo>
                      <a:pt x="54" y="274"/>
                      <a:pt x="78" y="398"/>
                      <a:pt x="78" y="398"/>
                    </a:cubicBezTo>
                    <a:lnTo>
                      <a:pt x="3178" y="1201"/>
                    </a:lnTo>
                    <a:lnTo>
                      <a:pt x="3116" y="922"/>
                    </a:lnTo>
                    <a:cubicBezTo>
                      <a:pt x="3084" y="771"/>
                      <a:pt x="2602" y="529"/>
                      <a:pt x="2043" y="384"/>
                    </a:cubicBezTo>
                    <a:lnTo>
                      <a:pt x="971" y="104"/>
                    </a:lnTo>
                    <a:cubicBezTo>
                      <a:pt x="701" y="35"/>
                      <a:pt x="463" y="0"/>
                      <a:pt x="29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37"/>
              <p:cNvSpPr/>
              <p:nvPr/>
            </p:nvSpPr>
            <p:spPr>
              <a:xfrm>
                <a:off x="3286402" y="2753559"/>
                <a:ext cx="422004" cy="108383"/>
              </a:xfrm>
              <a:custGeom>
                <a:avLst/>
                <a:gdLst/>
                <a:ahLst/>
                <a:cxnLst/>
                <a:rect l="l" t="t" r="r" b="b"/>
                <a:pathLst>
                  <a:path w="13398" h="3441" extrusionOk="0">
                    <a:moveTo>
                      <a:pt x="3661" y="0"/>
                    </a:moveTo>
                    <a:cubicBezTo>
                      <a:pt x="3634" y="0"/>
                      <a:pt x="3618" y="3"/>
                      <a:pt x="3618" y="3"/>
                    </a:cubicBezTo>
                    <a:cubicBezTo>
                      <a:pt x="3618" y="3"/>
                      <a:pt x="3787" y="721"/>
                      <a:pt x="3843" y="952"/>
                    </a:cubicBezTo>
                    <a:cubicBezTo>
                      <a:pt x="3879" y="1103"/>
                      <a:pt x="3294" y="1236"/>
                      <a:pt x="2671" y="1236"/>
                    </a:cubicBezTo>
                    <a:cubicBezTo>
                      <a:pt x="2344" y="1236"/>
                      <a:pt x="2007" y="1199"/>
                      <a:pt x="1742" y="1111"/>
                    </a:cubicBezTo>
                    <a:cubicBezTo>
                      <a:pt x="1586" y="1057"/>
                      <a:pt x="1415" y="1030"/>
                      <a:pt x="1248" y="1030"/>
                    </a:cubicBezTo>
                    <a:cubicBezTo>
                      <a:pt x="595" y="1030"/>
                      <a:pt x="0" y="1440"/>
                      <a:pt x="550" y="2272"/>
                    </a:cubicBezTo>
                    <a:cubicBezTo>
                      <a:pt x="1239" y="3320"/>
                      <a:pt x="2581" y="3441"/>
                      <a:pt x="3512" y="3441"/>
                    </a:cubicBezTo>
                    <a:cubicBezTo>
                      <a:pt x="3770" y="3441"/>
                      <a:pt x="4229" y="3424"/>
                      <a:pt x="4677" y="3366"/>
                    </a:cubicBezTo>
                    <a:cubicBezTo>
                      <a:pt x="4977" y="3324"/>
                      <a:pt x="5277" y="3296"/>
                      <a:pt x="5581" y="3272"/>
                    </a:cubicBezTo>
                    <a:cubicBezTo>
                      <a:pt x="7487" y="3138"/>
                      <a:pt x="12528" y="2565"/>
                      <a:pt x="13397" y="2296"/>
                    </a:cubicBezTo>
                    <a:lnTo>
                      <a:pt x="11170" y="507"/>
                    </a:lnTo>
                    <a:cubicBezTo>
                      <a:pt x="11170" y="507"/>
                      <a:pt x="6246" y="1383"/>
                      <a:pt x="5667" y="1431"/>
                    </a:cubicBezTo>
                    <a:cubicBezTo>
                      <a:pt x="5638" y="1433"/>
                      <a:pt x="5609" y="1434"/>
                      <a:pt x="5580" y="1434"/>
                    </a:cubicBezTo>
                    <a:cubicBezTo>
                      <a:pt x="5027" y="1434"/>
                      <a:pt x="4435" y="1037"/>
                      <a:pt x="4225" y="500"/>
                    </a:cubicBezTo>
                    <a:cubicBezTo>
                      <a:pt x="4049" y="46"/>
                      <a:pt x="3768" y="0"/>
                      <a:pt x="3661"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37"/>
              <p:cNvSpPr/>
              <p:nvPr/>
            </p:nvSpPr>
            <p:spPr>
              <a:xfrm>
                <a:off x="3162492" y="2712424"/>
                <a:ext cx="108981" cy="125360"/>
              </a:xfrm>
              <a:custGeom>
                <a:avLst/>
                <a:gdLst/>
                <a:ahLst/>
                <a:cxnLst/>
                <a:rect l="l" t="t" r="r" b="b"/>
                <a:pathLst>
                  <a:path w="3460" h="3980" extrusionOk="0">
                    <a:moveTo>
                      <a:pt x="286" y="1"/>
                    </a:moveTo>
                    <a:cubicBezTo>
                      <a:pt x="119" y="1"/>
                      <a:pt x="0" y="177"/>
                      <a:pt x="81" y="509"/>
                    </a:cubicBezTo>
                    <a:cubicBezTo>
                      <a:pt x="202" y="1023"/>
                      <a:pt x="36" y="1961"/>
                      <a:pt x="346" y="2840"/>
                    </a:cubicBezTo>
                    <a:cubicBezTo>
                      <a:pt x="587" y="3530"/>
                      <a:pt x="1198" y="3961"/>
                      <a:pt x="1646" y="3978"/>
                    </a:cubicBezTo>
                    <a:cubicBezTo>
                      <a:pt x="1671" y="3979"/>
                      <a:pt x="1697" y="3980"/>
                      <a:pt x="1724" y="3980"/>
                    </a:cubicBezTo>
                    <a:cubicBezTo>
                      <a:pt x="2188" y="3980"/>
                      <a:pt x="2987" y="3802"/>
                      <a:pt x="3208" y="3151"/>
                    </a:cubicBezTo>
                    <a:cubicBezTo>
                      <a:pt x="3460" y="2406"/>
                      <a:pt x="2877" y="2230"/>
                      <a:pt x="2342" y="2086"/>
                    </a:cubicBezTo>
                    <a:cubicBezTo>
                      <a:pt x="1808" y="1937"/>
                      <a:pt x="960" y="1534"/>
                      <a:pt x="898" y="1313"/>
                    </a:cubicBezTo>
                    <a:cubicBezTo>
                      <a:pt x="835" y="1093"/>
                      <a:pt x="577" y="162"/>
                      <a:pt x="577" y="162"/>
                    </a:cubicBezTo>
                    <a:cubicBezTo>
                      <a:pt x="482" y="53"/>
                      <a:pt x="377" y="1"/>
                      <a:pt x="28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8"/>
        <p:cNvGrpSpPr/>
        <p:nvPr/>
      </p:nvGrpSpPr>
      <p:grpSpPr>
        <a:xfrm>
          <a:off x="0" y="0"/>
          <a:ext cx="0" cy="0"/>
          <a:chOff x="0" y="0"/>
          <a:chExt cx="0" cy="0"/>
        </a:xfrm>
      </p:grpSpPr>
      <p:sp>
        <p:nvSpPr>
          <p:cNvPr id="730" name="Google Shape;730;p29"/>
          <p:cNvSpPr txBox="1">
            <a:spLocks noGrp="1"/>
          </p:cNvSpPr>
          <p:nvPr>
            <p:ph type="subTitle" idx="2"/>
          </p:nvPr>
        </p:nvSpPr>
        <p:spPr>
          <a:xfrm flipH="1">
            <a:off x="239147" y="631349"/>
            <a:ext cx="2666139" cy="96933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a:t>THANK YOU </a:t>
            </a:r>
          </a:p>
          <a:p>
            <a:pPr marL="0" lvl="0" indent="0" algn="l" rtl="0">
              <a:spcBef>
                <a:spcPts val="0"/>
              </a:spcBef>
              <a:spcAft>
                <a:spcPts val="0"/>
              </a:spcAft>
              <a:buNone/>
            </a:pPr>
            <a:r>
              <a:rPr lang="en" sz="4000"/>
              <a:t>VERY MUCH!</a:t>
            </a:r>
          </a:p>
        </p:txBody>
      </p:sp>
      <p:grpSp>
        <p:nvGrpSpPr>
          <p:cNvPr id="189" name="Google Shape;604;p28">
            <a:extLst>
              <a:ext uri="{FF2B5EF4-FFF2-40B4-BE49-F238E27FC236}">
                <a16:creationId xmlns:a16="http://schemas.microsoft.com/office/drawing/2014/main" id="{5D9444CB-8A5F-4BAD-87FE-4FC076FAFA43}"/>
              </a:ext>
            </a:extLst>
          </p:cNvPr>
          <p:cNvGrpSpPr/>
          <p:nvPr/>
        </p:nvGrpSpPr>
        <p:grpSpPr>
          <a:xfrm>
            <a:off x="1168253" y="1674664"/>
            <a:ext cx="1524884" cy="2538308"/>
            <a:chOff x="1653252" y="1249313"/>
            <a:chExt cx="1608730" cy="2677877"/>
          </a:xfrm>
        </p:grpSpPr>
        <p:sp>
          <p:nvSpPr>
            <p:cNvPr id="190" name="Google Shape;605;p28">
              <a:extLst>
                <a:ext uri="{FF2B5EF4-FFF2-40B4-BE49-F238E27FC236}">
                  <a16:creationId xmlns:a16="http://schemas.microsoft.com/office/drawing/2014/main" id="{43ADFBC3-EEB5-46F8-9C66-4B755531070E}"/>
                </a:ext>
              </a:extLst>
            </p:cNvPr>
            <p:cNvSpPr/>
            <p:nvPr/>
          </p:nvSpPr>
          <p:spPr>
            <a:xfrm>
              <a:off x="1653252" y="3010960"/>
              <a:ext cx="1287405" cy="739572"/>
            </a:xfrm>
            <a:custGeom>
              <a:avLst/>
              <a:gdLst/>
              <a:ahLst/>
              <a:cxnLst/>
              <a:rect l="l" t="t" r="r" b="b"/>
              <a:pathLst>
                <a:path w="25434" h="14611" extrusionOk="0">
                  <a:moveTo>
                    <a:pt x="22128" y="1"/>
                  </a:moveTo>
                  <a:cubicBezTo>
                    <a:pt x="21958" y="1"/>
                    <a:pt x="21789" y="37"/>
                    <a:pt x="21659" y="110"/>
                  </a:cubicBezTo>
                  <a:lnTo>
                    <a:pt x="258" y="12469"/>
                  </a:lnTo>
                  <a:cubicBezTo>
                    <a:pt x="0" y="12618"/>
                    <a:pt x="0" y="12859"/>
                    <a:pt x="258" y="13009"/>
                  </a:cubicBezTo>
                  <a:lnTo>
                    <a:pt x="2835" y="14498"/>
                  </a:lnTo>
                  <a:cubicBezTo>
                    <a:pt x="2964" y="14573"/>
                    <a:pt x="3134" y="14610"/>
                    <a:pt x="3304" y="14610"/>
                  </a:cubicBezTo>
                  <a:cubicBezTo>
                    <a:pt x="3474" y="14610"/>
                    <a:pt x="3644" y="14573"/>
                    <a:pt x="3774" y="14498"/>
                  </a:cubicBezTo>
                  <a:lnTo>
                    <a:pt x="25175" y="2139"/>
                  </a:lnTo>
                  <a:cubicBezTo>
                    <a:pt x="25433" y="1990"/>
                    <a:pt x="25433" y="1749"/>
                    <a:pt x="25175" y="1599"/>
                  </a:cubicBezTo>
                  <a:lnTo>
                    <a:pt x="22598" y="110"/>
                  </a:lnTo>
                  <a:cubicBezTo>
                    <a:pt x="22467" y="37"/>
                    <a:pt x="22297" y="1"/>
                    <a:pt x="2212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606;p28">
              <a:extLst>
                <a:ext uri="{FF2B5EF4-FFF2-40B4-BE49-F238E27FC236}">
                  <a16:creationId xmlns:a16="http://schemas.microsoft.com/office/drawing/2014/main" id="{8FCF7B12-7813-4A62-BAB2-C30736EF0689}"/>
                </a:ext>
              </a:extLst>
            </p:cNvPr>
            <p:cNvSpPr/>
            <p:nvPr/>
          </p:nvSpPr>
          <p:spPr>
            <a:xfrm>
              <a:off x="2958632" y="1659063"/>
              <a:ext cx="303351" cy="394614"/>
            </a:xfrm>
            <a:custGeom>
              <a:avLst/>
              <a:gdLst/>
              <a:ahLst/>
              <a:cxnLst/>
              <a:rect l="l" t="t" r="r" b="b"/>
              <a:pathLst>
                <a:path w="5993" h="7796" extrusionOk="0">
                  <a:moveTo>
                    <a:pt x="5786" y="0"/>
                  </a:moveTo>
                  <a:cubicBezTo>
                    <a:pt x="5735" y="0"/>
                    <a:pt x="5678" y="17"/>
                    <a:pt x="5618" y="52"/>
                  </a:cubicBezTo>
                  <a:lnTo>
                    <a:pt x="1674" y="2329"/>
                  </a:lnTo>
                  <a:cubicBezTo>
                    <a:pt x="1467" y="2448"/>
                    <a:pt x="1301" y="2737"/>
                    <a:pt x="1301" y="2978"/>
                  </a:cubicBezTo>
                  <a:lnTo>
                    <a:pt x="1301" y="4597"/>
                  </a:lnTo>
                  <a:lnTo>
                    <a:pt x="151" y="5790"/>
                  </a:lnTo>
                  <a:cubicBezTo>
                    <a:pt x="1" y="5947"/>
                    <a:pt x="33" y="6056"/>
                    <a:pt x="216" y="6056"/>
                  </a:cubicBezTo>
                  <a:cubicBezTo>
                    <a:pt x="236" y="6056"/>
                    <a:pt x="257" y="6055"/>
                    <a:pt x="281" y="6052"/>
                  </a:cubicBezTo>
                  <a:lnTo>
                    <a:pt x="1301" y="5933"/>
                  </a:lnTo>
                  <a:lnTo>
                    <a:pt x="1301" y="7527"/>
                  </a:lnTo>
                  <a:cubicBezTo>
                    <a:pt x="1301" y="7697"/>
                    <a:pt x="1385" y="7796"/>
                    <a:pt x="1508" y="7796"/>
                  </a:cubicBezTo>
                  <a:cubicBezTo>
                    <a:pt x="1558" y="7796"/>
                    <a:pt x="1615" y="7780"/>
                    <a:pt x="1674" y="7745"/>
                  </a:cubicBezTo>
                  <a:lnTo>
                    <a:pt x="5618" y="5467"/>
                  </a:lnTo>
                  <a:cubicBezTo>
                    <a:pt x="5825" y="5348"/>
                    <a:pt x="5992" y="5056"/>
                    <a:pt x="5992" y="4818"/>
                  </a:cubicBezTo>
                  <a:lnTo>
                    <a:pt x="5992" y="265"/>
                  </a:lnTo>
                  <a:cubicBezTo>
                    <a:pt x="5992" y="97"/>
                    <a:pt x="5908" y="0"/>
                    <a:pt x="57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607;p28">
              <a:extLst>
                <a:ext uri="{FF2B5EF4-FFF2-40B4-BE49-F238E27FC236}">
                  <a16:creationId xmlns:a16="http://schemas.microsoft.com/office/drawing/2014/main" id="{FD7278A0-0047-49A6-B3AC-8CA35948F0F7}"/>
                </a:ext>
              </a:extLst>
            </p:cNvPr>
            <p:cNvSpPr/>
            <p:nvPr/>
          </p:nvSpPr>
          <p:spPr>
            <a:xfrm>
              <a:off x="3072117" y="1756451"/>
              <a:ext cx="153523" cy="210518"/>
            </a:xfrm>
            <a:custGeom>
              <a:avLst/>
              <a:gdLst/>
              <a:ahLst/>
              <a:cxnLst/>
              <a:rect l="l" t="t" r="r" b="b"/>
              <a:pathLst>
                <a:path w="3033" h="4159" extrusionOk="0">
                  <a:moveTo>
                    <a:pt x="3032" y="1"/>
                  </a:moveTo>
                  <a:lnTo>
                    <a:pt x="1595" y="2499"/>
                  </a:lnTo>
                  <a:cubicBezTo>
                    <a:pt x="1560" y="2560"/>
                    <a:pt x="1514" y="2597"/>
                    <a:pt x="1472" y="2597"/>
                  </a:cubicBezTo>
                  <a:cubicBezTo>
                    <a:pt x="1460" y="2597"/>
                    <a:pt x="1449" y="2594"/>
                    <a:pt x="1438" y="2588"/>
                  </a:cubicBezTo>
                  <a:lnTo>
                    <a:pt x="0" y="1751"/>
                  </a:lnTo>
                  <a:lnTo>
                    <a:pt x="0" y="4020"/>
                  </a:lnTo>
                  <a:cubicBezTo>
                    <a:pt x="0" y="4106"/>
                    <a:pt x="35" y="4159"/>
                    <a:pt x="84" y="4159"/>
                  </a:cubicBezTo>
                  <a:cubicBezTo>
                    <a:pt x="98" y="4159"/>
                    <a:pt x="113" y="4154"/>
                    <a:pt x="129" y="4145"/>
                  </a:cubicBezTo>
                  <a:lnTo>
                    <a:pt x="2903" y="2540"/>
                  </a:lnTo>
                  <a:cubicBezTo>
                    <a:pt x="2975" y="2499"/>
                    <a:pt x="3032" y="2377"/>
                    <a:pt x="3032" y="2269"/>
                  </a:cubicBezTo>
                  <a:lnTo>
                    <a:pt x="30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608;p28">
              <a:extLst>
                <a:ext uri="{FF2B5EF4-FFF2-40B4-BE49-F238E27FC236}">
                  <a16:creationId xmlns:a16="http://schemas.microsoft.com/office/drawing/2014/main" id="{2A04CF83-4B38-48F1-9AAE-9AFC901E7937}"/>
                </a:ext>
              </a:extLst>
            </p:cNvPr>
            <p:cNvSpPr/>
            <p:nvPr/>
          </p:nvSpPr>
          <p:spPr>
            <a:xfrm>
              <a:off x="3072117" y="1741823"/>
              <a:ext cx="153523" cy="128973"/>
            </a:xfrm>
            <a:custGeom>
              <a:avLst/>
              <a:gdLst/>
              <a:ahLst/>
              <a:cxnLst/>
              <a:rect l="l" t="t" r="r" b="b"/>
              <a:pathLst>
                <a:path w="3033" h="2548" extrusionOk="0">
                  <a:moveTo>
                    <a:pt x="3032" y="0"/>
                  </a:moveTo>
                  <a:lnTo>
                    <a:pt x="0" y="1751"/>
                  </a:lnTo>
                  <a:lnTo>
                    <a:pt x="1441" y="2540"/>
                  </a:lnTo>
                  <a:cubicBezTo>
                    <a:pt x="1451" y="2545"/>
                    <a:pt x="1461" y="2548"/>
                    <a:pt x="1471" y="2548"/>
                  </a:cubicBezTo>
                  <a:cubicBezTo>
                    <a:pt x="1511" y="2548"/>
                    <a:pt x="1557" y="2514"/>
                    <a:pt x="1595" y="2452"/>
                  </a:cubicBezTo>
                  <a:lnTo>
                    <a:pt x="30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609;p28">
              <a:extLst>
                <a:ext uri="{FF2B5EF4-FFF2-40B4-BE49-F238E27FC236}">
                  <a16:creationId xmlns:a16="http://schemas.microsoft.com/office/drawing/2014/main" id="{13177722-717A-4C3E-8488-5ECB9FE79773}"/>
                </a:ext>
              </a:extLst>
            </p:cNvPr>
            <p:cNvSpPr/>
            <p:nvPr/>
          </p:nvSpPr>
          <p:spPr>
            <a:xfrm>
              <a:off x="2958632" y="2068712"/>
              <a:ext cx="303351" cy="394715"/>
            </a:xfrm>
            <a:custGeom>
              <a:avLst/>
              <a:gdLst/>
              <a:ahLst/>
              <a:cxnLst/>
              <a:rect l="l" t="t" r="r" b="b"/>
              <a:pathLst>
                <a:path w="5993" h="7798" extrusionOk="0">
                  <a:moveTo>
                    <a:pt x="5787" y="1"/>
                  </a:moveTo>
                  <a:cubicBezTo>
                    <a:pt x="5736" y="1"/>
                    <a:pt x="5679" y="18"/>
                    <a:pt x="5618" y="54"/>
                  </a:cubicBezTo>
                  <a:lnTo>
                    <a:pt x="1674" y="2328"/>
                  </a:lnTo>
                  <a:cubicBezTo>
                    <a:pt x="1467" y="2450"/>
                    <a:pt x="1301" y="2739"/>
                    <a:pt x="1301" y="2980"/>
                  </a:cubicBezTo>
                  <a:lnTo>
                    <a:pt x="1301" y="4599"/>
                  </a:lnTo>
                  <a:lnTo>
                    <a:pt x="151" y="5792"/>
                  </a:lnTo>
                  <a:cubicBezTo>
                    <a:pt x="1" y="5948"/>
                    <a:pt x="33" y="6058"/>
                    <a:pt x="216" y="6058"/>
                  </a:cubicBezTo>
                  <a:cubicBezTo>
                    <a:pt x="236" y="6058"/>
                    <a:pt x="258" y="6057"/>
                    <a:pt x="281" y="6054"/>
                  </a:cubicBezTo>
                  <a:lnTo>
                    <a:pt x="1301" y="5935"/>
                  </a:lnTo>
                  <a:lnTo>
                    <a:pt x="1301" y="7529"/>
                  </a:lnTo>
                  <a:cubicBezTo>
                    <a:pt x="1301" y="7699"/>
                    <a:pt x="1385" y="7798"/>
                    <a:pt x="1508" y="7798"/>
                  </a:cubicBezTo>
                  <a:cubicBezTo>
                    <a:pt x="1558" y="7798"/>
                    <a:pt x="1615" y="7782"/>
                    <a:pt x="1674" y="7747"/>
                  </a:cubicBezTo>
                  <a:lnTo>
                    <a:pt x="5618" y="5469"/>
                  </a:lnTo>
                  <a:cubicBezTo>
                    <a:pt x="5825" y="5350"/>
                    <a:pt x="5992" y="5058"/>
                    <a:pt x="5992" y="4820"/>
                  </a:cubicBezTo>
                  <a:lnTo>
                    <a:pt x="5992" y="267"/>
                  </a:lnTo>
                  <a:cubicBezTo>
                    <a:pt x="5992" y="99"/>
                    <a:pt x="5909" y="1"/>
                    <a:pt x="57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610;p28">
              <a:extLst>
                <a:ext uri="{FF2B5EF4-FFF2-40B4-BE49-F238E27FC236}">
                  <a16:creationId xmlns:a16="http://schemas.microsoft.com/office/drawing/2014/main" id="{CAE7BDB0-8E25-4FA2-BD3B-42D1EF0E00B1}"/>
                </a:ext>
              </a:extLst>
            </p:cNvPr>
            <p:cNvSpPr/>
            <p:nvPr/>
          </p:nvSpPr>
          <p:spPr>
            <a:xfrm>
              <a:off x="3059361" y="2184424"/>
              <a:ext cx="172656" cy="193156"/>
            </a:xfrm>
            <a:custGeom>
              <a:avLst/>
              <a:gdLst/>
              <a:ahLst/>
              <a:cxnLst/>
              <a:rect l="l" t="t" r="r" b="b"/>
              <a:pathLst>
                <a:path w="3411" h="3816" extrusionOk="0">
                  <a:moveTo>
                    <a:pt x="1704" y="953"/>
                  </a:moveTo>
                  <a:lnTo>
                    <a:pt x="2258" y="1466"/>
                  </a:lnTo>
                  <a:lnTo>
                    <a:pt x="1976" y="1626"/>
                  </a:lnTo>
                  <a:lnTo>
                    <a:pt x="1976" y="2500"/>
                  </a:lnTo>
                  <a:lnTo>
                    <a:pt x="1432" y="2816"/>
                  </a:lnTo>
                  <a:lnTo>
                    <a:pt x="1432" y="1942"/>
                  </a:lnTo>
                  <a:lnTo>
                    <a:pt x="1150" y="2105"/>
                  </a:lnTo>
                  <a:lnTo>
                    <a:pt x="1704" y="953"/>
                  </a:lnTo>
                  <a:close/>
                  <a:moveTo>
                    <a:pt x="2503" y="1"/>
                  </a:moveTo>
                  <a:cubicBezTo>
                    <a:pt x="2435" y="1"/>
                    <a:pt x="2362" y="21"/>
                    <a:pt x="2285" y="65"/>
                  </a:cubicBezTo>
                  <a:cubicBezTo>
                    <a:pt x="2126" y="158"/>
                    <a:pt x="1983" y="365"/>
                    <a:pt x="1897" y="603"/>
                  </a:cubicBezTo>
                  <a:cubicBezTo>
                    <a:pt x="1852" y="265"/>
                    <a:pt x="1687" y="64"/>
                    <a:pt x="1467" y="64"/>
                  </a:cubicBezTo>
                  <a:cubicBezTo>
                    <a:pt x="1391" y="64"/>
                    <a:pt x="1310" y="88"/>
                    <a:pt x="1224" y="137"/>
                  </a:cubicBezTo>
                  <a:cubicBezTo>
                    <a:pt x="813" y="375"/>
                    <a:pt x="480" y="1082"/>
                    <a:pt x="480" y="1718"/>
                  </a:cubicBezTo>
                  <a:lnTo>
                    <a:pt x="480" y="2303"/>
                  </a:lnTo>
                  <a:lnTo>
                    <a:pt x="477" y="2306"/>
                  </a:lnTo>
                  <a:cubicBezTo>
                    <a:pt x="215" y="2455"/>
                    <a:pt x="0" y="2904"/>
                    <a:pt x="0" y="3309"/>
                  </a:cubicBezTo>
                  <a:cubicBezTo>
                    <a:pt x="0" y="3622"/>
                    <a:pt x="129" y="3816"/>
                    <a:pt x="309" y="3816"/>
                  </a:cubicBezTo>
                  <a:cubicBezTo>
                    <a:pt x="361" y="3816"/>
                    <a:pt x="418" y="3799"/>
                    <a:pt x="477" y="3765"/>
                  </a:cubicBezTo>
                  <a:lnTo>
                    <a:pt x="2934" y="2347"/>
                  </a:lnTo>
                  <a:cubicBezTo>
                    <a:pt x="3196" y="2194"/>
                    <a:pt x="3411" y="1745"/>
                    <a:pt x="3411" y="1341"/>
                  </a:cubicBezTo>
                  <a:cubicBezTo>
                    <a:pt x="3411" y="1029"/>
                    <a:pt x="3281" y="834"/>
                    <a:pt x="3101" y="834"/>
                  </a:cubicBezTo>
                  <a:cubicBezTo>
                    <a:pt x="3049" y="834"/>
                    <a:pt x="2993" y="850"/>
                    <a:pt x="2934" y="885"/>
                  </a:cubicBezTo>
                  <a:lnTo>
                    <a:pt x="2907" y="898"/>
                  </a:lnTo>
                  <a:lnTo>
                    <a:pt x="2907" y="664"/>
                  </a:lnTo>
                  <a:cubicBezTo>
                    <a:pt x="2907" y="252"/>
                    <a:pt x="2739" y="1"/>
                    <a:pt x="2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611;p28">
              <a:extLst>
                <a:ext uri="{FF2B5EF4-FFF2-40B4-BE49-F238E27FC236}">
                  <a16:creationId xmlns:a16="http://schemas.microsoft.com/office/drawing/2014/main" id="{BF150239-2CF9-4FE9-8EF5-51E7E931B622}"/>
                </a:ext>
              </a:extLst>
            </p:cNvPr>
            <p:cNvSpPr/>
            <p:nvPr/>
          </p:nvSpPr>
          <p:spPr>
            <a:xfrm>
              <a:off x="2958632" y="1249313"/>
              <a:ext cx="303351" cy="394665"/>
            </a:xfrm>
            <a:custGeom>
              <a:avLst/>
              <a:gdLst/>
              <a:ahLst/>
              <a:cxnLst/>
              <a:rect l="l" t="t" r="r" b="b"/>
              <a:pathLst>
                <a:path w="5993" h="7797" extrusionOk="0">
                  <a:moveTo>
                    <a:pt x="5785" y="0"/>
                  </a:moveTo>
                  <a:cubicBezTo>
                    <a:pt x="5735" y="0"/>
                    <a:pt x="5678" y="17"/>
                    <a:pt x="5618" y="51"/>
                  </a:cubicBezTo>
                  <a:lnTo>
                    <a:pt x="1674" y="2330"/>
                  </a:lnTo>
                  <a:cubicBezTo>
                    <a:pt x="1467" y="2448"/>
                    <a:pt x="1301" y="2738"/>
                    <a:pt x="1301" y="2978"/>
                  </a:cubicBezTo>
                  <a:lnTo>
                    <a:pt x="1301" y="4597"/>
                  </a:lnTo>
                  <a:lnTo>
                    <a:pt x="151" y="5790"/>
                  </a:lnTo>
                  <a:cubicBezTo>
                    <a:pt x="1" y="5947"/>
                    <a:pt x="33" y="6056"/>
                    <a:pt x="216" y="6056"/>
                  </a:cubicBezTo>
                  <a:cubicBezTo>
                    <a:pt x="236" y="6056"/>
                    <a:pt x="257" y="6055"/>
                    <a:pt x="281" y="6052"/>
                  </a:cubicBezTo>
                  <a:lnTo>
                    <a:pt x="1301" y="5933"/>
                  </a:lnTo>
                  <a:lnTo>
                    <a:pt x="1301" y="7527"/>
                  </a:lnTo>
                  <a:cubicBezTo>
                    <a:pt x="1301" y="7698"/>
                    <a:pt x="1384" y="7796"/>
                    <a:pt x="1507" y="7796"/>
                  </a:cubicBezTo>
                  <a:cubicBezTo>
                    <a:pt x="1557" y="7796"/>
                    <a:pt x="1614" y="7780"/>
                    <a:pt x="1674" y="7745"/>
                  </a:cubicBezTo>
                  <a:lnTo>
                    <a:pt x="5618" y="5467"/>
                  </a:lnTo>
                  <a:cubicBezTo>
                    <a:pt x="5825" y="5349"/>
                    <a:pt x="5992" y="5056"/>
                    <a:pt x="5992" y="4818"/>
                  </a:cubicBezTo>
                  <a:lnTo>
                    <a:pt x="5992" y="269"/>
                  </a:lnTo>
                  <a:cubicBezTo>
                    <a:pt x="5992" y="98"/>
                    <a:pt x="5908" y="0"/>
                    <a:pt x="57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612;p28">
              <a:extLst>
                <a:ext uri="{FF2B5EF4-FFF2-40B4-BE49-F238E27FC236}">
                  <a16:creationId xmlns:a16="http://schemas.microsoft.com/office/drawing/2014/main" id="{C3840C14-D6D2-4C4A-832B-94E67A273A1C}"/>
                </a:ext>
              </a:extLst>
            </p:cNvPr>
            <p:cNvSpPr/>
            <p:nvPr/>
          </p:nvSpPr>
          <p:spPr>
            <a:xfrm>
              <a:off x="3063866" y="1343968"/>
              <a:ext cx="162128" cy="215226"/>
            </a:xfrm>
            <a:custGeom>
              <a:avLst/>
              <a:gdLst/>
              <a:ahLst/>
              <a:cxnLst/>
              <a:rect l="l" t="t" r="r" b="b"/>
              <a:pathLst>
                <a:path w="3203" h="4252" extrusionOk="0">
                  <a:moveTo>
                    <a:pt x="1915" y="1214"/>
                  </a:moveTo>
                  <a:cubicBezTo>
                    <a:pt x="1923" y="1214"/>
                    <a:pt x="1930" y="1214"/>
                    <a:pt x="1938" y="1214"/>
                  </a:cubicBezTo>
                  <a:lnTo>
                    <a:pt x="1965" y="1214"/>
                  </a:lnTo>
                  <a:cubicBezTo>
                    <a:pt x="1968" y="1218"/>
                    <a:pt x="1975" y="1218"/>
                    <a:pt x="1979" y="1218"/>
                  </a:cubicBezTo>
                  <a:cubicBezTo>
                    <a:pt x="2098" y="1235"/>
                    <a:pt x="2196" y="1306"/>
                    <a:pt x="2254" y="1435"/>
                  </a:cubicBezTo>
                  <a:cubicBezTo>
                    <a:pt x="2404" y="1765"/>
                    <a:pt x="2233" y="2343"/>
                    <a:pt x="1873" y="2724"/>
                  </a:cubicBezTo>
                  <a:cubicBezTo>
                    <a:pt x="1720" y="2883"/>
                    <a:pt x="1560" y="2982"/>
                    <a:pt x="1414" y="3019"/>
                  </a:cubicBezTo>
                  <a:cubicBezTo>
                    <a:pt x="1408" y="3023"/>
                    <a:pt x="1400" y="3023"/>
                    <a:pt x="1394" y="3026"/>
                  </a:cubicBezTo>
                  <a:cubicBezTo>
                    <a:pt x="1390" y="3026"/>
                    <a:pt x="1387" y="3026"/>
                    <a:pt x="1380" y="3030"/>
                  </a:cubicBezTo>
                  <a:cubicBezTo>
                    <a:pt x="1370" y="3030"/>
                    <a:pt x="1359" y="3033"/>
                    <a:pt x="1350" y="3033"/>
                  </a:cubicBezTo>
                  <a:cubicBezTo>
                    <a:pt x="1339" y="3036"/>
                    <a:pt x="1326" y="3036"/>
                    <a:pt x="1312" y="3036"/>
                  </a:cubicBezTo>
                  <a:lnTo>
                    <a:pt x="1292" y="3036"/>
                  </a:lnTo>
                  <a:cubicBezTo>
                    <a:pt x="1290" y="3038"/>
                    <a:pt x="1288" y="3039"/>
                    <a:pt x="1287" y="3039"/>
                  </a:cubicBezTo>
                  <a:cubicBezTo>
                    <a:pt x="1285" y="3039"/>
                    <a:pt x="1284" y="3038"/>
                    <a:pt x="1282" y="3036"/>
                  </a:cubicBezTo>
                  <a:cubicBezTo>
                    <a:pt x="1135" y="3036"/>
                    <a:pt x="1017" y="2961"/>
                    <a:pt x="948" y="2815"/>
                  </a:cubicBezTo>
                  <a:cubicBezTo>
                    <a:pt x="924" y="2761"/>
                    <a:pt x="907" y="2696"/>
                    <a:pt x="901" y="2632"/>
                  </a:cubicBezTo>
                  <a:cubicBezTo>
                    <a:pt x="898" y="2597"/>
                    <a:pt x="894" y="2564"/>
                    <a:pt x="894" y="2530"/>
                  </a:cubicBezTo>
                  <a:cubicBezTo>
                    <a:pt x="898" y="2210"/>
                    <a:pt x="1061" y="1812"/>
                    <a:pt x="1332" y="1527"/>
                  </a:cubicBezTo>
                  <a:cubicBezTo>
                    <a:pt x="1417" y="1435"/>
                    <a:pt x="1510" y="1364"/>
                    <a:pt x="1598" y="1312"/>
                  </a:cubicBezTo>
                  <a:cubicBezTo>
                    <a:pt x="1629" y="1292"/>
                    <a:pt x="1659" y="1279"/>
                    <a:pt x="1686" y="1265"/>
                  </a:cubicBezTo>
                  <a:cubicBezTo>
                    <a:pt x="1766" y="1231"/>
                    <a:pt x="1843" y="1214"/>
                    <a:pt x="1915" y="1214"/>
                  </a:cubicBezTo>
                  <a:close/>
                  <a:moveTo>
                    <a:pt x="2404" y="0"/>
                  </a:moveTo>
                  <a:lnTo>
                    <a:pt x="2053" y="35"/>
                  </a:lnTo>
                  <a:cubicBezTo>
                    <a:pt x="2020" y="38"/>
                    <a:pt x="1985" y="61"/>
                    <a:pt x="1975" y="88"/>
                  </a:cubicBezTo>
                  <a:lnTo>
                    <a:pt x="1785" y="602"/>
                  </a:lnTo>
                  <a:cubicBezTo>
                    <a:pt x="1775" y="626"/>
                    <a:pt x="1740" y="660"/>
                    <a:pt x="1706" y="673"/>
                  </a:cubicBezTo>
                  <a:cubicBezTo>
                    <a:pt x="1635" y="711"/>
                    <a:pt x="1563" y="752"/>
                    <a:pt x="1489" y="802"/>
                  </a:cubicBezTo>
                  <a:cubicBezTo>
                    <a:pt x="1475" y="811"/>
                    <a:pt x="1459" y="816"/>
                    <a:pt x="1445" y="816"/>
                  </a:cubicBezTo>
                  <a:cubicBezTo>
                    <a:pt x="1432" y="816"/>
                    <a:pt x="1421" y="812"/>
                    <a:pt x="1414" y="802"/>
                  </a:cubicBezTo>
                  <a:lnTo>
                    <a:pt x="1234" y="527"/>
                  </a:lnTo>
                  <a:cubicBezTo>
                    <a:pt x="1228" y="520"/>
                    <a:pt x="1220" y="517"/>
                    <a:pt x="1211" y="517"/>
                  </a:cubicBezTo>
                  <a:cubicBezTo>
                    <a:pt x="1198" y="517"/>
                    <a:pt x="1183" y="523"/>
                    <a:pt x="1169" y="537"/>
                  </a:cubicBezTo>
                  <a:lnTo>
                    <a:pt x="782" y="945"/>
                  </a:lnTo>
                  <a:cubicBezTo>
                    <a:pt x="758" y="970"/>
                    <a:pt x="744" y="1006"/>
                    <a:pt x="752" y="1031"/>
                  </a:cubicBezTo>
                  <a:lnTo>
                    <a:pt x="860" y="1394"/>
                  </a:lnTo>
                  <a:cubicBezTo>
                    <a:pt x="867" y="1418"/>
                    <a:pt x="857" y="1455"/>
                    <a:pt x="840" y="1483"/>
                  </a:cubicBezTo>
                  <a:cubicBezTo>
                    <a:pt x="775" y="1582"/>
                    <a:pt x="714" y="1687"/>
                    <a:pt x="663" y="1792"/>
                  </a:cubicBezTo>
                  <a:cubicBezTo>
                    <a:pt x="650" y="1816"/>
                    <a:pt x="612" y="1847"/>
                    <a:pt x="578" y="1853"/>
                  </a:cubicBezTo>
                  <a:lnTo>
                    <a:pt x="248" y="1932"/>
                  </a:lnTo>
                  <a:cubicBezTo>
                    <a:pt x="214" y="1941"/>
                    <a:pt x="180" y="1969"/>
                    <a:pt x="173" y="1996"/>
                  </a:cubicBezTo>
                  <a:lnTo>
                    <a:pt x="7" y="2557"/>
                  </a:lnTo>
                  <a:cubicBezTo>
                    <a:pt x="0" y="2581"/>
                    <a:pt x="17" y="2605"/>
                    <a:pt x="47" y="2605"/>
                  </a:cubicBezTo>
                  <a:lnTo>
                    <a:pt x="350" y="2622"/>
                  </a:lnTo>
                  <a:cubicBezTo>
                    <a:pt x="380" y="2625"/>
                    <a:pt x="405" y="2646"/>
                    <a:pt x="401" y="2672"/>
                  </a:cubicBezTo>
                  <a:cubicBezTo>
                    <a:pt x="391" y="2774"/>
                    <a:pt x="391" y="2870"/>
                    <a:pt x="401" y="2965"/>
                  </a:cubicBezTo>
                  <a:cubicBezTo>
                    <a:pt x="405" y="2989"/>
                    <a:pt x="388" y="3026"/>
                    <a:pt x="367" y="3054"/>
                  </a:cubicBezTo>
                  <a:lnTo>
                    <a:pt x="30" y="3462"/>
                  </a:lnTo>
                  <a:cubicBezTo>
                    <a:pt x="10" y="3485"/>
                    <a:pt x="0" y="3523"/>
                    <a:pt x="10" y="3546"/>
                  </a:cubicBezTo>
                  <a:lnTo>
                    <a:pt x="170" y="3900"/>
                  </a:lnTo>
                  <a:cubicBezTo>
                    <a:pt x="173" y="3903"/>
                    <a:pt x="176" y="3907"/>
                    <a:pt x="180" y="3910"/>
                  </a:cubicBezTo>
                  <a:cubicBezTo>
                    <a:pt x="184" y="3914"/>
                    <a:pt x="190" y="3914"/>
                    <a:pt x="193" y="3914"/>
                  </a:cubicBezTo>
                  <a:cubicBezTo>
                    <a:pt x="207" y="3914"/>
                    <a:pt x="221" y="3907"/>
                    <a:pt x="234" y="3896"/>
                  </a:cubicBezTo>
                  <a:lnTo>
                    <a:pt x="595" y="3567"/>
                  </a:lnTo>
                  <a:cubicBezTo>
                    <a:pt x="610" y="3552"/>
                    <a:pt x="629" y="3544"/>
                    <a:pt x="646" y="3544"/>
                  </a:cubicBezTo>
                  <a:cubicBezTo>
                    <a:pt x="656" y="3544"/>
                    <a:pt x="666" y="3547"/>
                    <a:pt x="673" y="3553"/>
                  </a:cubicBezTo>
                  <a:cubicBezTo>
                    <a:pt x="717" y="3590"/>
                    <a:pt x="772" y="3621"/>
                    <a:pt x="826" y="3642"/>
                  </a:cubicBezTo>
                  <a:cubicBezTo>
                    <a:pt x="849" y="3652"/>
                    <a:pt x="867" y="3679"/>
                    <a:pt x="863" y="3706"/>
                  </a:cubicBezTo>
                  <a:lnTo>
                    <a:pt x="752" y="4209"/>
                  </a:lnTo>
                  <a:cubicBezTo>
                    <a:pt x="747" y="4223"/>
                    <a:pt x="755" y="4237"/>
                    <a:pt x="765" y="4243"/>
                  </a:cubicBezTo>
                  <a:lnTo>
                    <a:pt x="768" y="4243"/>
                  </a:lnTo>
                  <a:cubicBezTo>
                    <a:pt x="773" y="4248"/>
                    <a:pt x="780" y="4251"/>
                    <a:pt x="788" y="4251"/>
                  </a:cubicBezTo>
                  <a:cubicBezTo>
                    <a:pt x="791" y="4251"/>
                    <a:pt x="795" y="4251"/>
                    <a:pt x="799" y="4250"/>
                  </a:cubicBezTo>
                  <a:lnTo>
                    <a:pt x="1152" y="4216"/>
                  </a:lnTo>
                  <a:cubicBezTo>
                    <a:pt x="1183" y="4213"/>
                    <a:pt x="1221" y="4189"/>
                    <a:pt x="1227" y="4162"/>
                  </a:cubicBezTo>
                  <a:lnTo>
                    <a:pt x="1421" y="3652"/>
                  </a:lnTo>
                  <a:cubicBezTo>
                    <a:pt x="1431" y="3625"/>
                    <a:pt x="1465" y="3590"/>
                    <a:pt x="1496" y="3577"/>
                  </a:cubicBezTo>
                  <a:cubicBezTo>
                    <a:pt x="1533" y="3560"/>
                    <a:pt x="1571" y="3540"/>
                    <a:pt x="1608" y="3515"/>
                  </a:cubicBezTo>
                  <a:cubicBezTo>
                    <a:pt x="1645" y="3495"/>
                    <a:pt x="1679" y="3475"/>
                    <a:pt x="1714" y="3451"/>
                  </a:cubicBezTo>
                  <a:cubicBezTo>
                    <a:pt x="1730" y="3440"/>
                    <a:pt x="1747" y="3434"/>
                    <a:pt x="1762" y="3434"/>
                  </a:cubicBezTo>
                  <a:cubicBezTo>
                    <a:pt x="1775" y="3434"/>
                    <a:pt x="1785" y="3438"/>
                    <a:pt x="1792" y="3448"/>
                  </a:cubicBezTo>
                  <a:lnTo>
                    <a:pt x="1971" y="3723"/>
                  </a:lnTo>
                  <a:cubicBezTo>
                    <a:pt x="1971" y="3727"/>
                    <a:pt x="1975" y="3730"/>
                    <a:pt x="1979" y="3730"/>
                  </a:cubicBezTo>
                  <a:cubicBezTo>
                    <a:pt x="1983" y="3733"/>
                    <a:pt x="1988" y="3734"/>
                    <a:pt x="1994" y="3734"/>
                  </a:cubicBezTo>
                  <a:cubicBezTo>
                    <a:pt x="2006" y="3734"/>
                    <a:pt x="2023" y="3727"/>
                    <a:pt x="2037" y="3713"/>
                  </a:cubicBezTo>
                  <a:lnTo>
                    <a:pt x="2420" y="3305"/>
                  </a:lnTo>
                  <a:cubicBezTo>
                    <a:pt x="2445" y="3281"/>
                    <a:pt x="2458" y="3244"/>
                    <a:pt x="2451" y="3220"/>
                  </a:cubicBezTo>
                  <a:lnTo>
                    <a:pt x="2343" y="2856"/>
                  </a:lnTo>
                  <a:cubicBezTo>
                    <a:pt x="2339" y="2836"/>
                    <a:pt x="2346" y="2795"/>
                    <a:pt x="2363" y="2768"/>
                  </a:cubicBezTo>
                  <a:cubicBezTo>
                    <a:pt x="2431" y="2669"/>
                    <a:pt x="2489" y="2564"/>
                    <a:pt x="2543" y="2462"/>
                  </a:cubicBezTo>
                  <a:cubicBezTo>
                    <a:pt x="2553" y="2434"/>
                    <a:pt x="2591" y="2407"/>
                    <a:pt x="2624" y="2398"/>
                  </a:cubicBezTo>
                  <a:lnTo>
                    <a:pt x="2958" y="2319"/>
                  </a:lnTo>
                  <a:cubicBezTo>
                    <a:pt x="2988" y="2309"/>
                    <a:pt x="3022" y="2282"/>
                    <a:pt x="3032" y="2255"/>
                  </a:cubicBezTo>
                  <a:lnTo>
                    <a:pt x="3199" y="1697"/>
                  </a:lnTo>
                  <a:cubicBezTo>
                    <a:pt x="3203" y="1676"/>
                    <a:pt x="3195" y="1659"/>
                    <a:pt x="3179" y="1653"/>
                  </a:cubicBezTo>
                  <a:lnTo>
                    <a:pt x="3179" y="1649"/>
                  </a:lnTo>
                  <a:cubicBezTo>
                    <a:pt x="3172" y="1646"/>
                    <a:pt x="3165" y="1646"/>
                    <a:pt x="3154" y="1646"/>
                  </a:cubicBezTo>
                  <a:lnTo>
                    <a:pt x="2856" y="1629"/>
                  </a:lnTo>
                  <a:cubicBezTo>
                    <a:pt x="2825" y="1626"/>
                    <a:pt x="2801" y="1605"/>
                    <a:pt x="2804" y="1577"/>
                  </a:cubicBezTo>
                  <a:cubicBezTo>
                    <a:pt x="2808" y="1530"/>
                    <a:pt x="2812" y="1483"/>
                    <a:pt x="2812" y="1439"/>
                  </a:cubicBezTo>
                  <a:cubicBezTo>
                    <a:pt x="2812" y="1387"/>
                    <a:pt x="2808" y="1337"/>
                    <a:pt x="2804" y="1289"/>
                  </a:cubicBezTo>
                  <a:cubicBezTo>
                    <a:pt x="2801" y="1265"/>
                    <a:pt x="2815" y="1224"/>
                    <a:pt x="2835" y="1197"/>
                  </a:cubicBezTo>
                  <a:lnTo>
                    <a:pt x="3175" y="789"/>
                  </a:lnTo>
                  <a:cubicBezTo>
                    <a:pt x="3195" y="766"/>
                    <a:pt x="3203" y="728"/>
                    <a:pt x="3195" y="708"/>
                  </a:cubicBezTo>
                  <a:lnTo>
                    <a:pt x="3036" y="354"/>
                  </a:lnTo>
                  <a:cubicBezTo>
                    <a:pt x="3032" y="347"/>
                    <a:pt x="3029" y="344"/>
                    <a:pt x="3026" y="340"/>
                  </a:cubicBezTo>
                  <a:lnTo>
                    <a:pt x="3022" y="340"/>
                  </a:lnTo>
                  <a:cubicBezTo>
                    <a:pt x="3019" y="339"/>
                    <a:pt x="3015" y="338"/>
                    <a:pt x="3010" y="338"/>
                  </a:cubicBezTo>
                  <a:cubicBezTo>
                    <a:pt x="2998" y="338"/>
                    <a:pt x="2984" y="345"/>
                    <a:pt x="2971" y="358"/>
                  </a:cubicBezTo>
                  <a:lnTo>
                    <a:pt x="2611" y="684"/>
                  </a:lnTo>
                  <a:cubicBezTo>
                    <a:pt x="2596" y="699"/>
                    <a:pt x="2577" y="707"/>
                    <a:pt x="2559" y="707"/>
                  </a:cubicBezTo>
                  <a:cubicBezTo>
                    <a:pt x="2549" y="707"/>
                    <a:pt x="2539" y="704"/>
                    <a:pt x="2533" y="697"/>
                  </a:cubicBezTo>
                  <a:cubicBezTo>
                    <a:pt x="2485" y="660"/>
                    <a:pt x="2434" y="629"/>
                    <a:pt x="2379" y="609"/>
                  </a:cubicBezTo>
                  <a:cubicBezTo>
                    <a:pt x="2352" y="598"/>
                    <a:pt x="2335" y="571"/>
                    <a:pt x="2343" y="544"/>
                  </a:cubicBezTo>
                  <a:lnTo>
                    <a:pt x="2454" y="41"/>
                  </a:lnTo>
                  <a:cubicBezTo>
                    <a:pt x="2458" y="27"/>
                    <a:pt x="2451" y="14"/>
                    <a:pt x="2437" y="7"/>
                  </a:cubicBezTo>
                  <a:cubicBezTo>
                    <a:pt x="2431" y="0"/>
                    <a:pt x="2417" y="0"/>
                    <a:pt x="24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613;p28">
              <a:extLst>
                <a:ext uri="{FF2B5EF4-FFF2-40B4-BE49-F238E27FC236}">
                  <a16:creationId xmlns:a16="http://schemas.microsoft.com/office/drawing/2014/main" id="{60642DCA-B186-4E13-96A2-BED336BA2D35}"/>
                </a:ext>
              </a:extLst>
            </p:cNvPr>
            <p:cNvSpPr/>
            <p:nvPr/>
          </p:nvSpPr>
          <p:spPr>
            <a:xfrm>
              <a:off x="1701238" y="1311775"/>
              <a:ext cx="1187790" cy="2384034"/>
            </a:xfrm>
            <a:custGeom>
              <a:avLst/>
              <a:gdLst/>
              <a:ahLst/>
              <a:cxnLst/>
              <a:rect l="l" t="t" r="r" b="b"/>
              <a:pathLst>
                <a:path w="23466" h="47099" extrusionOk="0">
                  <a:moveTo>
                    <a:pt x="21266" y="0"/>
                  </a:moveTo>
                  <a:cubicBezTo>
                    <a:pt x="21096" y="0"/>
                    <a:pt x="20926" y="38"/>
                    <a:pt x="20797" y="112"/>
                  </a:cubicBezTo>
                  <a:lnTo>
                    <a:pt x="469" y="11849"/>
                  </a:lnTo>
                  <a:cubicBezTo>
                    <a:pt x="211" y="11998"/>
                    <a:pt x="0" y="12362"/>
                    <a:pt x="0" y="12658"/>
                  </a:cubicBezTo>
                  <a:lnTo>
                    <a:pt x="0" y="45446"/>
                  </a:lnTo>
                  <a:cubicBezTo>
                    <a:pt x="0" y="45741"/>
                    <a:pt x="211" y="46105"/>
                    <a:pt x="469" y="46255"/>
                  </a:cubicBezTo>
                  <a:lnTo>
                    <a:pt x="1731" y="46986"/>
                  </a:lnTo>
                  <a:cubicBezTo>
                    <a:pt x="1862" y="47061"/>
                    <a:pt x="2032" y="47098"/>
                    <a:pt x="2201" y="47098"/>
                  </a:cubicBezTo>
                  <a:cubicBezTo>
                    <a:pt x="2371" y="47098"/>
                    <a:pt x="2540" y="47061"/>
                    <a:pt x="2669" y="46986"/>
                  </a:cubicBezTo>
                  <a:lnTo>
                    <a:pt x="22996" y="35250"/>
                  </a:lnTo>
                  <a:cubicBezTo>
                    <a:pt x="23255" y="35101"/>
                    <a:pt x="23465" y="34737"/>
                    <a:pt x="23465" y="34437"/>
                  </a:cubicBezTo>
                  <a:lnTo>
                    <a:pt x="23465" y="1653"/>
                  </a:lnTo>
                  <a:cubicBezTo>
                    <a:pt x="23465" y="1353"/>
                    <a:pt x="23255" y="990"/>
                    <a:pt x="22996" y="840"/>
                  </a:cubicBezTo>
                  <a:lnTo>
                    <a:pt x="21735" y="112"/>
                  </a:lnTo>
                  <a:cubicBezTo>
                    <a:pt x="21606" y="38"/>
                    <a:pt x="21436" y="0"/>
                    <a:pt x="21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614;p28">
              <a:extLst>
                <a:ext uri="{FF2B5EF4-FFF2-40B4-BE49-F238E27FC236}">
                  <a16:creationId xmlns:a16="http://schemas.microsoft.com/office/drawing/2014/main" id="{A390FA00-C9FD-4017-8A2A-7D5046FF91EB}"/>
                </a:ext>
              </a:extLst>
            </p:cNvPr>
            <p:cNvSpPr/>
            <p:nvPr/>
          </p:nvSpPr>
          <p:spPr>
            <a:xfrm>
              <a:off x="1704629" y="1935942"/>
              <a:ext cx="456" cy="759"/>
            </a:xfrm>
            <a:custGeom>
              <a:avLst/>
              <a:gdLst/>
              <a:ahLst/>
              <a:cxnLst/>
              <a:rect l="l" t="t" r="r" b="b"/>
              <a:pathLst>
                <a:path w="9" h="15" extrusionOk="0">
                  <a:moveTo>
                    <a:pt x="1" y="14"/>
                  </a:moveTo>
                  <a:cubicBezTo>
                    <a:pt x="1" y="11"/>
                    <a:pt x="5" y="8"/>
                    <a:pt x="8" y="0"/>
                  </a:cubicBezTo>
                  <a:cubicBezTo>
                    <a:pt x="5" y="8"/>
                    <a:pt x="1" y="11"/>
                    <a:pt x="1" y="14"/>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615;p28">
              <a:extLst>
                <a:ext uri="{FF2B5EF4-FFF2-40B4-BE49-F238E27FC236}">
                  <a16:creationId xmlns:a16="http://schemas.microsoft.com/office/drawing/2014/main" id="{380A2C4C-B909-4189-A8C1-1E4E7641874B}"/>
                </a:ext>
              </a:extLst>
            </p:cNvPr>
            <p:cNvSpPr/>
            <p:nvPr/>
          </p:nvSpPr>
          <p:spPr>
            <a:xfrm>
              <a:off x="1702402" y="1936650"/>
              <a:ext cx="2278" cy="7238"/>
            </a:xfrm>
            <a:custGeom>
              <a:avLst/>
              <a:gdLst/>
              <a:ahLst/>
              <a:cxnLst/>
              <a:rect l="l" t="t" r="r" b="b"/>
              <a:pathLst>
                <a:path w="45" h="143" extrusionOk="0">
                  <a:moveTo>
                    <a:pt x="1" y="143"/>
                  </a:moveTo>
                  <a:cubicBezTo>
                    <a:pt x="11" y="96"/>
                    <a:pt x="24" y="48"/>
                    <a:pt x="45" y="0"/>
                  </a:cubicBezTo>
                  <a:cubicBezTo>
                    <a:pt x="24" y="48"/>
                    <a:pt x="11" y="96"/>
                    <a:pt x="1" y="143"/>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616;p28">
              <a:extLst>
                <a:ext uri="{FF2B5EF4-FFF2-40B4-BE49-F238E27FC236}">
                  <a16:creationId xmlns:a16="http://schemas.microsoft.com/office/drawing/2014/main" id="{428C6BA2-D4FC-46E1-9453-03CB7331B627}"/>
                </a:ext>
              </a:extLst>
            </p:cNvPr>
            <p:cNvSpPr/>
            <p:nvPr/>
          </p:nvSpPr>
          <p:spPr>
            <a:xfrm>
              <a:off x="1705034" y="1311775"/>
              <a:ext cx="1183994" cy="681716"/>
            </a:xfrm>
            <a:custGeom>
              <a:avLst/>
              <a:gdLst/>
              <a:ahLst/>
              <a:cxnLst/>
              <a:rect l="l" t="t" r="r" b="b"/>
              <a:pathLst>
                <a:path w="23391" h="13468" extrusionOk="0">
                  <a:moveTo>
                    <a:pt x="65" y="12196"/>
                  </a:moveTo>
                  <a:cubicBezTo>
                    <a:pt x="41" y="12240"/>
                    <a:pt x="17" y="12287"/>
                    <a:pt x="0" y="12331"/>
                  </a:cubicBezTo>
                  <a:cubicBezTo>
                    <a:pt x="19" y="12285"/>
                    <a:pt x="41" y="12240"/>
                    <a:pt x="66" y="12197"/>
                  </a:cubicBezTo>
                  <a:lnTo>
                    <a:pt x="66" y="12197"/>
                  </a:lnTo>
                  <a:lnTo>
                    <a:pt x="65" y="12196"/>
                  </a:lnTo>
                  <a:close/>
                  <a:moveTo>
                    <a:pt x="21191" y="0"/>
                  </a:moveTo>
                  <a:cubicBezTo>
                    <a:pt x="21021" y="0"/>
                    <a:pt x="20851" y="38"/>
                    <a:pt x="20722" y="112"/>
                  </a:cubicBezTo>
                  <a:lnTo>
                    <a:pt x="394" y="11846"/>
                  </a:lnTo>
                  <a:cubicBezTo>
                    <a:pt x="266" y="11921"/>
                    <a:pt x="150" y="12050"/>
                    <a:pt x="66" y="12197"/>
                  </a:cubicBezTo>
                  <a:lnTo>
                    <a:pt x="66" y="12197"/>
                  </a:lnTo>
                  <a:lnTo>
                    <a:pt x="2264" y="13467"/>
                  </a:lnTo>
                  <a:cubicBezTo>
                    <a:pt x="2349" y="13321"/>
                    <a:pt x="2465" y="13192"/>
                    <a:pt x="2594" y="13117"/>
                  </a:cubicBezTo>
                  <a:lnTo>
                    <a:pt x="22921" y="1381"/>
                  </a:lnTo>
                  <a:cubicBezTo>
                    <a:pt x="22996" y="1338"/>
                    <a:pt x="23067" y="1317"/>
                    <a:pt x="23130" y="1317"/>
                  </a:cubicBezTo>
                  <a:cubicBezTo>
                    <a:pt x="23284" y="1317"/>
                    <a:pt x="23390" y="1440"/>
                    <a:pt x="23390" y="1652"/>
                  </a:cubicBezTo>
                  <a:lnTo>
                    <a:pt x="23390" y="1652"/>
                  </a:lnTo>
                  <a:cubicBezTo>
                    <a:pt x="23390" y="1353"/>
                    <a:pt x="23180" y="989"/>
                    <a:pt x="22921" y="840"/>
                  </a:cubicBezTo>
                  <a:lnTo>
                    <a:pt x="21660" y="112"/>
                  </a:lnTo>
                  <a:cubicBezTo>
                    <a:pt x="21531" y="38"/>
                    <a:pt x="21361" y="0"/>
                    <a:pt x="21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617;p28">
              <a:extLst>
                <a:ext uri="{FF2B5EF4-FFF2-40B4-BE49-F238E27FC236}">
                  <a16:creationId xmlns:a16="http://schemas.microsoft.com/office/drawing/2014/main" id="{E6B20129-85D6-4412-A3E7-ED250521E96D}"/>
                </a:ext>
              </a:extLst>
            </p:cNvPr>
            <p:cNvSpPr/>
            <p:nvPr/>
          </p:nvSpPr>
          <p:spPr>
            <a:xfrm>
              <a:off x="1886904" y="1559093"/>
              <a:ext cx="909040" cy="1664556"/>
            </a:xfrm>
            <a:custGeom>
              <a:avLst/>
              <a:gdLst/>
              <a:ahLst/>
              <a:cxnLst/>
              <a:rect l="l" t="t" r="r" b="b"/>
              <a:pathLst>
                <a:path w="17959" h="32885" extrusionOk="0">
                  <a:moveTo>
                    <a:pt x="17742" y="1"/>
                  </a:moveTo>
                  <a:cubicBezTo>
                    <a:pt x="17689" y="1"/>
                    <a:pt x="17630" y="18"/>
                    <a:pt x="17567" y="54"/>
                  </a:cubicBezTo>
                  <a:lnTo>
                    <a:pt x="392" y="9972"/>
                  </a:lnTo>
                  <a:cubicBezTo>
                    <a:pt x="174" y="10097"/>
                    <a:pt x="1" y="10400"/>
                    <a:pt x="1" y="10648"/>
                  </a:cubicBezTo>
                  <a:lnTo>
                    <a:pt x="1" y="32604"/>
                  </a:lnTo>
                  <a:cubicBezTo>
                    <a:pt x="1" y="32783"/>
                    <a:pt x="88" y="32884"/>
                    <a:pt x="217" y="32884"/>
                  </a:cubicBezTo>
                  <a:cubicBezTo>
                    <a:pt x="269" y="32884"/>
                    <a:pt x="328" y="32868"/>
                    <a:pt x="392" y="32832"/>
                  </a:cubicBezTo>
                  <a:lnTo>
                    <a:pt x="17567" y="22915"/>
                  </a:lnTo>
                  <a:cubicBezTo>
                    <a:pt x="17782" y="22789"/>
                    <a:pt x="17958" y="22487"/>
                    <a:pt x="17958" y="22234"/>
                  </a:cubicBezTo>
                  <a:lnTo>
                    <a:pt x="17958" y="279"/>
                  </a:lnTo>
                  <a:cubicBezTo>
                    <a:pt x="17958" y="103"/>
                    <a:pt x="17870" y="1"/>
                    <a:pt x="17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618;p28">
              <a:extLst>
                <a:ext uri="{FF2B5EF4-FFF2-40B4-BE49-F238E27FC236}">
                  <a16:creationId xmlns:a16="http://schemas.microsoft.com/office/drawing/2014/main" id="{8B5F8B0E-A42A-4290-9DCE-8AC369A93CBA}"/>
                </a:ext>
              </a:extLst>
            </p:cNvPr>
            <p:cNvSpPr/>
            <p:nvPr/>
          </p:nvSpPr>
          <p:spPr>
            <a:xfrm>
              <a:off x="1701238" y="1929058"/>
              <a:ext cx="129631" cy="1766652"/>
            </a:xfrm>
            <a:custGeom>
              <a:avLst/>
              <a:gdLst/>
              <a:ahLst/>
              <a:cxnLst/>
              <a:rect l="l" t="t" r="r" b="b"/>
              <a:pathLst>
                <a:path w="2561" h="34902" extrusionOk="0">
                  <a:moveTo>
                    <a:pt x="140" y="1"/>
                  </a:moveTo>
                  <a:cubicBezTo>
                    <a:pt x="88" y="92"/>
                    <a:pt x="44" y="194"/>
                    <a:pt x="24" y="293"/>
                  </a:cubicBezTo>
                  <a:cubicBezTo>
                    <a:pt x="7" y="351"/>
                    <a:pt x="0" y="409"/>
                    <a:pt x="0" y="463"/>
                  </a:cubicBezTo>
                  <a:lnTo>
                    <a:pt x="3" y="33248"/>
                  </a:lnTo>
                  <a:cubicBezTo>
                    <a:pt x="3" y="33550"/>
                    <a:pt x="211" y="33910"/>
                    <a:pt x="469" y="34060"/>
                  </a:cubicBezTo>
                  <a:lnTo>
                    <a:pt x="1731" y="34791"/>
                  </a:lnTo>
                  <a:cubicBezTo>
                    <a:pt x="1765" y="34808"/>
                    <a:pt x="1798" y="34825"/>
                    <a:pt x="1836" y="34839"/>
                  </a:cubicBezTo>
                  <a:cubicBezTo>
                    <a:pt x="1853" y="34845"/>
                    <a:pt x="1874" y="34852"/>
                    <a:pt x="1894" y="34859"/>
                  </a:cubicBezTo>
                  <a:cubicBezTo>
                    <a:pt x="1931" y="34869"/>
                    <a:pt x="1972" y="34880"/>
                    <a:pt x="2013" y="34886"/>
                  </a:cubicBezTo>
                  <a:cubicBezTo>
                    <a:pt x="2074" y="34896"/>
                    <a:pt x="2138" y="34901"/>
                    <a:pt x="2202" y="34901"/>
                  </a:cubicBezTo>
                  <a:cubicBezTo>
                    <a:pt x="2265" y="34901"/>
                    <a:pt x="2329" y="34896"/>
                    <a:pt x="2390" y="34886"/>
                  </a:cubicBezTo>
                  <a:cubicBezTo>
                    <a:pt x="2421" y="34880"/>
                    <a:pt x="2451" y="34872"/>
                    <a:pt x="2482" y="34866"/>
                  </a:cubicBezTo>
                  <a:cubicBezTo>
                    <a:pt x="2509" y="34859"/>
                    <a:pt x="2536" y="34849"/>
                    <a:pt x="2561" y="34839"/>
                  </a:cubicBezTo>
                  <a:lnTo>
                    <a:pt x="2561" y="34839"/>
                  </a:lnTo>
                  <a:cubicBezTo>
                    <a:pt x="2524" y="34850"/>
                    <a:pt x="2490" y="34856"/>
                    <a:pt x="2457" y="34856"/>
                  </a:cubicBezTo>
                  <a:cubicBezTo>
                    <a:pt x="2304" y="34856"/>
                    <a:pt x="2200" y="34733"/>
                    <a:pt x="2200" y="34519"/>
                  </a:cubicBezTo>
                  <a:lnTo>
                    <a:pt x="2200" y="1735"/>
                  </a:lnTo>
                  <a:cubicBezTo>
                    <a:pt x="2200" y="1585"/>
                    <a:pt x="2255" y="1418"/>
                    <a:pt x="2339" y="1272"/>
                  </a:cubicBezTo>
                  <a:lnTo>
                    <a:pt x="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619;p28">
              <a:extLst>
                <a:ext uri="{FF2B5EF4-FFF2-40B4-BE49-F238E27FC236}">
                  <a16:creationId xmlns:a16="http://schemas.microsoft.com/office/drawing/2014/main" id="{B168293F-A0B0-45F7-9610-7B225226ABBB}"/>
                </a:ext>
              </a:extLst>
            </p:cNvPr>
            <p:cNvSpPr/>
            <p:nvPr/>
          </p:nvSpPr>
          <p:spPr>
            <a:xfrm>
              <a:off x="2026153" y="3270882"/>
              <a:ext cx="106550" cy="150283"/>
            </a:xfrm>
            <a:custGeom>
              <a:avLst/>
              <a:gdLst/>
              <a:ahLst/>
              <a:cxnLst/>
              <a:rect l="l" t="t" r="r" b="b"/>
              <a:pathLst>
                <a:path w="2105" h="2969" extrusionOk="0">
                  <a:moveTo>
                    <a:pt x="1098" y="1"/>
                  </a:moveTo>
                  <a:cubicBezTo>
                    <a:pt x="1051" y="1"/>
                    <a:pt x="990" y="58"/>
                    <a:pt x="962" y="143"/>
                  </a:cubicBezTo>
                  <a:lnTo>
                    <a:pt x="727" y="921"/>
                  </a:lnTo>
                  <a:cubicBezTo>
                    <a:pt x="711" y="969"/>
                    <a:pt x="683" y="1016"/>
                    <a:pt x="650" y="1040"/>
                  </a:cubicBezTo>
                  <a:lnTo>
                    <a:pt x="119" y="1451"/>
                  </a:lnTo>
                  <a:cubicBezTo>
                    <a:pt x="34" y="1517"/>
                    <a:pt x="0" y="1672"/>
                    <a:pt x="61" y="1717"/>
                  </a:cubicBezTo>
                  <a:lnTo>
                    <a:pt x="446" y="1996"/>
                  </a:lnTo>
                  <a:cubicBezTo>
                    <a:pt x="469" y="2013"/>
                    <a:pt x="479" y="2050"/>
                    <a:pt x="476" y="2098"/>
                  </a:cubicBezTo>
                  <a:lnTo>
                    <a:pt x="385" y="2856"/>
                  </a:lnTo>
                  <a:cubicBezTo>
                    <a:pt x="376" y="2928"/>
                    <a:pt x="405" y="2969"/>
                    <a:pt x="446" y="2969"/>
                  </a:cubicBezTo>
                  <a:cubicBezTo>
                    <a:pt x="473" y="2969"/>
                    <a:pt x="504" y="2951"/>
                    <a:pt x="534" y="2914"/>
                  </a:cubicBezTo>
                  <a:lnTo>
                    <a:pt x="1010" y="2308"/>
                  </a:lnTo>
                  <a:cubicBezTo>
                    <a:pt x="1035" y="2271"/>
                    <a:pt x="1068" y="2250"/>
                    <a:pt x="1097" y="2250"/>
                  </a:cubicBezTo>
                  <a:cubicBezTo>
                    <a:pt x="1100" y="2250"/>
                    <a:pt x="1102" y="2251"/>
                    <a:pt x="1105" y="2251"/>
                  </a:cubicBezTo>
                  <a:lnTo>
                    <a:pt x="1577" y="2312"/>
                  </a:lnTo>
                  <a:cubicBezTo>
                    <a:pt x="1579" y="2312"/>
                    <a:pt x="1581" y="2312"/>
                    <a:pt x="1583" y="2312"/>
                  </a:cubicBezTo>
                  <a:cubicBezTo>
                    <a:pt x="1657" y="2312"/>
                    <a:pt x="1740" y="2180"/>
                    <a:pt x="1727" y="2080"/>
                  </a:cubicBezTo>
                  <a:lnTo>
                    <a:pt x="1635" y="1428"/>
                  </a:lnTo>
                  <a:cubicBezTo>
                    <a:pt x="1632" y="1387"/>
                    <a:pt x="1642" y="1336"/>
                    <a:pt x="1666" y="1288"/>
                  </a:cubicBezTo>
                  <a:lnTo>
                    <a:pt x="2050" y="568"/>
                  </a:lnTo>
                  <a:cubicBezTo>
                    <a:pt x="2105" y="468"/>
                    <a:pt x="2084" y="362"/>
                    <a:pt x="2018" y="362"/>
                  </a:cubicBezTo>
                  <a:cubicBezTo>
                    <a:pt x="2010" y="362"/>
                    <a:pt x="2001" y="364"/>
                    <a:pt x="1992" y="367"/>
                  </a:cubicBezTo>
                  <a:lnTo>
                    <a:pt x="1462" y="571"/>
                  </a:lnTo>
                  <a:cubicBezTo>
                    <a:pt x="1453" y="575"/>
                    <a:pt x="1444" y="576"/>
                    <a:pt x="1436" y="576"/>
                  </a:cubicBezTo>
                  <a:cubicBezTo>
                    <a:pt x="1415" y="576"/>
                    <a:pt x="1397" y="563"/>
                    <a:pt x="1387" y="541"/>
                  </a:cubicBezTo>
                  <a:lnTo>
                    <a:pt x="1149" y="37"/>
                  </a:lnTo>
                  <a:cubicBezTo>
                    <a:pt x="1138" y="12"/>
                    <a:pt x="1119" y="1"/>
                    <a:pt x="1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620;p28">
              <a:extLst>
                <a:ext uri="{FF2B5EF4-FFF2-40B4-BE49-F238E27FC236}">
                  <a16:creationId xmlns:a16="http://schemas.microsoft.com/office/drawing/2014/main" id="{ECE1B825-3005-47C3-9B0D-D414B4DA2871}"/>
                </a:ext>
              </a:extLst>
            </p:cNvPr>
            <p:cNvSpPr/>
            <p:nvPr/>
          </p:nvSpPr>
          <p:spPr>
            <a:xfrm>
              <a:off x="2161758" y="3192576"/>
              <a:ext cx="106600" cy="150283"/>
            </a:xfrm>
            <a:custGeom>
              <a:avLst/>
              <a:gdLst/>
              <a:ahLst/>
              <a:cxnLst/>
              <a:rect l="l" t="t" r="r" b="b"/>
              <a:pathLst>
                <a:path w="2106" h="2969" extrusionOk="0">
                  <a:moveTo>
                    <a:pt x="1099" y="1"/>
                  </a:moveTo>
                  <a:cubicBezTo>
                    <a:pt x="1052" y="1"/>
                    <a:pt x="991" y="58"/>
                    <a:pt x="965" y="142"/>
                  </a:cubicBezTo>
                  <a:lnTo>
                    <a:pt x="728" y="922"/>
                  </a:lnTo>
                  <a:cubicBezTo>
                    <a:pt x="711" y="969"/>
                    <a:pt x="684" y="1016"/>
                    <a:pt x="649" y="1040"/>
                  </a:cubicBezTo>
                  <a:lnTo>
                    <a:pt x="119" y="1452"/>
                  </a:lnTo>
                  <a:cubicBezTo>
                    <a:pt x="34" y="1517"/>
                    <a:pt x="0" y="1672"/>
                    <a:pt x="61" y="1717"/>
                  </a:cubicBezTo>
                  <a:lnTo>
                    <a:pt x="446" y="1996"/>
                  </a:lnTo>
                  <a:cubicBezTo>
                    <a:pt x="469" y="2013"/>
                    <a:pt x="480" y="2050"/>
                    <a:pt x="476" y="2098"/>
                  </a:cubicBezTo>
                  <a:lnTo>
                    <a:pt x="384" y="2856"/>
                  </a:lnTo>
                  <a:cubicBezTo>
                    <a:pt x="376" y="2928"/>
                    <a:pt x="405" y="2969"/>
                    <a:pt x="446" y="2969"/>
                  </a:cubicBezTo>
                  <a:cubicBezTo>
                    <a:pt x="473" y="2969"/>
                    <a:pt x="504" y="2951"/>
                    <a:pt x="534" y="2913"/>
                  </a:cubicBezTo>
                  <a:lnTo>
                    <a:pt x="1010" y="2309"/>
                  </a:lnTo>
                  <a:cubicBezTo>
                    <a:pt x="1035" y="2271"/>
                    <a:pt x="1069" y="2251"/>
                    <a:pt x="1098" y="2251"/>
                  </a:cubicBezTo>
                  <a:cubicBezTo>
                    <a:pt x="1101" y="2251"/>
                    <a:pt x="1103" y="2251"/>
                    <a:pt x="1105" y="2251"/>
                  </a:cubicBezTo>
                  <a:lnTo>
                    <a:pt x="1577" y="2312"/>
                  </a:lnTo>
                  <a:cubicBezTo>
                    <a:pt x="1579" y="2312"/>
                    <a:pt x="1581" y="2312"/>
                    <a:pt x="1583" y="2312"/>
                  </a:cubicBezTo>
                  <a:cubicBezTo>
                    <a:pt x="1659" y="2312"/>
                    <a:pt x="1740" y="2180"/>
                    <a:pt x="1727" y="2080"/>
                  </a:cubicBezTo>
                  <a:lnTo>
                    <a:pt x="1638" y="1428"/>
                  </a:lnTo>
                  <a:cubicBezTo>
                    <a:pt x="1632" y="1387"/>
                    <a:pt x="1643" y="1336"/>
                    <a:pt x="1666" y="1289"/>
                  </a:cubicBezTo>
                  <a:lnTo>
                    <a:pt x="2050" y="568"/>
                  </a:lnTo>
                  <a:cubicBezTo>
                    <a:pt x="2105" y="468"/>
                    <a:pt x="2084" y="362"/>
                    <a:pt x="2018" y="362"/>
                  </a:cubicBezTo>
                  <a:cubicBezTo>
                    <a:pt x="2010" y="362"/>
                    <a:pt x="2002" y="364"/>
                    <a:pt x="1993" y="367"/>
                  </a:cubicBezTo>
                  <a:lnTo>
                    <a:pt x="1462" y="571"/>
                  </a:lnTo>
                  <a:cubicBezTo>
                    <a:pt x="1453" y="575"/>
                    <a:pt x="1445" y="576"/>
                    <a:pt x="1437" y="576"/>
                  </a:cubicBezTo>
                  <a:cubicBezTo>
                    <a:pt x="1415" y="576"/>
                    <a:pt x="1397" y="563"/>
                    <a:pt x="1387" y="541"/>
                  </a:cubicBezTo>
                  <a:lnTo>
                    <a:pt x="1149" y="37"/>
                  </a:lnTo>
                  <a:cubicBezTo>
                    <a:pt x="1138" y="12"/>
                    <a:pt x="111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621;p28">
              <a:extLst>
                <a:ext uri="{FF2B5EF4-FFF2-40B4-BE49-F238E27FC236}">
                  <a16:creationId xmlns:a16="http://schemas.microsoft.com/office/drawing/2014/main" id="{BA5A0808-EFF1-44F6-B782-1FFC344B8CC6}"/>
                </a:ext>
              </a:extLst>
            </p:cNvPr>
            <p:cNvSpPr/>
            <p:nvPr/>
          </p:nvSpPr>
          <p:spPr>
            <a:xfrm>
              <a:off x="2297312" y="3114271"/>
              <a:ext cx="106600" cy="150283"/>
            </a:xfrm>
            <a:custGeom>
              <a:avLst/>
              <a:gdLst/>
              <a:ahLst/>
              <a:cxnLst/>
              <a:rect l="l" t="t" r="r" b="b"/>
              <a:pathLst>
                <a:path w="2106" h="2969" extrusionOk="0">
                  <a:moveTo>
                    <a:pt x="1100" y="1"/>
                  </a:moveTo>
                  <a:cubicBezTo>
                    <a:pt x="1053" y="1"/>
                    <a:pt x="993" y="58"/>
                    <a:pt x="967" y="143"/>
                  </a:cubicBezTo>
                  <a:lnTo>
                    <a:pt x="729" y="922"/>
                  </a:lnTo>
                  <a:cubicBezTo>
                    <a:pt x="711" y="969"/>
                    <a:pt x="685" y="1016"/>
                    <a:pt x="650" y="1041"/>
                  </a:cubicBezTo>
                  <a:lnTo>
                    <a:pt x="120" y="1452"/>
                  </a:lnTo>
                  <a:cubicBezTo>
                    <a:pt x="35" y="1517"/>
                    <a:pt x="1" y="1673"/>
                    <a:pt x="62" y="1717"/>
                  </a:cubicBezTo>
                  <a:lnTo>
                    <a:pt x="446" y="1995"/>
                  </a:lnTo>
                  <a:cubicBezTo>
                    <a:pt x="470" y="2013"/>
                    <a:pt x="484" y="2050"/>
                    <a:pt x="477" y="2097"/>
                  </a:cubicBezTo>
                  <a:lnTo>
                    <a:pt x="385" y="2856"/>
                  </a:lnTo>
                  <a:cubicBezTo>
                    <a:pt x="377" y="2928"/>
                    <a:pt x="406" y="2969"/>
                    <a:pt x="447" y="2969"/>
                  </a:cubicBezTo>
                  <a:cubicBezTo>
                    <a:pt x="474" y="2969"/>
                    <a:pt x="506" y="2951"/>
                    <a:pt x="535" y="2913"/>
                  </a:cubicBezTo>
                  <a:lnTo>
                    <a:pt x="1011" y="2309"/>
                  </a:lnTo>
                  <a:cubicBezTo>
                    <a:pt x="1036" y="2271"/>
                    <a:pt x="1070" y="2251"/>
                    <a:pt x="1100" y="2251"/>
                  </a:cubicBezTo>
                  <a:cubicBezTo>
                    <a:pt x="1102" y="2251"/>
                    <a:pt x="1104" y="2251"/>
                    <a:pt x="1106" y="2251"/>
                  </a:cubicBezTo>
                  <a:lnTo>
                    <a:pt x="1579" y="2312"/>
                  </a:lnTo>
                  <a:cubicBezTo>
                    <a:pt x="1581" y="2312"/>
                    <a:pt x="1582" y="2312"/>
                    <a:pt x="1584" y="2312"/>
                  </a:cubicBezTo>
                  <a:cubicBezTo>
                    <a:pt x="1661" y="2312"/>
                    <a:pt x="1745" y="2181"/>
                    <a:pt x="1728" y="2081"/>
                  </a:cubicBezTo>
                  <a:lnTo>
                    <a:pt x="1640" y="1428"/>
                  </a:lnTo>
                  <a:cubicBezTo>
                    <a:pt x="1633" y="1388"/>
                    <a:pt x="1643" y="1336"/>
                    <a:pt x="1667" y="1289"/>
                  </a:cubicBezTo>
                  <a:lnTo>
                    <a:pt x="2051" y="568"/>
                  </a:lnTo>
                  <a:cubicBezTo>
                    <a:pt x="2106" y="468"/>
                    <a:pt x="2085" y="363"/>
                    <a:pt x="2022" y="363"/>
                  </a:cubicBezTo>
                  <a:cubicBezTo>
                    <a:pt x="2014" y="363"/>
                    <a:pt x="2006" y="364"/>
                    <a:pt x="1997" y="368"/>
                  </a:cubicBezTo>
                  <a:lnTo>
                    <a:pt x="1463" y="572"/>
                  </a:lnTo>
                  <a:cubicBezTo>
                    <a:pt x="1455" y="575"/>
                    <a:pt x="1447" y="577"/>
                    <a:pt x="1440" y="577"/>
                  </a:cubicBezTo>
                  <a:cubicBezTo>
                    <a:pt x="1418" y="577"/>
                    <a:pt x="1398" y="564"/>
                    <a:pt x="1388" y="541"/>
                  </a:cubicBezTo>
                  <a:lnTo>
                    <a:pt x="1150" y="37"/>
                  </a:lnTo>
                  <a:cubicBezTo>
                    <a:pt x="1139" y="12"/>
                    <a:pt x="1121" y="1"/>
                    <a:pt x="1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622;p28">
              <a:extLst>
                <a:ext uri="{FF2B5EF4-FFF2-40B4-BE49-F238E27FC236}">
                  <a16:creationId xmlns:a16="http://schemas.microsoft.com/office/drawing/2014/main" id="{B053C378-BC10-41E8-A442-D1807DA06675}"/>
                </a:ext>
              </a:extLst>
            </p:cNvPr>
            <p:cNvSpPr/>
            <p:nvPr/>
          </p:nvSpPr>
          <p:spPr>
            <a:xfrm>
              <a:off x="2432967" y="3036016"/>
              <a:ext cx="106550" cy="150283"/>
            </a:xfrm>
            <a:custGeom>
              <a:avLst/>
              <a:gdLst/>
              <a:ahLst/>
              <a:cxnLst/>
              <a:rect l="l" t="t" r="r" b="b"/>
              <a:pathLst>
                <a:path w="2105" h="2969" extrusionOk="0">
                  <a:moveTo>
                    <a:pt x="1098" y="1"/>
                  </a:moveTo>
                  <a:cubicBezTo>
                    <a:pt x="1052" y="1"/>
                    <a:pt x="992" y="58"/>
                    <a:pt x="966" y="142"/>
                  </a:cubicBezTo>
                  <a:lnTo>
                    <a:pt x="727" y="921"/>
                  </a:lnTo>
                  <a:cubicBezTo>
                    <a:pt x="711" y="968"/>
                    <a:pt x="683" y="1016"/>
                    <a:pt x="650" y="1040"/>
                  </a:cubicBezTo>
                  <a:lnTo>
                    <a:pt x="119" y="1451"/>
                  </a:lnTo>
                  <a:cubicBezTo>
                    <a:pt x="34" y="1515"/>
                    <a:pt x="0" y="1672"/>
                    <a:pt x="62" y="1716"/>
                  </a:cubicBezTo>
                  <a:lnTo>
                    <a:pt x="446" y="1995"/>
                  </a:lnTo>
                  <a:cubicBezTo>
                    <a:pt x="470" y="2012"/>
                    <a:pt x="483" y="2049"/>
                    <a:pt x="476" y="2097"/>
                  </a:cubicBezTo>
                  <a:lnTo>
                    <a:pt x="385" y="2855"/>
                  </a:lnTo>
                  <a:cubicBezTo>
                    <a:pt x="376" y="2927"/>
                    <a:pt x="405" y="2968"/>
                    <a:pt x="446" y="2968"/>
                  </a:cubicBezTo>
                  <a:cubicBezTo>
                    <a:pt x="473" y="2968"/>
                    <a:pt x="504" y="2951"/>
                    <a:pt x="534" y="2913"/>
                  </a:cubicBezTo>
                  <a:lnTo>
                    <a:pt x="1010" y="2308"/>
                  </a:lnTo>
                  <a:cubicBezTo>
                    <a:pt x="1039" y="2270"/>
                    <a:pt x="1070" y="2249"/>
                    <a:pt x="1099" y="2249"/>
                  </a:cubicBezTo>
                  <a:cubicBezTo>
                    <a:pt x="1101" y="2249"/>
                    <a:pt x="1103" y="2250"/>
                    <a:pt x="1105" y="2250"/>
                  </a:cubicBezTo>
                  <a:lnTo>
                    <a:pt x="1578" y="2311"/>
                  </a:lnTo>
                  <a:cubicBezTo>
                    <a:pt x="1579" y="2311"/>
                    <a:pt x="1581" y="2311"/>
                    <a:pt x="1583" y="2311"/>
                  </a:cubicBezTo>
                  <a:cubicBezTo>
                    <a:pt x="1660" y="2311"/>
                    <a:pt x="1744" y="2180"/>
                    <a:pt x="1727" y="2080"/>
                  </a:cubicBezTo>
                  <a:lnTo>
                    <a:pt x="1639" y="1427"/>
                  </a:lnTo>
                  <a:cubicBezTo>
                    <a:pt x="1632" y="1387"/>
                    <a:pt x="1642" y="1335"/>
                    <a:pt x="1666" y="1288"/>
                  </a:cubicBezTo>
                  <a:lnTo>
                    <a:pt x="2050" y="567"/>
                  </a:lnTo>
                  <a:cubicBezTo>
                    <a:pt x="2105" y="467"/>
                    <a:pt x="2084" y="362"/>
                    <a:pt x="2021" y="362"/>
                  </a:cubicBezTo>
                  <a:cubicBezTo>
                    <a:pt x="2013" y="362"/>
                    <a:pt x="2005" y="363"/>
                    <a:pt x="1996" y="367"/>
                  </a:cubicBezTo>
                  <a:lnTo>
                    <a:pt x="1462" y="571"/>
                  </a:lnTo>
                  <a:cubicBezTo>
                    <a:pt x="1454" y="574"/>
                    <a:pt x="1446" y="576"/>
                    <a:pt x="1438" y="576"/>
                  </a:cubicBezTo>
                  <a:cubicBezTo>
                    <a:pt x="1417" y="576"/>
                    <a:pt x="1397" y="563"/>
                    <a:pt x="1387" y="540"/>
                  </a:cubicBezTo>
                  <a:lnTo>
                    <a:pt x="1149" y="37"/>
                  </a:lnTo>
                  <a:cubicBezTo>
                    <a:pt x="1138" y="12"/>
                    <a:pt x="1119" y="1"/>
                    <a:pt x="109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623;p28">
              <a:extLst>
                <a:ext uri="{FF2B5EF4-FFF2-40B4-BE49-F238E27FC236}">
                  <a16:creationId xmlns:a16="http://schemas.microsoft.com/office/drawing/2014/main" id="{284DD19E-D00B-4355-BA1A-BD5F0BDC657A}"/>
                </a:ext>
              </a:extLst>
            </p:cNvPr>
            <p:cNvSpPr/>
            <p:nvPr/>
          </p:nvSpPr>
          <p:spPr>
            <a:xfrm>
              <a:off x="2568572" y="2957710"/>
              <a:ext cx="106600" cy="150233"/>
            </a:xfrm>
            <a:custGeom>
              <a:avLst/>
              <a:gdLst/>
              <a:ahLst/>
              <a:cxnLst/>
              <a:rect l="l" t="t" r="r" b="b"/>
              <a:pathLst>
                <a:path w="2106" h="2968" extrusionOk="0">
                  <a:moveTo>
                    <a:pt x="1099" y="1"/>
                  </a:moveTo>
                  <a:cubicBezTo>
                    <a:pt x="1052" y="1"/>
                    <a:pt x="991" y="57"/>
                    <a:pt x="965" y="142"/>
                  </a:cubicBezTo>
                  <a:lnTo>
                    <a:pt x="728" y="921"/>
                  </a:lnTo>
                  <a:cubicBezTo>
                    <a:pt x="714" y="968"/>
                    <a:pt x="684" y="1016"/>
                    <a:pt x="650" y="1040"/>
                  </a:cubicBezTo>
                  <a:lnTo>
                    <a:pt x="119" y="1451"/>
                  </a:lnTo>
                  <a:cubicBezTo>
                    <a:pt x="34" y="1515"/>
                    <a:pt x="0" y="1672"/>
                    <a:pt x="61" y="1716"/>
                  </a:cubicBezTo>
                  <a:lnTo>
                    <a:pt x="446" y="1995"/>
                  </a:lnTo>
                  <a:cubicBezTo>
                    <a:pt x="469" y="2012"/>
                    <a:pt x="483" y="2049"/>
                    <a:pt x="476" y="2097"/>
                  </a:cubicBezTo>
                  <a:lnTo>
                    <a:pt x="384" y="2855"/>
                  </a:lnTo>
                  <a:cubicBezTo>
                    <a:pt x="376" y="2927"/>
                    <a:pt x="405" y="2968"/>
                    <a:pt x="446" y="2968"/>
                  </a:cubicBezTo>
                  <a:cubicBezTo>
                    <a:pt x="473" y="2968"/>
                    <a:pt x="504" y="2951"/>
                    <a:pt x="534" y="2913"/>
                  </a:cubicBezTo>
                  <a:lnTo>
                    <a:pt x="1010" y="2308"/>
                  </a:lnTo>
                  <a:cubicBezTo>
                    <a:pt x="1038" y="2270"/>
                    <a:pt x="1070" y="2249"/>
                    <a:pt x="1099" y="2249"/>
                  </a:cubicBezTo>
                  <a:cubicBezTo>
                    <a:pt x="1101" y="2249"/>
                    <a:pt x="1103" y="2250"/>
                    <a:pt x="1105" y="2250"/>
                  </a:cubicBezTo>
                  <a:lnTo>
                    <a:pt x="1581" y="2311"/>
                  </a:lnTo>
                  <a:cubicBezTo>
                    <a:pt x="1583" y="2311"/>
                    <a:pt x="1585" y="2311"/>
                    <a:pt x="1587" y="2311"/>
                  </a:cubicBezTo>
                  <a:cubicBezTo>
                    <a:pt x="1660" y="2311"/>
                    <a:pt x="1744" y="2179"/>
                    <a:pt x="1727" y="2080"/>
                  </a:cubicBezTo>
                  <a:lnTo>
                    <a:pt x="1639" y="1427"/>
                  </a:lnTo>
                  <a:cubicBezTo>
                    <a:pt x="1632" y="1386"/>
                    <a:pt x="1643" y="1335"/>
                    <a:pt x="1666" y="1288"/>
                  </a:cubicBezTo>
                  <a:lnTo>
                    <a:pt x="2051" y="567"/>
                  </a:lnTo>
                  <a:cubicBezTo>
                    <a:pt x="2105" y="467"/>
                    <a:pt x="2084" y="362"/>
                    <a:pt x="2021" y="362"/>
                  </a:cubicBezTo>
                  <a:cubicBezTo>
                    <a:pt x="2013" y="362"/>
                    <a:pt x="2005" y="363"/>
                    <a:pt x="1996" y="367"/>
                  </a:cubicBezTo>
                  <a:lnTo>
                    <a:pt x="1466" y="571"/>
                  </a:lnTo>
                  <a:cubicBezTo>
                    <a:pt x="1457" y="574"/>
                    <a:pt x="1448" y="576"/>
                    <a:pt x="1440" y="576"/>
                  </a:cubicBezTo>
                  <a:cubicBezTo>
                    <a:pt x="1417" y="576"/>
                    <a:pt x="1397" y="562"/>
                    <a:pt x="1387" y="540"/>
                  </a:cubicBezTo>
                  <a:lnTo>
                    <a:pt x="1149" y="37"/>
                  </a:lnTo>
                  <a:cubicBezTo>
                    <a:pt x="1138" y="12"/>
                    <a:pt x="111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624;p28">
              <a:extLst>
                <a:ext uri="{FF2B5EF4-FFF2-40B4-BE49-F238E27FC236}">
                  <a16:creationId xmlns:a16="http://schemas.microsoft.com/office/drawing/2014/main" id="{E2A0B744-2389-4F86-88F1-E91B4E06317C}"/>
                </a:ext>
              </a:extLst>
            </p:cNvPr>
            <p:cNvSpPr/>
            <p:nvPr/>
          </p:nvSpPr>
          <p:spPr>
            <a:xfrm>
              <a:off x="2503174" y="2200925"/>
              <a:ext cx="210164" cy="494685"/>
            </a:xfrm>
            <a:custGeom>
              <a:avLst/>
              <a:gdLst/>
              <a:ahLst/>
              <a:cxnLst/>
              <a:rect l="l" t="t" r="r" b="b"/>
              <a:pathLst>
                <a:path w="4152" h="9773" extrusionOk="0">
                  <a:moveTo>
                    <a:pt x="240" y="1"/>
                  </a:moveTo>
                  <a:cubicBezTo>
                    <a:pt x="156" y="1"/>
                    <a:pt x="76" y="8"/>
                    <a:pt x="0" y="22"/>
                  </a:cubicBezTo>
                  <a:lnTo>
                    <a:pt x="510" y="2629"/>
                  </a:lnTo>
                  <a:lnTo>
                    <a:pt x="2071" y="4326"/>
                  </a:lnTo>
                  <a:lnTo>
                    <a:pt x="426" y="8253"/>
                  </a:lnTo>
                  <a:lnTo>
                    <a:pt x="1003" y="9772"/>
                  </a:lnTo>
                  <a:cubicBezTo>
                    <a:pt x="1003" y="9772"/>
                    <a:pt x="4151" y="4292"/>
                    <a:pt x="3950" y="3915"/>
                  </a:cubicBezTo>
                  <a:cubicBezTo>
                    <a:pt x="3751" y="3541"/>
                    <a:pt x="2489" y="1419"/>
                    <a:pt x="1819" y="790"/>
                  </a:cubicBezTo>
                  <a:cubicBezTo>
                    <a:pt x="1178" y="185"/>
                    <a:pt x="656" y="1"/>
                    <a:pt x="240" y="1"/>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625;p28">
              <a:extLst>
                <a:ext uri="{FF2B5EF4-FFF2-40B4-BE49-F238E27FC236}">
                  <a16:creationId xmlns:a16="http://schemas.microsoft.com/office/drawing/2014/main" id="{02C3995F-92CB-4709-823B-DE9B48ECE9DC}"/>
                </a:ext>
              </a:extLst>
            </p:cNvPr>
            <p:cNvSpPr/>
            <p:nvPr/>
          </p:nvSpPr>
          <p:spPr>
            <a:xfrm>
              <a:off x="2464603" y="2194193"/>
              <a:ext cx="260427" cy="429844"/>
            </a:xfrm>
            <a:custGeom>
              <a:avLst/>
              <a:gdLst/>
              <a:ahLst/>
              <a:cxnLst/>
              <a:rect l="l" t="t" r="r" b="b"/>
              <a:pathLst>
                <a:path w="5145" h="8492" extrusionOk="0">
                  <a:moveTo>
                    <a:pt x="651" y="1"/>
                  </a:moveTo>
                  <a:cubicBezTo>
                    <a:pt x="274" y="1"/>
                    <a:pt x="0" y="49"/>
                    <a:pt x="0" y="49"/>
                  </a:cubicBezTo>
                  <a:lnTo>
                    <a:pt x="1272" y="2762"/>
                  </a:lnTo>
                  <a:lnTo>
                    <a:pt x="2744" y="4520"/>
                  </a:lnTo>
                  <a:lnTo>
                    <a:pt x="1582" y="7553"/>
                  </a:lnTo>
                  <a:lnTo>
                    <a:pt x="2564" y="8491"/>
                  </a:lnTo>
                  <a:cubicBezTo>
                    <a:pt x="2564" y="8491"/>
                    <a:pt x="3485" y="6907"/>
                    <a:pt x="3931" y="6030"/>
                  </a:cubicBezTo>
                  <a:cubicBezTo>
                    <a:pt x="4624" y="4666"/>
                    <a:pt x="4788" y="4388"/>
                    <a:pt x="4893" y="4098"/>
                  </a:cubicBezTo>
                  <a:cubicBezTo>
                    <a:pt x="5039" y="3684"/>
                    <a:pt x="5145" y="3538"/>
                    <a:pt x="4808" y="3062"/>
                  </a:cubicBezTo>
                  <a:cubicBezTo>
                    <a:pt x="4472" y="2582"/>
                    <a:pt x="2428" y="475"/>
                    <a:pt x="1888" y="230"/>
                  </a:cubicBezTo>
                  <a:cubicBezTo>
                    <a:pt x="1483" y="47"/>
                    <a:pt x="1019" y="1"/>
                    <a:pt x="651"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626;p28">
              <a:extLst>
                <a:ext uri="{FF2B5EF4-FFF2-40B4-BE49-F238E27FC236}">
                  <a16:creationId xmlns:a16="http://schemas.microsoft.com/office/drawing/2014/main" id="{6F07CA6B-E186-4F9F-95AE-EE8090F6C190}"/>
                </a:ext>
              </a:extLst>
            </p:cNvPr>
            <p:cNvSpPr/>
            <p:nvPr/>
          </p:nvSpPr>
          <p:spPr>
            <a:xfrm>
              <a:off x="2464603" y="2194294"/>
              <a:ext cx="254758" cy="429743"/>
            </a:xfrm>
            <a:custGeom>
              <a:avLst/>
              <a:gdLst/>
              <a:ahLst/>
              <a:cxnLst/>
              <a:rect l="l" t="t" r="r" b="b"/>
              <a:pathLst>
                <a:path w="5033" h="8490" extrusionOk="0">
                  <a:moveTo>
                    <a:pt x="647" y="0"/>
                  </a:moveTo>
                  <a:cubicBezTo>
                    <a:pt x="283" y="0"/>
                    <a:pt x="14" y="44"/>
                    <a:pt x="0" y="47"/>
                  </a:cubicBezTo>
                  <a:cubicBezTo>
                    <a:pt x="72" y="44"/>
                    <a:pt x="140" y="44"/>
                    <a:pt x="208" y="44"/>
                  </a:cubicBezTo>
                  <a:cubicBezTo>
                    <a:pt x="1711" y="44"/>
                    <a:pt x="1718" y="663"/>
                    <a:pt x="1844" y="2254"/>
                  </a:cubicBezTo>
                  <a:cubicBezTo>
                    <a:pt x="1861" y="2481"/>
                    <a:pt x="1877" y="2927"/>
                    <a:pt x="1891" y="3501"/>
                  </a:cubicBezTo>
                  <a:lnTo>
                    <a:pt x="2744" y="4518"/>
                  </a:lnTo>
                  <a:lnTo>
                    <a:pt x="1949" y="6592"/>
                  </a:lnTo>
                  <a:cubicBezTo>
                    <a:pt x="1955" y="7041"/>
                    <a:pt x="1963" y="7490"/>
                    <a:pt x="1966" y="7918"/>
                  </a:cubicBezTo>
                  <a:lnTo>
                    <a:pt x="2564" y="8489"/>
                  </a:lnTo>
                  <a:cubicBezTo>
                    <a:pt x="2564" y="8489"/>
                    <a:pt x="3485" y="6905"/>
                    <a:pt x="3931" y="6028"/>
                  </a:cubicBezTo>
                  <a:cubicBezTo>
                    <a:pt x="4624" y="4664"/>
                    <a:pt x="4788" y="4386"/>
                    <a:pt x="4893" y="4096"/>
                  </a:cubicBezTo>
                  <a:cubicBezTo>
                    <a:pt x="4968" y="3882"/>
                    <a:pt x="5032" y="3743"/>
                    <a:pt x="5032" y="3594"/>
                  </a:cubicBezTo>
                  <a:cubicBezTo>
                    <a:pt x="5032" y="3448"/>
                    <a:pt x="4971" y="3294"/>
                    <a:pt x="4808" y="3060"/>
                  </a:cubicBezTo>
                  <a:cubicBezTo>
                    <a:pt x="4472" y="2580"/>
                    <a:pt x="2428" y="473"/>
                    <a:pt x="1888" y="228"/>
                  </a:cubicBezTo>
                  <a:cubicBezTo>
                    <a:pt x="1480" y="44"/>
                    <a:pt x="1014" y="0"/>
                    <a:pt x="647"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627;p28">
              <a:extLst>
                <a:ext uri="{FF2B5EF4-FFF2-40B4-BE49-F238E27FC236}">
                  <a16:creationId xmlns:a16="http://schemas.microsoft.com/office/drawing/2014/main" id="{4E3A0A60-834D-47E8-AE54-3804FA84A1EB}"/>
                </a:ext>
              </a:extLst>
            </p:cNvPr>
            <p:cNvSpPr/>
            <p:nvPr/>
          </p:nvSpPr>
          <p:spPr>
            <a:xfrm>
              <a:off x="2195621" y="3644289"/>
              <a:ext cx="71624" cy="135503"/>
            </a:xfrm>
            <a:custGeom>
              <a:avLst/>
              <a:gdLst/>
              <a:ahLst/>
              <a:cxnLst/>
              <a:rect l="l" t="t" r="r" b="b"/>
              <a:pathLst>
                <a:path w="1415" h="2677" extrusionOk="0">
                  <a:moveTo>
                    <a:pt x="1415" y="1"/>
                  </a:moveTo>
                  <a:lnTo>
                    <a:pt x="1" y="252"/>
                  </a:lnTo>
                  <a:lnTo>
                    <a:pt x="1" y="2676"/>
                  </a:lnTo>
                  <a:lnTo>
                    <a:pt x="1415" y="2425"/>
                  </a:lnTo>
                  <a:lnTo>
                    <a:pt x="1415"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628;p28">
              <a:extLst>
                <a:ext uri="{FF2B5EF4-FFF2-40B4-BE49-F238E27FC236}">
                  <a16:creationId xmlns:a16="http://schemas.microsoft.com/office/drawing/2014/main" id="{EB29056F-C063-4040-BF70-969440D623F0}"/>
                </a:ext>
              </a:extLst>
            </p:cNvPr>
            <p:cNvSpPr/>
            <p:nvPr/>
          </p:nvSpPr>
          <p:spPr>
            <a:xfrm>
              <a:off x="2488697" y="3494410"/>
              <a:ext cx="75268" cy="140818"/>
            </a:xfrm>
            <a:custGeom>
              <a:avLst/>
              <a:gdLst/>
              <a:ahLst/>
              <a:cxnLst/>
              <a:rect l="l" t="t" r="r" b="b"/>
              <a:pathLst>
                <a:path w="1487" h="2782" extrusionOk="0">
                  <a:moveTo>
                    <a:pt x="1487" y="1"/>
                  </a:moveTo>
                  <a:lnTo>
                    <a:pt x="1" y="214"/>
                  </a:lnTo>
                  <a:lnTo>
                    <a:pt x="1" y="2781"/>
                  </a:lnTo>
                  <a:lnTo>
                    <a:pt x="1418" y="2577"/>
                  </a:lnTo>
                  <a:lnTo>
                    <a:pt x="1487"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629;p28">
              <a:extLst>
                <a:ext uri="{FF2B5EF4-FFF2-40B4-BE49-F238E27FC236}">
                  <a16:creationId xmlns:a16="http://schemas.microsoft.com/office/drawing/2014/main" id="{96FEB27E-CB5F-4D07-9A34-DD5D1F4B310E}"/>
                </a:ext>
              </a:extLst>
            </p:cNvPr>
            <p:cNvSpPr/>
            <p:nvPr/>
          </p:nvSpPr>
          <p:spPr>
            <a:xfrm>
              <a:off x="2176740" y="2703660"/>
              <a:ext cx="396335" cy="1019032"/>
            </a:xfrm>
            <a:custGeom>
              <a:avLst/>
              <a:gdLst/>
              <a:ahLst/>
              <a:cxnLst/>
              <a:rect l="l" t="t" r="r" b="b"/>
              <a:pathLst>
                <a:path w="7830" h="20132" extrusionOk="0">
                  <a:moveTo>
                    <a:pt x="7405" y="0"/>
                  </a:moveTo>
                  <a:lnTo>
                    <a:pt x="575" y="1496"/>
                  </a:lnTo>
                  <a:cubicBezTo>
                    <a:pt x="575" y="2850"/>
                    <a:pt x="479" y="10727"/>
                    <a:pt x="479" y="10727"/>
                  </a:cubicBezTo>
                  <a:cubicBezTo>
                    <a:pt x="445" y="11121"/>
                    <a:pt x="71" y="11879"/>
                    <a:pt x="44" y="13286"/>
                  </a:cubicBezTo>
                  <a:cubicBezTo>
                    <a:pt x="0" y="15326"/>
                    <a:pt x="313" y="20056"/>
                    <a:pt x="313" y="20056"/>
                  </a:cubicBezTo>
                  <a:cubicBezTo>
                    <a:pt x="313" y="20056"/>
                    <a:pt x="496" y="20131"/>
                    <a:pt x="797" y="20131"/>
                  </a:cubicBezTo>
                  <a:cubicBezTo>
                    <a:pt x="1078" y="20131"/>
                    <a:pt x="1460" y="20065"/>
                    <a:pt x="1890" y="19811"/>
                  </a:cubicBezTo>
                  <a:cubicBezTo>
                    <a:pt x="1890" y="19811"/>
                    <a:pt x="3002" y="12845"/>
                    <a:pt x="3257" y="10788"/>
                  </a:cubicBezTo>
                  <a:cubicBezTo>
                    <a:pt x="3478" y="8993"/>
                    <a:pt x="4348" y="4747"/>
                    <a:pt x="4348" y="4747"/>
                  </a:cubicBezTo>
                  <a:lnTo>
                    <a:pt x="5324" y="9914"/>
                  </a:lnTo>
                  <a:cubicBezTo>
                    <a:pt x="5324" y="9914"/>
                    <a:pt x="5062" y="11009"/>
                    <a:pt x="5147" y="12196"/>
                  </a:cubicBezTo>
                  <a:cubicBezTo>
                    <a:pt x="5215" y="13113"/>
                    <a:pt x="6075" y="17625"/>
                    <a:pt x="6075" y="17625"/>
                  </a:cubicBezTo>
                  <a:cubicBezTo>
                    <a:pt x="6075" y="17625"/>
                    <a:pt x="6294" y="17734"/>
                    <a:pt x="6663" y="17734"/>
                  </a:cubicBezTo>
                  <a:cubicBezTo>
                    <a:pt x="6938" y="17734"/>
                    <a:pt x="7297" y="17673"/>
                    <a:pt x="7711" y="17462"/>
                  </a:cubicBezTo>
                  <a:cubicBezTo>
                    <a:pt x="7711" y="17462"/>
                    <a:pt x="7796" y="10132"/>
                    <a:pt x="7809" y="9275"/>
                  </a:cubicBezTo>
                  <a:cubicBezTo>
                    <a:pt x="7829" y="8296"/>
                    <a:pt x="7405" y="0"/>
                    <a:pt x="74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630;p28">
              <a:extLst>
                <a:ext uri="{FF2B5EF4-FFF2-40B4-BE49-F238E27FC236}">
                  <a16:creationId xmlns:a16="http://schemas.microsoft.com/office/drawing/2014/main" id="{2FAE3516-ACB5-4961-A4BA-0E3D66B6D260}"/>
                </a:ext>
              </a:extLst>
            </p:cNvPr>
            <p:cNvSpPr/>
            <p:nvPr/>
          </p:nvSpPr>
          <p:spPr>
            <a:xfrm>
              <a:off x="2175677" y="3721329"/>
              <a:ext cx="186070" cy="205861"/>
            </a:xfrm>
            <a:custGeom>
              <a:avLst/>
              <a:gdLst/>
              <a:ahLst/>
              <a:cxnLst/>
              <a:rect l="l" t="t" r="r" b="b"/>
              <a:pathLst>
                <a:path w="3676" h="4067" extrusionOk="0">
                  <a:moveTo>
                    <a:pt x="1828" y="0"/>
                  </a:moveTo>
                  <a:cubicBezTo>
                    <a:pt x="1822" y="0"/>
                    <a:pt x="1816" y="1"/>
                    <a:pt x="1809" y="2"/>
                  </a:cubicBezTo>
                  <a:lnTo>
                    <a:pt x="1809" y="206"/>
                  </a:lnTo>
                  <a:cubicBezTo>
                    <a:pt x="1812" y="362"/>
                    <a:pt x="1310" y="492"/>
                    <a:pt x="1102" y="522"/>
                  </a:cubicBezTo>
                  <a:cubicBezTo>
                    <a:pt x="1032" y="531"/>
                    <a:pt x="963" y="536"/>
                    <a:pt x="897" y="536"/>
                  </a:cubicBezTo>
                  <a:cubicBezTo>
                    <a:pt x="666" y="536"/>
                    <a:pt x="474" y="480"/>
                    <a:pt x="395" y="406"/>
                  </a:cubicBezTo>
                  <a:lnTo>
                    <a:pt x="395" y="253"/>
                  </a:lnTo>
                  <a:cubicBezTo>
                    <a:pt x="393" y="253"/>
                    <a:pt x="392" y="253"/>
                    <a:pt x="390" y="253"/>
                  </a:cubicBezTo>
                  <a:cubicBezTo>
                    <a:pt x="307" y="253"/>
                    <a:pt x="237" y="537"/>
                    <a:pt x="174" y="793"/>
                  </a:cubicBezTo>
                  <a:cubicBezTo>
                    <a:pt x="95" y="1096"/>
                    <a:pt x="1" y="1440"/>
                    <a:pt x="119" y="1711"/>
                  </a:cubicBezTo>
                  <a:cubicBezTo>
                    <a:pt x="188" y="1862"/>
                    <a:pt x="293" y="1984"/>
                    <a:pt x="392" y="2110"/>
                  </a:cubicBezTo>
                  <a:cubicBezTo>
                    <a:pt x="561" y="2331"/>
                    <a:pt x="715" y="2576"/>
                    <a:pt x="748" y="2871"/>
                  </a:cubicBezTo>
                  <a:cubicBezTo>
                    <a:pt x="762" y="3001"/>
                    <a:pt x="756" y="3133"/>
                    <a:pt x="776" y="3262"/>
                  </a:cubicBezTo>
                  <a:cubicBezTo>
                    <a:pt x="847" y="3701"/>
                    <a:pt x="1167" y="4000"/>
                    <a:pt x="1608" y="4051"/>
                  </a:cubicBezTo>
                  <a:cubicBezTo>
                    <a:pt x="1694" y="4061"/>
                    <a:pt x="1786" y="4066"/>
                    <a:pt x="1881" y="4066"/>
                  </a:cubicBezTo>
                  <a:cubicBezTo>
                    <a:pt x="2420" y="4066"/>
                    <a:pt x="3075" y="3898"/>
                    <a:pt x="3530" y="3514"/>
                  </a:cubicBezTo>
                  <a:cubicBezTo>
                    <a:pt x="3676" y="3391"/>
                    <a:pt x="3645" y="2973"/>
                    <a:pt x="3560" y="2833"/>
                  </a:cubicBezTo>
                  <a:cubicBezTo>
                    <a:pt x="3475" y="2698"/>
                    <a:pt x="3227" y="2524"/>
                    <a:pt x="3118" y="2405"/>
                  </a:cubicBezTo>
                  <a:cubicBezTo>
                    <a:pt x="2662" y="1909"/>
                    <a:pt x="2493" y="1756"/>
                    <a:pt x="2292" y="1297"/>
                  </a:cubicBezTo>
                  <a:cubicBezTo>
                    <a:pt x="2170" y="1018"/>
                    <a:pt x="2112" y="869"/>
                    <a:pt x="2047" y="617"/>
                  </a:cubicBezTo>
                  <a:cubicBezTo>
                    <a:pt x="2003" y="454"/>
                    <a:pt x="1983" y="359"/>
                    <a:pt x="1962" y="233"/>
                  </a:cubicBezTo>
                  <a:cubicBezTo>
                    <a:pt x="1937" y="71"/>
                    <a:pt x="1895" y="0"/>
                    <a:pt x="1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631;p28">
              <a:extLst>
                <a:ext uri="{FF2B5EF4-FFF2-40B4-BE49-F238E27FC236}">
                  <a16:creationId xmlns:a16="http://schemas.microsoft.com/office/drawing/2014/main" id="{B4847933-0CFD-4BD3-9661-09D1F2784C44}"/>
                </a:ext>
              </a:extLst>
            </p:cNvPr>
            <p:cNvSpPr/>
            <p:nvPr/>
          </p:nvSpPr>
          <p:spPr>
            <a:xfrm>
              <a:off x="2461870" y="3602630"/>
              <a:ext cx="273841" cy="120875"/>
            </a:xfrm>
            <a:custGeom>
              <a:avLst/>
              <a:gdLst/>
              <a:ahLst/>
              <a:cxnLst/>
              <a:rect l="l" t="t" r="r" b="b"/>
              <a:pathLst>
                <a:path w="5410" h="2388" extrusionOk="0">
                  <a:moveTo>
                    <a:pt x="1973" y="0"/>
                  </a:moveTo>
                  <a:cubicBezTo>
                    <a:pt x="1970" y="0"/>
                    <a:pt x="1966" y="1"/>
                    <a:pt x="1962" y="1"/>
                  </a:cubicBezTo>
                  <a:lnTo>
                    <a:pt x="1956" y="221"/>
                  </a:lnTo>
                  <a:cubicBezTo>
                    <a:pt x="1744" y="366"/>
                    <a:pt x="1369" y="445"/>
                    <a:pt x="1054" y="445"/>
                  </a:cubicBezTo>
                  <a:cubicBezTo>
                    <a:pt x="812" y="445"/>
                    <a:pt x="605" y="399"/>
                    <a:pt x="531" y="300"/>
                  </a:cubicBezTo>
                  <a:lnTo>
                    <a:pt x="531" y="160"/>
                  </a:lnTo>
                  <a:cubicBezTo>
                    <a:pt x="531" y="160"/>
                    <a:pt x="530" y="160"/>
                    <a:pt x="530" y="160"/>
                  </a:cubicBezTo>
                  <a:cubicBezTo>
                    <a:pt x="397" y="160"/>
                    <a:pt x="289" y="801"/>
                    <a:pt x="197" y="1214"/>
                  </a:cubicBezTo>
                  <a:cubicBezTo>
                    <a:pt x="116" y="1596"/>
                    <a:pt x="1" y="2041"/>
                    <a:pt x="289" y="2190"/>
                  </a:cubicBezTo>
                  <a:cubicBezTo>
                    <a:pt x="386" y="2240"/>
                    <a:pt x="532" y="2259"/>
                    <a:pt x="699" y="2259"/>
                  </a:cubicBezTo>
                  <a:cubicBezTo>
                    <a:pt x="1031" y="2259"/>
                    <a:pt x="1443" y="2183"/>
                    <a:pt x="1703" y="2123"/>
                  </a:cubicBezTo>
                  <a:cubicBezTo>
                    <a:pt x="1752" y="2111"/>
                    <a:pt x="1803" y="2106"/>
                    <a:pt x="1857" y="2106"/>
                  </a:cubicBezTo>
                  <a:cubicBezTo>
                    <a:pt x="2247" y="2106"/>
                    <a:pt x="2775" y="2363"/>
                    <a:pt x="3193" y="2384"/>
                  </a:cubicBezTo>
                  <a:cubicBezTo>
                    <a:pt x="3252" y="2386"/>
                    <a:pt x="3310" y="2388"/>
                    <a:pt x="3368" y="2388"/>
                  </a:cubicBezTo>
                  <a:cubicBezTo>
                    <a:pt x="4163" y="2388"/>
                    <a:pt x="4814" y="2136"/>
                    <a:pt x="5093" y="1898"/>
                  </a:cubicBezTo>
                  <a:cubicBezTo>
                    <a:pt x="5396" y="1643"/>
                    <a:pt x="5409" y="1290"/>
                    <a:pt x="5117" y="1211"/>
                  </a:cubicBezTo>
                  <a:cubicBezTo>
                    <a:pt x="4651" y="1082"/>
                    <a:pt x="3621" y="854"/>
                    <a:pt x="3091" y="684"/>
                  </a:cubicBezTo>
                  <a:cubicBezTo>
                    <a:pt x="2775" y="582"/>
                    <a:pt x="2455" y="409"/>
                    <a:pt x="2257" y="232"/>
                  </a:cubicBezTo>
                  <a:cubicBezTo>
                    <a:pt x="2103" y="93"/>
                    <a:pt x="2043" y="0"/>
                    <a:pt x="1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632;p28">
              <a:extLst>
                <a:ext uri="{FF2B5EF4-FFF2-40B4-BE49-F238E27FC236}">
                  <a16:creationId xmlns:a16="http://schemas.microsoft.com/office/drawing/2014/main" id="{0BF9B109-6C81-4ABB-A478-C53A69AA413C}"/>
                </a:ext>
              </a:extLst>
            </p:cNvPr>
            <p:cNvSpPr/>
            <p:nvPr/>
          </p:nvSpPr>
          <p:spPr>
            <a:xfrm>
              <a:off x="2391309" y="2839923"/>
              <a:ext cx="99868" cy="345414"/>
            </a:xfrm>
            <a:custGeom>
              <a:avLst/>
              <a:gdLst/>
              <a:ahLst/>
              <a:cxnLst/>
              <a:rect l="l" t="t" r="r" b="b"/>
              <a:pathLst>
                <a:path w="1973" h="6824" extrusionOk="0">
                  <a:moveTo>
                    <a:pt x="1972" y="1"/>
                  </a:moveTo>
                  <a:cubicBezTo>
                    <a:pt x="1133" y="963"/>
                    <a:pt x="0" y="1479"/>
                    <a:pt x="0" y="1479"/>
                  </a:cubicBezTo>
                  <a:lnTo>
                    <a:pt x="1010" y="6824"/>
                  </a:lnTo>
                  <a:lnTo>
                    <a:pt x="463" y="1643"/>
                  </a:lnTo>
                  <a:cubicBezTo>
                    <a:pt x="1591" y="783"/>
                    <a:pt x="1972" y="1"/>
                    <a:pt x="19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633;p28">
              <a:extLst>
                <a:ext uri="{FF2B5EF4-FFF2-40B4-BE49-F238E27FC236}">
                  <a16:creationId xmlns:a16="http://schemas.microsoft.com/office/drawing/2014/main" id="{A25D5E79-2355-4748-8545-A1F5DEB24060}"/>
                </a:ext>
              </a:extLst>
            </p:cNvPr>
            <p:cNvSpPr/>
            <p:nvPr/>
          </p:nvSpPr>
          <p:spPr>
            <a:xfrm>
              <a:off x="2223359" y="2209885"/>
              <a:ext cx="334582" cy="584683"/>
            </a:xfrm>
            <a:custGeom>
              <a:avLst/>
              <a:gdLst/>
              <a:ahLst/>
              <a:cxnLst/>
              <a:rect l="l" t="t" r="r" b="b"/>
              <a:pathLst>
                <a:path w="6610" h="11551" extrusionOk="0">
                  <a:moveTo>
                    <a:pt x="4514" y="1"/>
                  </a:moveTo>
                  <a:cubicBezTo>
                    <a:pt x="4406" y="1"/>
                    <a:pt x="4293" y="8"/>
                    <a:pt x="4175" y="22"/>
                  </a:cubicBezTo>
                  <a:lnTo>
                    <a:pt x="2108" y="447"/>
                  </a:lnTo>
                  <a:cubicBezTo>
                    <a:pt x="1625" y="647"/>
                    <a:pt x="653" y="977"/>
                    <a:pt x="435" y="1977"/>
                  </a:cubicBezTo>
                  <a:cubicBezTo>
                    <a:pt x="173" y="3176"/>
                    <a:pt x="89" y="5699"/>
                    <a:pt x="89" y="5699"/>
                  </a:cubicBezTo>
                  <a:lnTo>
                    <a:pt x="0" y="11299"/>
                  </a:lnTo>
                  <a:cubicBezTo>
                    <a:pt x="291" y="11460"/>
                    <a:pt x="811" y="11551"/>
                    <a:pt x="1453" y="11551"/>
                  </a:cubicBezTo>
                  <a:cubicBezTo>
                    <a:pt x="2970" y="11551"/>
                    <a:pt x="5167" y="11041"/>
                    <a:pt x="6610" y="9735"/>
                  </a:cubicBezTo>
                  <a:cubicBezTo>
                    <a:pt x="6610" y="9735"/>
                    <a:pt x="6357" y="3071"/>
                    <a:pt x="6357" y="2027"/>
                  </a:cubicBezTo>
                  <a:cubicBezTo>
                    <a:pt x="6357" y="1061"/>
                    <a:pt x="5859" y="1"/>
                    <a:pt x="4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634;p28">
              <a:extLst>
                <a:ext uri="{FF2B5EF4-FFF2-40B4-BE49-F238E27FC236}">
                  <a16:creationId xmlns:a16="http://schemas.microsoft.com/office/drawing/2014/main" id="{6A21671E-E756-4193-AA3E-3CEC56F821B1}"/>
                </a:ext>
              </a:extLst>
            </p:cNvPr>
            <p:cNvSpPr/>
            <p:nvPr/>
          </p:nvSpPr>
          <p:spPr>
            <a:xfrm>
              <a:off x="2433625" y="2196471"/>
              <a:ext cx="132213" cy="590858"/>
            </a:xfrm>
            <a:custGeom>
              <a:avLst/>
              <a:gdLst/>
              <a:ahLst/>
              <a:cxnLst/>
              <a:rect l="l" t="t" r="r" b="b"/>
              <a:pathLst>
                <a:path w="2612" h="11673" extrusionOk="0">
                  <a:moveTo>
                    <a:pt x="823" y="1"/>
                  </a:moveTo>
                  <a:cubicBezTo>
                    <a:pt x="587" y="1"/>
                    <a:pt x="315" y="16"/>
                    <a:pt x="0" y="45"/>
                  </a:cubicBezTo>
                  <a:lnTo>
                    <a:pt x="0" y="181"/>
                  </a:lnTo>
                  <a:cubicBezTo>
                    <a:pt x="0" y="181"/>
                    <a:pt x="718" y="626"/>
                    <a:pt x="915" y="1436"/>
                  </a:cubicBezTo>
                  <a:cubicBezTo>
                    <a:pt x="1109" y="2248"/>
                    <a:pt x="1139" y="11673"/>
                    <a:pt x="1139" y="11673"/>
                  </a:cubicBezTo>
                  <a:cubicBezTo>
                    <a:pt x="1139" y="11673"/>
                    <a:pt x="2142" y="11312"/>
                    <a:pt x="2611" y="10860"/>
                  </a:cubicBezTo>
                  <a:cubicBezTo>
                    <a:pt x="2611" y="10860"/>
                    <a:pt x="2550" y="3425"/>
                    <a:pt x="2456" y="2211"/>
                  </a:cubicBezTo>
                  <a:cubicBezTo>
                    <a:pt x="2329" y="621"/>
                    <a:pt x="2324" y="1"/>
                    <a:pt x="8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635;p28">
              <a:extLst>
                <a:ext uri="{FF2B5EF4-FFF2-40B4-BE49-F238E27FC236}">
                  <a16:creationId xmlns:a16="http://schemas.microsoft.com/office/drawing/2014/main" id="{25ED3A9F-C1D6-4E41-8F48-83B7D50DA2BF}"/>
                </a:ext>
              </a:extLst>
            </p:cNvPr>
            <p:cNvSpPr/>
            <p:nvPr/>
          </p:nvSpPr>
          <p:spPr>
            <a:xfrm>
              <a:off x="2191166" y="2220767"/>
              <a:ext cx="191233" cy="603917"/>
            </a:xfrm>
            <a:custGeom>
              <a:avLst/>
              <a:gdLst/>
              <a:ahLst/>
              <a:cxnLst/>
              <a:rect l="l" t="t" r="r" b="b"/>
              <a:pathLst>
                <a:path w="3778" h="11931" extrusionOk="0">
                  <a:moveTo>
                    <a:pt x="2322" y="0"/>
                  </a:moveTo>
                  <a:cubicBezTo>
                    <a:pt x="2322" y="0"/>
                    <a:pt x="2322" y="0"/>
                    <a:pt x="2322" y="0"/>
                  </a:cubicBezTo>
                  <a:cubicBezTo>
                    <a:pt x="2322" y="0"/>
                    <a:pt x="1442" y="340"/>
                    <a:pt x="731" y="748"/>
                  </a:cubicBezTo>
                  <a:cubicBezTo>
                    <a:pt x="343" y="976"/>
                    <a:pt x="58" y="2594"/>
                    <a:pt x="28" y="3815"/>
                  </a:cubicBezTo>
                  <a:cubicBezTo>
                    <a:pt x="1" y="4879"/>
                    <a:pt x="167" y="11696"/>
                    <a:pt x="167" y="11696"/>
                  </a:cubicBezTo>
                  <a:cubicBezTo>
                    <a:pt x="577" y="11869"/>
                    <a:pt x="1057" y="11931"/>
                    <a:pt x="1530" y="11931"/>
                  </a:cubicBezTo>
                  <a:cubicBezTo>
                    <a:pt x="2673" y="11931"/>
                    <a:pt x="3778" y="11574"/>
                    <a:pt x="3778" y="11574"/>
                  </a:cubicBezTo>
                  <a:cubicBezTo>
                    <a:pt x="3778" y="11574"/>
                    <a:pt x="3682" y="6671"/>
                    <a:pt x="3668" y="3849"/>
                  </a:cubicBezTo>
                  <a:cubicBezTo>
                    <a:pt x="3655" y="594"/>
                    <a:pt x="2329" y="0"/>
                    <a:pt x="2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636;p28">
              <a:extLst>
                <a:ext uri="{FF2B5EF4-FFF2-40B4-BE49-F238E27FC236}">
                  <a16:creationId xmlns:a16="http://schemas.microsoft.com/office/drawing/2014/main" id="{0DCA5993-CDD9-4ED2-9DCE-92E93B4BB3A6}"/>
                </a:ext>
              </a:extLst>
            </p:cNvPr>
            <p:cNvSpPr/>
            <p:nvPr/>
          </p:nvSpPr>
          <p:spPr>
            <a:xfrm>
              <a:off x="2301108" y="2312487"/>
              <a:ext cx="56135" cy="176098"/>
            </a:xfrm>
            <a:custGeom>
              <a:avLst/>
              <a:gdLst/>
              <a:ahLst/>
              <a:cxnLst/>
              <a:rect l="l" t="t" r="r" b="b"/>
              <a:pathLst>
                <a:path w="1109" h="3479" extrusionOk="0">
                  <a:moveTo>
                    <a:pt x="1" y="0"/>
                  </a:moveTo>
                  <a:lnTo>
                    <a:pt x="481" y="721"/>
                  </a:lnTo>
                  <a:lnTo>
                    <a:pt x="140" y="1591"/>
                  </a:lnTo>
                  <a:lnTo>
                    <a:pt x="1109" y="3479"/>
                  </a:lnTo>
                  <a:lnTo>
                    <a:pt x="1109" y="3479"/>
                  </a:lnTo>
                  <a:lnTo>
                    <a:pt x="304" y="1565"/>
                  </a:lnTo>
                  <a:lnTo>
                    <a:pt x="610" y="647"/>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637;p28">
              <a:extLst>
                <a:ext uri="{FF2B5EF4-FFF2-40B4-BE49-F238E27FC236}">
                  <a16:creationId xmlns:a16="http://schemas.microsoft.com/office/drawing/2014/main" id="{412807B2-F57B-4AF3-A72C-A6403F405B7C}"/>
                </a:ext>
              </a:extLst>
            </p:cNvPr>
            <p:cNvSpPr/>
            <p:nvPr/>
          </p:nvSpPr>
          <p:spPr>
            <a:xfrm>
              <a:off x="2501959" y="2261717"/>
              <a:ext cx="37406" cy="194877"/>
            </a:xfrm>
            <a:custGeom>
              <a:avLst/>
              <a:gdLst/>
              <a:ahLst/>
              <a:cxnLst/>
              <a:rect l="l" t="t" r="r" b="b"/>
              <a:pathLst>
                <a:path w="739" h="3850" extrusionOk="0">
                  <a:moveTo>
                    <a:pt x="340" y="1"/>
                  </a:moveTo>
                  <a:lnTo>
                    <a:pt x="82" y="898"/>
                  </a:lnTo>
                  <a:lnTo>
                    <a:pt x="572" y="1455"/>
                  </a:lnTo>
                  <a:lnTo>
                    <a:pt x="1" y="3849"/>
                  </a:lnTo>
                  <a:lnTo>
                    <a:pt x="738" y="1402"/>
                  </a:lnTo>
                  <a:lnTo>
                    <a:pt x="208" y="806"/>
                  </a:lnTo>
                  <a:lnTo>
                    <a:pt x="3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638;p28">
              <a:extLst>
                <a:ext uri="{FF2B5EF4-FFF2-40B4-BE49-F238E27FC236}">
                  <a16:creationId xmlns:a16="http://schemas.microsoft.com/office/drawing/2014/main" id="{38283436-EF22-4894-A79A-004AA7C025E5}"/>
                </a:ext>
              </a:extLst>
            </p:cNvPr>
            <p:cNvSpPr/>
            <p:nvPr/>
          </p:nvSpPr>
          <p:spPr>
            <a:xfrm>
              <a:off x="2347423" y="1876466"/>
              <a:ext cx="197105" cy="200142"/>
            </a:xfrm>
            <a:custGeom>
              <a:avLst/>
              <a:gdLst/>
              <a:ahLst/>
              <a:cxnLst/>
              <a:rect l="l" t="t" r="r" b="b"/>
              <a:pathLst>
                <a:path w="3894" h="3954" extrusionOk="0">
                  <a:moveTo>
                    <a:pt x="2285" y="0"/>
                  </a:moveTo>
                  <a:cubicBezTo>
                    <a:pt x="2175" y="0"/>
                    <a:pt x="2063" y="10"/>
                    <a:pt x="1948" y="30"/>
                  </a:cubicBezTo>
                  <a:cubicBezTo>
                    <a:pt x="871" y="221"/>
                    <a:pt x="1" y="1247"/>
                    <a:pt x="1" y="2322"/>
                  </a:cubicBezTo>
                  <a:cubicBezTo>
                    <a:pt x="1" y="3279"/>
                    <a:pt x="693" y="3953"/>
                    <a:pt x="1606" y="3953"/>
                  </a:cubicBezTo>
                  <a:cubicBezTo>
                    <a:pt x="1717" y="3953"/>
                    <a:pt x="1832" y="3943"/>
                    <a:pt x="1948" y="3923"/>
                  </a:cubicBezTo>
                  <a:cubicBezTo>
                    <a:pt x="3023" y="3733"/>
                    <a:pt x="3893" y="2709"/>
                    <a:pt x="3893" y="1635"/>
                  </a:cubicBezTo>
                  <a:cubicBezTo>
                    <a:pt x="3893" y="675"/>
                    <a:pt x="3199" y="0"/>
                    <a:pt x="22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639;p28">
              <a:extLst>
                <a:ext uri="{FF2B5EF4-FFF2-40B4-BE49-F238E27FC236}">
                  <a16:creationId xmlns:a16="http://schemas.microsoft.com/office/drawing/2014/main" id="{F2ABF89A-F73B-44FC-87B3-8BA04543A5E9}"/>
                </a:ext>
              </a:extLst>
            </p:cNvPr>
            <p:cNvSpPr/>
            <p:nvPr/>
          </p:nvSpPr>
          <p:spPr>
            <a:xfrm>
              <a:off x="2275647" y="2076558"/>
              <a:ext cx="42063" cy="95718"/>
            </a:xfrm>
            <a:custGeom>
              <a:avLst/>
              <a:gdLst/>
              <a:ahLst/>
              <a:cxnLst/>
              <a:rect l="l" t="t" r="r" b="b"/>
              <a:pathLst>
                <a:path w="831" h="1891" extrusionOk="0">
                  <a:moveTo>
                    <a:pt x="0" y="1"/>
                  </a:moveTo>
                  <a:cubicBezTo>
                    <a:pt x="0" y="1"/>
                    <a:pt x="317" y="1424"/>
                    <a:pt x="443" y="1646"/>
                  </a:cubicBezTo>
                  <a:cubicBezTo>
                    <a:pt x="568" y="1867"/>
                    <a:pt x="830" y="1890"/>
                    <a:pt x="830" y="1890"/>
                  </a:cubicBezTo>
                  <a:lnTo>
                    <a:pt x="810" y="853"/>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640;p28">
              <a:extLst>
                <a:ext uri="{FF2B5EF4-FFF2-40B4-BE49-F238E27FC236}">
                  <a16:creationId xmlns:a16="http://schemas.microsoft.com/office/drawing/2014/main" id="{4FAC1095-D468-4C39-BC8E-2E6471F09DDA}"/>
                </a:ext>
              </a:extLst>
            </p:cNvPr>
            <p:cNvSpPr/>
            <p:nvPr/>
          </p:nvSpPr>
          <p:spPr>
            <a:xfrm>
              <a:off x="2252110" y="1965553"/>
              <a:ext cx="53756" cy="111055"/>
            </a:xfrm>
            <a:custGeom>
              <a:avLst/>
              <a:gdLst/>
              <a:ahLst/>
              <a:cxnLst/>
              <a:rect l="l" t="t" r="r" b="b"/>
              <a:pathLst>
                <a:path w="1062" h="2194" extrusionOk="0">
                  <a:moveTo>
                    <a:pt x="864" y="0"/>
                  </a:moveTo>
                  <a:cubicBezTo>
                    <a:pt x="864" y="0"/>
                    <a:pt x="523" y="4"/>
                    <a:pt x="258" y="320"/>
                  </a:cubicBezTo>
                  <a:cubicBezTo>
                    <a:pt x="0" y="633"/>
                    <a:pt x="143" y="1439"/>
                    <a:pt x="465" y="2194"/>
                  </a:cubicBezTo>
                  <a:lnTo>
                    <a:pt x="1061" y="2156"/>
                  </a:lnTo>
                  <a:lnTo>
                    <a:pt x="86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641;p28">
              <a:extLst>
                <a:ext uri="{FF2B5EF4-FFF2-40B4-BE49-F238E27FC236}">
                  <a16:creationId xmlns:a16="http://schemas.microsoft.com/office/drawing/2014/main" id="{3E113417-C622-41B8-8D51-1828E5D1F614}"/>
                </a:ext>
              </a:extLst>
            </p:cNvPr>
            <p:cNvSpPr/>
            <p:nvPr/>
          </p:nvSpPr>
          <p:spPr>
            <a:xfrm>
              <a:off x="2236621" y="1893828"/>
              <a:ext cx="297023" cy="390767"/>
            </a:xfrm>
            <a:custGeom>
              <a:avLst/>
              <a:gdLst/>
              <a:ahLst/>
              <a:cxnLst/>
              <a:rect l="l" t="t" r="r" b="b"/>
              <a:pathLst>
                <a:path w="5868" h="7720" extrusionOk="0">
                  <a:moveTo>
                    <a:pt x="4237" y="1"/>
                  </a:moveTo>
                  <a:cubicBezTo>
                    <a:pt x="3561" y="1"/>
                    <a:pt x="2787" y="310"/>
                    <a:pt x="2240" y="751"/>
                  </a:cubicBezTo>
                  <a:cubicBezTo>
                    <a:pt x="1115" y="1659"/>
                    <a:pt x="1543" y="3542"/>
                    <a:pt x="1543" y="3542"/>
                  </a:cubicBezTo>
                  <a:cubicBezTo>
                    <a:pt x="1522" y="3559"/>
                    <a:pt x="1499" y="3566"/>
                    <a:pt x="1475" y="3566"/>
                  </a:cubicBezTo>
                  <a:cubicBezTo>
                    <a:pt x="1364" y="3566"/>
                    <a:pt x="1228" y="3414"/>
                    <a:pt x="1108" y="3308"/>
                  </a:cubicBezTo>
                  <a:cubicBezTo>
                    <a:pt x="1045" y="3253"/>
                    <a:pt x="919" y="3199"/>
                    <a:pt x="777" y="3199"/>
                  </a:cubicBezTo>
                  <a:cubicBezTo>
                    <a:pt x="592" y="3199"/>
                    <a:pt x="380" y="3292"/>
                    <a:pt x="245" y="3600"/>
                  </a:cubicBezTo>
                  <a:cubicBezTo>
                    <a:pt x="0" y="4157"/>
                    <a:pt x="456" y="4756"/>
                    <a:pt x="833" y="4807"/>
                  </a:cubicBezTo>
                  <a:cubicBezTo>
                    <a:pt x="895" y="4816"/>
                    <a:pt x="952" y="4820"/>
                    <a:pt x="1004" y="4820"/>
                  </a:cubicBezTo>
                  <a:cubicBezTo>
                    <a:pt x="1500" y="4820"/>
                    <a:pt x="1581" y="4463"/>
                    <a:pt x="1581" y="4463"/>
                  </a:cubicBezTo>
                  <a:lnTo>
                    <a:pt x="1628" y="6874"/>
                  </a:lnTo>
                  <a:cubicBezTo>
                    <a:pt x="2009" y="7296"/>
                    <a:pt x="2795" y="7719"/>
                    <a:pt x="3356" y="7719"/>
                  </a:cubicBezTo>
                  <a:cubicBezTo>
                    <a:pt x="3456" y="7719"/>
                    <a:pt x="3549" y="7706"/>
                    <a:pt x="3631" y="7677"/>
                  </a:cubicBezTo>
                  <a:cubicBezTo>
                    <a:pt x="4066" y="7523"/>
                    <a:pt x="4162" y="6772"/>
                    <a:pt x="3746" y="6364"/>
                  </a:cubicBezTo>
                  <a:lnTo>
                    <a:pt x="3743" y="5654"/>
                  </a:lnTo>
                  <a:cubicBezTo>
                    <a:pt x="3743" y="5654"/>
                    <a:pt x="4335" y="5637"/>
                    <a:pt x="4620" y="5541"/>
                  </a:cubicBezTo>
                  <a:cubicBezTo>
                    <a:pt x="5100" y="5385"/>
                    <a:pt x="5399" y="4953"/>
                    <a:pt x="5545" y="4409"/>
                  </a:cubicBezTo>
                  <a:cubicBezTo>
                    <a:pt x="5780" y="3539"/>
                    <a:pt x="5868" y="2849"/>
                    <a:pt x="5671" y="1251"/>
                  </a:cubicBezTo>
                  <a:cubicBezTo>
                    <a:pt x="5559" y="347"/>
                    <a:pt x="4953" y="1"/>
                    <a:pt x="4237"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642;p28">
              <a:extLst>
                <a:ext uri="{FF2B5EF4-FFF2-40B4-BE49-F238E27FC236}">
                  <a16:creationId xmlns:a16="http://schemas.microsoft.com/office/drawing/2014/main" id="{0BB55321-6558-488C-A077-737271919849}"/>
                </a:ext>
              </a:extLst>
            </p:cNvPr>
            <p:cNvSpPr/>
            <p:nvPr/>
          </p:nvSpPr>
          <p:spPr>
            <a:xfrm>
              <a:off x="2282380" y="1849385"/>
              <a:ext cx="262148" cy="233954"/>
            </a:xfrm>
            <a:custGeom>
              <a:avLst/>
              <a:gdLst/>
              <a:ahLst/>
              <a:cxnLst/>
              <a:rect l="l" t="t" r="r" b="b"/>
              <a:pathLst>
                <a:path w="5179" h="4622" extrusionOk="0">
                  <a:moveTo>
                    <a:pt x="5059" y="1"/>
                  </a:moveTo>
                  <a:lnTo>
                    <a:pt x="5059" y="1"/>
                  </a:lnTo>
                  <a:cubicBezTo>
                    <a:pt x="4257" y="535"/>
                    <a:pt x="3267" y="425"/>
                    <a:pt x="2356" y="477"/>
                  </a:cubicBezTo>
                  <a:cubicBezTo>
                    <a:pt x="1078" y="552"/>
                    <a:pt x="687" y="1000"/>
                    <a:pt x="405" y="1357"/>
                  </a:cubicBezTo>
                  <a:cubicBezTo>
                    <a:pt x="10" y="1864"/>
                    <a:pt x="266" y="2295"/>
                    <a:pt x="266" y="2295"/>
                  </a:cubicBezTo>
                  <a:cubicBezTo>
                    <a:pt x="266" y="2295"/>
                    <a:pt x="0" y="4036"/>
                    <a:pt x="204" y="4186"/>
                  </a:cubicBezTo>
                  <a:cubicBezTo>
                    <a:pt x="351" y="4292"/>
                    <a:pt x="572" y="4621"/>
                    <a:pt x="636" y="4621"/>
                  </a:cubicBezTo>
                  <a:cubicBezTo>
                    <a:pt x="637" y="4621"/>
                    <a:pt x="638" y="4621"/>
                    <a:pt x="639" y="4621"/>
                  </a:cubicBezTo>
                  <a:cubicBezTo>
                    <a:pt x="843" y="4583"/>
                    <a:pt x="928" y="3696"/>
                    <a:pt x="1034" y="3166"/>
                  </a:cubicBezTo>
                  <a:cubicBezTo>
                    <a:pt x="1153" y="2557"/>
                    <a:pt x="1201" y="2336"/>
                    <a:pt x="1422" y="2326"/>
                  </a:cubicBezTo>
                  <a:cubicBezTo>
                    <a:pt x="1581" y="2319"/>
                    <a:pt x="2771" y="2220"/>
                    <a:pt x="3533" y="1996"/>
                  </a:cubicBezTo>
                  <a:cubicBezTo>
                    <a:pt x="4294" y="1768"/>
                    <a:pt x="4584" y="1531"/>
                    <a:pt x="4584" y="1531"/>
                  </a:cubicBezTo>
                  <a:cubicBezTo>
                    <a:pt x="5080" y="1048"/>
                    <a:pt x="5178" y="477"/>
                    <a:pt x="50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643;p28">
              <a:extLst>
                <a:ext uri="{FF2B5EF4-FFF2-40B4-BE49-F238E27FC236}">
                  <a16:creationId xmlns:a16="http://schemas.microsoft.com/office/drawing/2014/main" id="{15A74DA9-D426-4C82-A74A-73FE4E11CD8B}"/>
                </a:ext>
              </a:extLst>
            </p:cNvPr>
            <p:cNvSpPr/>
            <p:nvPr/>
          </p:nvSpPr>
          <p:spPr>
            <a:xfrm>
              <a:off x="2259348" y="1944041"/>
              <a:ext cx="41658" cy="28295"/>
            </a:xfrm>
            <a:custGeom>
              <a:avLst/>
              <a:gdLst/>
              <a:ahLst/>
              <a:cxnLst/>
              <a:rect l="l" t="t" r="r" b="b"/>
              <a:pathLst>
                <a:path w="823" h="559" extrusionOk="0">
                  <a:moveTo>
                    <a:pt x="428" y="1"/>
                  </a:moveTo>
                  <a:cubicBezTo>
                    <a:pt x="259" y="1"/>
                    <a:pt x="83" y="118"/>
                    <a:pt x="0" y="300"/>
                  </a:cubicBezTo>
                  <a:lnTo>
                    <a:pt x="721" y="558"/>
                  </a:lnTo>
                  <a:cubicBezTo>
                    <a:pt x="823" y="334"/>
                    <a:pt x="744" y="92"/>
                    <a:pt x="544" y="21"/>
                  </a:cubicBezTo>
                  <a:cubicBezTo>
                    <a:pt x="506" y="7"/>
                    <a:pt x="467" y="1"/>
                    <a:pt x="4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644;p28">
              <a:extLst>
                <a:ext uri="{FF2B5EF4-FFF2-40B4-BE49-F238E27FC236}">
                  <a16:creationId xmlns:a16="http://schemas.microsoft.com/office/drawing/2014/main" id="{49F8C96D-4CB2-44C8-9109-57DFF4B80496}"/>
                </a:ext>
              </a:extLst>
            </p:cNvPr>
            <p:cNvSpPr/>
            <p:nvPr/>
          </p:nvSpPr>
          <p:spPr>
            <a:xfrm>
              <a:off x="2327126" y="2150561"/>
              <a:ext cx="99008" cy="43784"/>
            </a:xfrm>
            <a:custGeom>
              <a:avLst/>
              <a:gdLst/>
              <a:ahLst/>
              <a:cxnLst/>
              <a:rect l="l" t="t" r="r" b="b"/>
              <a:pathLst>
                <a:path w="1956" h="865" extrusionOk="0">
                  <a:moveTo>
                    <a:pt x="0" y="0"/>
                  </a:moveTo>
                  <a:lnTo>
                    <a:pt x="0" y="0"/>
                  </a:lnTo>
                  <a:cubicBezTo>
                    <a:pt x="0" y="0"/>
                    <a:pt x="69" y="306"/>
                    <a:pt x="293" y="551"/>
                  </a:cubicBezTo>
                  <a:cubicBezTo>
                    <a:pt x="565" y="853"/>
                    <a:pt x="1955" y="864"/>
                    <a:pt x="1955" y="864"/>
                  </a:cubicBezTo>
                  <a:lnTo>
                    <a:pt x="1955" y="582"/>
                  </a:lnTo>
                  <a:cubicBezTo>
                    <a:pt x="1955" y="582"/>
                    <a:pt x="888" y="554"/>
                    <a:pt x="513" y="422"/>
                  </a:cubicBezTo>
                  <a:cubicBezTo>
                    <a:pt x="265" y="334"/>
                    <a:pt x="58" y="136"/>
                    <a:pt x="0"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645;p28">
              <a:extLst>
                <a:ext uri="{FF2B5EF4-FFF2-40B4-BE49-F238E27FC236}">
                  <a16:creationId xmlns:a16="http://schemas.microsoft.com/office/drawing/2014/main" id="{63B42262-62B1-4713-AF8C-BB2CE60A2C27}"/>
                </a:ext>
              </a:extLst>
            </p:cNvPr>
            <p:cNvSpPr/>
            <p:nvPr/>
          </p:nvSpPr>
          <p:spPr>
            <a:xfrm>
              <a:off x="2391511" y="2032672"/>
              <a:ext cx="21715" cy="22930"/>
            </a:xfrm>
            <a:custGeom>
              <a:avLst/>
              <a:gdLst/>
              <a:ahLst/>
              <a:cxnLst/>
              <a:rect l="l" t="t" r="r" b="b"/>
              <a:pathLst>
                <a:path w="429" h="453" extrusionOk="0">
                  <a:moveTo>
                    <a:pt x="249" y="1"/>
                  </a:moveTo>
                  <a:cubicBezTo>
                    <a:pt x="238" y="1"/>
                    <a:pt x="226" y="1"/>
                    <a:pt x="214" y="4"/>
                  </a:cubicBezTo>
                  <a:cubicBezTo>
                    <a:pt x="95" y="24"/>
                    <a:pt x="0" y="143"/>
                    <a:pt x="0" y="265"/>
                  </a:cubicBezTo>
                  <a:cubicBezTo>
                    <a:pt x="0" y="375"/>
                    <a:pt x="76" y="452"/>
                    <a:pt x="178" y="452"/>
                  </a:cubicBezTo>
                  <a:cubicBezTo>
                    <a:pt x="190" y="452"/>
                    <a:pt x="202" y="451"/>
                    <a:pt x="214" y="449"/>
                  </a:cubicBezTo>
                  <a:cubicBezTo>
                    <a:pt x="333" y="429"/>
                    <a:pt x="429" y="313"/>
                    <a:pt x="429" y="190"/>
                  </a:cubicBezTo>
                  <a:cubicBezTo>
                    <a:pt x="429" y="80"/>
                    <a:pt x="351" y="1"/>
                    <a:pt x="2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646;p28">
              <a:extLst>
                <a:ext uri="{FF2B5EF4-FFF2-40B4-BE49-F238E27FC236}">
                  <a16:creationId xmlns:a16="http://schemas.microsoft.com/office/drawing/2014/main" id="{A388C17D-A71A-477B-AECA-17D02BD66E1A}"/>
                </a:ext>
              </a:extLst>
            </p:cNvPr>
            <p:cNvSpPr/>
            <p:nvPr/>
          </p:nvSpPr>
          <p:spPr>
            <a:xfrm>
              <a:off x="2375162" y="1997999"/>
              <a:ext cx="26524" cy="22322"/>
            </a:xfrm>
            <a:custGeom>
              <a:avLst/>
              <a:gdLst/>
              <a:ahLst/>
              <a:cxnLst/>
              <a:rect l="l" t="t" r="r" b="b"/>
              <a:pathLst>
                <a:path w="524" h="441" extrusionOk="0">
                  <a:moveTo>
                    <a:pt x="336" y="0"/>
                  </a:moveTo>
                  <a:cubicBezTo>
                    <a:pt x="282" y="0"/>
                    <a:pt x="225" y="19"/>
                    <a:pt x="173" y="56"/>
                  </a:cubicBezTo>
                  <a:cubicBezTo>
                    <a:pt x="47" y="148"/>
                    <a:pt x="0" y="321"/>
                    <a:pt x="64" y="440"/>
                  </a:cubicBezTo>
                  <a:lnTo>
                    <a:pt x="523" y="108"/>
                  </a:lnTo>
                  <a:cubicBezTo>
                    <a:pt x="483" y="37"/>
                    <a:pt x="413" y="0"/>
                    <a:pt x="3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647;p28">
              <a:extLst>
                <a:ext uri="{FF2B5EF4-FFF2-40B4-BE49-F238E27FC236}">
                  <a16:creationId xmlns:a16="http://schemas.microsoft.com/office/drawing/2014/main" id="{B6B4CEAB-3E0F-47F3-92C7-81427E817F49}"/>
                </a:ext>
              </a:extLst>
            </p:cNvPr>
            <p:cNvSpPr/>
            <p:nvPr/>
          </p:nvSpPr>
          <p:spPr>
            <a:xfrm>
              <a:off x="2418845" y="2115584"/>
              <a:ext cx="27232" cy="16501"/>
            </a:xfrm>
            <a:custGeom>
              <a:avLst/>
              <a:gdLst/>
              <a:ahLst/>
              <a:cxnLst/>
              <a:rect l="l" t="t" r="r" b="b"/>
              <a:pathLst>
                <a:path w="538" h="326" extrusionOk="0">
                  <a:moveTo>
                    <a:pt x="48" y="1"/>
                  </a:moveTo>
                  <a:lnTo>
                    <a:pt x="48" y="1"/>
                  </a:lnTo>
                  <a:cubicBezTo>
                    <a:pt x="0" y="151"/>
                    <a:pt x="68" y="294"/>
                    <a:pt x="204" y="321"/>
                  </a:cubicBezTo>
                  <a:cubicBezTo>
                    <a:pt x="219" y="324"/>
                    <a:pt x="235" y="325"/>
                    <a:pt x="250" y="325"/>
                  </a:cubicBezTo>
                  <a:cubicBezTo>
                    <a:pt x="372" y="325"/>
                    <a:pt x="492" y="233"/>
                    <a:pt x="537" y="99"/>
                  </a:cubicBezTo>
                  <a:lnTo>
                    <a:pt x="48"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648;p28">
              <a:extLst>
                <a:ext uri="{FF2B5EF4-FFF2-40B4-BE49-F238E27FC236}">
                  <a16:creationId xmlns:a16="http://schemas.microsoft.com/office/drawing/2014/main" id="{D1FFC5C7-27F9-4C4E-8D13-7E49AEC27E85}"/>
                </a:ext>
              </a:extLst>
            </p:cNvPr>
            <p:cNvSpPr/>
            <p:nvPr/>
          </p:nvSpPr>
          <p:spPr>
            <a:xfrm>
              <a:off x="2488545" y="1973247"/>
              <a:ext cx="25511" cy="20247"/>
            </a:xfrm>
            <a:custGeom>
              <a:avLst/>
              <a:gdLst/>
              <a:ahLst/>
              <a:cxnLst/>
              <a:rect l="l" t="t" r="r" b="b"/>
              <a:pathLst>
                <a:path w="504" h="400" extrusionOk="0">
                  <a:moveTo>
                    <a:pt x="251" y="1"/>
                  </a:moveTo>
                  <a:cubicBezTo>
                    <a:pt x="158" y="1"/>
                    <a:pt x="60" y="56"/>
                    <a:pt x="1" y="151"/>
                  </a:cubicBezTo>
                  <a:lnTo>
                    <a:pt x="418" y="399"/>
                  </a:lnTo>
                  <a:cubicBezTo>
                    <a:pt x="503" y="263"/>
                    <a:pt x="480" y="100"/>
                    <a:pt x="364" y="32"/>
                  </a:cubicBezTo>
                  <a:cubicBezTo>
                    <a:pt x="329" y="11"/>
                    <a:pt x="290"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649;p28">
              <a:extLst>
                <a:ext uri="{FF2B5EF4-FFF2-40B4-BE49-F238E27FC236}">
                  <a16:creationId xmlns:a16="http://schemas.microsoft.com/office/drawing/2014/main" id="{BF32CD8D-23D0-47A0-B0B8-536265E85437}"/>
                </a:ext>
              </a:extLst>
            </p:cNvPr>
            <p:cNvSpPr/>
            <p:nvPr/>
          </p:nvSpPr>
          <p:spPr>
            <a:xfrm>
              <a:off x="2481510" y="2013741"/>
              <a:ext cx="21715" cy="22930"/>
            </a:xfrm>
            <a:custGeom>
              <a:avLst/>
              <a:gdLst/>
              <a:ahLst/>
              <a:cxnLst/>
              <a:rect l="l" t="t" r="r" b="b"/>
              <a:pathLst>
                <a:path w="429" h="453" extrusionOk="0">
                  <a:moveTo>
                    <a:pt x="249" y="1"/>
                  </a:moveTo>
                  <a:cubicBezTo>
                    <a:pt x="237" y="1"/>
                    <a:pt x="226" y="2"/>
                    <a:pt x="214" y="4"/>
                  </a:cubicBezTo>
                  <a:cubicBezTo>
                    <a:pt x="99" y="24"/>
                    <a:pt x="0" y="140"/>
                    <a:pt x="0" y="266"/>
                  </a:cubicBezTo>
                  <a:cubicBezTo>
                    <a:pt x="0" y="376"/>
                    <a:pt x="80" y="452"/>
                    <a:pt x="179" y="452"/>
                  </a:cubicBezTo>
                  <a:cubicBezTo>
                    <a:pt x="190" y="452"/>
                    <a:pt x="202" y="451"/>
                    <a:pt x="214" y="449"/>
                  </a:cubicBezTo>
                  <a:cubicBezTo>
                    <a:pt x="333" y="429"/>
                    <a:pt x="428" y="313"/>
                    <a:pt x="428" y="191"/>
                  </a:cubicBezTo>
                  <a:cubicBezTo>
                    <a:pt x="428" y="81"/>
                    <a:pt x="351" y="1"/>
                    <a:pt x="2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650;p28">
              <a:extLst>
                <a:ext uri="{FF2B5EF4-FFF2-40B4-BE49-F238E27FC236}">
                  <a16:creationId xmlns:a16="http://schemas.microsoft.com/office/drawing/2014/main" id="{72650E16-C29D-48C3-BAA7-D5F74CBAC065}"/>
                </a:ext>
              </a:extLst>
            </p:cNvPr>
            <p:cNvSpPr/>
            <p:nvPr/>
          </p:nvSpPr>
          <p:spPr>
            <a:xfrm>
              <a:off x="2448051" y="2022852"/>
              <a:ext cx="37609" cy="64436"/>
            </a:xfrm>
            <a:custGeom>
              <a:avLst/>
              <a:gdLst/>
              <a:ahLst/>
              <a:cxnLst/>
              <a:rect l="l" t="t" r="r" b="b"/>
              <a:pathLst>
                <a:path w="743" h="1273" extrusionOk="0">
                  <a:moveTo>
                    <a:pt x="1" y="1"/>
                  </a:moveTo>
                  <a:lnTo>
                    <a:pt x="70" y="1272"/>
                  </a:lnTo>
                  <a:lnTo>
                    <a:pt x="743" y="925"/>
                  </a:lnTo>
                  <a:lnTo>
                    <a:pt x="1"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651;p28">
              <a:extLst>
                <a:ext uri="{FF2B5EF4-FFF2-40B4-BE49-F238E27FC236}">
                  <a16:creationId xmlns:a16="http://schemas.microsoft.com/office/drawing/2014/main" id="{51527538-AD2E-43E4-8173-E7593705D5C3}"/>
                </a:ext>
              </a:extLst>
            </p:cNvPr>
            <p:cNvSpPr/>
            <p:nvPr/>
          </p:nvSpPr>
          <p:spPr>
            <a:xfrm>
              <a:off x="2357192" y="2247240"/>
              <a:ext cx="102652" cy="55325"/>
            </a:xfrm>
            <a:custGeom>
              <a:avLst/>
              <a:gdLst/>
              <a:ahLst/>
              <a:cxnLst/>
              <a:rect l="l" t="t" r="r" b="b"/>
              <a:pathLst>
                <a:path w="2028" h="1093" extrusionOk="0">
                  <a:moveTo>
                    <a:pt x="1297" y="1"/>
                  </a:moveTo>
                  <a:lnTo>
                    <a:pt x="1239" y="593"/>
                  </a:lnTo>
                  <a:lnTo>
                    <a:pt x="545" y="194"/>
                  </a:lnTo>
                  <a:lnTo>
                    <a:pt x="1" y="834"/>
                  </a:lnTo>
                  <a:cubicBezTo>
                    <a:pt x="175" y="986"/>
                    <a:pt x="502" y="1092"/>
                    <a:pt x="835" y="1092"/>
                  </a:cubicBezTo>
                  <a:cubicBezTo>
                    <a:pt x="963" y="1092"/>
                    <a:pt x="1093" y="1076"/>
                    <a:pt x="1215" y="1041"/>
                  </a:cubicBezTo>
                  <a:cubicBezTo>
                    <a:pt x="1653" y="916"/>
                    <a:pt x="1895" y="745"/>
                    <a:pt x="2028" y="409"/>
                  </a:cubicBezTo>
                  <a:lnTo>
                    <a:pt x="1297"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652;p28">
              <a:extLst>
                <a:ext uri="{FF2B5EF4-FFF2-40B4-BE49-F238E27FC236}">
                  <a16:creationId xmlns:a16="http://schemas.microsoft.com/office/drawing/2014/main" id="{909BA61B-4631-4235-90BE-EF1502037794}"/>
                </a:ext>
              </a:extLst>
            </p:cNvPr>
            <p:cNvSpPr/>
            <p:nvPr/>
          </p:nvSpPr>
          <p:spPr>
            <a:xfrm>
              <a:off x="2357192" y="2247240"/>
              <a:ext cx="102652" cy="55122"/>
            </a:xfrm>
            <a:custGeom>
              <a:avLst/>
              <a:gdLst/>
              <a:ahLst/>
              <a:cxnLst/>
              <a:rect l="l" t="t" r="r" b="b"/>
              <a:pathLst>
                <a:path w="2028" h="1089" extrusionOk="0">
                  <a:moveTo>
                    <a:pt x="1297" y="1"/>
                  </a:moveTo>
                  <a:lnTo>
                    <a:pt x="1239" y="593"/>
                  </a:lnTo>
                  <a:lnTo>
                    <a:pt x="1684" y="300"/>
                  </a:lnTo>
                  <a:cubicBezTo>
                    <a:pt x="1684" y="300"/>
                    <a:pt x="1769" y="528"/>
                    <a:pt x="1763" y="783"/>
                  </a:cubicBezTo>
                  <a:cubicBezTo>
                    <a:pt x="1882" y="688"/>
                    <a:pt x="1967" y="566"/>
                    <a:pt x="2028" y="409"/>
                  </a:cubicBezTo>
                  <a:lnTo>
                    <a:pt x="1297" y="1"/>
                  </a:lnTo>
                  <a:close/>
                  <a:moveTo>
                    <a:pt x="545" y="194"/>
                  </a:moveTo>
                  <a:lnTo>
                    <a:pt x="12" y="820"/>
                  </a:lnTo>
                  <a:lnTo>
                    <a:pt x="1" y="834"/>
                  </a:lnTo>
                  <a:cubicBezTo>
                    <a:pt x="158" y="970"/>
                    <a:pt x="433" y="1068"/>
                    <a:pt x="729" y="1089"/>
                  </a:cubicBezTo>
                  <a:cubicBezTo>
                    <a:pt x="668" y="956"/>
                    <a:pt x="633" y="803"/>
                    <a:pt x="641" y="630"/>
                  </a:cubicBezTo>
                  <a:lnTo>
                    <a:pt x="1239" y="593"/>
                  </a:lnTo>
                  <a:lnTo>
                    <a:pt x="545" y="19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653;p28">
              <a:extLst>
                <a:ext uri="{FF2B5EF4-FFF2-40B4-BE49-F238E27FC236}">
                  <a16:creationId xmlns:a16="http://schemas.microsoft.com/office/drawing/2014/main" id="{DF696A13-398B-435D-A00D-FBEF3E4B1877}"/>
                </a:ext>
              </a:extLst>
            </p:cNvPr>
            <p:cNvSpPr/>
            <p:nvPr/>
          </p:nvSpPr>
          <p:spPr>
            <a:xfrm>
              <a:off x="2388575" y="2262426"/>
              <a:ext cx="59374" cy="62411"/>
            </a:xfrm>
            <a:custGeom>
              <a:avLst/>
              <a:gdLst/>
              <a:ahLst/>
              <a:cxnLst/>
              <a:rect l="l" t="t" r="r" b="b"/>
              <a:pathLst>
                <a:path w="1173" h="1233" extrusionOk="0">
                  <a:moveTo>
                    <a:pt x="1064" y="0"/>
                  </a:moveTo>
                  <a:lnTo>
                    <a:pt x="619" y="293"/>
                  </a:lnTo>
                  <a:lnTo>
                    <a:pt x="21" y="330"/>
                  </a:lnTo>
                  <a:cubicBezTo>
                    <a:pt x="0" y="751"/>
                    <a:pt x="234" y="1054"/>
                    <a:pt x="469" y="1228"/>
                  </a:cubicBezTo>
                  <a:cubicBezTo>
                    <a:pt x="496" y="1231"/>
                    <a:pt x="522" y="1232"/>
                    <a:pt x="547" y="1232"/>
                  </a:cubicBezTo>
                  <a:cubicBezTo>
                    <a:pt x="796" y="1232"/>
                    <a:pt x="942" y="1095"/>
                    <a:pt x="942" y="1095"/>
                  </a:cubicBezTo>
                  <a:cubicBezTo>
                    <a:pt x="942" y="1095"/>
                    <a:pt x="1098" y="884"/>
                    <a:pt x="1135" y="572"/>
                  </a:cubicBezTo>
                  <a:cubicBezTo>
                    <a:pt x="1173" y="282"/>
                    <a:pt x="1064" y="0"/>
                    <a:pt x="10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654;p28">
              <a:extLst>
                <a:ext uri="{FF2B5EF4-FFF2-40B4-BE49-F238E27FC236}">
                  <a16:creationId xmlns:a16="http://schemas.microsoft.com/office/drawing/2014/main" id="{80D0FCEB-561D-48A8-810A-8006596337CE}"/>
                </a:ext>
              </a:extLst>
            </p:cNvPr>
            <p:cNvSpPr/>
            <p:nvPr/>
          </p:nvSpPr>
          <p:spPr>
            <a:xfrm>
              <a:off x="2397838" y="2317802"/>
              <a:ext cx="77344" cy="287609"/>
            </a:xfrm>
            <a:custGeom>
              <a:avLst/>
              <a:gdLst/>
              <a:ahLst/>
              <a:cxnLst/>
              <a:rect l="l" t="t" r="r" b="b"/>
              <a:pathLst>
                <a:path w="1528" h="5682" extrusionOk="0">
                  <a:moveTo>
                    <a:pt x="759" y="1"/>
                  </a:moveTo>
                  <a:lnTo>
                    <a:pt x="286" y="134"/>
                  </a:lnTo>
                  <a:cubicBezTo>
                    <a:pt x="286" y="134"/>
                    <a:pt x="1" y="4237"/>
                    <a:pt x="7" y="4526"/>
                  </a:cubicBezTo>
                  <a:cubicBezTo>
                    <a:pt x="14" y="4803"/>
                    <a:pt x="517" y="5681"/>
                    <a:pt x="792" y="5681"/>
                  </a:cubicBezTo>
                  <a:cubicBezTo>
                    <a:pt x="800" y="5681"/>
                    <a:pt x="809" y="5681"/>
                    <a:pt x="817" y="5679"/>
                  </a:cubicBezTo>
                  <a:cubicBezTo>
                    <a:pt x="1088" y="5621"/>
                    <a:pt x="1527" y="4421"/>
                    <a:pt x="1496" y="4108"/>
                  </a:cubicBezTo>
                  <a:cubicBezTo>
                    <a:pt x="1470" y="3795"/>
                    <a:pt x="759" y="1"/>
                    <a:pt x="7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655;p28">
              <a:extLst>
                <a:ext uri="{FF2B5EF4-FFF2-40B4-BE49-F238E27FC236}">
                  <a16:creationId xmlns:a16="http://schemas.microsoft.com/office/drawing/2014/main" id="{CC1886EE-00D6-4459-A4DF-88E9CD9F6F3A}"/>
                </a:ext>
              </a:extLst>
            </p:cNvPr>
            <p:cNvSpPr/>
            <p:nvPr/>
          </p:nvSpPr>
          <p:spPr>
            <a:xfrm>
              <a:off x="2411961" y="2324534"/>
              <a:ext cx="405" cy="5568"/>
            </a:xfrm>
            <a:custGeom>
              <a:avLst/>
              <a:gdLst/>
              <a:ahLst/>
              <a:cxnLst/>
              <a:rect l="l" t="t" r="r" b="b"/>
              <a:pathLst>
                <a:path w="8" h="110" extrusionOk="0">
                  <a:moveTo>
                    <a:pt x="0" y="95"/>
                  </a:moveTo>
                  <a:lnTo>
                    <a:pt x="0" y="109"/>
                  </a:lnTo>
                  <a:lnTo>
                    <a:pt x="0" y="109"/>
                  </a:lnTo>
                  <a:lnTo>
                    <a:pt x="0" y="95"/>
                  </a:lnTo>
                  <a:close/>
                  <a:moveTo>
                    <a:pt x="7" y="4"/>
                  </a:moveTo>
                  <a:lnTo>
                    <a:pt x="7" y="4"/>
                  </a:lnTo>
                  <a:lnTo>
                    <a:pt x="7" y="4"/>
                  </a:lnTo>
                  <a:close/>
                  <a:moveTo>
                    <a:pt x="7" y="1"/>
                  </a:moveTo>
                  <a:lnTo>
                    <a:pt x="7" y="1"/>
                  </a:lnTo>
                  <a:lnTo>
                    <a:pt x="7" y="1"/>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656;p28">
              <a:extLst>
                <a:ext uri="{FF2B5EF4-FFF2-40B4-BE49-F238E27FC236}">
                  <a16:creationId xmlns:a16="http://schemas.microsoft.com/office/drawing/2014/main" id="{BF0DAC3E-AFB1-4F2A-B69C-96A814552BDB}"/>
                </a:ext>
              </a:extLst>
            </p:cNvPr>
            <p:cNvSpPr/>
            <p:nvPr/>
          </p:nvSpPr>
          <p:spPr>
            <a:xfrm>
              <a:off x="2411961" y="2317802"/>
              <a:ext cx="24803" cy="12452"/>
            </a:xfrm>
            <a:custGeom>
              <a:avLst/>
              <a:gdLst/>
              <a:ahLst/>
              <a:cxnLst/>
              <a:rect l="l" t="t" r="r" b="b"/>
              <a:pathLst>
                <a:path w="490" h="246" extrusionOk="0">
                  <a:moveTo>
                    <a:pt x="480" y="1"/>
                  </a:moveTo>
                  <a:cubicBezTo>
                    <a:pt x="347" y="123"/>
                    <a:pt x="208" y="147"/>
                    <a:pt x="116" y="147"/>
                  </a:cubicBezTo>
                  <a:cubicBezTo>
                    <a:pt x="48" y="147"/>
                    <a:pt x="7" y="134"/>
                    <a:pt x="7" y="134"/>
                  </a:cubicBezTo>
                  <a:lnTo>
                    <a:pt x="7" y="137"/>
                  </a:lnTo>
                  <a:lnTo>
                    <a:pt x="0" y="228"/>
                  </a:lnTo>
                  <a:lnTo>
                    <a:pt x="0" y="242"/>
                  </a:lnTo>
                  <a:cubicBezTo>
                    <a:pt x="17" y="245"/>
                    <a:pt x="38" y="245"/>
                    <a:pt x="58" y="245"/>
                  </a:cubicBezTo>
                  <a:cubicBezTo>
                    <a:pt x="317" y="245"/>
                    <a:pt x="490" y="59"/>
                    <a:pt x="490" y="59"/>
                  </a:cubicBezTo>
                  <a:lnTo>
                    <a:pt x="4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657;p28">
              <a:extLst>
                <a:ext uri="{FF2B5EF4-FFF2-40B4-BE49-F238E27FC236}">
                  <a16:creationId xmlns:a16="http://schemas.microsoft.com/office/drawing/2014/main" id="{2A89DDFC-E6C7-4B58-B338-4CD1CE51300A}"/>
                </a:ext>
              </a:extLst>
            </p:cNvPr>
            <p:cNvSpPr/>
            <p:nvPr/>
          </p:nvSpPr>
          <p:spPr>
            <a:xfrm>
              <a:off x="2289264" y="2195104"/>
              <a:ext cx="130644" cy="125683"/>
            </a:xfrm>
            <a:custGeom>
              <a:avLst/>
              <a:gdLst/>
              <a:ahLst/>
              <a:cxnLst/>
              <a:rect l="l" t="t" r="r" b="b"/>
              <a:pathLst>
                <a:path w="2581" h="2483" extrusionOk="0">
                  <a:moveTo>
                    <a:pt x="568" y="0"/>
                  </a:moveTo>
                  <a:cubicBezTo>
                    <a:pt x="568" y="0"/>
                    <a:pt x="106" y="259"/>
                    <a:pt x="1" y="1099"/>
                  </a:cubicBezTo>
                  <a:cubicBezTo>
                    <a:pt x="286" y="1711"/>
                    <a:pt x="803" y="2187"/>
                    <a:pt x="1561" y="2483"/>
                  </a:cubicBezTo>
                  <a:lnTo>
                    <a:pt x="1983" y="1660"/>
                  </a:lnTo>
                  <a:lnTo>
                    <a:pt x="2581" y="1623"/>
                  </a:lnTo>
                  <a:lnTo>
                    <a:pt x="578" y="449"/>
                  </a:lnTo>
                  <a:lnTo>
                    <a:pt x="56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658;p28">
              <a:extLst>
                <a:ext uri="{FF2B5EF4-FFF2-40B4-BE49-F238E27FC236}">
                  <a16:creationId xmlns:a16="http://schemas.microsoft.com/office/drawing/2014/main" id="{BE55E9BF-95F8-4986-BB40-DF02950AA749}"/>
                </a:ext>
              </a:extLst>
            </p:cNvPr>
            <p:cNvSpPr/>
            <p:nvPr/>
          </p:nvSpPr>
          <p:spPr>
            <a:xfrm>
              <a:off x="2419857" y="2186499"/>
              <a:ext cx="49150" cy="93693"/>
            </a:xfrm>
            <a:custGeom>
              <a:avLst/>
              <a:gdLst/>
              <a:ahLst/>
              <a:cxnLst/>
              <a:rect l="l" t="t" r="r" b="b"/>
              <a:pathLst>
                <a:path w="971" h="1851" extrusionOk="0">
                  <a:moveTo>
                    <a:pt x="128" y="1"/>
                  </a:moveTo>
                  <a:cubicBezTo>
                    <a:pt x="125" y="1"/>
                    <a:pt x="123" y="1"/>
                    <a:pt x="123" y="1"/>
                  </a:cubicBezTo>
                  <a:lnTo>
                    <a:pt x="126" y="582"/>
                  </a:lnTo>
                  <a:cubicBezTo>
                    <a:pt x="126" y="582"/>
                    <a:pt x="45" y="1364"/>
                    <a:pt x="1" y="1793"/>
                  </a:cubicBezTo>
                  <a:lnTo>
                    <a:pt x="446" y="1500"/>
                  </a:lnTo>
                  <a:lnTo>
                    <a:pt x="925" y="1850"/>
                  </a:lnTo>
                  <a:cubicBezTo>
                    <a:pt x="925" y="1850"/>
                    <a:pt x="970" y="578"/>
                    <a:pt x="769" y="286"/>
                  </a:cubicBezTo>
                  <a:cubicBezTo>
                    <a:pt x="581" y="9"/>
                    <a:pt x="178" y="1"/>
                    <a:pt x="1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659;p28">
              <a:extLst>
                <a:ext uri="{FF2B5EF4-FFF2-40B4-BE49-F238E27FC236}">
                  <a16:creationId xmlns:a16="http://schemas.microsoft.com/office/drawing/2014/main" id="{D6F7B39B-4033-425A-ACD4-3226451375C5}"/>
                </a:ext>
              </a:extLst>
            </p:cNvPr>
            <p:cNvSpPr/>
            <p:nvPr/>
          </p:nvSpPr>
          <p:spPr>
            <a:xfrm>
              <a:off x="1975181" y="2263641"/>
              <a:ext cx="364345" cy="572838"/>
            </a:xfrm>
            <a:custGeom>
              <a:avLst/>
              <a:gdLst/>
              <a:ahLst/>
              <a:cxnLst/>
              <a:rect l="l" t="t" r="r" b="b"/>
              <a:pathLst>
                <a:path w="7198" h="11317" extrusionOk="0">
                  <a:moveTo>
                    <a:pt x="4978" y="0"/>
                  </a:moveTo>
                  <a:cubicBezTo>
                    <a:pt x="4978" y="0"/>
                    <a:pt x="4610" y="99"/>
                    <a:pt x="3897" y="857"/>
                  </a:cubicBezTo>
                  <a:cubicBezTo>
                    <a:pt x="3179" y="1618"/>
                    <a:pt x="375" y="6422"/>
                    <a:pt x="188" y="6691"/>
                  </a:cubicBezTo>
                  <a:cubicBezTo>
                    <a:pt x="0" y="6963"/>
                    <a:pt x="55" y="7336"/>
                    <a:pt x="392" y="7680"/>
                  </a:cubicBezTo>
                  <a:cubicBezTo>
                    <a:pt x="725" y="8027"/>
                    <a:pt x="3493" y="10090"/>
                    <a:pt x="3493" y="10090"/>
                  </a:cubicBezTo>
                  <a:cubicBezTo>
                    <a:pt x="3659" y="10233"/>
                    <a:pt x="3781" y="10407"/>
                    <a:pt x="4094" y="10713"/>
                  </a:cubicBezTo>
                  <a:cubicBezTo>
                    <a:pt x="4240" y="10856"/>
                    <a:pt x="4393" y="11015"/>
                    <a:pt x="4584" y="11100"/>
                  </a:cubicBezTo>
                  <a:cubicBezTo>
                    <a:pt x="4822" y="11206"/>
                    <a:pt x="5080" y="11281"/>
                    <a:pt x="5352" y="11308"/>
                  </a:cubicBezTo>
                  <a:cubicBezTo>
                    <a:pt x="5417" y="11313"/>
                    <a:pt x="5483" y="11316"/>
                    <a:pt x="5550" y="11316"/>
                  </a:cubicBezTo>
                  <a:cubicBezTo>
                    <a:pt x="5835" y="11316"/>
                    <a:pt x="6130" y="11261"/>
                    <a:pt x="6406" y="11135"/>
                  </a:cubicBezTo>
                  <a:cubicBezTo>
                    <a:pt x="6597" y="11049"/>
                    <a:pt x="6777" y="10927"/>
                    <a:pt x="6920" y="10771"/>
                  </a:cubicBezTo>
                  <a:cubicBezTo>
                    <a:pt x="7062" y="10614"/>
                    <a:pt x="7168" y="10413"/>
                    <a:pt x="7191" y="10217"/>
                  </a:cubicBezTo>
                  <a:cubicBezTo>
                    <a:pt x="7195" y="10176"/>
                    <a:pt x="7198" y="10135"/>
                    <a:pt x="7181" y="10101"/>
                  </a:cubicBezTo>
                  <a:cubicBezTo>
                    <a:pt x="7154" y="10040"/>
                    <a:pt x="7079" y="10019"/>
                    <a:pt x="7014" y="10005"/>
                  </a:cubicBezTo>
                  <a:cubicBezTo>
                    <a:pt x="6644" y="9920"/>
                    <a:pt x="6219" y="9890"/>
                    <a:pt x="5869" y="9764"/>
                  </a:cubicBezTo>
                  <a:cubicBezTo>
                    <a:pt x="5569" y="9659"/>
                    <a:pt x="5382" y="9539"/>
                    <a:pt x="5444" y="9506"/>
                  </a:cubicBezTo>
                  <a:cubicBezTo>
                    <a:pt x="5456" y="9499"/>
                    <a:pt x="5473" y="9496"/>
                    <a:pt x="5493" y="9496"/>
                  </a:cubicBezTo>
                  <a:cubicBezTo>
                    <a:pt x="5523" y="9496"/>
                    <a:pt x="5561" y="9502"/>
                    <a:pt x="5607" y="9506"/>
                  </a:cubicBezTo>
                  <a:cubicBezTo>
                    <a:pt x="5651" y="9511"/>
                    <a:pt x="5703" y="9515"/>
                    <a:pt x="5763" y="9515"/>
                  </a:cubicBezTo>
                  <a:cubicBezTo>
                    <a:pt x="5824" y="9515"/>
                    <a:pt x="5892" y="9511"/>
                    <a:pt x="5971" y="9499"/>
                  </a:cubicBezTo>
                  <a:cubicBezTo>
                    <a:pt x="6250" y="9451"/>
                    <a:pt x="6528" y="9238"/>
                    <a:pt x="6518" y="9081"/>
                  </a:cubicBezTo>
                  <a:cubicBezTo>
                    <a:pt x="6511" y="8972"/>
                    <a:pt x="6507" y="8956"/>
                    <a:pt x="6402" y="8956"/>
                  </a:cubicBezTo>
                  <a:cubicBezTo>
                    <a:pt x="6360" y="8956"/>
                    <a:pt x="6301" y="8958"/>
                    <a:pt x="6219" y="8958"/>
                  </a:cubicBezTo>
                  <a:cubicBezTo>
                    <a:pt x="6208" y="8959"/>
                    <a:pt x="6198" y="8959"/>
                    <a:pt x="6188" y="8959"/>
                  </a:cubicBezTo>
                  <a:cubicBezTo>
                    <a:pt x="6077" y="8959"/>
                    <a:pt x="5974" y="8943"/>
                    <a:pt x="5862" y="8932"/>
                  </a:cubicBezTo>
                  <a:cubicBezTo>
                    <a:pt x="5744" y="8917"/>
                    <a:pt x="5620" y="8903"/>
                    <a:pt x="5473" y="8903"/>
                  </a:cubicBezTo>
                  <a:cubicBezTo>
                    <a:pt x="5412" y="8903"/>
                    <a:pt x="5347" y="8905"/>
                    <a:pt x="5277" y="8911"/>
                  </a:cubicBezTo>
                  <a:cubicBezTo>
                    <a:pt x="5172" y="8921"/>
                    <a:pt x="5086" y="8925"/>
                    <a:pt x="5010" y="8925"/>
                  </a:cubicBezTo>
                  <a:cubicBezTo>
                    <a:pt x="4823" y="8925"/>
                    <a:pt x="4690" y="8898"/>
                    <a:pt x="4468" y="8850"/>
                  </a:cubicBezTo>
                  <a:cubicBezTo>
                    <a:pt x="3876" y="8717"/>
                    <a:pt x="2224" y="6507"/>
                    <a:pt x="2224" y="6507"/>
                  </a:cubicBezTo>
                  <a:lnTo>
                    <a:pt x="5087" y="2778"/>
                  </a:lnTo>
                  <a:cubicBezTo>
                    <a:pt x="5087" y="2778"/>
                    <a:pt x="5804" y="1257"/>
                    <a:pt x="4978"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660;p28">
              <a:extLst>
                <a:ext uri="{FF2B5EF4-FFF2-40B4-BE49-F238E27FC236}">
                  <a16:creationId xmlns:a16="http://schemas.microsoft.com/office/drawing/2014/main" id="{65D73DAE-0D74-4EA9-948C-48138D97133A}"/>
                </a:ext>
              </a:extLst>
            </p:cNvPr>
            <p:cNvSpPr/>
            <p:nvPr/>
          </p:nvSpPr>
          <p:spPr>
            <a:xfrm>
              <a:off x="1966272" y="2254985"/>
              <a:ext cx="316309" cy="503745"/>
            </a:xfrm>
            <a:custGeom>
              <a:avLst/>
              <a:gdLst/>
              <a:ahLst/>
              <a:cxnLst/>
              <a:rect l="l" t="t" r="r" b="b"/>
              <a:pathLst>
                <a:path w="6249" h="9952" extrusionOk="0">
                  <a:moveTo>
                    <a:pt x="5304" y="1"/>
                  </a:moveTo>
                  <a:cubicBezTo>
                    <a:pt x="3669" y="361"/>
                    <a:pt x="517" y="6134"/>
                    <a:pt x="258" y="6760"/>
                  </a:cubicBezTo>
                  <a:cubicBezTo>
                    <a:pt x="0" y="7385"/>
                    <a:pt x="30" y="7521"/>
                    <a:pt x="258" y="7763"/>
                  </a:cubicBezTo>
                  <a:cubicBezTo>
                    <a:pt x="482" y="8001"/>
                    <a:pt x="3257" y="9952"/>
                    <a:pt x="3257" y="9952"/>
                  </a:cubicBezTo>
                  <a:lnTo>
                    <a:pt x="4138" y="8684"/>
                  </a:lnTo>
                  <a:lnTo>
                    <a:pt x="2570" y="6661"/>
                  </a:lnTo>
                  <a:cubicBezTo>
                    <a:pt x="2570" y="6661"/>
                    <a:pt x="4378" y="4516"/>
                    <a:pt x="5314" y="3033"/>
                  </a:cubicBezTo>
                  <a:cubicBezTo>
                    <a:pt x="6249" y="1551"/>
                    <a:pt x="5304" y="1"/>
                    <a:pt x="5304"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661;p28">
              <a:extLst>
                <a:ext uri="{FF2B5EF4-FFF2-40B4-BE49-F238E27FC236}">
                  <a16:creationId xmlns:a16="http://schemas.microsoft.com/office/drawing/2014/main" id="{53F5A883-62BB-4242-8D09-4F27569BEBD7}"/>
                </a:ext>
              </a:extLst>
            </p:cNvPr>
            <p:cNvSpPr/>
            <p:nvPr/>
          </p:nvSpPr>
          <p:spPr>
            <a:xfrm>
              <a:off x="1970018" y="2254985"/>
              <a:ext cx="286242" cy="503745"/>
            </a:xfrm>
            <a:custGeom>
              <a:avLst/>
              <a:gdLst/>
              <a:ahLst/>
              <a:cxnLst/>
              <a:rect l="l" t="t" r="r" b="b"/>
              <a:pathLst>
                <a:path w="5655" h="9952" extrusionOk="0">
                  <a:moveTo>
                    <a:pt x="5230" y="1"/>
                  </a:moveTo>
                  <a:cubicBezTo>
                    <a:pt x="3595" y="361"/>
                    <a:pt x="443" y="6134"/>
                    <a:pt x="184" y="6760"/>
                  </a:cubicBezTo>
                  <a:cubicBezTo>
                    <a:pt x="58" y="7063"/>
                    <a:pt x="0" y="7253"/>
                    <a:pt x="0" y="7392"/>
                  </a:cubicBezTo>
                  <a:cubicBezTo>
                    <a:pt x="0" y="7542"/>
                    <a:pt x="66" y="7637"/>
                    <a:pt x="184" y="7763"/>
                  </a:cubicBezTo>
                  <a:cubicBezTo>
                    <a:pt x="408" y="8001"/>
                    <a:pt x="3183" y="9952"/>
                    <a:pt x="3183" y="9952"/>
                  </a:cubicBezTo>
                  <a:lnTo>
                    <a:pt x="4064" y="8684"/>
                  </a:lnTo>
                  <a:lnTo>
                    <a:pt x="2496" y="6661"/>
                  </a:lnTo>
                  <a:cubicBezTo>
                    <a:pt x="2496" y="6661"/>
                    <a:pt x="4304" y="4516"/>
                    <a:pt x="5240" y="3033"/>
                  </a:cubicBezTo>
                  <a:cubicBezTo>
                    <a:pt x="5549" y="2544"/>
                    <a:pt x="5655" y="2045"/>
                    <a:pt x="5655" y="1599"/>
                  </a:cubicBezTo>
                  <a:cubicBezTo>
                    <a:pt x="5655" y="694"/>
                    <a:pt x="5230" y="1"/>
                    <a:pt x="5230"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TextBox 65">
            <a:extLst>
              <a:ext uri="{FF2B5EF4-FFF2-40B4-BE49-F238E27FC236}">
                <a16:creationId xmlns:a16="http://schemas.microsoft.com/office/drawing/2014/main" id="{733BA4C9-2228-4285-8D14-4F12D45E5D14}"/>
              </a:ext>
            </a:extLst>
          </p:cNvPr>
          <p:cNvSpPr txBox="1"/>
          <p:nvPr/>
        </p:nvSpPr>
        <p:spPr>
          <a:xfrm>
            <a:off x="8056114" y="4783500"/>
            <a:ext cx="1087886" cy="246221"/>
          </a:xfrm>
          <a:prstGeom prst="rect">
            <a:avLst/>
          </a:prstGeom>
          <a:noFill/>
        </p:spPr>
        <p:txBody>
          <a:bodyPr wrap="square" rtlCol="0">
            <a:spAutoFit/>
          </a:bodyPr>
          <a:lstStyle/>
          <a:p>
            <a:pPr algn="ctr"/>
            <a:fld id="{F05A2962-F2E2-4E8A-9BD8-E9D3095F89AA}" type="slidenum">
              <a:rPr lang="en-SG" sz="1000" smtClean="0">
                <a:solidFill>
                  <a:schemeClr val="accent3"/>
                </a:solidFill>
              </a:rPr>
              <a:pPr algn="ctr"/>
              <a:t>15</a:t>
            </a:fld>
            <a:endParaRPr lang="en-SG" sz="1000">
              <a:solidFill>
                <a:schemeClr val="accent3"/>
              </a:solidFill>
            </a:endParaRPr>
          </a:p>
        </p:txBody>
      </p:sp>
      <p:sp>
        <p:nvSpPr>
          <p:cNvPr id="249" name="Google Shape;731;p29">
            <a:extLst>
              <a:ext uri="{FF2B5EF4-FFF2-40B4-BE49-F238E27FC236}">
                <a16:creationId xmlns:a16="http://schemas.microsoft.com/office/drawing/2014/main" id="{6C6519F5-3878-4026-AB60-99440F54EE90}"/>
              </a:ext>
            </a:extLst>
          </p:cNvPr>
          <p:cNvSpPr txBox="1">
            <a:spLocks/>
          </p:cNvSpPr>
          <p:nvPr/>
        </p:nvSpPr>
        <p:spPr>
          <a:xfrm flipH="1">
            <a:off x="230990" y="4734721"/>
            <a:ext cx="1462097" cy="27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ExtraLight"/>
              <a:buNone/>
              <a:defRPr sz="1200" b="0" i="0" u="none" strike="noStrike" cap="none">
                <a:solidFill>
                  <a:srgbClr val="FFFFFF"/>
                </a:solidFill>
                <a:latin typeface="Staatliches"/>
                <a:ea typeface="Staatliches"/>
                <a:cs typeface="Staatliches"/>
                <a:sym typeface="Staatliches"/>
              </a:defRPr>
            </a:lvl1pPr>
            <a:lvl2pPr marL="914400" marR="0" lvl="1"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2pPr>
            <a:lvl3pPr marL="1371600" marR="0" lvl="2"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3pPr>
            <a:lvl4pPr marL="1828800" marR="0" lvl="3"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4pPr>
            <a:lvl5pPr marL="2286000" marR="0" lvl="4"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5pPr>
            <a:lvl6pPr marL="2743200" marR="0" lvl="5"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6pPr>
            <a:lvl7pPr marL="3200400" marR="0" lvl="6"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7pPr>
            <a:lvl8pPr marL="3657600" marR="0" lvl="7"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8pPr>
            <a:lvl9pPr marL="4114800" marR="0" lvl="8" indent="-298450" algn="l" rtl="0">
              <a:lnSpc>
                <a:spcPct val="115000"/>
              </a:lnSpc>
              <a:spcBef>
                <a:spcPts val="1600"/>
              </a:spcBef>
              <a:spcAft>
                <a:spcPts val="160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9pPr>
          </a:lstStyle>
          <a:p>
            <a:pPr marL="0" indent="0"/>
            <a:r>
              <a:rPr lang="en-PH" sz="600">
                <a:latin typeface="Arial Narrow" panose="020B0606020202030204" pitchFamily="34" charset="0"/>
                <a:cs typeface="Calibri" panose="020F0502020204030204" pitchFamily="34" charset="0"/>
              </a:rPr>
              <a:t>Slides template from </a:t>
            </a:r>
            <a:r>
              <a:rPr lang="en-PH" sz="600" err="1">
                <a:latin typeface="Arial Narrow" panose="020B0606020202030204" pitchFamily="34" charset="0"/>
                <a:cs typeface="Calibri" panose="020F0502020204030204" pitchFamily="34" charset="0"/>
              </a:rPr>
              <a:t>Slidesgo</a:t>
            </a:r>
            <a:endParaRPr lang="en-SG" sz="600">
              <a:latin typeface="Arial Narrow" panose="020B0606020202030204" pitchFamily="34" charset="0"/>
              <a:cs typeface="Calibri" panose="020F0502020204030204" pitchFamily="34" charset="0"/>
            </a:endParaRPr>
          </a:p>
        </p:txBody>
      </p:sp>
      <p:grpSp>
        <p:nvGrpSpPr>
          <p:cNvPr id="2" name="Group 1">
            <a:extLst>
              <a:ext uri="{FF2B5EF4-FFF2-40B4-BE49-F238E27FC236}">
                <a16:creationId xmlns:a16="http://schemas.microsoft.com/office/drawing/2014/main" id="{EF710526-8EDE-4A27-88B5-56BCE7978FF3}"/>
              </a:ext>
            </a:extLst>
          </p:cNvPr>
          <p:cNvGrpSpPr/>
          <p:nvPr/>
        </p:nvGrpSpPr>
        <p:grpSpPr>
          <a:xfrm>
            <a:off x="3440377" y="965081"/>
            <a:ext cx="6090358" cy="3334779"/>
            <a:chOff x="3406304" y="965081"/>
            <a:chExt cx="6090358" cy="3334779"/>
          </a:xfrm>
        </p:grpSpPr>
        <p:pic>
          <p:nvPicPr>
            <p:cNvPr id="4" name="Picture 3" descr="Qr code&#10;&#10;Description automatically generated">
              <a:extLst>
                <a:ext uri="{FF2B5EF4-FFF2-40B4-BE49-F238E27FC236}">
                  <a16:creationId xmlns:a16="http://schemas.microsoft.com/office/drawing/2014/main" id="{1F69D723-D83A-47DF-A0FF-F8024E37D2AE}"/>
                </a:ext>
              </a:extLst>
            </p:cNvPr>
            <p:cNvPicPr>
              <a:picLocks noChangeAspect="1"/>
            </p:cNvPicPr>
            <p:nvPr/>
          </p:nvPicPr>
          <p:blipFill>
            <a:blip r:embed="rId3"/>
            <a:stretch>
              <a:fillRect/>
            </a:stretch>
          </p:blipFill>
          <p:spPr>
            <a:xfrm>
              <a:off x="5130769" y="1349226"/>
              <a:ext cx="2641428" cy="2641428"/>
            </a:xfrm>
            <a:prstGeom prst="rect">
              <a:avLst/>
            </a:prstGeom>
          </p:spPr>
        </p:pic>
        <p:sp>
          <p:nvSpPr>
            <p:cNvPr id="188" name="Google Shape;731;p29">
              <a:extLst>
                <a:ext uri="{FF2B5EF4-FFF2-40B4-BE49-F238E27FC236}">
                  <a16:creationId xmlns:a16="http://schemas.microsoft.com/office/drawing/2014/main" id="{6E815B93-9B15-4FA6-8745-3F16791DD5D6}"/>
                </a:ext>
              </a:extLst>
            </p:cNvPr>
            <p:cNvSpPr txBox="1">
              <a:spLocks/>
            </p:cNvSpPr>
            <p:nvPr/>
          </p:nvSpPr>
          <p:spPr>
            <a:xfrm flipH="1">
              <a:off x="4824570" y="965081"/>
              <a:ext cx="3253827" cy="27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ExtraLight"/>
                <a:buNone/>
                <a:defRPr sz="1200" b="0" i="0" u="none" strike="noStrike" cap="none">
                  <a:solidFill>
                    <a:srgbClr val="FFFFFF"/>
                  </a:solidFill>
                  <a:latin typeface="Staatliches"/>
                  <a:ea typeface="Staatliches"/>
                  <a:cs typeface="Staatliches"/>
                  <a:sym typeface="Staatliches"/>
                </a:defRPr>
              </a:lvl1pPr>
              <a:lvl2pPr marL="914400" marR="0" lvl="1"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2pPr>
              <a:lvl3pPr marL="1371600" marR="0" lvl="2"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3pPr>
              <a:lvl4pPr marL="1828800" marR="0" lvl="3"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4pPr>
              <a:lvl5pPr marL="2286000" marR="0" lvl="4"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5pPr>
              <a:lvl6pPr marL="2743200" marR="0" lvl="5"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6pPr>
              <a:lvl7pPr marL="3200400" marR="0" lvl="6"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7pPr>
              <a:lvl8pPr marL="3657600" marR="0" lvl="7"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8pPr>
              <a:lvl9pPr marL="4114800" marR="0" lvl="8" indent="-298450" algn="l" rtl="0">
                <a:lnSpc>
                  <a:spcPct val="115000"/>
                </a:lnSpc>
                <a:spcBef>
                  <a:spcPts val="1600"/>
                </a:spcBef>
                <a:spcAft>
                  <a:spcPts val="160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9pPr>
            </a:lstStyle>
            <a:p>
              <a:pPr marL="0" indent="0" algn="ctr"/>
              <a:r>
                <a:rPr lang="en-PH" sz="2000"/>
                <a:t>S</a:t>
              </a:r>
              <a:r>
                <a:rPr lang="en-SG" sz="2000"/>
                <a:t>CAN THE QR CODE TO VIEW THE APP</a:t>
              </a:r>
            </a:p>
          </p:txBody>
        </p:sp>
        <p:sp>
          <p:nvSpPr>
            <p:cNvPr id="67" name="Google Shape;731;p29">
              <a:extLst>
                <a:ext uri="{FF2B5EF4-FFF2-40B4-BE49-F238E27FC236}">
                  <a16:creationId xmlns:a16="http://schemas.microsoft.com/office/drawing/2014/main" id="{9452D37D-FA50-4CB4-B0BF-40F2F9A6493E}"/>
                </a:ext>
              </a:extLst>
            </p:cNvPr>
            <p:cNvSpPr txBox="1">
              <a:spLocks/>
            </p:cNvSpPr>
            <p:nvPr/>
          </p:nvSpPr>
          <p:spPr>
            <a:xfrm flipH="1">
              <a:off x="3406304" y="4021760"/>
              <a:ext cx="6090358" cy="27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ExtraLight"/>
                <a:buNone/>
                <a:defRPr sz="1200" b="0" i="0" u="none" strike="noStrike" cap="none">
                  <a:solidFill>
                    <a:srgbClr val="FFFFFF"/>
                  </a:solidFill>
                  <a:latin typeface="Staatliches"/>
                  <a:ea typeface="Staatliches"/>
                  <a:cs typeface="Staatliches"/>
                  <a:sym typeface="Staatliches"/>
                </a:defRPr>
              </a:lvl1pPr>
              <a:lvl2pPr marL="914400" marR="0" lvl="1"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2pPr>
              <a:lvl3pPr marL="1371600" marR="0" lvl="2"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3pPr>
              <a:lvl4pPr marL="1828800" marR="0" lvl="3"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4pPr>
              <a:lvl5pPr marL="2286000" marR="0" lvl="4"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5pPr>
              <a:lvl6pPr marL="2743200" marR="0" lvl="5"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6pPr>
              <a:lvl7pPr marL="3200400" marR="0" lvl="6"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7pPr>
              <a:lvl8pPr marL="3657600" marR="0" lvl="7"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8pPr>
              <a:lvl9pPr marL="4114800" marR="0" lvl="8" indent="-298450" algn="l" rtl="0">
                <a:lnSpc>
                  <a:spcPct val="115000"/>
                </a:lnSpc>
                <a:spcBef>
                  <a:spcPts val="1600"/>
                </a:spcBef>
                <a:spcAft>
                  <a:spcPts val="160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9pPr>
            </a:lstStyle>
            <a:p>
              <a:pPr marL="0" indent="0" algn="ctr"/>
              <a:r>
                <a:rPr lang="en-SG" sz="1800">
                  <a:hlinkClick r:id="rId4"/>
                </a:rPr>
                <a:t>https://adolit.shinyapps.io/Kickstarter-ASAR-G2-Group6/</a:t>
              </a:r>
              <a:endParaRPr lang="en-SG" sz="1800"/>
            </a:p>
          </p:txBody>
        </p:sp>
      </p:grpSp>
      <p:sp>
        <p:nvSpPr>
          <p:cNvPr id="68" name="Google Shape;731;p29">
            <a:extLst>
              <a:ext uri="{FF2B5EF4-FFF2-40B4-BE49-F238E27FC236}">
                <a16:creationId xmlns:a16="http://schemas.microsoft.com/office/drawing/2014/main" id="{5295A98A-6BCF-48AA-BD31-D5ACD886F72D}"/>
              </a:ext>
            </a:extLst>
          </p:cNvPr>
          <p:cNvSpPr txBox="1">
            <a:spLocks/>
          </p:cNvSpPr>
          <p:nvPr/>
        </p:nvSpPr>
        <p:spPr>
          <a:xfrm flipH="1">
            <a:off x="287530" y="1601760"/>
            <a:ext cx="1975289" cy="27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ExtraLight"/>
              <a:buNone/>
              <a:defRPr sz="1200" b="0" i="0" u="none" strike="noStrike" cap="none">
                <a:solidFill>
                  <a:srgbClr val="FFFFFF"/>
                </a:solidFill>
                <a:latin typeface="Staatliches"/>
                <a:ea typeface="Staatliches"/>
                <a:cs typeface="Staatliches"/>
                <a:sym typeface="Staatliches"/>
              </a:defRPr>
            </a:lvl1pPr>
            <a:lvl2pPr marL="914400" marR="0" lvl="1"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2pPr>
            <a:lvl3pPr marL="1371600" marR="0" lvl="2"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3pPr>
            <a:lvl4pPr marL="1828800" marR="0" lvl="3"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4pPr>
            <a:lvl5pPr marL="2286000" marR="0" lvl="4"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5pPr>
            <a:lvl6pPr marL="2743200" marR="0" lvl="5"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6pPr>
            <a:lvl7pPr marL="3200400" marR="0" lvl="6"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7pPr>
            <a:lvl8pPr marL="3657600" marR="0" lvl="7"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8pPr>
            <a:lvl9pPr marL="4114800" marR="0" lvl="8" indent="-298450" algn="l" rtl="0">
              <a:lnSpc>
                <a:spcPct val="115000"/>
              </a:lnSpc>
              <a:spcBef>
                <a:spcPts val="1600"/>
              </a:spcBef>
              <a:spcAft>
                <a:spcPts val="160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9pPr>
          </a:lstStyle>
          <a:p>
            <a:pPr marL="0" indent="0"/>
            <a:r>
              <a:rPr lang="en-PH" sz="2000"/>
              <a:t>ANY </a:t>
            </a:r>
            <a:r>
              <a:rPr lang="en-PH" sz="2000" u="sng"/>
              <a:t>QUESTIONS?</a:t>
            </a:r>
            <a:endParaRPr lang="en-SG" sz="2000" u="sn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824"/>
        <p:cNvGrpSpPr/>
        <p:nvPr/>
      </p:nvGrpSpPr>
      <p:grpSpPr>
        <a:xfrm>
          <a:off x="0" y="0"/>
          <a:ext cx="0" cy="0"/>
          <a:chOff x="0" y="0"/>
          <a:chExt cx="0" cy="0"/>
        </a:xfrm>
      </p:grpSpPr>
      <p:sp>
        <p:nvSpPr>
          <p:cNvPr id="4" name="Rectangle 3">
            <a:extLst>
              <a:ext uri="{FF2B5EF4-FFF2-40B4-BE49-F238E27FC236}">
                <a16:creationId xmlns:a16="http://schemas.microsoft.com/office/drawing/2014/main" id="{2AD57578-D35B-45DD-8F93-3335E41E9D60}"/>
              </a:ext>
            </a:extLst>
          </p:cNvPr>
          <p:cNvSpPr/>
          <p:nvPr/>
        </p:nvSpPr>
        <p:spPr>
          <a:xfrm>
            <a:off x="162000" y="231750"/>
            <a:ext cx="8820000" cy="468000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SG"/>
          </a:p>
        </p:txBody>
      </p:sp>
      <p:grpSp>
        <p:nvGrpSpPr>
          <p:cNvPr id="827" name="Google Shape;827;p30"/>
          <p:cNvGrpSpPr/>
          <p:nvPr/>
        </p:nvGrpSpPr>
        <p:grpSpPr>
          <a:xfrm>
            <a:off x="156752" y="438737"/>
            <a:ext cx="2094087" cy="1913640"/>
            <a:chOff x="4319313" y="915632"/>
            <a:chExt cx="3624567" cy="3312233"/>
          </a:xfrm>
        </p:grpSpPr>
        <p:sp>
          <p:nvSpPr>
            <p:cNvPr id="828" name="Google Shape;828;p30"/>
            <p:cNvSpPr/>
            <p:nvPr/>
          </p:nvSpPr>
          <p:spPr>
            <a:xfrm>
              <a:off x="4969282" y="3030228"/>
              <a:ext cx="1284529" cy="1183773"/>
            </a:xfrm>
            <a:custGeom>
              <a:avLst/>
              <a:gdLst/>
              <a:ahLst/>
              <a:cxnLst/>
              <a:rect l="l" t="t" r="r" b="b"/>
              <a:pathLst>
                <a:path w="29093" h="26811" extrusionOk="0">
                  <a:moveTo>
                    <a:pt x="29092" y="0"/>
                  </a:moveTo>
                  <a:lnTo>
                    <a:pt x="0" y="16812"/>
                  </a:lnTo>
                  <a:lnTo>
                    <a:pt x="17197" y="26811"/>
                  </a:lnTo>
                  <a:lnTo>
                    <a:pt x="29092" y="0"/>
                  </a:ln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4621139" y="3467779"/>
              <a:ext cx="800308" cy="461349"/>
            </a:xfrm>
            <a:custGeom>
              <a:avLst/>
              <a:gdLst/>
              <a:ahLst/>
              <a:cxnLst/>
              <a:rect l="l" t="t" r="r" b="b"/>
              <a:pathLst>
                <a:path w="18126" h="10449" extrusionOk="0">
                  <a:moveTo>
                    <a:pt x="10398" y="1"/>
                  </a:moveTo>
                  <a:cubicBezTo>
                    <a:pt x="10228" y="1"/>
                    <a:pt x="10058" y="38"/>
                    <a:pt x="9929" y="113"/>
                  </a:cubicBezTo>
                  <a:lnTo>
                    <a:pt x="260" y="5753"/>
                  </a:lnTo>
                  <a:cubicBezTo>
                    <a:pt x="1" y="5903"/>
                    <a:pt x="1" y="6144"/>
                    <a:pt x="260" y="6294"/>
                  </a:cubicBezTo>
                  <a:lnTo>
                    <a:pt x="7256" y="10337"/>
                  </a:lnTo>
                  <a:cubicBezTo>
                    <a:pt x="7387" y="10411"/>
                    <a:pt x="7558" y="10449"/>
                    <a:pt x="7728" y="10449"/>
                  </a:cubicBezTo>
                  <a:cubicBezTo>
                    <a:pt x="7899" y="10449"/>
                    <a:pt x="8069" y="10411"/>
                    <a:pt x="8198" y="10337"/>
                  </a:cubicBezTo>
                  <a:lnTo>
                    <a:pt x="17867" y="4696"/>
                  </a:lnTo>
                  <a:cubicBezTo>
                    <a:pt x="18126" y="4547"/>
                    <a:pt x="18126" y="4302"/>
                    <a:pt x="17867" y="4152"/>
                  </a:cubicBezTo>
                  <a:lnTo>
                    <a:pt x="10867" y="113"/>
                  </a:lnTo>
                  <a:cubicBezTo>
                    <a:pt x="10738" y="38"/>
                    <a:pt x="10568" y="1"/>
                    <a:pt x="1039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4319313" y="3489414"/>
              <a:ext cx="350836" cy="228357"/>
            </a:xfrm>
            <a:custGeom>
              <a:avLst/>
              <a:gdLst/>
              <a:ahLst/>
              <a:cxnLst/>
              <a:rect l="l" t="t" r="r" b="b"/>
              <a:pathLst>
                <a:path w="7946" h="5172" extrusionOk="0">
                  <a:moveTo>
                    <a:pt x="2372" y="0"/>
                  </a:moveTo>
                  <a:cubicBezTo>
                    <a:pt x="1461" y="0"/>
                    <a:pt x="731" y="319"/>
                    <a:pt x="449" y="1030"/>
                  </a:cubicBezTo>
                  <a:cubicBezTo>
                    <a:pt x="0" y="2166"/>
                    <a:pt x="1965" y="2690"/>
                    <a:pt x="3923" y="3115"/>
                  </a:cubicBezTo>
                  <a:cubicBezTo>
                    <a:pt x="5881" y="3536"/>
                    <a:pt x="7367" y="4393"/>
                    <a:pt x="7854" y="5171"/>
                  </a:cubicBezTo>
                  <a:lnTo>
                    <a:pt x="7946" y="4485"/>
                  </a:lnTo>
                  <a:cubicBezTo>
                    <a:pt x="7918" y="3244"/>
                    <a:pt x="6480" y="1272"/>
                    <a:pt x="4535" y="473"/>
                  </a:cubicBezTo>
                  <a:cubicBezTo>
                    <a:pt x="3787" y="167"/>
                    <a:pt x="3032" y="0"/>
                    <a:pt x="2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0"/>
            <p:cNvSpPr/>
            <p:nvPr/>
          </p:nvSpPr>
          <p:spPr>
            <a:xfrm>
              <a:off x="4381303" y="3527032"/>
              <a:ext cx="298912" cy="174976"/>
            </a:xfrm>
            <a:custGeom>
              <a:avLst/>
              <a:gdLst/>
              <a:ahLst/>
              <a:cxnLst/>
              <a:rect l="l" t="t" r="r" b="b"/>
              <a:pathLst>
                <a:path w="6770" h="3963" extrusionOk="0">
                  <a:moveTo>
                    <a:pt x="611" y="1"/>
                  </a:moveTo>
                  <a:cubicBezTo>
                    <a:pt x="425" y="1"/>
                    <a:pt x="263" y="12"/>
                    <a:pt x="132" y="32"/>
                  </a:cubicBezTo>
                  <a:cubicBezTo>
                    <a:pt x="55" y="46"/>
                    <a:pt x="0" y="121"/>
                    <a:pt x="14" y="199"/>
                  </a:cubicBezTo>
                  <a:cubicBezTo>
                    <a:pt x="23" y="272"/>
                    <a:pt x="84" y="323"/>
                    <a:pt x="155" y="323"/>
                  </a:cubicBezTo>
                  <a:cubicBezTo>
                    <a:pt x="164" y="323"/>
                    <a:pt x="172" y="322"/>
                    <a:pt x="181" y="321"/>
                  </a:cubicBezTo>
                  <a:cubicBezTo>
                    <a:pt x="304" y="302"/>
                    <a:pt x="455" y="292"/>
                    <a:pt x="631" y="292"/>
                  </a:cubicBezTo>
                  <a:cubicBezTo>
                    <a:pt x="2072" y="292"/>
                    <a:pt x="5085" y="1013"/>
                    <a:pt x="6470" y="3881"/>
                  </a:cubicBezTo>
                  <a:cubicBezTo>
                    <a:pt x="6497" y="3932"/>
                    <a:pt x="6548" y="3963"/>
                    <a:pt x="6603" y="3963"/>
                  </a:cubicBezTo>
                  <a:cubicBezTo>
                    <a:pt x="6623" y="3963"/>
                    <a:pt x="6647" y="3959"/>
                    <a:pt x="6667" y="3949"/>
                  </a:cubicBezTo>
                  <a:cubicBezTo>
                    <a:pt x="6738" y="3915"/>
                    <a:pt x="6769" y="3826"/>
                    <a:pt x="6735" y="3755"/>
                  </a:cubicBezTo>
                  <a:cubicBezTo>
                    <a:pt x="5288" y="758"/>
                    <a:pt x="2128" y="1"/>
                    <a:pt x="6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4383510" y="3284502"/>
              <a:ext cx="331365" cy="433268"/>
            </a:xfrm>
            <a:custGeom>
              <a:avLst/>
              <a:gdLst/>
              <a:ahLst/>
              <a:cxnLst/>
              <a:rect l="l" t="t" r="r" b="b"/>
              <a:pathLst>
                <a:path w="7505" h="9813" extrusionOk="0">
                  <a:moveTo>
                    <a:pt x="1981" y="0"/>
                  </a:moveTo>
                  <a:cubicBezTo>
                    <a:pt x="452" y="0"/>
                    <a:pt x="1" y="1183"/>
                    <a:pt x="1116" y="2272"/>
                  </a:cubicBezTo>
                  <a:cubicBezTo>
                    <a:pt x="1640" y="2782"/>
                    <a:pt x="2392" y="3523"/>
                    <a:pt x="3095" y="4114"/>
                  </a:cubicBezTo>
                  <a:cubicBezTo>
                    <a:pt x="5465" y="6107"/>
                    <a:pt x="6400" y="9812"/>
                    <a:pt x="6400" y="9812"/>
                  </a:cubicBezTo>
                  <a:cubicBezTo>
                    <a:pt x="6400" y="9812"/>
                    <a:pt x="7504" y="7096"/>
                    <a:pt x="6770" y="4539"/>
                  </a:cubicBezTo>
                  <a:cubicBezTo>
                    <a:pt x="6036" y="1986"/>
                    <a:pt x="4339" y="35"/>
                    <a:pt x="2020" y="0"/>
                  </a:cubicBezTo>
                  <a:cubicBezTo>
                    <a:pt x="2007" y="0"/>
                    <a:pt x="1994" y="0"/>
                    <a:pt x="19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4449298" y="3311921"/>
              <a:ext cx="239925" cy="342358"/>
            </a:xfrm>
            <a:custGeom>
              <a:avLst/>
              <a:gdLst/>
              <a:ahLst/>
              <a:cxnLst/>
              <a:rect l="l" t="t" r="r" b="b"/>
              <a:pathLst>
                <a:path w="5434" h="7754" extrusionOk="0">
                  <a:moveTo>
                    <a:pt x="161" y="0"/>
                  </a:moveTo>
                  <a:cubicBezTo>
                    <a:pt x="95" y="0"/>
                    <a:pt x="35" y="44"/>
                    <a:pt x="20" y="110"/>
                  </a:cubicBezTo>
                  <a:cubicBezTo>
                    <a:pt x="0" y="189"/>
                    <a:pt x="48" y="267"/>
                    <a:pt x="126" y="287"/>
                  </a:cubicBezTo>
                  <a:cubicBezTo>
                    <a:pt x="1102" y="539"/>
                    <a:pt x="4699" y="2908"/>
                    <a:pt x="5134" y="7620"/>
                  </a:cubicBezTo>
                  <a:cubicBezTo>
                    <a:pt x="5141" y="7696"/>
                    <a:pt x="5206" y="7753"/>
                    <a:pt x="5280" y="7753"/>
                  </a:cubicBezTo>
                  <a:cubicBezTo>
                    <a:pt x="5283" y="7753"/>
                    <a:pt x="5287" y="7750"/>
                    <a:pt x="5294" y="7750"/>
                  </a:cubicBezTo>
                  <a:cubicBezTo>
                    <a:pt x="5372" y="7743"/>
                    <a:pt x="5433" y="7672"/>
                    <a:pt x="5426" y="7594"/>
                  </a:cubicBezTo>
                  <a:cubicBezTo>
                    <a:pt x="4977" y="2766"/>
                    <a:pt x="1384" y="308"/>
                    <a:pt x="197" y="5"/>
                  </a:cubicBezTo>
                  <a:cubicBezTo>
                    <a:pt x="185" y="2"/>
                    <a:pt x="173" y="0"/>
                    <a:pt x="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4660921" y="3103919"/>
              <a:ext cx="291583" cy="793685"/>
            </a:xfrm>
            <a:custGeom>
              <a:avLst/>
              <a:gdLst/>
              <a:ahLst/>
              <a:cxnLst/>
              <a:rect l="l" t="t" r="r" b="b"/>
              <a:pathLst>
                <a:path w="6604" h="17976" extrusionOk="0">
                  <a:moveTo>
                    <a:pt x="1" y="1"/>
                  </a:moveTo>
                  <a:lnTo>
                    <a:pt x="1" y="14161"/>
                  </a:lnTo>
                  <a:lnTo>
                    <a:pt x="6603" y="17975"/>
                  </a:lnTo>
                  <a:lnTo>
                    <a:pt x="6603" y="3812"/>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4952460" y="3031729"/>
              <a:ext cx="416623" cy="865875"/>
            </a:xfrm>
            <a:custGeom>
              <a:avLst/>
              <a:gdLst/>
              <a:ahLst/>
              <a:cxnLst/>
              <a:rect l="l" t="t" r="r" b="b"/>
              <a:pathLst>
                <a:path w="9436" h="19611" extrusionOk="0">
                  <a:moveTo>
                    <a:pt x="9435" y="1"/>
                  </a:moveTo>
                  <a:lnTo>
                    <a:pt x="0" y="5447"/>
                  </a:lnTo>
                  <a:lnTo>
                    <a:pt x="0" y="19610"/>
                  </a:lnTo>
                  <a:lnTo>
                    <a:pt x="9435" y="14164"/>
                  </a:lnTo>
                  <a:lnTo>
                    <a:pt x="943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4660921" y="2863464"/>
              <a:ext cx="708162" cy="408808"/>
            </a:xfrm>
            <a:custGeom>
              <a:avLst/>
              <a:gdLst/>
              <a:ahLst/>
              <a:cxnLst/>
              <a:rect l="l" t="t" r="r" b="b"/>
              <a:pathLst>
                <a:path w="16039" h="9259" extrusionOk="0">
                  <a:moveTo>
                    <a:pt x="9436" y="0"/>
                  </a:moveTo>
                  <a:lnTo>
                    <a:pt x="1" y="5447"/>
                  </a:lnTo>
                  <a:lnTo>
                    <a:pt x="6603" y="9258"/>
                  </a:lnTo>
                  <a:lnTo>
                    <a:pt x="16038" y="3812"/>
                  </a:lnTo>
                  <a:lnTo>
                    <a:pt x="943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5119091" y="3229577"/>
              <a:ext cx="83360" cy="61372"/>
            </a:xfrm>
            <a:custGeom>
              <a:avLst/>
              <a:gdLst/>
              <a:ahLst/>
              <a:cxnLst/>
              <a:rect l="l" t="t" r="r" b="b"/>
              <a:pathLst>
                <a:path w="1888" h="1390" extrusionOk="0">
                  <a:moveTo>
                    <a:pt x="1747" y="1"/>
                  </a:moveTo>
                  <a:cubicBezTo>
                    <a:pt x="1700" y="1"/>
                    <a:pt x="1644" y="17"/>
                    <a:pt x="1585" y="51"/>
                  </a:cubicBezTo>
                  <a:lnTo>
                    <a:pt x="303" y="792"/>
                  </a:lnTo>
                  <a:cubicBezTo>
                    <a:pt x="136" y="888"/>
                    <a:pt x="0" y="1088"/>
                    <a:pt x="0" y="1241"/>
                  </a:cubicBezTo>
                  <a:cubicBezTo>
                    <a:pt x="0" y="1337"/>
                    <a:pt x="56" y="1389"/>
                    <a:pt x="139" y="1389"/>
                  </a:cubicBezTo>
                  <a:cubicBezTo>
                    <a:pt x="186" y="1389"/>
                    <a:pt x="243" y="1372"/>
                    <a:pt x="303" y="1337"/>
                  </a:cubicBezTo>
                  <a:lnTo>
                    <a:pt x="1585" y="596"/>
                  </a:lnTo>
                  <a:cubicBezTo>
                    <a:pt x="1751" y="500"/>
                    <a:pt x="1887" y="299"/>
                    <a:pt x="1887" y="150"/>
                  </a:cubicBezTo>
                  <a:cubicBezTo>
                    <a:pt x="1887" y="54"/>
                    <a:pt x="1831" y="1"/>
                    <a:pt x="17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0"/>
            <p:cNvSpPr/>
            <p:nvPr/>
          </p:nvSpPr>
          <p:spPr>
            <a:xfrm>
              <a:off x="4986545" y="3396915"/>
              <a:ext cx="340901" cy="428500"/>
            </a:xfrm>
            <a:custGeom>
              <a:avLst/>
              <a:gdLst/>
              <a:ahLst/>
              <a:cxnLst/>
              <a:rect l="l" t="t" r="r" b="b"/>
              <a:pathLst>
                <a:path w="7721" h="9705" extrusionOk="0">
                  <a:moveTo>
                    <a:pt x="7548" y="1"/>
                  </a:moveTo>
                  <a:lnTo>
                    <a:pt x="0" y="4360"/>
                  </a:lnTo>
                  <a:lnTo>
                    <a:pt x="0" y="9605"/>
                  </a:lnTo>
                  <a:lnTo>
                    <a:pt x="173" y="9704"/>
                  </a:lnTo>
                  <a:lnTo>
                    <a:pt x="7721" y="5349"/>
                  </a:lnTo>
                  <a:lnTo>
                    <a:pt x="7545" y="5247"/>
                  </a:lnTo>
                  <a:lnTo>
                    <a:pt x="7721" y="103"/>
                  </a:lnTo>
                  <a:lnTo>
                    <a:pt x="754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4994184" y="3401418"/>
              <a:ext cx="333263" cy="423996"/>
            </a:xfrm>
            <a:custGeom>
              <a:avLst/>
              <a:gdLst/>
              <a:ahLst/>
              <a:cxnLst/>
              <a:rect l="l" t="t" r="r" b="b"/>
              <a:pathLst>
                <a:path w="7548" h="9603" extrusionOk="0">
                  <a:moveTo>
                    <a:pt x="7548" y="1"/>
                  </a:moveTo>
                  <a:lnTo>
                    <a:pt x="0" y="4356"/>
                  </a:lnTo>
                  <a:lnTo>
                    <a:pt x="0" y="9602"/>
                  </a:lnTo>
                  <a:lnTo>
                    <a:pt x="7548" y="5247"/>
                  </a:lnTo>
                  <a:lnTo>
                    <a:pt x="754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0"/>
            <p:cNvSpPr/>
            <p:nvPr/>
          </p:nvSpPr>
          <p:spPr>
            <a:xfrm>
              <a:off x="5111453" y="3522661"/>
              <a:ext cx="83316" cy="61328"/>
            </a:xfrm>
            <a:custGeom>
              <a:avLst/>
              <a:gdLst/>
              <a:ahLst/>
              <a:cxnLst/>
              <a:rect l="l" t="t" r="r" b="b"/>
              <a:pathLst>
                <a:path w="1887" h="1389" extrusionOk="0">
                  <a:moveTo>
                    <a:pt x="1748" y="1"/>
                  </a:moveTo>
                  <a:cubicBezTo>
                    <a:pt x="1700" y="1"/>
                    <a:pt x="1644" y="17"/>
                    <a:pt x="1584" y="53"/>
                  </a:cubicBezTo>
                  <a:lnTo>
                    <a:pt x="302" y="791"/>
                  </a:lnTo>
                  <a:cubicBezTo>
                    <a:pt x="136" y="889"/>
                    <a:pt x="0" y="1090"/>
                    <a:pt x="0" y="1240"/>
                  </a:cubicBezTo>
                  <a:cubicBezTo>
                    <a:pt x="0" y="1336"/>
                    <a:pt x="56" y="1388"/>
                    <a:pt x="140" y="1388"/>
                  </a:cubicBezTo>
                  <a:cubicBezTo>
                    <a:pt x="187" y="1388"/>
                    <a:pt x="243" y="1372"/>
                    <a:pt x="302" y="1338"/>
                  </a:cubicBezTo>
                  <a:lnTo>
                    <a:pt x="1584" y="597"/>
                  </a:lnTo>
                  <a:cubicBezTo>
                    <a:pt x="1750" y="498"/>
                    <a:pt x="1887" y="302"/>
                    <a:pt x="1887" y="148"/>
                  </a:cubicBezTo>
                  <a:cubicBezTo>
                    <a:pt x="1887" y="53"/>
                    <a:pt x="1831" y="1"/>
                    <a:pt x="17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0"/>
            <p:cNvSpPr/>
            <p:nvPr/>
          </p:nvSpPr>
          <p:spPr>
            <a:xfrm>
              <a:off x="4986545" y="3108864"/>
              <a:ext cx="340901" cy="428456"/>
            </a:xfrm>
            <a:custGeom>
              <a:avLst/>
              <a:gdLst/>
              <a:ahLst/>
              <a:cxnLst/>
              <a:rect l="l" t="t" r="r" b="b"/>
              <a:pathLst>
                <a:path w="7721" h="9704" extrusionOk="0">
                  <a:moveTo>
                    <a:pt x="7548" y="1"/>
                  </a:moveTo>
                  <a:lnTo>
                    <a:pt x="0" y="4359"/>
                  </a:lnTo>
                  <a:lnTo>
                    <a:pt x="0" y="9605"/>
                  </a:lnTo>
                  <a:lnTo>
                    <a:pt x="173" y="9704"/>
                  </a:lnTo>
                  <a:lnTo>
                    <a:pt x="7721" y="5349"/>
                  </a:lnTo>
                  <a:lnTo>
                    <a:pt x="7545" y="5247"/>
                  </a:lnTo>
                  <a:lnTo>
                    <a:pt x="7721" y="103"/>
                  </a:lnTo>
                  <a:lnTo>
                    <a:pt x="754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994184" y="3113367"/>
              <a:ext cx="333263" cy="423952"/>
            </a:xfrm>
            <a:custGeom>
              <a:avLst/>
              <a:gdLst/>
              <a:ahLst/>
              <a:cxnLst/>
              <a:rect l="l" t="t" r="r" b="b"/>
              <a:pathLst>
                <a:path w="7548" h="9602" extrusionOk="0">
                  <a:moveTo>
                    <a:pt x="7548" y="1"/>
                  </a:moveTo>
                  <a:lnTo>
                    <a:pt x="0" y="4356"/>
                  </a:lnTo>
                  <a:lnTo>
                    <a:pt x="0" y="9602"/>
                  </a:lnTo>
                  <a:lnTo>
                    <a:pt x="7548" y="5247"/>
                  </a:lnTo>
                  <a:lnTo>
                    <a:pt x="754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0"/>
            <p:cNvSpPr/>
            <p:nvPr/>
          </p:nvSpPr>
          <p:spPr>
            <a:xfrm>
              <a:off x="5111453" y="3234566"/>
              <a:ext cx="83316" cy="61372"/>
            </a:xfrm>
            <a:custGeom>
              <a:avLst/>
              <a:gdLst/>
              <a:ahLst/>
              <a:cxnLst/>
              <a:rect l="l" t="t" r="r" b="b"/>
              <a:pathLst>
                <a:path w="1887" h="1390" extrusionOk="0">
                  <a:moveTo>
                    <a:pt x="1746" y="0"/>
                  </a:moveTo>
                  <a:cubicBezTo>
                    <a:pt x="1699" y="0"/>
                    <a:pt x="1643" y="16"/>
                    <a:pt x="1584" y="50"/>
                  </a:cubicBezTo>
                  <a:lnTo>
                    <a:pt x="302" y="792"/>
                  </a:lnTo>
                  <a:cubicBezTo>
                    <a:pt x="136" y="891"/>
                    <a:pt x="0" y="1087"/>
                    <a:pt x="0" y="1241"/>
                  </a:cubicBezTo>
                  <a:cubicBezTo>
                    <a:pt x="0" y="1337"/>
                    <a:pt x="56" y="1389"/>
                    <a:pt x="141" y="1389"/>
                  </a:cubicBezTo>
                  <a:cubicBezTo>
                    <a:pt x="187" y="1389"/>
                    <a:pt x="243" y="1373"/>
                    <a:pt x="302" y="1339"/>
                  </a:cubicBezTo>
                  <a:lnTo>
                    <a:pt x="1584" y="598"/>
                  </a:lnTo>
                  <a:cubicBezTo>
                    <a:pt x="1750" y="499"/>
                    <a:pt x="1887" y="302"/>
                    <a:pt x="1887" y="149"/>
                  </a:cubicBezTo>
                  <a:cubicBezTo>
                    <a:pt x="1887" y="53"/>
                    <a:pt x="1830" y="0"/>
                    <a:pt x="17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0"/>
            <p:cNvSpPr/>
            <p:nvPr/>
          </p:nvSpPr>
          <p:spPr>
            <a:xfrm>
              <a:off x="4660921" y="2452007"/>
              <a:ext cx="291583" cy="793641"/>
            </a:xfrm>
            <a:custGeom>
              <a:avLst/>
              <a:gdLst/>
              <a:ahLst/>
              <a:cxnLst/>
              <a:rect l="l" t="t" r="r" b="b"/>
              <a:pathLst>
                <a:path w="6604" h="17975" extrusionOk="0">
                  <a:moveTo>
                    <a:pt x="1" y="0"/>
                  </a:moveTo>
                  <a:lnTo>
                    <a:pt x="1" y="14164"/>
                  </a:lnTo>
                  <a:lnTo>
                    <a:pt x="6603" y="17975"/>
                  </a:lnTo>
                  <a:lnTo>
                    <a:pt x="6603" y="3815"/>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4952460" y="2379950"/>
              <a:ext cx="416623" cy="865698"/>
            </a:xfrm>
            <a:custGeom>
              <a:avLst/>
              <a:gdLst/>
              <a:ahLst/>
              <a:cxnLst/>
              <a:rect l="l" t="t" r="r" b="b"/>
              <a:pathLst>
                <a:path w="9436" h="19607" extrusionOk="0">
                  <a:moveTo>
                    <a:pt x="9435" y="0"/>
                  </a:moveTo>
                  <a:lnTo>
                    <a:pt x="0" y="5447"/>
                  </a:lnTo>
                  <a:lnTo>
                    <a:pt x="0" y="19607"/>
                  </a:lnTo>
                  <a:lnTo>
                    <a:pt x="9435" y="14160"/>
                  </a:lnTo>
                  <a:lnTo>
                    <a:pt x="9435"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0"/>
            <p:cNvSpPr/>
            <p:nvPr/>
          </p:nvSpPr>
          <p:spPr>
            <a:xfrm>
              <a:off x="4660921" y="2211508"/>
              <a:ext cx="708162" cy="408940"/>
            </a:xfrm>
            <a:custGeom>
              <a:avLst/>
              <a:gdLst/>
              <a:ahLst/>
              <a:cxnLst/>
              <a:rect l="l" t="t" r="r" b="b"/>
              <a:pathLst>
                <a:path w="16039" h="9262" extrusionOk="0">
                  <a:moveTo>
                    <a:pt x="9436" y="1"/>
                  </a:moveTo>
                  <a:lnTo>
                    <a:pt x="1" y="5447"/>
                  </a:lnTo>
                  <a:lnTo>
                    <a:pt x="6603" y="9262"/>
                  </a:lnTo>
                  <a:lnTo>
                    <a:pt x="16038" y="3815"/>
                  </a:lnTo>
                  <a:lnTo>
                    <a:pt x="943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a:off x="4994184" y="2452007"/>
              <a:ext cx="340946" cy="428456"/>
            </a:xfrm>
            <a:custGeom>
              <a:avLst/>
              <a:gdLst/>
              <a:ahLst/>
              <a:cxnLst/>
              <a:rect l="l" t="t" r="r" b="b"/>
              <a:pathLst>
                <a:path w="7722" h="9704" extrusionOk="0">
                  <a:moveTo>
                    <a:pt x="7548" y="0"/>
                  </a:moveTo>
                  <a:lnTo>
                    <a:pt x="0" y="4359"/>
                  </a:lnTo>
                  <a:lnTo>
                    <a:pt x="0" y="9605"/>
                  </a:lnTo>
                  <a:lnTo>
                    <a:pt x="174" y="9704"/>
                  </a:lnTo>
                  <a:lnTo>
                    <a:pt x="7722" y="5348"/>
                  </a:lnTo>
                  <a:lnTo>
                    <a:pt x="7722" y="102"/>
                  </a:lnTo>
                  <a:lnTo>
                    <a:pt x="754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5119091" y="2577709"/>
              <a:ext cx="83360" cy="61328"/>
            </a:xfrm>
            <a:custGeom>
              <a:avLst/>
              <a:gdLst/>
              <a:ahLst/>
              <a:cxnLst/>
              <a:rect l="l" t="t" r="r" b="b"/>
              <a:pathLst>
                <a:path w="1888" h="1389" extrusionOk="0">
                  <a:moveTo>
                    <a:pt x="1748" y="1"/>
                  </a:moveTo>
                  <a:cubicBezTo>
                    <a:pt x="1701" y="1"/>
                    <a:pt x="1645" y="18"/>
                    <a:pt x="1585" y="53"/>
                  </a:cubicBezTo>
                  <a:lnTo>
                    <a:pt x="303" y="795"/>
                  </a:lnTo>
                  <a:cubicBezTo>
                    <a:pt x="136" y="890"/>
                    <a:pt x="0" y="1090"/>
                    <a:pt x="0" y="1240"/>
                  </a:cubicBezTo>
                  <a:cubicBezTo>
                    <a:pt x="0" y="1336"/>
                    <a:pt x="56" y="1389"/>
                    <a:pt x="141" y="1389"/>
                  </a:cubicBezTo>
                  <a:cubicBezTo>
                    <a:pt x="188" y="1389"/>
                    <a:pt x="243" y="1372"/>
                    <a:pt x="303" y="1338"/>
                  </a:cubicBezTo>
                  <a:lnTo>
                    <a:pt x="1585" y="597"/>
                  </a:lnTo>
                  <a:cubicBezTo>
                    <a:pt x="1751" y="502"/>
                    <a:pt x="1887" y="301"/>
                    <a:pt x="1887" y="152"/>
                  </a:cubicBezTo>
                  <a:cubicBezTo>
                    <a:pt x="1887" y="54"/>
                    <a:pt x="1832" y="1"/>
                    <a:pt x="17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4986545" y="2745179"/>
              <a:ext cx="340901" cy="428412"/>
            </a:xfrm>
            <a:custGeom>
              <a:avLst/>
              <a:gdLst/>
              <a:ahLst/>
              <a:cxnLst/>
              <a:rect l="l" t="t" r="r" b="b"/>
              <a:pathLst>
                <a:path w="7721" h="9703" extrusionOk="0">
                  <a:moveTo>
                    <a:pt x="7548" y="0"/>
                  </a:moveTo>
                  <a:lnTo>
                    <a:pt x="0" y="4355"/>
                  </a:lnTo>
                  <a:lnTo>
                    <a:pt x="0" y="9601"/>
                  </a:lnTo>
                  <a:lnTo>
                    <a:pt x="173" y="9703"/>
                  </a:lnTo>
                  <a:lnTo>
                    <a:pt x="7721" y="5345"/>
                  </a:lnTo>
                  <a:lnTo>
                    <a:pt x="7545" y="5246"/>
                  </a:lnTo>
                  <a:lnTo>
                    <a:pt x="754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4994184" y="2749506"/>
              <a:ext cx="333263" cy="424085"/>
            </a:xfrm>
            <a:custGeom>
              <a:avLst/>
              <a:gdLst/>
              <a:ahLst/>
              <a:cxnLst/>
              <a:rect l="l" t="t" r="r" b="b"/>
              <a:pathLst>
                <a:path w="7548" h="9605" extrusionOk="0">
                  <a:moveTo>
                    <a:pt x="7548" y="0"/>
                  </a:moveTo>
                  <a:lnTo>
                    <a:pt x="0" y="4359"/>
                  </a:lnTo>
                  <a:lnTo>
                    <a:pt x="0" y="9605"/>
                  </a:lnTo>
                  <a:lnTo>
                    <a:pt x="7548" y="5247"/>
                  </a:lnTo>
                  <a:lnTo>
                    <a:pt x="754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0"/>
            <p:cNvSpPr/>
            <p:nvPr/>
          </p:nvSpPr>
          <p:spPr>
            <a:xfrm>
              <a:off x="5111453" y="2870837"/>
              <a:ext cx="83316" cy="61240"/>
            </a:xfrm>
            <a:custGeom>
              <a:avLst/>
              <a:gdLst/>
              <a:ahLst/>
              <a:cxnLst/>
              <a:rect l="l" t="t" r="r" b="b"/>
              <a:pathLst>
                <a:path w="1887" h="1387" extrusionOk="0">
                  <a:moveTo>
                    <a:pt x="1746" y="1"/>
                  </a:moveTo>
                  <a:cubicBezTo>
                    <a:pt x="1699" y="1"/>
                    <a:pt x="1644" y="17"/>
                    <a:pt x="1584" y="51"/>
                  </a:cubicBezTo>
                  <a:lnTo>
                    <a:pt x="302" y="792"/>
                  </a:lnTo>
                  <a:cubicBezTo>
                    <a:pt x="136" y="887"/>
                    <a:pt x="0" y="1087"/>
                    <a:pt x="0" y="1238"/>
                  </a:cubicBezTo>
                  <a:cubicBezTo>
                    <a:pt x="0" y="1334"/>
                    <a:pt x="56" y="1386"/>
                    <a:pt x="141" y="1386"/>
                  </a:cubicBezTo>
                  <a:cubicBezTo>
                    <a:pt x="187" y="1386"/>
                    <a:pt x="243" y="1370"/>
                    <a:pt x="302" y="1336"/>
                  </a:cubicBezTo>
                  <a:lnTo>
                    <a:pt x="1584" y="595"/>
                  </a:lnTo>
                  <a:cubicBezTo>
                    <a:pt x="1750" y="500"/>
                    <a:pt x="1887" y="299"/>
                    <a:pt x="1887" y="149"/>
                  </a:cubicBezTo>
                  <a:cubicBezTo>
                    <a:pt x="1887" y="53"/>
                    <a:pt x="1830" y="1"/>
                    <a:pt x="17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4994184" y="2452007"/>
              <a:ext cx="333263" cy="424085"/>
            </a:xfrm>
            <a:custGeom>
              <a:avLst/>
              <a:gdLst/>
              <a:ahLst/>
              <a:cxnLst/>
              <a:rect l="l" t="t" r="r" b="b"/>
              <a:pathLst>
                <a:path w="7548" h="9605" extrusionOk="0">
                  <a:moveTo>
                    <a:pt x="7548" y="0"/>
                  </a:moveTo>
                  <a:lnTo>
                    <a:pt x="0" y="4359"/>
                  </a:lnTo>
                  <a:lnTo>
                    <a:pt x="0" y="9605"/>
                  </a:lnTo>
                  <a:lnTo>
                    <a:pt x="7548" y="5246"/>
                  </a:lnTo>
                  <a:lnTo>
                    <a:pt x="754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0"/>
            <p:cNvSpPr/>
            <p:nvPr/>
          </p:nvSpPr>
          <p:spPr>
            <a:xfrm>
              <a:off x="5311552" y="2461146"/>
              <a:ext cx="182526" cy="309421"/>
            </a:xfrm>
            <a:custGeom>
              <a:avLst/>
              <a:gdLst/>
              <a:ahLst/>
              <a:cxnLst/>
              <a:rect l="l" t="t" r="r" b="b"/>
              <a:pathLst>
                <a:path w="4134" h="7008" extrusionOk="0">
                  <a:moveTo>
                    <a:pt x="0" y="1"/>
                  </a:moveTo>
                  <a:lnTo>
                    <a:pt x="0" y="4621"/>
                  </a:lnTo>
                  <a:lnTo>
                    <a:pt x="4130" y="7008"/>
                  </a:lnTo>
                  <a:lnTo>
                    <a:pt x="4134" y="2387"/>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0"/>
            <p:cNvSpPr/>
            <p:nvPr/>
          </p:nvSpPr>
          <p:spPr>
            <a:xfrm>
              <a:off x="5119091" y="2476158"/>
              <a:ext cx="291716" cy="432783"/>
            </a:xfrm>
            <a:custGeom>
              <a:avLst/>
              <a:gdLst/>
              <a:ahLst/>
              <a:cxnLst/>
              <a:rect l="l" t="t" r="r" b="b"/>
              <a:pathLst>
                <a:path w="6607" h="9802" extrusionOk="0">
                  <a:moveTo>
                    <a:pt x="6606" y="1"/>
                  </a:moveTo>
                  <a:lnTo>
                    <a:pt x="1887" y="2724"/>
                  </a:lnTo>
                  <a:lnTo>
                    <a:pt x="1618" y="2329"/>
                  </a:lnTo>
                  <a:lnTo>
                    <a:pt x="0" y="3268"/>
                  </a:lnTo>
                  <a:lnTo>
                    <a:pt x="0" y="9802"/>
                  </a:lnTo>
                  <a:lnTo>
                    <a:pt x="6606" y="5991"/>
                  </a:lnTo>
                  <a:lnTo>
                    <a:pt x="6606"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5119091" y="2476158"/>
              <a:ext cx="291716" cy="432783"/>
            </a:xfrm>
            <a:custGeom>
              <a:avLst/>
              <a:gdLst/>
              <a:ahLst/>
              <a:cxnLst/>
              <a:rect l="l" t="t" r="r" b="b"/>
              <a:pathLst>
                <a:path w="6607" h="9802" extrusionOk="0">
                  <a:moveTo>
                    <a:pt x="6606" y="1"/>
                  </a:moveTo>
                  <a:lnTo>
                    <a:pt x="5776" y="476"/>
                  </a:lnTo>
                  <a:lnTo>
                    <a:pt x="4359" y="1296"/>
                  </a:lnTo>
                  <a:lnTo>
                    <a:pt x="1887" y="2724"/>
                  </a:lnTo>
                  <a:lnTo>
                    <a:pt x="1618" y="2329"/>
                  </a:lnTo>
                  <a:lnTo>
                    <a:pt x="0" y="3268"/>
                  </a:lnTo>
                  <a:lnTo>
                    <a:pt x="0" y="9802"/>
                  </a:lnTo>
                  <a:lnTo>
                    <a:pt x="6606" y="5991"/>
                  </a:lnTo>
                  <a:lnTo>
                    <a:pt x="66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0"/>
            <p:cNvSpPr/>
            <p:nvPr/>
          </p:nvSpPr>
          <p:spPr>
            <a:xfrm>
              <a:off x="5119091" y="2488168"/>
              <a:ext cx="312423" cy="420773"/>
            </a:xfrm>
            <a:custGeom>
              <a:avLst/>
              <a:gdLst/>
              <a:ahLst/>
              <a:cxnLst/>
              <a:rect l="l" t="t" r="r" b="b"/>
              <a:pathLst>
                <a:path w="7076" h="9530" extrusionOk="0">
                  <a:moveTo>
                    <a:pt x="7075" y="0"/>
                  </a:moveTo>
                  <a:lnTo>
                    <a:pt x="473" y="3812"/>
                  </a:lnTo>
                  <a:lnTo>
                    <a:pt x="0" y="9530"/>
                  </a:lnTo>
                  <a:lnTo>
                    <a:pt x="6606" y="5719"/>
                  </a:lnTo>
                  <a:lnTo>
                    <a:pt x="70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0"/>
            <p:cNvSpPr/>
            <p:nvPr/>
          </p:nvSpPr>
          <p:spPr>
            <a:xfrm>
              <a:off x="5001866" y="2667118"/>
              <a:ext cx="158993" cy="295866"/>
            </a:xfrm>
            <a:custGeom>
              <a:avLst/>
              <a:gdLst/>
              <a:ahLst/>
              <a:cxnLst/>
              <a:rect l="l" t="t" r="r" b="b"/>
              <a:pathLst>
                <a:path w="3601" h="6701" extrusionOk="0">
                  <a:moveTo>
                    <a:pt x="0" y="0"/>
                  </a:moveTo>
                  <a:lnTo>
                    <a:pt x="0" y="4620"/>
                  </a:lnTo>
                  <a:lnTo>
                    <a:pt x="3600" y="6701"/>
                  </a:lnTo>
                  <a:lnTo>
                    <a:pt x="3600" y="2078"/>
                  </a:lnTo>
                  <a:lnTo>
                    <a:pt x="0"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0"/>
            <p:cNvSpPr/>
            <p:nvPr/>
          </p:nvSpPr>
          <p:spPr>
            <a:xfrm>
              <a:off x="5160815" y="2548215"/>
              <a:ext cx="333263" cy="424129"/>
            </a:xfrm>
            <a:custGeom>
              <a:avLst/>
              <a:gdLst/>
              <a:ahLst/>
              <a:cxnLst/>
              <a:rect l="l" t="t" r="r" b="b"/>
              <a:pathLst>
                <a:path w="7548" h="9606" extrusionOk="0">
                  <a:moveTo>
                    <a:pt x="7548" y="1"/>
                  </a:moveTo>
                  <a:lnTo>
                    <a:pt x="0" y="4359"/>
                  </a:lnTo>
                  <a:lnTo>
                    <a:pt x="0" y="9605"/>
                  </a:lnTo>
                  <a:lnTo>
                    <a:pt x="7544" y="5246"/>
                  </a:lnTo>
                  <a:lnTo>
                    <a:pt x="754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0"/>
            <p:cNvSpPr/>
            <p:nvPr/>
          </p:nvSpPr>
          <p:spPr>
            <a:xfrm>
              <a:off x="5278040" y="2669546"/>
              <a:ext cx="83360" cy="61240"/>
            </a:xfrm>
            <a:custGeom>
              <a:avLst/>
              <a:gdLst/>
              <a:ahLst/>
              <a:cxnLst/>
              <a:rect l="l" t="t" r="r" b="b"/>
              <a:pathLst>
                <a:path w="1888" h="1387" extrusionOk="0">
                  <a:moveTo>
                    <a:pt x="1746" y="0"/>
                  </a:moveTo>
                  <a:cubicBezTo>
                    <a:pt x="1700" y="0"/>
                    <a:pt x="1644" y="17"/>
                    <a:pt x="1585" y="51"/>
                  </a:cubicBezTo>
                  <a:lnTo>
                    <a:pt x="303" y="791"/>
                  </a:lnTo>
                  <a:cubicBezTo>
                    <a:pt x="136" y="887"/>
                    <a:pt x="1" y="1088"/>
                    <a:pt x="1" y="1237"/>
                  </a:cubicBezTo>
                  <a:cubicBezTo>
                    <a:pt x="1" y="1335"/>
                    <a:pt x="56" y="1387"/>
                    <a:pt x="139" y="1387"/>
                  </a:cubicBezTo>
                  <a:cubicBezTo>
                    <a:pt x="187" y="1387"/>
                    <a:pt x="243" y="1370"/>
                    <a:pt x="303" y="1336"/>
                  </a:cubicBezTo>
                  <a:lnTo>
                    <a:pt x="1585" y="595"/>
                  </a:lnTo>
                  <a:cubicBezTo>
                    <a:pt x="1751" y="499"/>
                    <a:pt x="1887" y="299"/>
                    <a:pt x="1887" y="149"/>
                  </a:cubicBezTo>
                  <a:cubicBezTo>
                    <a:pt x="1887" y="53"/>
                    <a:pt x="1831" y="0"/>
                    <a:pt x="17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0"/>
            <p:cNvSpPr/>
            <p:nvPr/>
          </p:nvSpPr>
          <p:spPr>
            <a:xfrm>
              <a:off x="5149689" y="2734185"/>
              <a:ext cx="11171" cy="238159"/>
            </a:xfrm>
            <a:custGeom>
              <a:avLst/>
              <a:gdLst/>
              <a:ahLst/>
              <a:cxnLst/>
              <a:rect l="l" t="t" r="r" b="b"/>
              <a:pathLst>
                <a:path w="253" h="5394" extrusionOk="0">
                  <a:moveTo>
                    <a:pt x="1" y="1"/>
                  </a:moveTo>
                  <a:lnTo>
                    <a:pt x="1" y="5247"/>
                  </a:lnTo>
                  <a:lnTo>
                    <a:pt x="252" y="5393"/>
                  </a:lnTo>
                  <a:lnTo>
                    <a:pt x="252" y="147"/>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0"/>
            <p:cNvSpPr/>
            <p:nvPr/>
          </p:nvSpPr>
          <p:spPr>
            <a:xfrm>
              <a:off x="5149689" y="2541769"/>
              <a:ext cx="344389" cy="198951"/>
            </a:xfrm>
            <a:custGeom>
              <a:avLst/>
              <a:gdLst/>
              <a:ahLst/>
              <a:cxnLst/>
              <a:rect l="l" t="t" r="r" b="b"/>
              <a:pathLst>
                <a:path w="7800" h="4506" extrusionOk="0">
                  <a:moveTo>
                    <a:pt x="7548" y="1"/>
                  </a:moveTo>
                  <a:lnTo>
                    <a:pt x="1" y="4359"/>
                  </a:lnTo>
                  <a:lnTo>
                    <a:pt x="252" y="4505"/>
                  </a:lnTo>
                  <a:lnTo>
                    <a:pt x="7800" y="147"/>
                  </a:lnTo>
                  <a:lnTo>
                    <a:pt x="754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0"/>
            <p:cNvSpPr/>
            <p:nvPr/>
          </p:nvSpPr>
          <p:spPr>
            <a:xfrm>
              <a:off x="5690248" y="1045441"/>
              <a:ext cx="2253632" cy="3182424"/>
            </a:xfrm>
            <a:custGeom>
              <a:avLst/>
              <a:gdLst/>
              <a:ahLst/>
              <a:cxnLst/>
              <a:rect l="l" t="t" r="r" b="b"/>
              <a:pathLst>
                <a:path w="51042" h="72078" extrusionOk="0">
                  <a:moveTo>
                    <a:pt x="50062" y="1"/>
                  </a:moveTo>
                  <a:lnTo>
                    <a:pt x="0" y="28903"/>
                  </a:lnTo>
                  <a:lnTo>
                    <a:pt x="0" y="70761"/>
                  </a:lnTo>
                  <a:cubicBezTo>
                    <a:pt x="0" y="71095"/>
                    <a:pt x="119" y="71326"/>
                    <a:pt x="306" y="71438"/>
                  </a:cubicBezTo>
                  <a:lnTo>
                    <a:pt x="1289" y="72009"/>
                  </a:lnTo>
                  <a:cubicBezTo>
                    <a:pt x="1368" y="72054"/>
                    <a:pt x="1460" y="72078"/>
                    <a:pt x="1561" y="72078"/>
                  </a:cubicBezTo>
                  <a:cubicBezTo>
                    <a:pt x="1703" y="72078"/>
                    <a:pt x="1862" y="72032"/>
                    <a:pt x="2030" y="71934"/>
                  </a:cubicBezTo>
                  <a:lnTo>
                    <a:pt x="49998" y="44239"/>
                  </a:lnTo>
                  <a:cubicBezTo>
                    <a:pt x="50576" y="43906"/>
                    <a:pt x="51041" y="43097"/>
                    <a:pt x="51041" y="42427"/>
                  </a:cubicBezTo>
                  <a:lnTo>
                    <a:pt x="51041" y="569"/>
                  </a:lnTo>
                  <a:lnTo>
                    <a:pt x="50062"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0"/>
            <p:cNvSpPr/>
            <p:nvPr/>
          </p:nvSpPr>
          <p:spPr>
            <a:xfrm>
              <a:off x="5733959" y="1071137"/>
              <a:ext cx="2209612" cy="3156374"/>
            </a:xfrm>
            <a:custGeom>
              <a:avLst/>
              <a:gdLst/>
              <a:ahLst/>
              <a:cxnLst/>
              <a:rect l="l" t="t" r="r" b="b"/>
              <a:pathLst>
                <a:path w="50045" h="71488" extrusionOk="0">
                  <a:moveTo>
                    <a:pt x="50045" y="1"/>
                  </a:moveTo>
                  <a:lnTo>
                    <a:pt x="0" y="28895"/>
                  </a:lnTo>
                  <a:lnTo>
                    <a:pt x="0" y="70750"/>
                  </a:lnTo>
                  <a:cubicBezTo>
                    <a:pt x="0" y="71206"/>
                    <a:pt x="217" y="71488"/>
                    <a:pt x="571" y="71488"/>
                  </a:cubicBezTo>
                  <a:cubicBezTo>
                    <a:pt x="717" y="71488"/>
                    <a:pt x="874" y="71441"/>
                    <a:pt x="1037" y="71345"/>
                  </a:cubicBezTo>
                  <a:lnTo>
                    <a:pt x="49004" y="43654"/>
                  </a:lnTo>
                  <a:cubicBezTo>
                    <a:pt x="49579" y="43321"/>
                    <a:pt x="50045" y="42512"/>
                    <a:pt x="50045" y="41845"/>
                  </a:cubicBezTo>
                  <a:lnTo>
                    <a:pt x="5004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0"/>
            <p:cNvSpPr/>
            <p:nvPr/>
          </p:nvSpPr>
          <p:spPr>
            <a:xfrm>
              <a:off x="5733606" y="1070519"/>
              <a:ext cx="2210274" cy="3157345"/>
            </a:xfrm>
            <a:custGeom>
              <a:avLst/>
              <a:gdLst/>
              <a:ahLst/>
              <a:cxnLst/>
              <a:rect l="l" t="t" r="r" b="b"/>
              <a:pathLst>
                <a:path w="50060" h="71510" extrusionOk="0">
                  <a:moveTo>
                    <a:pt x="50046" y="24"/>
                  </a:moveTo>
                  <a:lnTo>
                    <a:pt x="50046" y="41859"/>
                  </a:lnTo>
                  <a:cubicBezTo>
                    <a:pt x="50046" y="42522"/>
                    <a:pt x="49580" y="43331"/>
                    <a:pt x="49009" y="43662"/>
                  </a:cubicBezTo>
                  <a:lnTo>
                    <a:pt x="1041" y="71356"/>
                  </a:lnTo>
                  <a:cubicBezTo>
                    <a:pt x="878" y="71448"/>
                    <a:pt x="722" y="71495"/>
                    <a:pt x="579" y="71495"/>
                  </a:cubicBezTo>
                  <a:cubicBezTo>
                    <a:pt x="413" y="71495"/>
                    <a:pt x="273" y="71431"/>
                    <a:pt x="171" y="71305"/>
                  </a:cubicBezTo>
                  <a:cubicBezTo>
                    <a:pt x="69" y="71176"/>
                    <a:pt x="15" y="70989"/>
                    <a:pt x="15" y="70764"/>
                  </a:cubicBezTo>
                  <a:lnTo>
                    <a:pt x="15" y="28913"/>
                  </a:lnTo>
                  <a:lnTo>
                    <a:pt x="50046" y="24"/>
                  </a:lnTo>
                  <a:close/>
                  <a:moveTo>
                    <a:pt x="50059" y="1"/>
                  </a:moveTo>
                  <a:lnTo>
                    <a:pt x="1" y="28906"/>
                  </a:lnTo>
                  <a:lnTo>
                    <a:pt x="1" y="70764"/>
                  </a:lnTo>
                  <a:cubicBezTo>
                    <a:pt x="1" y="71237"/>
                    <a:pt x="236" y="71509"/>
                    <a:pt x="579" y="71509"/>
                  </a:cubicBezTo>
                  <a:cubicBezTo>
                    <a:pt x="722" y="71509"/>
                    <a:pt x="878" y="71465"/>
                    <a:pt x="1048" y="71366"/>
                  </a:cubicBezTo>
                  <a:lnTo>
                    <a:pt x="49016" y="43671"/>
                  </a:lnTo>
                  <a:cubicBezTo>
                    <a:pt x="49594" y="43338"/>
                    <a:pt x="50059" y="42529"/>
                    <a:pt x="50059" y="41859"/>
                  </a:cubicBezTo>
                  <a:lnTo>
                    <a:pt x="5005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0"/>
            <p:cNvSpPr/>
            <p:nvPr/>
          </p:nvSpPr>
          <p:spPr>
            <a:xfrm>
              <a:off x="5733606" y="1070519"/>
              <a:ext cx="2210274" cy="1476239"/>
            </a:xfrm>
            <a:custGeom>
              <a:avLst/>
              <a:gdLst/>
              <a:ahLst/>
              <a:cxnLst/>
              <a:rect l="l" t="t" r="r" b="b"/>
              <a:pathLst>
                <a:path w="50060" h="33435" extrusionOk="0">
                  <a:moveTo>
                    <a:pt x="50059" y="1"/>
                  </a:moveTo>
                  <a:lnTo>
                    <a:pt x="1" y="28906"/>
                  </a:lnTo>
                  <a:lnTo>
                    <a:pt x="1" y="33434"/>
                  </a:lnTo>
                  <a:lnTo>
                    <a:pt x="50059" y="4532"/>
                  </a:lnTo>
                  <a:lnTo>
                    <a:pt x="500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0"/>
            <p:cNvSpPr/>
            <p:nvPr/>
          </p:nvSpPr>
          <p:spPr>
            <a:xfrm>
              <a:off x="7120480" y="1208054"/>
              <a:ext cx="693415" cy="469429"/>
            </a:xfrm>
            <a:custGeom>
              <a:avLst/>
              <a:gdLst/>
              <a:ahLst/>
              <a:cxnLst/>
              <a:rect l="l" t="t" r="r" b="b"/>
              <a:pathLst>
                <a:path w="15705" h="10632" extrusionOk="0">
                  <a:moveTo>
                    <a:pt x="15704" y="0"/>
                  </a:moveTo>
                  <a:lnTo>
                    <a:pt x="314" y="8888"/>
                  </a:lnTo>
                  <a:cubicBezTo>
                    <a:pt x="140" y="8985"/>
                    <a:pt x="1" y="9230"/>
                    <a:pt x="1" y="9431"/>
                  </a:cubicBezTo>
                  <a:lnTo>
                    <a:pt x="1" y="10407"/>
                  </a:lnTo>
                  <a:cubicBezTo>
                    <a:pt x="1" y="10549"/>
                    <a:pt x="70" y="10631"/>
                    <a:pt x="173" y="10631"/>
                  </a:cubicBezTo>
                  <a:cubicBezTo>
                    <a:pt x="215" y="10631"/>
                    <a:pt x="263" y="10617"/>
                    <a:pt x="314" y="10587"/>
                  </a:cubicBezTo>
                  <a:lnTo>
                    <a:pt x="15704" y="1703"/>
                  </a:lnTo>
                  <a:lnTo>
                    <a:pt x="1570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0"/>
            <p:cNvSpPr/>
            <p:nvPr/>
          </p:nvSpPr>
          <p:spPr>
            <a:xfrm>
              <a:off x="7813851" y="1164167"/>
              <a:ext cx="86804" cy="119123"/>
            </a:xfrm>
            <a:custGeom>
              <a:avLst/>
              <a:gdLst/>
              <a:ahLst/>
              <a:cxnLst/>
              <a:rect l="l" t="t" r="r" b="b"/>
              <a:pathLst>
                <a:path w="1966" h="2698" extrusionOk="0">
                  <a:moveTo>
                    <a:pt x="1789" y="0"/>
                  </a:moveTo>
                  <a:cubicBezTo>
                    <a:pt x="1746" y="0"/>
                    <a:pt x="1699" y="14"/>
                    <a:pt x="1649" y="42"/>
                  </a:cubicBezTo>
                  <a:lnTo>
                    <a:pt x="0" y="994"/>
                  </a:lnTo>
                  <a:lnTo>
                    <a:pt x="0" y="2697"/>
                  </a:lnTo>
                  <a:lnTo>
                    <a:pt x="1649" y="1742"/>
                  </a:lnTo>
                  <a:cubicBezTo>
                    <a:pt x="1822" y="1644"/>
                    <a:pt x="1965" y="1399"/>
                    <a:pt x="1965" y="1201"/>
                  </a:cubicBezTo>
                  <a:lnTo>
                    <a:pt x="1965" y="226"/>
                  </a:lnTo>
                  <a:cubicBezTo>
                    <a:pt x="1965" y="83"/>
                    <a:pt x="1893" y="0"/>
                    <a:pt x="178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0"/>
            <p:cNvSpPr/>
            <p:nvPr/>
          </p:nvSpPr>
          <p:spPr>
            <a:xfrm>
              <a:off x="7839062" y="1193352"/>
              <a:ext cx="44771" cy="54484"/>
            </a:xfrm>
            <a:custGeom>
              <a:avLst/>
              <a:gdLst/>
              <a:ahLst/>
              <a:cxnLst/>
              <a:rect l="l" t="t" r="r" b="b"/>
              <a:pathLst>
                <a:path w="1014" h="1234" extrusionOk="0">
                  <a:moveTo>
                    <a:pt x="517" y="136"/>
                  </a:moveTo>
                  <a:cubicBezTo>
                    <a:pt x="534" y="136"/>
                    <a:pt x="551" y="143"/>
                    <a:pt x="568" y="150"/>
                  </a:cubicBezTo>
                  <a:cubicBezTo>
                    <a:pt x="630" y="187"/>
                    <a:pt x="667" y="292"/>
                    <a:pt x="667" y="425"/>
                  </a:cubicBezTo>
                  <a:cubicBezTo>
                    <a:pt x="667" y="683"/>
                    <a:pt x="531" y="979"/>
                    <a:pt x="368" y="1071"/>
                  </a:cubicBezTo>
                  <a:cubicBezTo>
                    <a:pt x="338" y="1089"/>
                    <a:pt x="311" y="1098"/>
                    <a:pt x="285" y="1098"/>
                  </a:cubicBezTo>
                  <a:cubicBezTo>
                    <a:pt x="268" y="1098"/>
                    <a:pt x="251" y="1093"/>
                    <a:pt x="236" y="1085"/>
                  </a:cubicBezTo>
                  <a:cubicBezTo>
                    <a:pt x="174" y="1050"/>
                    <a:pt x="137" y="945"/>
                    <a:pt x="137" y="809"/>
                  </a:cubicBezTo>
                  <a:cubicBezTo>
                    <a:pt x="137" y="554"/>
                    <a:pt x="272" y="258"/>
                    <a:pt x="435" y="163"/>
                  </a:cubicBezTo>
                  <a:cubicBezTo>
                    <a:pt x="466" y="146"/>
                    <a:pt x="493" y="136"/>
                    <a:pt x="517" y="136"/>
                  </a:cubicBezTo>
                  <a:close/>
                  <a:moveTo>
                    <a:pt x="518" y="0"/>
                  </a:moveTo>
                  <a:cubicBezTo>
                    <a:pt x="469" y="0"/>
                    <a:pt x="418" y="15"/>
                    <a:pt x="368" y="44"/>
                  </a:cubicBezTo>
                  <a:cubicBezTo>
                    <a:pt x="160" y="163"/>
                    <a:pt x="1" y="500"/>
                    <a:pt x="1" y="809"/>
                  </a:cubicBezTo>
                  <a:cubicBezTo>
                    <a:pt x="1" y="1000"/>
                    <a:pt x="62" y="1143"/>
                    <a:pt x="167" y="1204"/>
                  </a:cubicBezTo>
                  <a:cubicBezTo>
                    <a:pt x="205" y="1224"/>
                    <a:pt x="242" y="1234"/>
                    <a:pt x="283" y="1234"/>
                  </a:cubicBezTo>
                  <a:cubicBezTo>
                    <a:pt x="333" y="1234"/>
                    <a:pt x="385" y="1220"/>
                    <a:pt x="435" y="1190"/>
                  </a:cubicBezTo>
                  <a:cubicBezTo>
                    <a:pt x="558" y="1118"/>
                    <a:pt x="667" y="969"/>
                    <a:pt x="732" y="792"/>
                  </a:cubicBezTo>
                  <a:lnTo>
                    <a:pt x="915" y="850"/>
                  </a:lnTo>
                  <a:cubicBezTo>
                    <a:pt x="922" y="853"/>
                    <a:pt x="929" y="853"/>
                    <a:pt x="936" y="853"/>
                  </a:cubicBezTo>
                  <a:cubicBezTo>
                    <a:pt x="966" y="853"/>
                    <a:pt x="994" y="833"/>
                    <a:pt x="1003" y="806"/>
                  </a:cubicBezTo>
                  <a:cubicBezTo>
                    <a:pt x="1014" y="768"/>
                    <a:pt x="994" y="731"/>
                    <a:pt x="956" y="721"/>
                  </a:cubicBezTo>
                  <a:lnTo>
                    <a:pt x="772" y="663"/>
                  </a:lnTo>
                  <a:cubicBezTo>
                    <a:pt x="793" y="584"/>
                    <a:pt x="803" y="503"/>
                    <a:pt x="803" y="425"/>
                  </a:cubicBezTo>
                  <a:cubicBezTo>
                    <a:pt x="803" y="238"/>
                    <a:pt x="741" y="95"/>
                    <a:pt x="636" y="30"/>
                  </a:cubicBezTo>
                  <a:cubicBezTo>
                    <a:pt x="599" y="10"/>
                    <a:pt x="559" y="0"/>
                    <a:pt x="51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0"/>
            <p:cNvSpPr/>
            <p:nvPr/>
          </p:nvSpPr>
          <p:spPr>
            <a:xfrm>
              <a:off x="5690248" y="915632"/>
              <a:ext cx="2253632" cy="1431159"/>
            </a:xfrm>
            <a:custGeom>
              <a:avLst/>
              <a:gdLst/>
              <a:ahLst/>
              <a:cxnLst/>
              <a:rect l="l" t="t" r="r" b="b"/>
              <a:pathLst>
                <a:path w="51042" h="32414" extrusionOk="0">
                  <a:moveTo>
                    <a:pt x="49481" y="0"/>
                  </a:moveTo>
                  <a:cubicBezTo>
                    <a:pt x="49342" y="0"/>
                    <a:pt x="49184" y="46"/>
                    <a:pt x="49015" y="143"/>
                  </a:cubicBezTo>
                  <a:lnTo>
                    <a:pt x="1048" y="27838"/>
                  </a:lnTo>
                  <a:cubicBezTo>
                    <a:pt x="469" y="28171"/>
                    <a:pt x="0" y="28984"/>
                    <a:pt x="0" y="29650"/>
                  </a:cubicBezTo>
                  <a:lnTo>
                    <a:pt x="0" y="31843"/>
                  </a:lnTo>
                  <a:lnTo>
                    <a:pt x="983" y="32414"/>
                  </a:lnTo>
                  <a:lnTo>
                    <a:pt x="51041" y="3509"/>
                  </a:lnTo>
                  <a:lnTo>
                    <a:pt x="51041" y="1319"/>
                  </a:lnTo>
                  <a:cubicBezTo>
                    <a:pt x="51041" y="987"/>
                    <a:pt x="50926" y="755"/>
                    <a:pt x="50739" y="643"/>
                  </a:cubicBezTo>
                  <a:cubicBezTo>
                    <a:pt x="50562" y="541"/>
                    <a:pt x="49933" y="180"/>
                    <a:pt x="49764" y="78"/>
                  </a:cubicBezTo>
                  <a:cubicBezTo>
                    <a:pt x="49683" y="27"/>
                    <a:pt x="49588" y="0"/>
                    <a:pt x="494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0"/>
            <p:cNvSpPr/>
            <p:nvPr/>
          </p:nvSpPr>
          <p:spPr>
            <a:xfrm>
              <a:off x="5733606" y="940843"/>
              <a:ext cx="2210274" cy="1405948"/>
            </a:xfrm>
            <a:custGeom>
              <a:avLst/>
              <a:gdLst/>
              <a:ahLst/>
              <a:cxnLst/>
              <a:rect l="l" t="t" r="r" b="b"/>
              <a:pathLst>
                <a:path w="50060" h="31843" extrusionOk="0">
                  <a:moveTo>
                    <a:pt x="49481" y="0"/>
                  </a:moveTo>
                  <a:cubicBezTo>
                    <a:pt x="49341" y="0"/>
                    <a:pt x="49183" y="46"/>
                    <a:pt x="49016" y="143"/>
                  </a:cubicBezTo>
                  <a:lnTo>
                    <a:pt x="1048" y="27838"/>
                  </a:lnTo>
                  <a:cubicBezTo>
                    <a:pt x="470" y="28171"/>
                    <a:pt x="1" y="28984"/>
                    <a:pt x="1" y="29650"/>
                  </a:cubicBezTo>
                  <a:lnTo>
                    <a:pt x="1" y="31843"/>
                  </a:lnTo>
                  <a:lnTo>
                    <a:pt x="50059" y="2938"/>
                  </a:lnTo>
                  <a:lnTo>
                    <a:pt x="50059" y="748"/>
                  </a:lnTo>
                  <a:cubicBezTo>
                    <a:pt x="50059" y="273"/>
                    <a:pt x="49823" y="0"/>
                    <a:pt x="4948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0"/>
            <p:cNvSpPr/>
            <p:nvPr/>
          </p:nvSpPr>
          <p:spPr>
            <a:xfrm>
              <a:off x="5703759" y="915632"/>
              <a:ext cx="2227229" cy="1288723"/>
            </a:xfrm>
            <a:custGeom>
              <a:avLst/>
              <a:gdLst/>
              <a:ahLst/>
              <a:cxnLst/>
              <a:rect l="l" t="t" r="r" b="b"/>
              <a:pathLst>
                <a:path w="50444" h="29188" extrusionOk="0">
                  <a:moveTo>
                    <a:pt x="49175" y="0"/>
                  </a:moveTo>
                  <a:cubicBezTo>
                    <a:pt x="49036" y="0"/>
                    <a:pt x="48878" y="46"/>
                    <a:pt x="48709" y="143"/>
                  </a:cubicBezTo>
                  <a:lnTo>
                    <a:pt x="742" y="27838"/>
                  </a:lnTo>
                  <a:cubicBezTo>
                    <a:pt x="452" y="28004"/>
                    <a:pt x="191" y="28290"/>
                    <a:pt x="0" y="28620"/>
                  </a:cubicBezTo>
                  <a:lnTo>
                    <a:pt x="983" y="29188"/>
                  </a:lnTo>
                  <a:cubicBezTo>
                    <a:pt x="1174" y="28861"/>
                    <a:pt x="1436" y="28576"/>
                    <a:pt x="1724" y="28409"/>
                  </a:cubicBezTo>
                  <a:lnTo>
                    <a:pt x="49688" y="714"/>
                  </a:lnTo>
                  <a:cubicBezTo>
                    <a:pt x="49859" y="618"/>
                    <a:pt x="50018" y="571"/>
                    <a:pt x="50158" y="571"/>
                  </a:cubicBezTo>
                  <a:cubicBezTo>
                    <a:pt x="50265" y="571"/>
                    <a:pt x="50361" y="598"/>
                    <a:pt x="50443" y="650"/>
                  </a:cubicBezTo>
                  <a:cubicBezTo>
                    <a:pt x="50440" y="646"/>
                    <a:pt x="50437" y="646"/>
                    <a:pt x="50433" y="643"/>
                  </a:cubicBezTo>
                  <a:cubicBezTo>
                    <a:pt x="50256" y="541"/>
                    <a:pt x="49631" y="180"/>
                    <a:pt x="49458" y="78"/>
                  </a:cubicBezTo>
                  <a:cubicBezTo>
                    <a:pt x="49377" y="27"/>
                    <a:pt x="49282" y="0"/>
                    <a:pt x="4917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0"/>
            <p:cNvSpPr/>
            <p:nvPr/>
          </p:nvSpPr>
          <p:spPr>
            <a:xfrm>
              <a:off x="7662231" y="1117542"/>
              <a:ext cx="43269" cy="55985"/>
            </a:xfrm>
            <a:custGeom>
              <a:avLst/>
              <a:gdLst/>
              <a:ahLst/>
              <a:cxnLst/>
              <a:rect l="l" t="t" r="r" b="b"/>
              <a:pathLst>
                <a:path w="980" h="1268" extrusionOk="0">
                  <a:moveTo>
                    <a:pt x="710" y="1"/>
                  </a:moveTo>
                  <a:cubicBezTo>
                    <a:pt x="644" y="1"/>
                    <a:pt x="570" y="23"/>
                    <a:pt x="490" y="68"/>
                  </a:cubicBezTo>
                  <a:cubicBezTo>
                    <a:pt x="218" y="224"/>
                    <a:pt x="1" y="605"/>
                    <a:pt x="1" y="918"/>
                  </a:cubicBezTo>
                  <a:cubicBezTo>
                    <a:pt x="1" y="1140"/>
                    <a:pt x="110" y="1267"/>
                    <a:pt x="270" y="1267"/>
                  </a:cubicBezTo>
                  <a:cubicBezTo>
                    <a:pt x="336" y="1267"/>
                    <a:pt x="411" y="1246"/>
                    <a:pt x="490" y="1200"/>
                  </a:cubicBezTo>
                  <a:cubicBezTo>
                    <a:pt x="762" y="1044"/>
                    <a:pt x="980" y="663"/>
                    <a:pt x="980" y="351"/>
                  </a:cubicBezTo>
                  <a:cubicBezTo>
                    <a:pt x="980" y="129"/>
                    <a:pt x="871" y="1"/>
                    <a:pt x="7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0"/>
            <p:cNvSpPr/>
            <p:nvPr/>
          </p:nvSpPr>
          <p:spPr>
            <a:xfrm>
              <a:off x="7738041" y="1073875"/>
              <a:ext cx="43446" cy="55941"/>
            </a:xfrm>
            <a:custGeom>
              <a:avLst/>
              <a:gdLst/>
              <a:ahLst/>
              <a:cxnLst/>
              <a:rect l="l" t="t" r="r" b="b"/>
              <a:pathLst>
                <a:path w="984" h="1267" extrusionOk="0">
                  <a:moveTo>
                    <a:pt x="710" y="1"/>
                  </a:moveTo>
                  <a:cubicBezTo>
                    <a:pt x="644" y="1"/>
                    <a:pt x="569" y="22"/>
                    <a:pt x="490" y="67"/>
                  </a:cubicBezTo>
                  <a:cubicBezTo>
                    <a:pt x="222" y="224"/>
                    <a:pt x="1" y="605"/>
                    <a:pt x="1" y="918"/>
                  </a:cubicBezTo>
                  <a:cubicBezTo>
                    <a:pt x="1" y="1139"/>
                    <a:pt x="112" y="1267"/>
                    <a:pt x="272" y="1267"/>
                  </a:cubicBezTo>
                  <a:cubicBezTo>
                    <a:pt x="338" y="1267"/>
                    <a:pt x="412" y="1245"/>
                    <a:pt x="490" y="1200"/>
                  </a:cubicBezTo>
                  <a:cubicBezTo>
                    <a:pt x="762" y="1043"/>
                    <a:pt x="983" y="662"/>
                    <a:pt x="983" y="350"/>
                  </a:cubicBezTo>
                  <a:cubicBezTo>
                    <a:pt x="983" y="128"/>
                    <a:pt x="872" y="1"/>
                    <a:pt x="7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0"/>
            <p:cNvSpPr/>
            <p:nvPr/>
          </p:nvSpPr>
          <p:spPr>
            <a:xfrm>
              <a:off x="7813851" y="1030208"/>
              <a:ext cx="43402" cy="55941"/>
            </a:xfrm>
            <a:custGeom>
              <a:avLst/>
              <a:gdLst/>
              <a:ahLst/>
              <a:cxnLst/>
              <a:rect l="l" t="t" r="r" b="b"/>
              <a:pathLst>
                <a:path w="983" h="1267" extrusionOk="0">
                  <a:moveTo>
                    <a:pt x="711" y="0"/>
                  </a:moveTo>
                  <a:cubicBezTo>
                    <a:pt x="644" y="0"/>
                    <a:pt x="569" y="22"/>
                    <a:pt x="490" y="68"/>
                  </a:cubicBezTo>
                  <a:cubicBezTo>
                    <a:pt x="221" y="223"/>
                    <a:pt x="0" y="604"/>
                    <a:pt x="0" y="917"/>
                  </a:cubicBezTo>
                  <a:cubicBezTo>
                    <a:pt x="0" y="1139"/>
                    <a:pt x="111" y="1267"/>
                    <a:pt x="271" y="1267"/>
                  </a:cubicBezTo>
                  <a:cubicBezTo>
                    <a:pt x="337" y="1267"/>
                    <a:pt x="412" y="1245"/>
                    <a:pt x="490" y="1199"/>
                  </a:cubicBezTo>
                  <a:cubicBezTo>
                    <a:pt x="762" y="1043"/>
                    <a:pt x="983" y="662"/>
                    <a:pt x="983" y="350"/>
                  </a:cubicBezTo>
                  <a:cubicBezTo>
                    <a:pt x="983" y="128"/>
                    <a:pt x="872" y="0"/>
                    <a:pt x="7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0"/>
            <p:cNvSpPr/>
            <p:nvPr/>
          </p:nvSpPr>
          <p:spPr>
            <a:xfrm>
              <a:off x="5733959" y="2297076"/>
              <a:ext cx="432783" cy="1930436"/>
            </a:xfrm>
            <a:custGeom>
              <a:avLst/>
              <a:gdLst/>
              <a:ahLst/>
              <a:cxnLst/>
              <a:rect l="l" t="t" r="r" b="b"/>
              <a:pathLst>
                <a:path w="9802" h="43722" extrusionOk="0">
                  <a:moveTo>
                    <a:pt x="9801" y="1"/>
                  </a:moveTo>
                  <a:lnTo>
                    <a:pt x="0" y="5658"/>
                  </a:lnTo>
                  <a:lnTo>
                    <a:pt x="0" y="42984"/>
                  </a:lnTo>
                  <a:cubicBezTo>
                    <a:pt x="0" y="43440"/>
                    <a:pt x="217" y="43722"/>
                    <a:pt x="571" y="43722"/>
                  </a:cubicBezTo>
                  <a:cubicBezTo>
                    <a:pt x="717" y="43722"/>
                    <a:pt x="874" y="43675"/>
                    <a:pt x="1037" y="43579"/>
                  </a:cubicBezTo>
                  <a:lnTo>
                    <a:pt x="9801" y="38520"/>
                  </a:lnTo>
                  <a:lnTo>
                    <a:pt x="980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0"/>
            <p:cNvSpPr/>
            <p:nvPr/>
          </p:nvSpPr>
          <p:spPr>
            <a:xfrm>
              <a:off x="5733606" y="2296458"/>
              <a:ext cx="433445" cy="1931407"/>
            </a:xfrm>
            <a:custGeom>
              <a:avLst/>
              <a:gdLst/>
              <a:ahLst/>
              <a:cxnLst/>
              <a:rect l="l" t="t" r="r" b="b"/>
              <a:pathLst>
                <a:path w="9817" h="43744" extrusionOk="0">
                  <a:moveTo>
                    <a:pt x="9803" y="25"/>
                  </a:moveTo>
                  <a:lnTo>
                    <a:pt x="9803" y="38531"/>
                  </a:lnTo>
                  <a:lnTo>
                    <a:pt x="1041" y="43590"/>
                  </a:lnTo>
                  <a:cubicBezTo>
                    <a:pt x="878" y="43682"/>
                    <a:pt x="722" y="43729"/>
                    <a:pt x="579" y="43729"/>
                  </a:cubicBezTo>
                  <a:cubicBezTo>
                    <a:pt x="413" y="43729"/>
                    <a:pt x="273" y="43665"/>
                    <a:pt x="171" y="43539"/>
                  </a:cubicBezTo>
                  <a:cubicBezTo>
                    <a:pt x="69" y="43410"/>
                    <a:pt x="15" y="43223"/>
                    <a:pt x="15" y="42998"/>
                  </a:cubicBezTo>
                  <a:lnTo>
                    <a:pt x="15" y="5676"/>
                  </a:lnTo>
                  <a:lnTo>
                    <a:pt x="9803" y="25"/>
                  </a:lnTo>
                  <a:close/>
                  <a:moveTo>
                    <a:pt x="9817" y="1"/>
                  </a:moveTo>
                  <a:lnTo>
                    <a:pt x="1" y="5668"/>
                  </a:lnTo>
                  <a:lnTo>
                    <a:pt x="1" y="42998"/>
                  </a:lnTo>
                  <a:cubicBezTo>
                    <a:pt x="1" y="43471"/>
                    <a:pt x="236" y="43743"/>
                    <a:pt x="579" y="43743"/>
                  </a:cubicBezTo>
                  <a:cubicBezTo>
                    <a:pt x="722" y="43743"/>
                    <a:pt x="878" y="43699"/>
                    <a:pt x="1048" y="43600"/>
                  </a:cubicBezTo>
                  <a:lnTo>
                    <a:pt x="9817" y="38538"/>
                  </a:lnTo>
                  <a:lnTo>
                    <a:pt x="981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0"/>
            <p:cNvSpPr/>
            <p:nvPr/>
          </p:nvSpPr>
          <p:spPr>
            <a:xfrm>
              <a:off x="5863635" y="2442028"/>
              <a:ext cx="235112" cy="173740"/>
            </a:xfrm>
            <a:custGeom>
              <a:avLst/>
              <a:gdLst/>
              <a:ahLst/>
              <a:cxnLst/>
              <a:rect l="l" t="t" r="r" b="b"/>
              <a:pathLst>
                <a:path w="5325" h="3935" extrusionOk="0">
                  <a:moveTo>
                    <a:pt x="5151" y="1"/>
                  </a:moveTo>
                  <a:cubicBezTo>
                    <a:pt x="5109" y="1"/>
                    <a:pt x="5061" y="14"/>
                    <a:pt x="5011" y="43"/>
                  </a:cubicBezTo>
                  <a:lnTo>
                    <a:pt x="313" y="2759"/>
                  </a:lnTo>
                  <a:cubicBezTo>
                    <a:pt x="140" y="2858"/>
                    <a:pt x="0" y="3102"/>
                    <a:pt x="0" y="3303"/>
                  </a:cubicBezTo>
                  <a:lnTo>
                    <a:pt x="0" y="3711"/>
                  </a:lnTo>
                  <a:cubicBezTo>
                    <a:pt x="0" y="3853"/>
                    <a:pt x="70" y="3934"/>
                    <a:pt x="173" y="3934"/>
                  </a:cubicBezTo>
                  <a:cubicBezTo>
                    <a:pt x="215" y="3934"/>
                    <a:pt x="262" y="3920"/>
                    <a:pt x="313" y="3892"/>
                  </a:cubicBezTo>
                  <a:lnTo>
                    <a:pt x="5011" y="1178"/>
                  </a:lnTo>
                  <a:cubicBezTo>
                    <a:pt x="5185" y="1076"/>
                    <a:pt x="5325" y="832"/>
                    <a:pt x="5325" y="634"/>
                  </a:cubicBezTo>
                  <a:lnTo>
                    <a:pt x="5325" y="223"/>
                  </a:lnTo>
                  <a:cubicBezTo>
                    <a:pt x="5325" y="83"/>
                    <a:pt x="5254" y="1"/>
                    <a:pt x="51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0"/>
            <p:cNvSpPr/>
            <p:nvPr/>
          </p:nvSpPr>
          <p:spPr>
            <a:xfrm>
              <a:off x="5777008" y="2602876"/>
              <a:ext cx="43314" cy="62917"/>
            </a:xfrm>
            <a:custGeom>
              <a:avLst/>
              <a:gdLst/>
              <a:ahLst/>
              <a:cxnLst/>
              <a:rect l="l" t="t" r="r" b="b"/>
              <a:pathLst>
                <a:path w="981" h="1425" extrusionOk="0">
                  <a:moveTo>
                    <a:pt x="808" y="1"/>
                  </a:moveTo>
                  <a:cubicBezTo>
                    <a:pt x="766" y="1"/>
                    <a:pt x="718" y="15"/>
                    <a:pt x="667" y="45"/>
                  </a:cubicBezTo>
                  <a:lnTo>
                    <a:pt x="313" y="249"/>
                  </a:lnTo>
                  <a:cubicBezTo>
                    <a:pt x="140" y="347"/>
                    <a:pt x="1" y="592"/>
                    <a:pt x="1" y="792"/>
                  </a:cubicBezTo>
                  <a:lnTo>
                    <a:pt x="1" y="1200"/>
                  </a:lnTo>
                  <a:cubicBezTo>
                    <a:pt x="1" y="1342"/>
                    <a:pt x="70" y="1424"/>
                    <a:pt x="172" y="1424"/>
                  </a:cubicBezTo>
                  <a:cubicBezTo>
                    <a:pt x="215" y="1424"/>
                    <a:pt x="263" y="1410"/>
                    <a:pt x="313" y="1380"/>
                  </a:cubicBezTo>
                  <a:lnTo>
                    <a:pt x="667" y="1176"/>
                  </a:lnTo>
                  <a:cubicBezTo>
                    <a:pt x="841" y="1078"/>
                    <a:pt x="980" y="833"/>
                    <a:pt x="980" y="633"/>
                  </a:cubicBezTo>
                  <a:lnTo>
                    <a:pt x="980" y="225"/>
                  </a:lnTo>
                  <a:cubicBezTo>
                    <a:pt x="980" y="83"/>
                    <a:pt x="910" y="1"/>
                    <a:pt x="8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0"/>
            <p:cNvSpPr/>
            <p:nvPr/>
          </p:nvSpPr>
          <p:spPr>
            <a:xfrm>
              <a:off x="5863635" y="2541725"/>
              <a:ext cx="235112" cy="173740"/>
            </a:xfrm>
            <a:custGeom>
              <a:avLst/>
              <a:gdLst/>
              <a:ahLst/>
              <a:cxnLst/>
              <a:rect l="l" t="t" r="r" b="b"/>
              <a:pathLst>
                <a:path w="5325" h="3935" extrusionOk="0">
                  <a:moveTo>
                    <a:pt x="5150" y="1"/>
                  </a:moveTo>
                  <a:cubicBezTo>
                    <a:pt x="5108" y="1"/>
                    <a:pt x="5061" y="14"/>
                    <a:pt x="5011" y="42"/>
                  </a:cubicBezTo>
                  <a:lnTo>
                    <a:pt x="313" y="2759"/>
                  </a:lnTo>
                  <a:cubicBezTo>
                    <a:pt x="140" y="2857"/>
                    <a:pt x="0" y="3102"/>
                    <a:pt x="0" y="3303"/>
                  </a:cubicBezTo>
                  <a:lnTo>
                    <a:pt x="0" y="3711"/>
                  </a:lnTo>
                  <a:cubicBezTo>
                    <a:pt x="0" y="3852"/>
                    <a:pt x="70" y="3934"/>
                    <a:pt x="172" y="3934"/>
                  </a:cubicBezTo>
                  <a:cubicBezTo>
                    <a:pt x="214" y="3934"/>
                    <a:pt x="262" y="3920"/>
                    <a:pt x="313" y="3890"/>
                  </a:cubicBezTo>
                  <a:lnTo>
                    <a:pt x="5011" y="1177"/>
                  </a:lnTo>
                  <a:cubicBezTo>
                    <a:pt x="5185" y="1075"/>
                    <a:pt x="5325" y="835"/>
                    <a:pt x="5325" y="634"/>
                  </a:cubicBezTo>
                  <a:lnTo>
                    <a:pt x="5325" y="226"/>
                  </a:lnTo>
                  <a:cubicBezTo>
                    <a:pt x="5325" y="83"/>
                    <a:pt x="5254" y="1"/>
                    <a:pt x="51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0"/>
            <p:cNvSpPr/>
            <p:nvPr/>
          </p:nvSpPr>
          <p:spPr>
            <a:xfrm>
              <a:off x="5777008" y="2702661"/>
              <a:ext cx="43314" cy="62873"/>
            </a:xfrm>
            <a:custGeom>
              <a:avLst/>
              <a:gdLst/>
              <a:ahLst/>
              <a:cxnLst/>
              <a:rect l="l" t="t" r="r" b="b"/>
              <a:pathLst>
                <a:path w="981" h="1424" extrusionOk="0">
                  <a:moveTo>
                    <a:pt x="805" y="0"/>
                  </a:moveTo>
                  <a:cubicBezTo>
                    <a:pt x="764" y="0"/>
                    <a:pt x="717" y="13"/>
                    <a:pt x="667" y="41"/>
                  </a:cubicBezTo>
                  <a:lnTo>
                    <a:pt x="313" y="245"/>
                  </a:lnTo>
                  <a:cubicBezTo>
                    <a:pt x="140" y="347"/>
                    <a:pt x="1" y="589"/>
                    <a:pt x="1" y="790"/>
                  </a:cubicBezTo>
                  <a:lnTo>
                    <a:pt x="1" y="1198"/>
                  </a:lnTo>
                  <a:cubicBezTo>
                    <a:pt x="1" y="1341"/>
                    <a:pt x="71" y="1423"/>
                    <a:pt x="175" y="1423"/>
                  </a:cubicBezTo>
                  <a:cubicBezTo>
                    <a:pt x="216" y="1423"/>
                    <a:pt x="263" y="1410"/>
                    <a:pt x="313" y="1381"/>
                  </a:cubicBezTo>
                  <a:lnTo>
                    <a:pt x="667" y="1177"/>
                  </a:lnTo>
                  <a:cubicBezTo>
                    <a:pt x="841" y="1075"/>
                    <a:pt x="980" y="834"/>
                    <a:pt x="980" y="633"/>
                  </a:cubicBezTo>
                  <a:lnTo>
                    <a:pt x="980" y="225"/>
                  </a:lnTo>
                  <a:cubicBezTo>
                    <a:pt x="980" y="82"/>
                    <a:pt x="909" y="0"/>
                    <a:pt x="8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0"/>
            <p:cNvSpPr/>
            <p:nvPr/>
          </p:nvSpPr>
          <p:spPr>
            <a:xfrm>
              <a:off x="5863635" y="2641465"/>
              <a:ext cx="235112" cy="173740"/>
            </a:xfrm>
            <a:custGeom>
              <a:avLst/>
              <a:gdLst/>
              <a:ahLst/>
              <a:cxnLst/>
              <a:rect l="l" t="t" r="r" b="b"/>
              <a:pathLst>
                <a:path w="5325" h="3935" extrusionOk="0">
                  <a:moveTo>
                    <a:pt x="5153" y="0"/>
                  </a:moveTo>
                  <a:cubicBezTo>
                    <a:pt x="5110" y="0"/>
                    <a:pt x="5062" y="15"/>
                    <a:pt x="5011" y="44"/>
                  </a:cubicBezTo>
                  <a:lnTo>
                    <a:pt x="313" y="2757"/>
                  </a:lnTo>
                  <a:cubicBezTo>
                    <a:pt x="140" y="2859"/>
                    <a:pt x="0" y="3100"/>
                    <a:pt x="0" y="3301"/>
                  </a:cubicBezTo>
                  <a:lnTo>
                    <a:pt x="0" y="3709"/>
                  </a:lnTo>
                  <a:cubicBezTo>
                    <a:pt x="0" y="3852"/>
                    <a:pt x="71" y="3934"/>
                    <a:pt x="174" y="3934"/>
                  </a:cubicBezTo>
                  <a:cubicBezTo>
                    <a:pt x="216" y="3934"/>
                    <a:pt x="263" y="3921"/>
                    <a:pt x="313" y="3892"/>
                  </a:cubicBezTo>
                  <a:lnTo>
                    <a:pt x="5011" y="1176"/>
                  </a:lnTo>
                  <a:cubicBezTo>
                    <a:pt x="5185" y="1077"/>
                    <a:pt x="5325" y="833"/>
                    <a:pt x="5325" y="632"/>
                  </a:cubicBezTo>
                  <a:lnTo>
                    <a:pt x="5325" y="224"/>
                  </a:lnTo>
                  <a:cubicBezTo>
                    <a:pt x="5325" y="83"/>
                    <a:pt x="5255" y="0"/>
                    <a:pt x="515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0"/>
            <p:cNvSpPr/>
            <p:nvPr/>
          </p:nvSpPr>
          <p:spPr>
            <a:xfrm>
              <a:off x="5777008" y="2802313"/>
              <a:ext cx="43314" cy="62917"/>
            </a:xfrm>
            <a:custGeom>
              <a:avLst/>
              <a:gdLst/>
              <a:ahLst/>
              <a:cxnLst/>
              <a:rect l="l" t="t" r="r" b="b"/>
              <a:pathLst>
                <a:path w="981" h="1425" extrusionOk="0">
                  <a:moveTo>
                    <a:pt x="806" y="0"/>
                  </a:moveTo>
                  <a:cubicBezTo>
                    <a:pt x="764" y="0"/>
                    <a:pt x="717" y="14"/>
                    <a:pt x="667" y="42"/>
                  </a:cubicBezTo>
                  <a:lnTo>
                    <a:pt x="313" y="249"/>
                  </a:lnTo>
                  <a:cubicBezTo>
                    <a:pt x="140" y="348"/>
                    <a:pt x="1" y="593"/>
                    <a:pt x="1" y="790"/>
                  </a:cubicBezTo>
                  <a:lnTo>
                    <a:pt x="1" y="1202"/>
                  </a:lnTo>
                  <a:cubicBezTo>
                    <a:pt x="1" y="1344"/>
                    <a:pt x="70" y="1425"/>
                    <a:pt x="173" y="1425"/>
                  </a:cubicBezTo>
                  <a:cubicBezTo>
                    <a:pt x="215" y="1425"/>
                    <a:pt x="263" y="1411"/>
                    <a:pt x="313" y="1382"/>
                  </a:cubicBezTo>
                  <a:lnTo>
                    <a:pt x="667" y="1178"/>
                  </a:lnTo>
                  <a:cubicBezTo>
                    <a:pt x="841" y="1076"/>
                    <a:pt x="980" y="834"/>
                    <a:pt x="980" y="634"/>
                  </a:cubicBezTo>
                  <a:lnTo>
                    <a:pt x="980" y="226"/>
                  </a:lnTo>
                  <a:cubicBezTo>
                    <a:pt x="980" y="83"/>
                    <a:pt x="909" y="0"/>
                    <a:pt x="8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0"/>
            <p:cNvSpPr/>
            <p:nvPr/>
          </p:nvSpPr>
          <p:spPr>
            <a:xfrm>
              <a:off x="5863635" y="2972167"/>
              <a:ext cx="235112" cy="173652"/>
            </a:xfrm>
            <a:custGeom>
              <a:avLst/>
              <a:gdLst/>
              <a:ahLst/>
              <a:cxnLst/>
              <a:rect l="l" t="t" r="r" b="b"/>
              <a:pathLst>
                <a:path w="5325" h="3933" extrusionOk="0">
                  <a:moveTo>
                    <a:pt x="5152" y="0"/>
                  </a:moveTo>
                  <a:cubicBezTo>
                    <a:pt x="5110" y="0"/>
                    <a:pt x="5062" y="14"/>
                    <a:pt x="5011" y="44"/>
                  </a:cubicBezTo>
                  <a:lnTo>
                    <a:pt x="313" y="2757"/>
                  </a:lnTo>
                  <a:cubicBezTo>
                    <a:pt x="140" y="2856"/>
                    <a:pt x="0" y="3101"/>
                    <a:pt x="0" y="3301"/>
                  </a:cubicBezTo>
                  <a:lnTo>
                    <a:pt x="0" y="3709"/>
                  </a:lnTo>
                  <a:cubicBezTo>
                    <a:pt x="0" y="3850"/>
                    <a:pt x="70" y="3933"/>
                    <a:pt x="172" y="3933"/>
                  </a:cubicBezTo>
                  <a:cubicBezTo>
                    <a:pt x="215" y="3933"/>
                    <a:pt x="262" y="3919"/>
                    <a:pt x="313" y="3889"/>
                  </a:cubicBezTo>
                  <a:lnTo>
                    <a:pt x="5011" y="1176"/>
                  </a:lnTo>
                  <a:cubicBezTo>
                    <a:pt x="5185" y="1074"/>
                    <a:pt x="5325" y="832"/>
                    <a:pt x="5325" y="632"/>
                  </a:cubicBezTo>
                  <a:lnTo>
                    <a:pt x="5325" y="224"/>
                  </a:lnTo>
                  <a:cubicBezTo>
                    <a:pt x="5325" y="82"/>
                    <a:pt x="5255" y="0"/>
                    <a:pt x="51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0"/>
            <p:cNvSpPr/>
            <p:nvPr/>
          </p:nvSpPr>
          <p:spPr>
            <a:xfrm>
              <a:off x="5777008" y="3132971"/>
              <a:ext cx="43314" cy="62917"/>
            </a:xfrm>
            <a:custGeom>
              <a:avLst/>
              <a:gdLst/>
              <a:ahLst/>
              <a:cxnLst/>
              <a:rect l="l" t="t" r="r" b="b"/>
              <a:pathLst>
                <a:path w="981" h="1425" extrusionOk="0">
                  <a:moveTo>
                    <a:pt x="806" y="1"/>
                  </a:moveTo>
                  <a:cubicBezTo>
                    <a:pt x="764" y="1"/>
                    <a:pt x="717" y="14"/>
                    <a:pt x="667" y="43"/>
                  </a:cubicBezTo>
                  <a:lnTo>
                    <a:pt x="313" y="247"/>
                  </a:lnTo>
                  <a:cubicBezTo>
                    <a:pt x="140" y="349"/>
                    <a:pt x="1" y="590"/>
                    <a:pt x="1" y="791"/>
                  </a:cubicBezTo>
                  <a:lnTo>
                    <a:pt x="1" y="1199"/>
                  </a:lnTo>
                  <a:cubicBezTo>
                    <a:pt x="1" y="1342"/>
                    <a:pt x="71" y="1425"/>
                    <a:pt x="175" y="1425"/>
                  </a:cubicBezTo>
                  <a:cubicBezTo>
                    <a:pt x="216" y="1425"/>
                    <a:pt x="263" y="1411"/>
                    <a:pt x="313" y="1383"/>
                  </a:cubicBezTo>
                  <a:lnTo>
                    <a:pt x="667" y="1179"/>
                  </a:lnTo>
                  <a:cubicBezTo>
                    <a:pt x="841" y="1077"/>
                    <a:pt x="980" y="835"/>
                    <a:pt x="980" y="634"/>
                  </a:cubicBezTo>
                  <a:lnTo>
                    <a:pt x="980" y="226"/>
                  </a:lnTo>
                  <a:cubicBezTo>
                    <a:pt x="980" y="83"/>
                    <a:pt x="909" y="1"/>
                    <a:pt x="8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0"/>
            <p:cNvSpPr/>
            <p:nvPr/>
          </p:nvSpPr>
          <p:spPr>
            <a:xfrm>
              <a:off x="5863635" y="3060428"/>
              <a:ext cx="235112" cy="173740"/>
            </a:xfrm>
            <a:custGeom>
              <a:avLst/>
              <a:gdLst/>
              <a:ahLst/>
              <a:cxnLst/>
              <a:rect l="l" t="t" r="r" b="b"/>
              <a:pathLst>
                <a:path w="5325" h="3935" extrusionOk="0">
                  <a:moveTo>
                    <a:pt x="5152" y="0"/>
                  </a:moveTo>
                  <a:cubicBezTo>
                    <a:pt x="5110" y="0"/>
                    <a:pt x="5062" y="14"/>
                    <a:pt x="5011" y="44"/>
                  </a:cubicBezTo>
                  <a:lnTo>
                    <a:pt x="313" y="2757"/>
                  </a:lnTo>
                  <a:cubicBezTo>
                    <a:pt x="140" y="2859"/>
                    <a:pt x="0" y="3101"/>
                    <a:pt x="0" y="3301"/>
                  </a:cubicBezTo>
                  <a:lnTo>
                    <a:pt x="0" y="3709"/>
                  </a:lnTo>
                  <a:cubicBezTo>
                    <a:pt x="0" y="3852"/>
                    <a:pt x="71" y="3934"/>
                    <a:pt x="174" y="3934"/>
                  </a:cubicBezTo>
                  <a:cubicBezTo>
                    <a:pt x="216" y="3934"/>
                    <a:pt x="263" y="3921"/>
                    <a:pt x="313" y="3892"/>
                  </a:cubicBezTo>
                  <a:lnTo>
                    <a:pt x="5011" y="1176"/>
                  </a:lnTo>
                  <a:cubicBezTo>
                    <a:pt x="5185" y="1077"/>
                    <a:pt x="5325" y="832"/>
                    <a:pt x="5325" y="632"/>
                  </a:cubicBezTo>
                  <a:lnTo>
                    <a:pt x="5325" y="224"/>
                  </a:lnTo>
                  <a:cubicBezTo>
                    <a:pt x="5325" y="83"/>
                    <a:pt x="5255" y="0"/>
                    <a:pt x="51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0"/>
            <p:cNvSpPr/>
            <p:nvPr/>
          </p:nvSpPr>
          <p:spPr>
            <a:xfrm>
              <a:off x="5777008" y="3221320"/>
              <a:ext cx="43314" cy="62917"/>
            </a:xfrm>
            <a:custGeom>
              <a:avLst/>
              <a:gdLst/>
              <a:ahLst/>
              <a:cxnLst/>
              <a:rect l="l" t="t" r="r" b="b"/>
              <a:pathLst>
                <a:path w="981" h="1425" extrusionOk="0">
                  <a:moveTo>
                    <a:pt x="808" y="0"/>
                  </a:moveTo>
                  <a:cubicBezTo>
                    <a:pt x="766" y="0"/>
                    <a:pt x="718" y="14"/>
                    <a:pt x="667" y="44"/>
                  </a:cubicBezTo>
                  <a:lnTo>
                    <a:pt x="313" y="248"/>
                  </a:lnTo>
                  <a:cubicBezTo>
                    <a:pt x="140" y="347"/>
                    <a:pt x="1" y="592"/>
                    <a:pt x="1" y="792"/>
                  </a:cubicBezTo>
                  <a:lnTo>
                    <a:pt x="1" y="1200"/>
                  </a:lnTo>
                  <a:cubicBezTo>
                    <a:pt x="1" y="1342"/>
                    <a:pt x="70" y="1425"/>
                    <a:pt x="172" y="1425"/>
                  </a:cubicBezTo>
                  <a:cubicBezTo>
                    <a:pt x="215" y="1425"/>
                    <a:pt x="263" y="1411"/>
                    <a:pt x="313" y="1381"/>
                  </a:cubicBezTo>
                  <a:lnTo>
                    <a:pt x="667" y="1177"/>
                  </a:lnTo>
                  <a:cubicBezTo>
                    <a:pt x="841" y="1078"/>
                    <a:pt x="980" y="833"/>
                    <a:pt x="980" y="632"/>
                  </a:cubicBezTo>
                  <a:lnTo>
                    <a:pt x="980" y="225"/>
                  </a:lnTo>
                  <a:cubicBezTo>
                    <a:pt x="980" y="83"/>
                    <a:pt x="910" y="0"/>
                    <a:pt x="8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0"/>
            <p:cNvSpPr/>
            <p:nvPr/>
          </p:nvSpPr>
          <p:spPr>
            <a:xfrm>
              <a:off x="5863635" y="3148777"/>
              <a:ext cx="235112" cy="173652"/>
            </a:xfrm>
            <a:custGeom>
              <a:avLst/>
              <a:gdLst/>
              <a:ahLst/>
              <a:cxnLst/>
              <a:rect l="l" t="t" r="r" b="b"/>
              <a:pathLst>
                <a:path w="5325" h="3933" extrusionOk="0">
                  <a:moveTo>
                    <a:pt x="5150" y="0"/>
                  </a:moveTo>
                  <a:cubicBezTo>
                    <a:pt x="5108" y="0"/>
                    <a:pt x="5061" y="14"/>
                    <a:pt x="5011" y="42"/>
                  </a:cubicBezTo>
                  <a:lnTo>
                    <a:pt x="313" y="2759"/>
                  </a:lnTo>
                  <a:cubicBezTo>
                    <a:pt x="140" y="2857"/>
                    <a:pt x="0" y="3102"/>
                    <a:pt x="0" y="3303"/>
                  </a:cubicBezTo>
                  <a:lnTo>
                    <a:pt x="0" y="3711"/>
                  </a:lnTo>
                  <a:cubicBezTo>
                    <a:pt x="0" y="3852"/>
                    <a:pt x="70" y="3933"/>
                    <a:pt x="173" y="3933"/>
                  </a:cubicBezTo>
                  <a:cubicBezTo>
                    <a:pt x="215" y="3933"/>
                    <a:pt x="262" y="3919"/>
                    <a:pt x="313" y="3890"/>
                  </a:cubicBezTo>
                  <a:lnTo>
                    <a:pt x="5011" y="1177"/>
                  </a:lnTo>
                  <a:cubicBezTo>
                    <a:pt x="5185" y="1075"/>
                    <a:pt x="5325" y="835"/>
                    <a:pt x="5325" y="634"/>
                  </a:cubicBezTo>
                  <a:lnTo>
                    <a:pt x="5325" y="226"/>
                  </a:lnTo>
                  <a:cubicBezTo>
                    <a:pt x="5325" y="83"/>
                    <a:pt x="5254" y="0"/>
                    <a:pt x="51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0"/>
            <p:cNvSpPr/>
            <p:nvPr/>
          </p:nvSpPr>
          <p:spPr>
            <a:xfrm>
              <a:off x="5777008" y="3309669"/>
              <a:ext cx="43314" cy="62829"/>
            </a:xfrm>
            <a:custGeom>
              <a:avLst/>
              <a:gdLst/>
              <a:ahLst/>
              <a:cxnLst/>
              <a:rect l="l" t="t" r="r" b="b"/>
              <a:pathLst>
                <a:path w="981" h="1423" extrusionOk="0">
                  <a:moveTo>
                    <a:pt x="807" y="0"/>
                  </a:moveTo>
                  <a:cubicBezTo>
                    <a:pt x="765" y="0"/>
                    <a:pt x="717" y="14"/>
                    <a:pt x="667" y="42"/>
                  </a:cubicBezTo>
                  <a:lnTo>
                    <a:pt x="313" y="246"/>
                  </a:lnTo>
                  <a:cubicBezTo>
                    <a:pt x="140" y="345"/>
                    <a:pt x="1" y="590"/>
                    <a:pt x="1" y="791"/>
                  </a:cubicBezTo>
                  <a:lnTo>
                    <a:pt x="1" y="1198"/>
                  </a:lnTo>
                  <a:cubicBezTo>
                    <a:pt x="1" y="1340"/>
                    <a:pt x="70" y="1423"/>
                    <a:pt x="172" y="1423"/>
                  </a:cubicBezTo>
                  <a:cubicBezTo>
                    <a:pt x="215" y="1423"/>
                    <a:pt x="263" y="1409"/>
                    <a:pt x="313" y="1379"/>
                  </a:cubicBezTo>
                  <a:lnTo>
                    <a:pt x="667" y="1175"/>
                  </a:lnTo>
                  <a:cubicBezTo>
                    <a:pt x="841" y="1076"/>
                    <a:pt x="980" y="831"/>
                    <a:pt x="980" y="631"/>
                  </a:cubicBezTo>
                  <a:lnTo>
                    <a:pt x="980" y="223"/>
                  </a:lnTo>
                  <a:cubicBezTo>
                    <a:pt x="980" y="80"/>
                    <a:pt x="910" y="0"/>
                    <a:pt x="8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0"/>
            <p:cNvSpPr/>
            <p:nvPr/>
          </p:nvSpPr>
          <p:spPr>
            <a:xfrm>
              <a:off x="5863635" y="2871985"/>
              <a:ext cx="27065" cy="31128"/>
            </a:xfrm>
            <a:custGeom>
              <a:avLst/>
              <a:gdLst/>
              <a:ahLst/>
              <a:cxnLst/>
              <a:rect l="l" t="t" r="r" b="b"/>
              <a:pathLst>
                <a:path w="613" h="705" extrusionOk="0">
                  <a:moveTo>
                    <a:pt x="0" y="1"/>
                  </a:moveTo>
                  <a:lnTo>
                    <a:pt x="0" y="705"/>
                  </a:lnTo>
                  <a:lnTo>
                    <a:pt x="6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0"/>
            <p:cNvSpPr/>
            <p:nvPr/>
          </p:nvSpPr>
          <p:spPr>
            <a:xfrm>
              <a:off x="5906992" y="2748535"/>
              <a:ext cx="191754" cy="123539"/>
            </a:xfrm>
            <a:custGeom>
              <a:avLst/>
              <a:gdLst/>
              <a:ahLst/>
              <a:cxnLst/>
              <a:rect l="l" t="t" r="r" b="b"/>
              <a:pathLst>
                <a:path w="4343" h="2798" extrusionOk="0">
                  <a:moveTo>
                    <a:pt x="4226" y="0"/>
                  </a:moveTo>
                  <a:cubicBezTo>
                    <a:pt x="4198" y="0"/>
                    <a:pt x="4165" y="10"/>
                    <a:pt x="4131" y="30"/>
                  </a:cubicBezTo>
                  <a:lnTo>
                    <a:pt x="208" y="2294"/>
                  </a:lnTo>
                  <a:cubicBezTo>
                    <a:pt x="92" y="2362"/>
                    <a:pt x="1" y="2522"/>
                    <a:pt x="1" y="2651"/>
                  </a:cubicBezTo>
                  <a:cubicBezTo>
                    <a:pt x="1" y="2745"/>
                    <a:pt x="47" y="2798"/>
                    <a:pt x="114" y="2798"/>
                  </a:cubicBezTo>
                  <a:cubicBezTo>
                    <a:pt x="142" y="2798"/>
                    <a:pt x="174" y="2789"/>
                    <a:pt x="208" y="2770"/>
                  </a:cubicBezTo>
                  <a:lnTo>
                    <a:pt x="4131" y="509"/>
                  </a:lnTo>
                  <a:cubicBezTo>
                    <a:pt x="4247" y="444"/>
                    <a:pt x="4343" y="281"/>
                    <a:pt x="4343" y="149"/>
                  </a:cubicBezTo>
                  <a:cubicBezTo>
                    <a:pt x="4343" y="55"/>
                    <a:pt x="4295" y="0"/>
                    <a:pt x="422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0"/>
            <p:cNvSpPr/>
            <p:nvPr/>
          </p:nvSpPr>
          <p:spPr>
            <a:xfrm>
              <a:off x="5863635" y="2922010"/>
              <a:ext cx="27065" cy="31260"/>
            </a:xfrm>
            <a:custGeom>
              <a:avLst/>
              <a:gdLst/>
              <a:ahLst/>
              <a:cxnLst/>
              <a:rect l="l" t="t" r="r" b="b"/>
              <a:pathLst>
                <a:path w="613" h="708" extrusionOk="0">
                  <a:moveTo>
                    <a:pt x="0" y="0"/>
                  </a:moveTo>
                  <a:lnTo>
                    <a:pt x="0" y="708"/>
                  </a:lnTo>
                  <a:lnTo>
                    <a:pt x="6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0"/>
            <p:cNvSpPr/>
            <p:nvPr/>
          </p:nvSpPr>
          <p:spPr>
            <a:xfrm>
              <a:off x="5906992" y="2798560"/>
              <a:ext cx="191754" cy="123583"/>
            </a:xfrm>
            <a:custGeom>
              <a:avLst/>
              <a:gdLst/>
              <a:ahLst/>
              <a:cxnLst/>
              <a:rect l="l" t="t" r="r" b="b"/>
              <a:pathLst>
                <a:path w="4343" h="2799" extrusionOk="0">
                  <a:moveTo>
                    <a:pt x="4225" y="1"/>
                  </a:moveTo>
                  <a:cubicBezTo>
                    <a:pt x="4197" y="1"/>
                    <a:pt x="4165" y="10"/>
                    <a:pt x="4131" y="28"/>
                  </a:cubicBezTo>
                  <a:lnTo>
                    <a:pt x="208" y="2296"/>
                  </a:lnTo>
                  <a:cubicBezTo>
                    <a:pt x="92" y="2361"/>
                    <a:pt x="1" y="2520"/>
                    <a:pt x="1" y="2653"/>
                  </a:cubicBezTo>
                  <a:cubicBezTo>
                    <a:pt x="1" y="2744"/>
                    <a:pt x="46" y="2798"/>
                    <a:pt x="114" y="2798"/>
                  </a:cubicBezTo>
                  <a:cubicBezTo>
                    <a:pt x="142" y="2798"/>
                    <a:pt x="174" y="2789"/>
                    <a:pt x="208" y="2769"/>
                  </a:cubicBezTo>
                  <a:lnTo>
                    <a:pt x="4131" y="508"/>
                  </a:lnTo>
                  <a:cubicBezTo>
                    <a:pt x="4247" y="444"/>
                    <a:pt x="4343" y="281"/>
                    <a:pt x="4343" y="148"/>
                  </a:cubicBezTo>
                  <a:cubicBezTo>
                    <a:pt x="4343" y="54"/>
                    <a:pt x="4295" y="1"/>
                    <a:pt x="42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0"/>
            <p:cNvSpPr/>
            <p:nvPr/>
          </p:nvSpPr>
          <p:spPr>
            <a:xfrm>
              <a:off x="5863635" y="2972123"/>
              <a:ext cx="27065" cy="31128"/>
            </a:xfrm>
            <a:custGeom>
              <a:avLst/>
              <a:gdLst/>
              <a:ahLst/>
              <a:cxnLst/>
              <a:rect l="l" t="t" r="r" b="b"/>
              <a:pathLst>
                <a:path w="613" h="705" extrusionOk="0">
                  <a:moveTo>
                    <a:pt x="0" y="1"/>
                  </a:moveTo>
                  <a:lnTo>
                    <a:pt x="0" y="704"/>
                  </a:lnTo>
                  <a:lnTo>
                    <a:pt x="6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0"/>
            <p:cNvSpPr/>
            <p:nvPr/>
          </p:nvSpPr>
          <p:spPr>
            <a:xfrm>
              <a:off x="5906992" y="2848629"/>
              <a:ext cx="191754" cy="123495"/>
            </a:xfrm>
            <a:custGeom>
              <a:avLst/>
              <a:gdLst/>
              <a:ahLst/>
              <a:cxnLst/>
              <a:rect l="l" t="t" r="r" b="b"/>
              <a:pathLst>
                <a:path w="4343" h="2797" extrusionOk="0">
                  <a:moveTo>
                    <a:pt x="4226" y="1"/>
                  </a:moveTo>
                  <a:cubicBezTo>
                    <a:pt x="4197" y="1"/>
                    <a:pt x="4165" y="10"/>
                    <a:pt x="4131" y="30"/>
                  </a:cubicBezTo>
                  <a:lnTo>
                    <a:pt x="208" y="2295"/>
                  </a:lnTo>
                  <a:cubicBezTo>
                    <a:pt x="92" y="2359"/>
                    <a:pt x="1" y="2522"/>
                    <a:pt x="1" y="2651"/>
                  </a:cubicBezTo>
                  <a:cubicBezTo>
                    <a:pt x="1" y="2744"/>
                    <a:pt x="46" y="2797"/>
                    <a:pt x="112" y="2797"/>
                  </a:cubicBezTo>
                  <a:cubicBezTo>
                    <a:pt x="141" y="2797"/>
                    <a:pt x="173" y="2787"/>
                    <a:pt x="208" y="2767"/>
                  </a:cubicBezTo>
                  <a:lnTo>
                    <a:pt x="4131" y="509"/>
                  </a:lnTo>
                  <a:cubicBezTo>
                    <a:pt x="4247" y="442"/>
                    <a:pt x="4343" y="282"/>
                    <a:pt x="4343" y="149"/>
                  </a:cubicBezTo>
                  <a:cubicBezTo>
                    <a:pt x="4343" y="55"/>
                    <a:pt x="4295" y="1"/>
                    <a:pt x="422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0"/>
            <p:cNvSpPr/>
            <p:nvPr/>
          </p:nvSpPr>
          <p:spPr>
            <a:xfrm>
              <a:off x="5863635" y="3022104"/>
              <a:ext cx="27065" cy="31128"/>
            </a:xfrm>
            <a:custGeom>
              <a:avLst/>
              <a:gdLst/>
              <a:ahLst/>
              <a:cxnLst/>
              <a:rect l="l" t="t" r="r" b="b"/>
              <a:pathLst>
                <a:path w="613" h="705" extrusionOk="0">
                  <a:moveTo>
                    <a:pt x="0" y="1"/>
                  </a:moveTo>
                  <a:lnTo>
                    <a:pt x="0" y="705"/>
                  </a:lnTo>
                  <a:lnTo>
                    <a:pt x="6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0"/>
            <p:cNvSpPr/>
            <p:nvPr/>
          </p:nvSpPr>
          <p:spPr>
            <a:xfrm>
              <a:off x="5906992" y="2898609"/>
              <a:ext cx="191754" cy="123539"/>
            </a:xfrm>
            <a:custGeom>
              <a:avLst/>
              <a:gdLst/>
              <a:ahLst/>
              <a:cxnLst/>
              <a:rect l="l" t="t" r="r" b="b"/>
              <a:pathLst>
                <a:path w="4343" h="2798" extrusionOk="0">
                  <a:moveTo>
                    <a:pt x="4226" y="1"/>
                  </a:moveTo>
                  <a:cubicBezTo>
                    <a:pt x="4197" y="1"/>
                    <a:pt x="4165" y="10"/>
                    <a:pt x="4131" y="30"/>
                  </a:cubicBezTo>
                  <a:lnTo>
                    <a:pt x="208" y="2294"/>
                  </a:lnTo>
                  <a:cubicBezTo>
                    <a:pt x="92" y="2363"/>
                    <a:pt x="1" y="2523"/>
                    <a:pt x="1" y="2652"/>
                  </a:cubicBezTo>
                  <a:cubicBezTo>
                    <a:pt x="1" y="2744"/>
                    <a:pt x="46" y="2797"/>
                    <a:pt x="113" y="2797"/>
                  </a:cubicBezTo>
                  <a:cubicBezTo>
                    <a:pt x="141" y="2797"/>
                    <a:pt x="174" y="2788"/>
                    <a:pt x="208" y="2768"/>
                  </a:cubicBezTo>
                  <a:lnTo>
                    <a:pt x="4131" y="510"/>
                  </a:lnTo>
                  <a:cubicBezTo>
                    <a:pt x="4247" y="442"/>
                    <a:pt x="4343" y="282"/>
                    <a:pt x="4343" y="149"/>
                  </a:cubicBezTo>
                  <a:cubicBezTo>
                    <a:pt x="4343" y="56"/>
                    <a:pt x="4295" y="1"/>
                    <a:pt x="422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0"/>
            <p:cNvSpPr/>
            <p:nvPr/>
          </p:nvSpPr>
          <p:spPr>
            <a:xfrm>
              <a:off x="6296992" y="2204929"/>
              <a:ext cx="320989" cy="424217"/>
            </a:xfrm>
            <a:custGeom>
              <a:avLst/>
              <a:gdLst/>
              <a:ahLst/>
              <a:cxnLst/>
              <a:rect l="l" t="t" r="r" b="b"/>
              <a:pathLst>
                <a:path w="7270" h="9608" extrusionOk="0">
                  <a:moveTo>
                    <a:pt x="7055" y="0"/>
                  </a:moveTo>
                  <a:cubicBezTo>
                    <a:pt x="7003" y="0"/>
                    <a:pt x="6944" y="18"/>
                    <a:pt x="6881" y="54"/>
                  </a:cubicBezTo>
                  <a:lnTo>
                    <a:pt x="3115" y="2230"/>
                  </a:lnTo>
                  <a:cubicBezTo>
                    <a:pt x="3053" y="2266"/>
                    <a:pt x="2994" y="2283"/>
                    <a:pt x="2942" y="2283"/>
                  </a:cubicBezTo>
                  <a:cubicBezTo>
                    <a:pt x="2815" y="2283"/>
                    <a:pt x="2727" y="2182"/>
                    <a:pt x="2727" y="2006"/>
                  </a:cubicBezTo>
                  <a:lnTo>
                    <a:pt x="2727" y="1849"/>
                  </a:lnTo>
                  <a:cubicBezTo>
                    <a:pt x="2727" y="1676"/>
                    <a:pt x="2641" y="1575"/>
                    <a:pt x="2514" y="1575"/>
                  </a:cubicBezTo>
                  <a:cubicBezTo>
                    <a:pt x="2462" y="1575"/>
                    <a:pt x="2402" y="1592"/>
                    <a:pt x="2340" y="1629"/>
                  </a:cubicBezTo>
                  <a:lnTo>
                    <a:pt x="388" y="2754"/>
                  </a:lnTo>
                  <a:cubicBezTo>
                    <a:pt x="174" y="2877"/>
                    <a:pt x="1" y="3179"/>
                    <a:pt x="1" y="3424"/>
                  </a:cubicBezTo>
                  <a:lnTo>
                    <a:pt x="1" y="9329"/>
                  </a:lnTo>
                  <a:cubicBezTo>
                    <a:pt x="1" y="9505"/>
                    <a:pt x="87" y="9608"/>
                    <a:pt x="214" y="9608"/>
                  </a:cubicBezTo>
                  <a:cubicBezTo>
                    <a:pt x="267" y="9608"/>
                    <a:pt x="326" y="9590"/>
                    <a:pt x="388" y="9554"/>
                  </a:cubicBezTo>
                  <a:lnTo>
                    <a:pt x="6881" y="5804"/>
                  </a:lnTo>
                  <a:cubicBezTo>
                    <a:pt x="7096" y="5681"/>
                    <a:pt x="7269" y="5382"/>
                    <a:pt x="7269" y="5134"/>
                  </a:cubicBezTo>
                  <a:lnTo>
                    <a:pt x="7269" y="279"/>
                  </a:lnTo>
                  <a:cubicBezTo>
                    <a:pt x="7269" y="103"/>
                    <a:pt x="7182" y="0"/>
                    <a:pt x="70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0"/>
            <p:cNvSpPr/>
            <p:nvPr/>
          </p:nvSpPr>
          <p:spPr>
            <a:xfrm>
              <a:off x="6353463" y="2517971"/>
              <a:ext cx="240631" cy="174005"/>
            </a:xfrm>
            <a:custGeom>
              <a:avLst/>
              <a:gdLst/>
              <a:ahLst/>
              <a:cxnLst/>
              <a:rect l="l" t="t" r="r" b="b"/>
              <a:pathLst>
                <a:path w="5450" h="3941" extrusionOk="0">
                  <a:moveTo>
                    <a:pt x="5290" y="0"/>
                  </a:moveTo>
                  <a:cubicBezTo>
                    <a:pt x="5251" y="0"/>
                    <a:pt x="5207" y="13"/>
                    <a:pt x="5161" y="39"/>
                  </a:cubicBezTo>
                  <a:lnTo>
                    <a:pt x="289" y="2851"/>
                  </a:lnTo>
                  <a:cubicBezTo>
                    <a:pt x="129" y="2943"/>
                    <a:pt x="0" y="3171"/>
                    <a:pt x="0" y="3355"/>
                  </a:cubicBezTo>
                  <a:lnTo>
                    <a:pt x="0" y="3732"/>
                  </a:lnTo>
                  <a:cubicBezTo>
                    <a:pt x="0" y="3865"/>
                    <a:pt x="65" y="3941"/>
                    <a:pt x="161" y="3941"/>
                  </a:cubicBezTo>
                  <a:cubicBezTo>
                    <a:pt x="199" y="3941"/>
                    <a:pt x="243" y="3928"/>
                    <a:pt x="289" y="3902"/>
                  </a:cubicBezTo>
                  <a:lnTo>
                    <a:pt x="5161" y="1090"/>
                  </a:lnTo>
                  <a:cubicBezTo>
                    <a:pt x="5320" y="995"/>
                    <a:pt x="5450" y="771"/>
                    <a:pt x="5450" y="587"/>
                  </a:cubicBezTo>
                  <a:lnTo>
                    <a:pt x="5450" y="206"/>
                  </a:lnTo>
                  <a:cubicBezTo>
                    <a:pt x="5450" y="76"/>
                    <a:pt x="5385" y="0"/>
                    <a:pt x="52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0"/>
            <p:cNvSpPr/>
            <p:nvPr/>
          </p:nvSpPr>
          <p:spPr>
            <a:xfrm>
              <a:off x="6695689" y="1975999"/>
              <a:ext cx="320989" cy="424261"/>
            </a:xfrm>
            <a:custGeom>
              <a:avLst/>
              <a:gdLst/>
              <a:ahLst/>
              <a:cxnLst/>
              <a:rect l="l" t="t" r="r" b="b"/>
              <a:pathLst>
                <a:path w="7270" h="9609" extrusionOk="0">
                  <a:moveTo>
                    <a:pt x="7055" y="1"/>
                  </a:moveTo>
                  <a:cubicBezTo>
                    <a:pt x="7003" y="1"/>
                    <a:pt x="6944" y="18"/>
                    <a:pt x="6882" y="55"/>
                  </a:cubicBezTo>
                  <a:lnTo>
                    <a:pt x="3114" y="2231"/>
                  </a:lnTo>
                  <a:cubicBezTo>
                    <a:pt x="3052" y="2266"/>
                    <a:pt x="2994" y="2283"/>
                    <a:pt x="2941" y="2283"/>
                  </a:cubicBezTo>
                  <a:cubicBezTo>
                    <a:pt x="2814" y="2283"/>
                    <a:pt x="2727" y="2182"/>
                    <a:pt x="2727" y="2006"/>
                  </a:cubicBezTo>
                  <a:lnTo>
                    <a:pt x="2727" y="1853"/>
                  </a:lnTo>
                  <a:cubicBezTo>
                    <a:pt x="2727" y="1677"/>
                    <a:pt x="2640" y="1575"/>
                    <a:pt x="2513" y="1575"/>
                  </a:cubicBezTo>
                  <a:cubicBezTo>
                    <a:pt x="2461" y="1575"/>
                    <a:pt x="2402" y="1592"/>
                    <a:pt x="2339" y="1629"/>
                  </a:cubicBezTo>
                  <a:lnTo>
                    <a:pt x="388" y="2755"/>
                  </a:lnTo>
                  <a:cubicBezTo>
                    <a:pt x="174" y="2877"/>
                    <a:pt x="1" y="3179"/>
                    <a:pt x="1" y="3424"/>
                  </a:cubicBezTo>
                  <a:lnTo>
                    <a:pt x="1" y="9333"/>
                  </a:lnTo>
                  <a:cubicBezTo>
                    <a:pt x="1" y="9506"/>
                    <a:pt x="87" y="9608"/>
                    <a:pt x="214" y="9608"/>
                  </a:cubicBezTo>
                  <a:cubicBezTo>
                    <a:pt x="267" y="9608"/>
                    <a:pt x="326" y="9591"/>
                    <a:pt x="388" y="9554"/>
                  </a:cubicBezTo>
                  <a:lnTo>
                    <a:pt x="6882" y="5807"/>
                  </a:lnTo>
                  <a:cubicBezTo>
                    <a:pt x="7095" y="5682"/>
                    <a:pt x="7269" y="5382"/>
                    <a:pt x="7269" y="5134"/>
                  </a:cubicBezTo>
                  <a:lnTo>
                    <a:pt x="7269" y="279"/>
                  </a:lnTo>
                  <a:cubicBezTo>
                    <a:pt x="7269" y="103"/>
                    <a:pt x="7182" y="1"/>
                    <a:pt x="70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0"/>
            <p:cNvSpPr/>
            <p:nvPr/>
          </p:nvSpPr>
          <p:spPr>
            <a:xfrm>
              <a:off x="6751983" y="2289040"/>
              <a:ext cx="240808" cy="174049"/>
            </a:xfrm>
            <a:custGeom>
              <a:avLst/>
              <a:gdLst/>
              <a:ahLst/>
              <a:cxnLst/>
              <a:rect l="l" t="t" r="r" b="b"/>
              <a:pathLst>
                <a:path w="5454" h="3942" extrusionOk="0">
                  <a:moveTo>
                    <a:pt x="5293" y="1"/>
                  </a:moveTo>
                  <a:cubicBezTo>
                    <a:pt x="5255" y="1"/>
                    <a:pt x="5211" y="13"/>
                    <a:pt x="5164" y="40"/>
                  </a:cubicBezTo>
                  <a:lnTo>
                    <a:pt x="292" y="2852"/>
                  </a:lnTo>
                  <a:cubicBezTo>
                    <a:pt x="133" y="2943"/>
                    <a:pt x="0" y="3171"/>
                    <a:pt x="0" y="3355"/>
                  </a:cubicBezTo>
                  <a:lnTo>
                    <a:pt x="0" y="3735"/>
                  </a:lnTo>
                  <a:cubicBezTo>
                    <a:pt x="0" y="3866"/>
                    <a:pt x="67" y="3941"/>
                    <a:pt x="163" y="3941"/>
                  </a:cubicBezTo>
                  <a:cubicBezTo>
                    <a:pt x="202" y="3941"/>
                    <a:pt x="246" y="3929"/>
                    <a:pt x="292" y="3902"/>
                  </a:cubicBezTo>
                  <a:lnTo>
                    <a:pt x="5164" y="1091"/>
                  </a:lnTo>
                  <a:cubicBezTo>
                    <a:pt x="5324" y="995"/>
                    <a:pt x="5453" y="771"/>
                    <a:pt x="5453" y="587"/>
                  </a:cubicBezTo>
                  <a:lnTo>
                    <a:pt x="5453" y="206"/>
                  </a:lnTo>
                  <a:cubicBezTo>
                    <a:pt x="5453" y="76"/>
                    <a:pt x="5388" y="1"/>
                    <a:pt x="529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0"/>
            <p:cNvSpPr/>
            <p:nvPr/>
          </p:nvSpPr>
          <p:spPr>
            <a:xfrm>
              <a:off x="6296992" y="2728755"/>
              <a:ext cx="320989" cy="424217"/>
            </a:xfrm>
            <a:custGeom>
              <a:avLst/>
              <a:gdLst/>
              <a:ahLst/>
              <a:cxnLst/>
              <a:rect l="l" t="t" r="r" b="b"/>
              <a:pathLst>
                <a:path w="7270" h="9608" extrusionOk="0">
                  <a:moveTo>
                    <a:pt x="7053" y="1"/>
                  </a:moveTo>
                  <a:cubicBezTo>
                    <a:pt x="7002" y="1"/>
                    <a:pt x="6943" y="17"/>
                    <a:pt x="6881" y="53"/>
                  </a:cubicBezTo>
                  <a:lnTo>
                    <a:pt x="3115" y="2229"/>
                  </a:lnTo>
                  <a:cubicBezTo>
                    <a:pt x="3052" y="2265"/>
                    <a:pt x="2993" y="2283"/>
                    <a:pt x="2941" y="2283"/>
                  </a:cubicBezTo>
                  <a:cubicBezTo>
                    <a:pt x="2814" y="2283"/>
                    <a:pt x="2727" y="2181"/>
                    <a:pt x="2727" y="2008"/>
                  </a:cubicBezTo>
                  <a:lnTo>
                    <a:pt x="2727" y="1851"/>
                  </a:lnTo>
                  <a:cubicBezTo>
                    <a:pt x="2727" y="1677"/>
                    <a:pt x="2639" y="1575"/>
                    <a:pt x="2511" y="1575"/>
                  </a:cubicBezTo>
                  <a:cubicBezTo>
                    <a:pt x="2460" y="1575"/>
                    <a:pt x="2401" y="1591"/>
                    <a:pt x="2340" y="1627"/>
                  </a:cubicBezTo>
                  <a:lnTo>
                    <a:pt x="388" y="2755"/>
                  </a:lnTo>
                  <a:cubicBezTo>
                    <a:pt x="174" y="2877"/>
                    <a:pt x="1" y="3177"/>
                    <a:pt x="1" y="3425"/>
                  </a:cubicBezTo>
                  <a:lnTo>
                    <a:pt x="1" y="9331"/>
                  </a:lnTo>
                  <a:cubicBezTo>
                    <a:pt x="1" y="9507"/>
                    <a:pt x="88" y="9608"/>
                    <a:pt x="215" y="9608"/>
                  </a:cubicBezTo>
                  <a:cubicBezTo>
                    <a:pt x="267" y="9608"/>
                    <a:pt x="326" y="9591"/>
                    <a:pt x="388" y="9555"/>
                  </a:cubicBezTo>
                  <a:lnTo>
                    <a:pt x="6881" y="5805"/>
                  </a:lnTo>
                  <a:cubicBezTo>
                    <a:pt x="7096" y="5683"/>
                    <a:pt x="7269" y="5380"/>
                    <a:pt x="7269" y="5135"/>
                  </a:cubicBezTo>
                  <a:lnTo>
                    <a:pt x="7269" y="277"/>
                  </a:lnTo>
                  <a:cubicBezTo>
                    <a:pt x="7269" y="103"/>
                    <a:pt x="7181" y="1"/>
                    <a:pt x="70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0"/>
            <p:cNvSpPr/>
            <p:nvPr/>
          </p:nvSpPr>
          <p:spPr>
            <a:xfrm>
              <a:off x="6353463" y="3041796"/>
              <a:ext cx="240631" cy="174093"/>
            </a:xfrm>
            <a:custGeom>
              <a:avLst/>
              <a:gdLst/>
              <a:ahLst/>
              <a:cxnLst/>
              <a:rect l="l" t="t" r="r" b="b"/>
              <a:pathLst>
                <a:path w="5450" h="3943" extrusionOk="0">
                  <a:moveTo>
                    <a:pt x="5290" y="0"/>
                  </a:moveTo>
                  <a:cubicBezTo>
                    <a:pt x="5251" y="0"/>
                    <a:pt x="5207" y="13"/>
                    <a:pt x="5161" y="41"/>
                  </a:cubicBezTo>
                  <a:lnTo>
                    <a:pt x="289" y="2853"/>
                  </a:lnTo>
                  <a:cubicBezTo>
                    <a:pt x="129" y="2944"/>
                    <a:pt x="0" y="3169"/>
                    <a:pt x="0" y="3355"/>
                  </a:cubicBezTo>
                  <a:lnTo>
                    <a:pt x="0" y="3733"/>
                  </a:lnTo>
                  <a:cubicBezTo>
                    <a:pt x="0" y="3866"/>
                    <a:pt x="65" y="3942"/>
                    <a:pt x="160" y="3942"/>
                  </a:cubicBezTo>
                  <a:cubicBezTo>
                    <a:pt x="199" y="3942"/>
                    <a:pt x="243" y="3930"/>
                    <a:pt x="289" y="3903"/>
                  </a:cubicBezTo>
                  <a:lnTo>
                    <a:pt x="5161" y="1088"/>
                  </a:lnTo>
                  <a:cubicBezTo>
                    <a:pt x="5320" y="997"/>
                    <a:pt x="5450" y="772"/>
                    <a:pt x="5450" y="585"/>
                  </a:cubicBezTo>
                  <a:lnTo>
                    <a:pt x="5450" y="207"/>
                  </a:lnTo>
                  <a:cubicBezTo>
                    <a:pt x="5450" y="77"/>
                    <a:pt x="5385" y="0"/>
                    <a:pt x="52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0"/>
            <p:cNvSpPr/>
            <p:nvPr/>
          </p:nvSpPr>
          <p:spPr>
            <a:xfrm>
              <a:off x="6695689" y="2499912"/>
              <a:ext cx="320989" cy="424173"/>
            </a:xfrm>
            <a:custGeom>
              <a:avLst/>
              <a:gdLst/>
              <a:ahLst/>
              <a:cxnLst/>
              <a:rect l="l" t="t" r="r" b="b"/>
              <a:pathLst>
                <a:path w="7270" h="9607" extrusionOk="0">
                  <a:moveTo>
                    <a:pt x="7055" y="0"/>
                  </a:moveTo>
                  <a:cubicBezTo>
                    <a:pt x="7003" y="0"/>
                    <a:pt x="6944" y="18"/>
                    <a:pt x="6882" y="54"/>
                  </a:cubicBezTo>
                  <a:lnTo>
                    <a:pt x="3114" y="2226"/>
                  </a:lnTo>
                  <a:cubicBezTo>
                    <a:pt x="3052" y="2263"/>
                    <a:pt x="2993" y="2281"/>
                    <a:pt x="2940" y="2281"/>
                  </a:cubicBezTo>
                  <a:cubicBezTo>
                    <a:pt x="2814" y="2281"/>
                    <a:pt x="2727" y="2179"/>
                    <a:pt x="2727" y="2006"/>
                  </a:cubicBezTo>
                  <a:lnTo>
                    <a:pt x="2727" y="1849"/>
                  </a:lnTo>
                  <a:cubicBezTo>
                    <a:pt x="2727" y="1675"/>
                    <a:pt x="2639" y="1573"/>
                    <a:pt x="2511" y="1573"/>
                  </a:cubicBezTo>
                  <a:cubicBezTo>
                    <a:pt x="2459" y="1573"/>
                    <a:pt x="2401" y="1590"/>
                    <a:pt x="2339" y="1625"/>
                  </a:cubicBezTo>
                  <a:lnTo>
                    <a:pt x="388" y="2753"/>
                  </a:lnTo>
                  <a:cubicBezTo>
                    <a:pt x="174" y="2876"/>
                    <a:pt x="1" y="3179"/>
                    <a:pt x="1" y="3423"/>
                  </a:cubicBezTo>
                  <a:lnTo>
                    <a:pt x="1" y="9329"/>
                  </a:lnTo>
                  <a:cubicBezTo>
                    <a:pt x="1" y="9505"/>
                    <a:pt x="88" y="9606"/>
                    <a:pt x="215" y="9606"/>
                  </a:cubicBezTo>
                  <a:cubicBezTo>
                    <a:pt x="267" y="9606"/>
                    <a:pt x="326" y="9589"/>
                    <a:pt x="388" y="9554"/>
                  </a:cubicBezTo>
                  <a:lnTo>
                    <a:pt x="6882" y="5804"/>
                  </a:lnTo>
                  <a:cubicBezTo>
                    <a:pt x="7095" y="5681"/>
                    <a:pt x="7269" y="5382"/>
                    <a:pt x="7269" y="5134"/>
                  </a:cubicBezTo>
                  <a:lnTo>
                    <a:pt x="7269" y="275"/>
                  </a:lnTo>
                  <a:cubicBezTo>
                    <a:pt x="7269" y="102"/>
                    <a:pt x="7182" y="0"/>
                    <a:pt x="70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0"/>
            <p:cNvSpPr/>
            <p:nvPr/>
          </p:nvSpPr>
          <p:spPr>
            <a:xfrm>
              <a:off x="6751983" y="2812865"/>
              <a:ext cx="240808" cy="174093"/>
            </a:xfrm>
            <a:custGeom>
              <a:avLst/>
              <a:gdLst/>
              <a:ahLst/>
              <a:cxnLst/>
              <a:rect l="l" t="t" r="r" b="b"/>
              <a:pathLst>
                <a:path w="5454" h="3943" extrusionOk="0">
                  <a:moveTo>
                    <a:pt x="5294" y="1"/>
                  </a:moveTo>
                  <a:cubicBezTo>
                    <a:pt x="5255" y="1"/>
                    <a:pt x="5211" y="14"/>
                    <a:pt x="5164" y="41"/>
                  </a:cubicBezTo>
                  <a:lnTo>
                    <a:pt x="292" y="2853"/>
                  </a:lnTo>
                  <a:cubicBezTo>
                    <a:pt x="133" y="2945"/>
                    <a:pt x="0" y="3169"/>
                    <a:pt x="0" y="3356"/>
                  </a:cubicBezTo>
                  <a:lnTo>
                    <a:pt x="0" y="3734"/>
                  </a:lnTo>
                  <a:cubicBezTo>
                    <a:pt x="0" y="3866"/>
                    <a:pt x="67" y="3943"/>
                    <a:pt x="163" y="3943"/>
                  </a:cubicBezTo>
                  <a:cubicBezTo>
                    <a:pt x="202" y="3943"/>
                    <a:pt x="246" y="3930"/>
                    <a:pt x="292" y="3903"/>
                  </a:cubicBezTo>
                  <a:lnTo>
                    <a:pt x="5164" y="1088"/>
                  </a:lnTo>
                  <a:cubicBezTo>
                    <a:pt x="5324" y="997"/>
                    <a:pt x="5453" y="773"/>
                    <a:pt x="5453" y="585"/>
                  </a:cubicBezTo>
                  <a:lnTo>
                    <a:pt x="5453" y="208"/>
                  </a:lnTo>
                  <a:cubicBezTo>
                    <a:pt x="5453" y="78"/>
                    <a:pt x="5388" y="1"/>
                    <a:pt x="529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0"/>
            <p:cNvSpPr/>
            <p:nvPr/>
          </p:nvSpPr>
          <p:spPr>
            <a:xfrm>
              <a:off x="7099022" y="1734573"/>
              <a:ext cx="320989" cy="424217"/>
            </a:xfrm>
            <a:custGeom>
              <a:avLst/>
              <a:gdLst/>
              <a:ahLst/>
              <a:cxnLst/>
              <a:rect l="l" t="t" r="r" b="b"/>
              <a:pathLst>
                <a:path w="7270" h="9608" extrusionOk="0">
                  <a:moveTo>
                    <a:pt x="7055" y="0"/>
                  </a:moveTo>
                  <a:cubicBezTo>
                    <a:pt x="7003" y="0"/>
                    <a:pt x="6944" y="17"/>
                    <a:pt x="6882" y="53"/>
                  </a:cubicBezTo>
                  <a:lnTo>
                    <a:pt x="3111" y="2229"/>
                  </a:lnTo>
                  <a:cubicBezTo>
                    <a:pt x="3049" y="2264"/>
                    <a:pt x="2990" y="2281"/>
                    <a:pt x="2938" y="2281"/>
                  </a:cubicBezTo>
                  <a:cubicBezTo>
                    <a:pt x="2811" y="2281"/>
                    <a:pt x="2724" y="2180"/>
                    <a:pt x="2724" y="2004"/>
                  </a:cubicBezTo>
                  <a:lnTo>
                    <a:pt x="2724" y="1851"/>
                  </a:lnTo>
                  <a:cubicBezTo>
                    <a:pt x="2724" y="1675"/>
                    <a:pt x="2636" y="1574"/>
                    <a:pt x="2509" y="1574"/>
                  </a:cubicBezTo>
                  <a:cubicBezTo>
                    <a:pt x="2457" y="1574"/>
                    <a:pt x="2398" y="1591"/>
                    <a:pt x="2336" y="1627"/>
                  </a:cubicBezTo>
                  <a:lnTo>
                    <a:pt x="388" y="2752"/>
                  </a:lnTo>
                  <a:cubicBezTo>
                    <a:pt x="174" y="2878"/>
                    <a:pt x="0" y="3177"/>
                    <a:pt x="0" y="3425"/>
                  </a:cubicBezTo>
                  <a:lnTo>
                    <a:pt x="0" y="9331"/>
                  </a:lnTo>
                  <a:cubicBezTo>
                    <a:pt x="0" y="9505"/>
                    <a:pt x="88" y="9607"/>
                    <a:pt x="216" y="9607"/>
                  </a:cubicBezTo>
                  <a:cubicBezTo>
                    <a:pt x="268" y="9607"/>
                    <a:pt x="326" y="9590"/>
                    <a:pt x="388" y="9555"/>
                  </a:cubicBezTo>
                  <a:lnTo>
                    <a:pt x="6882" y="5805"/>
                  </a:lnTo>
                  <a:cubicBezTo>
                    <a:pt x="7096" y="5679"/>
                    <a:pt x="7270" y="5380"/>
                    <a:pt x="7270" y="5132"/>
                  </a:cubicBezTo>
                  <a:lnTo>
                    <a:pt x="7270" y="277"/>
                  </a:lnTo>
                  <a:cubicBezTo>
                    <a:pt x="7270" y="101"/>
                    <a:pt x="7182" y="0"/>
                    <a:pt x="70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0"/>
            <p:cNvSpPr/>
            <p:nvPr/>
          </p:nvSpPr>
          <p:spPr>
            <a:xfrm>
              <a:off x="7150680" y="2060109"/>
              <a:ext cx="240808" cy="174049"/>
            </a:xfrm>
            <a:custGeom>
              <a:avLst/>
              <a:gdLst/>
              <a:ahLst/>
              <a:cxnLst/>
              <a:rect l="l" t="t" r="r" b="b"/>
              <a:pathLst>
                <a:path w="5454" h="3942" extrusionOk="0">
                  <a:moveTo>
                    <a:pt x="5291" y="1"/>
                  </a:moveTo>
                  <a:cubicBezTo>
                    <a:pt x="5252" y="1"/>
                    <a:pt x="5208" y="14"/>
                    <a:pt x="5161" y="40"/>
                  </a:cubicBezTo>
                  <a:lnTo>
                    <a:pt x="289" y="2852"/>
                  </a:lnTo>
                  <a:cubicBezTo>
                    <a:pt x="129" y="2947"/>
                    <a:pt x="0" y="3171"/>
                    <a:pt x="0" y="3355"/>
                  </a:cubicBezTo>
                  <a:lnTo>
                    <a:pt x="0" y="3736"/>
                  </a:lnTo>
                  <a:cubicBezTo>
                    <a:pt x="0" y="3866"/>
                    <a:pt x="65" y="3942"/>
                    <a:pt x="160" y="3942"/>
                  </a:cubicBezTo>
                  <a:cubicBezTo>
                    <a:pt x="199" y="3942"/>
                    <a:pt x="243" y="3929"/>
                    <a:pt x="289" y="3902"/>
                  </a:cubicBezTo>
                  <a:lnTo>
                    <a:pt x="5161" y="1090"/>
                  </a:lnTo>
                  <a:cubicBezTo>
                    <a:pt x="5321" y="996"/>
                    <a:pt x="5453" y="771"/>
                    <a:pt x="5453" y="588"/>
                  </a:cubicBezTo>
                  <a:lnTo>
                    <a:pt x="5453" y="207"/>
                  </a:lnTo>
                  <a:cubicBezTo>
                    <a:pt x="5453" y="76"/>
                    <a:pt x="5387" y="1"/>
                    <a:pt x="529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0"/>
            <p:cNvSpPr/>
            <p:nvPr/>
          </p:nvSpPr>
          <p:spPr>
            <a:xfrm>
              <a:off x="7492906" y="1518270"/>
              <a:ext cx="320989" cy="424217"/>
            </a:xfrm>
            <a:custGeom>
              <a:avLst/>
              <a:gdLst/>
              <a:ahLst/>
              <a:cxnLst/>
              <a:rect l="l" t="t" r="r" b="b"/>
              <a:pathLst>
                <a:path w="7270" h="9608" extrusionOk="0">
                  <a:moveTo>
                    <a:pt x="7055" y="0"/>
                  </a:moveTo>
                  <a:cubicBezTo>
                    <a:pt x="7003" y="0"/>
                    <a:pt x="6944" y="17"/>
                    <a:pt x="6882" y="53"/>
                  </a:cubicBezTo>
                  <a:lnTo>
                    <a:pt x="3115" y="2229"/>
                  </a:lnTo>
                  <a:cubicBezTo>
                    <a:pt x="3052" y="2264"/>
                    <a:pt x="2994" y="2281"/>
                    <a:pt x="2942" y="2281"/>
                  </a:cubicBezTo>
                  <a:cubicBezTo>
                    <a:pt x="2814" y="2281"/>
                    <a:pt x="2727" y="2180"/>
                    <a:pt x="2727" y="2004"/>
                  </a:cubicBezTo>
                  <a:lnTo>
                    <a:pt x="2727" y="1851"/>
                  </a:lnTo>
                  <a:cubicBezTo>
                    <a:pt x="2727" y="1675"/>
                    <a:pt x="2640" y="1574"/>
                    <a:pt x="2513" y="1574"/>
                  </a:cubicBezTo>
                  <a:cubicBezTo>
                    <a:pt x="2461" y="1574"/>
                    <a:pt x="2402" y="1591"/>
                    <a:pt x="2339" y="1627"/>
                  </a:cubicBezTo>
                  <a:lnTo>
                    <a:pt x="388" y="2752"/>
                  </a:lnTo>
                  <a:cubicBezTo>
                    <a:pt x="174" y="2877"/>
                    <a:pt x="1" y="3177"/>
                    <a:pt x="1" y="3425"/>
                  </a:cubicBezTo>
                  <a:lnTo>
                    <a:pt x="1" y="9331"/>
                  </a:lnTo>
                  <a:cubicBezTo>
                    <a:pt x="1" y="9505"/>
                    <a:pt x="89" y="9607"/>
                    <a:pt x="217" y="9607"/>
                  </a:cubicBezTo>
                  <a:cubicBezTo>
                    <a:pt x="268" y="9607"/>
                    <a:pt x="327" y="9590"/>
                    <a:pt x="388" y="9555"/>
                  </a:cubicBezTo>
                  <a:lnTo>
                    <a:pt x="6882" y="5805"/>
                  </a:lnTo>
                  <a:cubicBezTo>
                    <a:pt x="7096" y="5679"/>
                    <a:pt x="7269" y="5380"/>
                    <a:pt x="7269" y="5132"/>
                  </a:cubicBezTo>
                  <a:lnTo>
                    <a:pt x="7269" y="277"/>
                  </a:lnTo>
                  <a:cubicBezTo>
                    <a:pt x="7269" y="101"/>
                    <a:pt x="7182" y="0"/>
                    <a:pt x="70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0"/>
            <p:cNvSpPr/>
            <p:nvPr/>
          </p:nvSpPr>
          <p:spPr>
            <a:xfrm>
              <a:off x="7549333" y="1831223"/>
              <a:ext cx="240719" cy="174049"/>
            </a:xfrm>
            <a:custGeom>
              <a:avLst/>
              <a:gdLst/>
              <a:ahLst/>
              <a:cxnLst/>
              <a:rect l="l" t="t" r="r" b="b"/>
              <a:pathLst>
                <a:path w="5452" h="3942" extrusionOk="0">
                  <a:moveTo>
                    <a:pt x="5290" y="0"/>
                  </a:moveTo>
                  <a:cubicBezTo>
                    <a:pt x="5252" y="0"/>
                    <a:pt x="5208" y="13"/>
                    <a:pt x="5162" y="40"/>
                  </a:cubicBezTo>
                  <a:lnTo>
                    <a:pt x="290" y="2851"/>
                  </a:lnTo>
                  <a:cubicBezTo>
                    <a:pt x="130" y="2946"/>
                    <a:pt x="1" y="3171"/>
                    <a:pt x="1" y="3354"/>
                  </a:cubicBezTo>
                  <a:lnTo>
                    <a:pt x="1" y="3735"/>
                  </a:lnTo>
                  <a:cubicBezTo>
                    <a:pt x="1" y="3865"/>
                    <a:pt x="66" y="3941"/>
                    <a:pt x="161" y="3941"/>
                  </a:cubicBezTo>
                  <a:cubicBezTo>
                    <a:pt x="200" y="3941"/>
                    <a:pt x="244" y="3928"/>
                    <a:pt x="290" y="3902"/>
                  </a:cubicBezTo>
                  <a:lnTo>
                    <a:pt x="5162" y="1090"/>
                  </a:lnTo>
                  <a:cubicBezTo>
                    <a:pt x="5321" y="998"/>
                    <a:pt x="5451" y="771"/>
                    <a:pt x="5451" y="587"/>
                  </a:cubicBezTo>
                  <a:lnTo>
                    <a:pt x="5451" y="209"/>
                  </a:lnTo>
                  <a:cubicBezTo>
                    <a:pt x="5451" y="77"/>
                    <a:pt x="5386" y="0"/>
                    <a:pt x="52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0"/>
            <p:cNvSpPr/>
            <p:nvPr/>
          </p:nvSpPr>
          <p:spPr>
            <a:xfrm>
              <a:off x="7150680" y="2583714"/>
              <a:ext cx="240808" cy="174093"/>
            </a:xfrm>
            <a:custGeom>
              <a:avLst/>
              <a:gdLst/>
              <a:ahLst/>
              <a:cxnLst/>
              <a:rect l="l" t="t" r="r" b="b"/>
              <a:pathLst>
                <a:path w="5454" h="3943" extrusionOk="0">
                  <a:moveTo>
                    <a:pt x="5290" y="1"/>
                  </a:moveTo>
                  <a:cubicBezTo>
                    <a:pt x="5251" y="1"/>
                    <a:pt x="5207" y="13"/>
                    <a:pt x="5161" y="40"/>
                  </a:cubicBezTo>
                  <a:lnTo>
                    <a:pt x="289" y="2855"/>
                  </a:lnTo>
                  <a:cubicBezTo>
                    <a:pt x="129" y="2947"/>
                    <a:pt x="0" y="3171"/>
                    <a:pt x="0" y="3358"/>
                  </a:cubicBezTo>
                  <a:lnTo>
                    <a:pt x="0" y="3735"/>
                  </a:lnTo>
                  <a:cubicBezTo>
                    <a:pt x="0" y="3865"/>
                    <a:pt x="65" y="3943"/>
                    <a:pt x="160" y="3943"/>
                  </a:cubicBezTo>
                  <a:cubicBezTo>
                    <a:pt x="199" y="3943"/>
                    <a:pt x="243" y="3930"/>
                    <a:pt x="289" y="3902"/>
                  </a:cubicBezTo>
                  <a:lnTo>
                    <a:pt x="5161" y="1090"/>
                  </a:lnTo>
                  <a:cubicBezTo>
                    <a:pt x="5321" y="998"/>
                    <a:pt x="5453" y="774"/>
                    <a:pt x="5453" y="587"/>
                  </a:cubicBezTo>
                  <a:lnTo>
                    <a:pt x="5453" y="210"/>
                  </a:lnTo>
                  <a:cubicBezTo>
                    <a:pt x="5453" y="77"/>
                    <a:pt x="5387" y="1"/>
                    <a:pt x="529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0"/>
            <p:cNvSpPr/>
            <p:nvPr/>
          </p:nvSpPr>
          <p:spPr>
            <a:xfrm>
              <a:off x="7137611" y="2234070"/>
              <a:ext cx="260014" cy="434152"/>
            </a:xfrm>
            <a:custGeom>
              <a:avLst/>
              <a:gdLst/>
              <a:ahLst/>
              <a:cxnLst/>
              <a:rect l="l" t="t" r="r" b="b"/>
              <a:pathLst>
                <a:path w="5889" h="9833" extrusionOk="0">
                  <a:moveTo>
                    <a:pt x="5657" y="1"/>
                  </a:moveTo>
                  <a:cubicBezTo>
                    <a:pt x="5601" y="1"/>
                    <a:pt x="5537" y="19"/>
                    <a:pt x="5470" y="58"/>
                  </a:cubicBezTo>
                  <a:lnTo>
                    <a:pt x="419" y="2975"/>
                  </a:lnTo>
                  <a:cubicBezTo>
                    <a:pt x="187" y="3111"/>
                    <a:pt x="0" y="3433"/>
                    <a:pt x="0" y="3703"/>
                  </a:cubicBezTo>
                  <a:lnTo>
                    <a:pt x="0" y="9533"/>
                  </a:lnTo>
                  <a:cubicBezTo>
                    <a:pt x="0" y="9723"/>
                    <a:pt x="94" y="9833"/>
                    <a:pt x="230" y="9833"/>
                  </a:cubicBezTo>
                  <a:cubicBezTo>
                    <a:pt x="287" y="9833"/>
                    <a:pt x="351" y="9814"/>
                    <a:pt x="419" y="9774"/>
                  </a:cubicBezTo>
                  <a:lnTo>
                    <a:pt x="5470" y="6857"/>
                  </a:lnTo>
                  <a:cubicBezTo>
                    <a:pt x="5702" y="6725"/>
                    <a:pt x="5889" y="6402"/>
                    <a:pt x="5889" y="6133"/>
                  </a:cubicBezTo>
                  <a:lnTo>
                    <a:pt x="5889" y="299"/>
                  </a:lnTo>
                  <a:cubicBezTo>
                    <a:pt x="5889" y="111"/>
                    <a:pt x="5795" y="1"/>
                    <a:pt x="565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0"/>
            <p:cNvSpPr/>
            <p:nvPr/>
          </p:nvSpPr>
          <p:spPr>
            <a:xfrm>
              <a:off x="7137302" y="2233805"/>
              <a:ext cx="260632" cy="434681"/>
            </a:xfrm>
            <a:custGeom>
              <a:avLst/>
              <a:gdLst/>
              <a:ahLst/>
              <a:cxnLst/>
              <a:rect l="l" t="t" r="r" b="b"/>
              <a:pathLst>
                <a:path w="5903" h="9845" extrusionOk="0">
                  <a:moveTo>
                    <a:pt x="5665" y="16"/>
                  </a:moveTo>
                  <a:cubicBezTo>
                    <a:pt x="5702" y="16"/>
                    <a:pt x="5739" y="23"/>
                    <a:pt x="5770" y="43"/>
                  </a:cubicBezTo>
                  <a:cubicBezTo>
                    <a:pt x="5849" y="87"/>
                    <a:pt x="5889" y="180"/>
                    <a:pt x="5889" y="305"/>
                  </a:cubicBezTo>
                  <a:lnTo>
                    <a:pt x="5889" y="6139"/>
                  </a:lnTo>
                  <a:cubicBezTo>
                    <a:pt x="5889" y="6404"/>
                    <a:pt x="5702" y="6728"/>
                    <a:pt x="5474" y="6860"/>
                  </a:cubicBezTo>
                  <a:lnTo>
                    <a:pt x="422" y="9777"/>
                  </a:lnTo>
                  <a:cubicBezTo>
                    <a:pt x="358" y="9813"/>
                    <a:pt x="295" y="9831"/>
                    <a:pt x="239" y="9831"/>
                  </a:cubicBezTo>
                  <a:cubicBezTo>
                    <a:pt x="200" y="9831"/>
                    <a:pt x="164" y="9822"/>
                    <a:pt x="133" y="9804"/>
                  </a:cubicBezTo>
                  <a:cubicBezTo>
                    <a:pt x="55" y="9760"/>
                    <a:pt x="14" y="9668"/>
                    <a:pt x="14" y="9539"/>
                  </a:cubicBezTo>
                  <a:lnTo>
                    <a:pt x="14" y="3709"/>
                  </a:lnTo>
                  <a:cubicBezTo>
                    <a:pt x="14" y="3443"/>
                    <a:pt x="201" y="3120"/>
                    <a:pt x="429" y="2987"/>
                  </a:cubicBezTo>
                  <a:lnTo>
                    <a:pt x="5481" y="70"/>
                  </a:lnTo>
                  <a:cubicBezTo>
                    <a:pt x="5546" y="33"/>
                    <a:pt x="5607" y="16"/>
                    <a:pt x="5665" y="16"/>
                  </a:cubicBezTo>
                  <a:close/>
                  <a:moveTo>
                    <a:pt x="5664" y="0"/>
                  </a:moveTo>
                  <a:cubicBezTo>
                    <a:pt x="5605" y="0"/>
                    <a:pt x="5540" y="20"/>
                    <a:pt x="5474" y="60"/>
                  </a:cubicBezTo>
                  <a:lnTo>
                    <a:pt x="422" y="2977"/>
                  </a:lnTo>
                  <a:cubicBezTo>
                    <a:pt x="187" y="3110"/>
                    <a:pt x="1" y="3439"/>
                    <a:pt x="1" y="3709"/>
                  </a:cubicBezTo>
                  <a:lnTo>
                    <a:pt x="1" y="9539"/>
                  </a:lnTo>
                  <a:cubicBezTo>
                    <a:pt x="1" y="9672"/>
                    <a:pt x="45" y="9770"/>
                    <a:pt x="126" y="9818"/>
                  </a:cubicBezTo>
                  <a:cubicBezTo>
                    <a:pt x="161" y="9835"/>
                    <a:pt x="198" y="9844"/>
                    <a:pt x="239" y="9844"/>
                  </a:cubicBezTo>
                  <a:cubicBezTo>
                    <a:pt x="296" y="9844"/>
                    <a:pt x="361" y="9828"/>
                    <a:pt x="429" y="9787"/>
                  </a:cubicBezTo>
                  <a:lnTo>
                    <a:pt x="5481" y="6870"/>
                  </a:lnTo>
                  <a:cubicBezTo>
                    <a:pt x="5712" y="6737"/>
                    <a:pt x="5902" y="6408"/>
                    <a:pt x="5902" y="6139"/>
                  </a:cubicBezTo>
                  <a:lnTo>
                    <a:pt x="5902" y="305"/>
                  </a:lnTo>
                  <a:cubicBezTo>
                    <a:pt x="5902" y="175"/>
                    <a:pt x="5858" y="78"/>
                    <a:pt x="5777" y="29"/>
                  </a:cubicBezTo>
                  <a:cubicBezTo>
                    <a:pt x="5743" y="10"/>
                    <a:pt x="5705" y="0"/>
                    <a:pt x="566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0"/>
            <p:cNvSpPr/>
            <p:nvPr/>
          </p:nvSpPr>
          <p:spPr>
            <a:xfrm>
              <a:off x="7337092" y="2268906"/>
              <a:ext cx="86804" cy="133870"/>
            </a:xfrm>
            <a:custGeom>
              <a:avLst/>
              <a:gdLst/>
              <a:ahLst/>
              <a:cxnLst/>
              <a:rect l="l" t="t" r="r" b="b"/>
              <a:pathLst>
                <a:path w="1966" h="3032" extrusionOk="0">
                  <a:moveTo>
                    <a:pt x="1734" y="1"/>
                  </a:moveTo>
                  <a:cubicBezTo>
                    <a:pt x="1678" y="1"/>
                    <a:pt x="1615" y="19"/>
                    <a:pt x="1548" y="58"/>
                  </a:cubicBezTo>
                  <a:lnTo>
                    <a:pt x="422" y="706"/>
                  </a:lnTo>
                  <a:cubicBezTo>
                    <a:pt x="191" y="843"/>
                    <a:pt x="1" y="1166"/>
                    <a:pt x="1" y="1434"/>
                  </a:cubicBezTo>
                  <a:lnTo>
                    <a:pt x="1" y="2733"/>
                  </a:lnTo>
                  <a:cubicBezTo>
                    <a:pt x="1" y="2923"/>
                    <a:pt x="96" y="3032"/>
                    <a:pt x="234" y="3032"/>
                  </a:cubicBezTo>
                  <a:cubicBezTo>
                    <a:pt x="291" y="3032"/>
                    <a:pt x="355" y="3013"/>
                    <a:pt x="422" y="2975"/>
                  </a:cubicBezTo>
                  <a:lnTo>
                    <a:pt x="1548" y="2325"/>
                  </a:lnTo>
                  <a:cubicBezTo>
                    <a:pt x="1779" y="2192"/>
                    <a:pt x="1966" y="1866"/>
                    <a:pt x="1966" y="1601"/>
                  </a:cubicBezTo>
                  <a:lnTo>
                    <a:pt x="1966" y="298"/>
                  </a:lnTo>
                  <a:cubicBezTo>
                    <a:pt x="1966" y="110"/>
                    <a:pt x="1872" y="1"/>
                    <a:pt x="1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0"/>
            <p:cNvSpPr/>
            <p:nvPr/>
          </p:nvSpPr>
          <p:spPr>
            <a:xfrm>
              <a:off x="7163838" y="2327718"/>
              <a:ext cx="130206" cy="91837"/>
            </a:xfrm>
            <a:custGeom>
              <a:avLst/>
              <a:gdLst/>
              <a:ahLst/>
              <a:cxnLst/>
              <a:rect l="l" t="t" r="r" b="b"/>
              <a:pathLst>
                <a:path w="2949" h="2080" extrusionOk="0">
                  <a:moveTo>
                    <a:pt x="2833" y="0"/>
                  </a:moveTo>
                  <a:cubicBezTo>
                    <a:pt x="2805" y="0"/>
                    <a:pt x="2775" y="9"/>
                    <a:pt x="2742" y="27"/>
                  </a:cubicBezTo>
                  <a:lnTo>
                    <a:pt x="209" y="1486"/>
                  </a:lnTo>
                  <a:cubicBezTo>
                    <a:pt x="93" y="1551"/>
                    <a:pt x="1" y="1714"/>
                    <a:pt x="1" y="1847"/>
                  </a:cubicBezTo>
                  <a:lnTo>
                    <a:pt x="1" y="1932"/>
                  </a:lnTo>
                  <a:cubicBezTo>
                    <a:pt x="1" y="2025"/>
                    <a:pt x="47" y="2080"/>
                    <a:pt x="115" y="2080"/>
                  </a:cubicBezTo>
                  <a:cubicBezTo>
                    <a:pt x="143" y="2080"/>
                    <a:pt x="175" y="2070"/>
                    <a:pt x="209" y="2051"/>
                  </a:cubicBezTo>
                  <a:lnTo>
                    <a:pt x="2742" y="592"/>
                  </a:lnTo>
                  <a:cubicBezTo>
                    <a:pt x="2857" y="527"/>
                    <a:pt x="2949" y="364"/>
                    <a:pt x="2949" y="231"/>
                  </a:cubicBezTo>
                  <a:lnTo>
                    <a:pt x="2949" y="150"/>
                  </a:lnTo>
                  <a:cubicBezTo>
                    <a:pt x="2949" y="55"/>
                    <a:pt x="2902" y="0"/>
                    <a:pt x="283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0"/>
            <p:cNvSpPr/>
            <p:nvPr/>
          </p:nvSpPr>
          <p:spPr>
            <a:xfrm>
              <a:off x="7163838" y="2377698"/>
              <a:ext cx="130206" cy="91837"/>
            </a:xfrm>
            <a:custGeom>
              <a:avLst/>
              <a:gdLst/>
              <a:ahLst/>
              <a:cxnLst/>
              <a:rect l="l" t="t" r="r" b="b"/>
              <a:pathLst>
                <a:path w="2949" h="2080" extrusionOk="0">
                  <a:moveTo>
                    <a:pt x="2833" y="0"/>
                  </a:moveTo>
                  <a:cubicBezTo>
                    <a:pt x="2806" y="0"/>
                    <a:pt x="2775" y="9"/>
                    <a:pt x="2742" y="28"/>
                  </a:cubicBezTo>
                  <a:lnTo>
                    <a:pt x="209" y="1486"/>
                  </a:lnTo>
                  <a:cubicBezTo>
                    <a:pt x="93" y="1551"/>
                    <a:pt x="1" y="1714"/>
                    <a:pt x="1" y="1846"/>
                  </a:cubicBezTo>
                  <a:lnTo>
                    <a:pt x="1" y="1931"/>
                  </a:lnTo>
                  <a:cubicBezTo>
                    <a:pt x="1" y="2025"/>
                    <a:pt x="47" y="2080"/>
                    <a:pt x="115" y="2080"/>
                  </a:cubicBezTo>
                  <a:cubicBezTo>
                    <a:pt x="143" y="2080"/>
                    <a:pt x="175" y="2070"/>
                    <a:pt x="209" y="2050"/>
                  </a:cubicBezTo>
                  <a:lnTo>
                    <a:pt x="2742" y="592"/>
                  </a:lnTo>
                  <a:cubicBezTo>
                    <a:pt x="2857" y="527"/>
                    <a:pt x="2949" y="364"/>
                    <a:pt x="2949" y="232"/>
                  </a:cubicBezTo>
                  <a:lnTo>
                    <a:pt x="2949" y="150"/>
                  </a:lnTo>
                  <a:cubicBezTo>
                    <a:pt x="2949" y="55"/>
                    <a:pt x="2902" y="0"/>
                    <a:pt x="283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0"/>
            <p:cNvSpPr/>
            <p:nvPr/>
          </p:nvSpPr>
          <p:spPr>
            <a:xfrm>
              <a:off x="7163838" y="2427679"/>
              <a:ext cx="130206" cy="91881"/>
            </a:xfrm>
            <a:custGeom>
              <a:avLst/>
              <a:gdLst/>
              <a:ahLst/>
              <a:cxnLst/>
              <a:rect l="l" t="t" r="r" b="b"/>
              <a:pathLst>
                <a:path w="2949" h="2081" extrusionOk="0">
                  <a:moveTo>
                    <a:pt x="2833" y="0"/>
                  </a:moveTo>
                  <a:cubicBezTo>
                    <a:pt x="2805" y="0"/>
                    <a:pt x="2775" y="9"/>
                    <a:pt x="2742" y="27"/>
                  </a:cubicBezTo>
                  <a:lnTo>
                    <a:pt x="209" y="1486"/>
                  </a:lnTo>
                  <a:cubicBezTo>
                    <a:pt x="93" y="1551"/>
                    <a:pt x="1" y="1714"/>
                    <a:pt x="1" y="1847"/>
                  </a:cubicBezTo>
                  <a:lnTo>
                    <a:pt x="1" y="1932"/>
                  </a:lnTo>
                  <a:cubicBezTo>
                    <a:pt x="1" y="2025"/>
                    <a:pt x="47" y="2080"/>
                    <a:pt x="115" y="2080"/>
                  </a:cubicBezTo>
                  <a:cubicBezTo>
                    <a:pt x="143" y="2080"/>
                    <a:pt x="175" y="2071"/>
                    <a:pt x="209" y="2051"/>
                  </a:cubicBezTo>
                  <a:lnTo>
                    <a:pt x="2742" y="592"/>
                  </a:lnTo>
                  <a:cubicBezTo>
                    <a:pt x="2857" y="528"/>
                    <a:pt x="2949" y="364"/>
                    <a:pt x="2949" y="231"/>
                  </a:cubicBezTo>
                  <a:lnTo>
                    <a:pt x="2949" y="150"/>
                  </a:lnTo>
                  <a:cubicBezTo>
                    <a:pt x="2949" y="55"/>
                    <a:pt x="2902" y="0"/>
                    <a:pt x="283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0"/>
            <p:cNvSpPr/>
            <p:nvPr/>
          </p:nvSpPr>
          <p:spPr>
            <a:xfrm>
              <a:off x="7163838" y="2434964"/>
              <a:ext cx="204205" cy="134533"/>
            </a:xfrm>
            <a:custGeom>
              <a:avLst/>
              <a:gdLst/>
              <a:ahLst/>
              <a:cxnLst/>
              <a:rect l="l" t="t" r="r" b="b"/>
              <a:pathLst>
                <a:path w="4625" h="3047" extrusionOk="0">
                  <a:moveTo>
                    <a:pt x="4509" y="0"/>
                  </a:moveTo>
                  <a:cubicBezTo>
                    <a:pt x="4480" y="0"/>
                    <a:pt x="4448" y="10"/>
                    <a:pt x="4414" y="30"/>
                  </a:cubicBezTo>
                  <a:lnTo>
                    <a:pt x="209" y="2453"/>
                  </a:lnTo>
                  <a:cubicBezTo>
                    <a:pt x="93" y="2518"/>
                    <a:pt x="1" y="2682"/>
                    <a:pt x="1" y="2814"/>
                  </a:cubicBezTo>
                  <a:lnTo>
                    <a:pt x="1" y="2899"/>
                  </a:lnTo>
                  <a:cubicBezTo>
                    <a:pt x="1" y="2993"/>
                    <a:pt x="47" y="3047"/>
                    <a:pt x="115" y="3047"/>
                  </a:cubicBezTo>
                  <a:cubicBezTo>
                    <a:pt x="143" y="3047"/>
                    <a:pt x="175" y="3038"/>
                    <a:pt x="209" y="3018"/>
                  </a:cubicBezTo>
                  <a:lnTo>
                    <a:pt x="4414" y="590"/>
                  </a:lnTo>
                  <a:cubicBezTo>
                    <a:pt x="4530" y="526"/>
                    <a:pt x="4625" y="363"/>
                    <a:pt x="4625" y="230"/>
                  </a:cubicBezTo>
                  <a:lnTo>
                    <a:pt x="4625" y="148"/>
                  </a:lnTo>
                  <a:cubicBezTo>
                    <a:pt x="4625" y="55"/>
                    <a:pt x="4577" y="0"/>
                    <a:pt x="450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0"/>
            <p:cNvSpPr/>
            <p:nvPr/>
          </p:nvSpPr>
          <p:spPr>
            <a:xfrm>
              <a:off x="7163838" y="2484945"/>
              <a:ext cx="204205" cy="134577"/>
            </a:xfrm>
            <a:custGeom>
              <a:avLst/>
              <a:gdLst/>
              <a:ahLst/>
              <a:cxnLst/>
              <a:rect l="l" t="t" r="r" b="b"/>
              <a:pathLst>
                <a:path w="4625" h="3048" extrusionOk="0">
                  <a:moveTo>
                    <a:pt x="4509" y="0"/>
                  </a:moveTo>
                  <a:cubicBezTo>
                    <a:pt x="4480" y="0"/>
                    <a:pt x="4448" y="10"/>
                    <a:pt x="4414" y="29"/>
                  </a:cubicBezTo>
                  <a:lnTo>
                    <a:pt x="209" y="2450"/>
                  </a:lnTo>
                  <a:cubicBezTo>
                    <a:pt x="93" y="2518"/>
                    <a:pt x="1" y="2681"/>
                    <a:pt x="1" y="2814"/>
                  </a:cubicBezTo>
                  <a:lnTo>
                    <a:pt x="1" y="2899"/>
                  </a:lnTo>
                  <a:cubicBezTo>
                    <a:pt x="1" y="2993"/>
                    <a:pt x="47" y="3047"/>
                    <a:pt x="115" y="3047"/>
                  </a:cubicBezTo>
                  <a:cubicBezTo>
                    <a:pt x="143" y="3047"/>
                    <a:pt x="175" y="3038"/>
                    <a:pt x="209" y="3018"/>
                  </a:cubicBezTo>
                  <a:lnTo>
                    <a:pt x="4414" y="591"/>
                  </a:lnTo>
                  <a:cubicBezTo>
                    <a:pt x="4530" y="526"/>
                    <a:pt x="4625" y="362"/>
                    <a:pt x="4625" y="230"/>
                  </a:cubicBezTo>
                  <a:lnTo>
                    <a:pt x="4625" y="149"/>
                  </a:lnTo>
                  <a:cubicBezTo>
                    <a:pt x="4625" y="55"/>
                    <a:pt x="4577" y="0"/>
                    <a:pt x="450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0"/>
            <p:cNvSpPr/>
            <p:nvPr/>
          </p:nvSpPr>
          <p:spPr>
            <a:xfrm>
              <a:off x="7540679" y="2358536"/>
              <a:ext cx="240808" cy="174049"/>
            </a:xfrm>
            <a:custGeom>
              <a:avLst/>
              <a:gdLst/>
              <a:ahLst/>
              <a:cxnLst/>
              <a:rect l="l" t="t" r="r" b="b"/>
              <a:pathLst>
                <a:path w="5454" h="3942" extrusionOk="0">
                  <a:moveTo>
                    <a:pt x="5293" y="1"/>
                  </a:moveTo>
                  <a:cubicBezTo>
                    <a:pt x="5254" y="1"/>
                    <a:pt x="5210" y="13"/>
                    <a:pt x="5164" y="40"/>
                  </a:cubicBezTo>
                  <a:lnTo>
                    <a:pt x="292" y="2855"/>
                  </a:lnTo>
                  <a:cubicBezTo>
                    <a:pt x="132" y="2947"/>
                    <a:pt x="0" y="3171"/>
                    <a:pt x="0" y="3358"/>
                  </a:cubicBezTo>
                  <a:lnTo>
                    <a:pt x="0" y="3735"/>
                  </a:lnTo>
                  <a:cubicBezTo>
                    <a:pt x="0" y="3866"/>
                    <a:pt x="67" y="3941"/>
                    <a:pt x="163" y="3941"/>
                  </a:cubicBezTo>
                  <a:cubicBezTo>
                    <a:pt x="202" y="3941"/>
                    <a:pt x="246" y="3929"/>
                    <a:pt x="292" y="3903"/>
                  </a:cubicBezTo>
                  <a:lnTo>
                    <a:pt x="5164" y="1091"/>
                  </a:lnTo>
                  <a:cubicBezTo>
                    <a:pt x="5324" y="999"/>
                    <a:pt x="5453" y="771"/>
                    <a:pt x="5453" y="587"/>
                  </a:cubicBezTo>
                  <a:lnTo>
                    <a:pt x="5453" y="210"/>
                  </a:lnTo>
                  <a:cubicBezTo>
                    <a:pt x="5453" y="77"/>
                    <a:pt x="5388" y="1"/>
                    <a:pt x="529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0"/>
            <p:cNvSpPr/>
            <p:nvPr/>
          </p:nvSpPr>
          <p:spPr>
            <a:xfrm>
              <a:off x="7527566" y="2008937"/>
              <a:ext cx="260058" cy="434152"/>
            </a:xfrm>
            <a:custGeom>
              <a:avLst/>
              <a:gdLst/>
              <a:ahLst/>
              <a:cxnLst/>
              <a:rect l="l" t="t" r="r" b="b"/>
              <a:pathLst>
                <a:path w="5890" h="9833" extrusionOk="0">
                  <a:moveTo>
                    <a:pt x="5657" y="0"/>
                  </a:moveTo>
                  <a:cubicBezTo>
                    <a:pt x="5601" y="0"/>
                    <a:pt x="5538" y="18"/>
                    <a:pt x="5471" y="57"/>
                  </a:cubicBezTo>
                  <a:lnTo>
                    <a:pt x="419" y="2974"/>
                  </a:lnTo>
                  <a:cubicBezTo>
                    <a:pt x="188" y="3110"/>
                    <a:pt x="1" y="3433"/>
                    <a:pt x="1" y="3698"/>
                  </a:cubicBezTo>
                  <a:lnTo>
                    <a:pt x="1" y="9532"/>
                  </a:lnTo>
                  <a:cubicBezTo>
                    <a:pt x="1" y="9722"/>
                    <a:pt x="94" y="9832"/>
                    <a:pt x="231" y="9832"/>
                  </a:cubicBezTo>
                  <a:cubicBezTo>
                    <a:pt x="287" y="9832"/>
                    <a:pt x="351" y="9813"/>
                    <a:pt x="419" y="9773"/>
                  </a:cubicBezTo>
                  <a:lnTo>
                    <a:pt x="5471" y="6856"/>
                  </a:lnTo>
                  <a:cubicBezTo>
                    <a:pt x="5703" y="6724"/>
                    <a:pt x="5890" y="6401"/>
                    <a:pt x="5890" y="6133"/>
                  </a:cubicBezTo>
                  <a:lnTo>
                    <a:pt x="5890" y="298"/>
                  </a:lnTo>
                  <a:cubicBezTo>
                    <a:pt x="5890" y="110"/>
                    <a:pt x="5795" y="0"/>
                    <a:pt x="565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0"/>
            <p:cNvSpPr/>
            <p:nvPr/>
          </p:nvSpPr>
          <p:spPr>
            <a:xfrm>
              <a:off x="7527301" y="2008627"/>
              <a:ext cx="260632" cy="434681"/>
            </a:xfrm>
            <a:custGeom>
              <a:avLst/>
              <a:gdLst/>
              <a:ahLst/>
              <a:cxnLst/>
              <a:rect l="l" t="t" r="r" b="b"/>
              <a:pathLst>
                <a:path w="5903" h="9845" extrusionOk="0">
                  <a:moveTo>
                    <a:pt x="5666" y="13"/>
                  </a:moveTo>
                  <a:cubicBezTo>
                    <a:pt x="5704" y="13"/>
                    <a:pt x="5739" y="22"/>
                    <a:pt x="5770" y="40"/>
                  </a:cubicBezTo>
                  <a:cubicBezTo>
                    <a:pt x="5848" y="84"/>
                    <a:pt x="5889" y="180"/>
                    <a:pt x="5889" y="305"/>
                  </a:cubicBezTo>
                  <a:lnTo>
                    <a:pt x="5889" y="6140"/>
                  </a:lnTo>
                  <a:cubicBezTo>
                    <a:pt x="5889" y="6405"/>
                    <a:pt x="5705" y="6728"/>
                    <a:pt x="5474" y="6860"/>
                  </a:cubicBezTo>
                  <a:lnTo>
                    <a:pt x="422" y="9777"/>
                  </a:lnTo>
                  <a:cubicBezTo>
                    <a:pt x="358" y="9813"/>
                    <a:pt x="296" y="9832"/>
                    <a:pt x="240" y="9832"/>
                  </a:cubicBezTo>
                  <a:cubicBezTo>
                    <a:pt x="201" y="9832"/>
                    <a:pt x="165" y="9822"/>
                    <a:pt x="132" y="9804"/>
                  </a:cubicBezTo>
                  <a:cubicBezTo>
                    <a:pt x="58" y="9760"/>
                    <a:pt x="14" y="9665"/>
                    <a:pt x="14" y="9539"/>
                  </a:cubicBezTo>
                  <a:lnTo>
                    <a:pt x="14" y="3705"/>
                  </a:lnTo>
                  <a:cubicBezTo>
                    <a:pt x="14" y="3444"/>
                    <a:pt x="201" y="3121"/>
                    <a:pt x="429" y="2988"/>
                  </a:cubicBezTo>
                  <a:lnTo>
                    <a:pt x="5481" y="70"/>
                  </a:lnTo>
                  <a:cubicBezTo>
                    <a:pt x="5547" y="32"/>
                    <a:pt x="5610" y="13"/>
                    <a:pt x="5666" y="13"/>
                  </a:cubicBezTo>
                  <a:close/>
                  <a:moveTo>
                    <a:pt x="5664" y="0"/>
                  </a:moveTo>
                  <a:cubicBezTo>
                    <a:pt x="5606" y="0"/>
                    <a:pt x="5542" y="20"/>
                    <a:pt x="5474" y="61"/>
                  </a:cubicBezTo>
                  <a:lnTo>
                    <a:pt x="422" y="2978"/>
                  </a:lnTo>
                  <a:cubicBezTo>
                    <a:pt x="190" y="3110"/>
                    <a:pt x="0" y="3436"/>
                    <a:pt x="0" y="3705"/>
                  </a:cubicBezTo>
                  <a:lnTo>
                    <a:pt x="0" y="9539"/>
                  </a:lnTo>
                  <a:cubicBezTo>
                    <a:pt x="0" y="9672"/>
                    <a:pt x="44" y="9771"/>
                    <a:pt x="126" y="9818"/>
                  </a:cubicBezTo>
                  <a:cubicBezTo>
                    <a:pt x="160" y="9835"/>
                    <a:pt x="198" y="9845"/>
                    <a:pt x="239" y="9845"/>
                  </a:cubicBezTo>
                  <a:cubicBezTo>
                    <a:pt x="300" y="9845"/>
                    <a:pt x="364" y="9824"/>
                    <a:pt x="429" y="9788"/>
                  </a:cubicBezTo>
                  <a:lnTo>
                    <a:pt x="5481" y="6871"/>
                  </a:lnTo>
                  <a:cubicBezTo>
                    <a:pt x="5715" y="6738"/>
                    <a:pt x="5902" y="6408"/>
                    <a:pt x="5902" y="6140"/>
                  </a:cubicBezTo>
                  <a:lnTo>
                    <a:pt x="5902" y="305"/>
                  </a:lnTo>
                  <a:cubicBezTo>
                    <a:pt x="5902" y="176"/>
                    <a:pt x="5858" y="78"/>
                    <a:pt x="5776" y="30"/>
                  </a:cubicBezTo>
                  <a:cubicBezTo>
                    <a:pt x="5743" y="10"/>
                    <a:pt x="5705" y="0"/>
                    <a:pt x="566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0"/>
            <p:cNvSpPr/>
            <p:nvPr/>
          </p:nvSpPr>
          <p:spPr>
            <a:xfrm>
              <a:off x="7727223" y="2043773"/>
              <a:ext cx="86671" cy="133826"/>
            </a:xfrm>
            <a:custGeom>
              <a:avLst/>
              <a:gdLst/>
              <a:ahLst/>
              <a:cxnLst/>
              <a:rect l="l" t="t" r="r" b="b"/>
              <a:pathLst>
                <a:path w="1963" h="3031" extrusionOk="0">
                  <a:moveTo>
                    <a:pt x="1731" y="0"/>
                  </a:moveTo>
                  <a:cubicBezTo>
                    <a:pt x="1675" y="0"/>
                    <a:pt x="1612" y="18"/>
                    <a:pt x="1545" y="57"/>
                  </a:cubicBezTo>
                  <a:lnTo>
                    <a:pt x="419" y="706"/>
                  </a:lnTo>
                  <a:cubicBezTo>
                    <a:pt x="188" y="839"/>
                    <a:pt x="1" y="1165"/>
                    <a:pt x="1" y="1430"/>
                  </a:cubicBezTo>
                  <a:lnTo>
                    <a:pt x="1" y="2732"/>
                  </a:lnTo>
                  <a:cubicBezTo>
                    <a:pt x="1" y="2921"/>
                    <a:pt x="95" y="3030"/>
                    <a:pt x="233" y="3030"/>
                  </a:cubicBezTo>
                  <a:cubicBezTo>
                    <a:pt x="289" y="3030"/>
                    <a:pt x="352" y="3012"/>
                    <a:pt x="419" y="2974"/>
                  </a:cubicBezTo>
                  <a:lnTo>
                    <a:pt x="1545" y="2325"/>
                  </a:lnTo>
                  <a:cubicBezTo>
                    <a:pt x="1776" y="2188"/>
                    <a:pt x="1962" y="1865"/>
                    <a:pt x="1962" y="1600"/>
                  </a:cubicBezTo>
                  <a:lnTo>
                    <a:pt x="1962" y="298"/>
                  </a:lnTo>
                  <a:cubicBezTo>
                    <a:pt x="1962" y="109"/>
                    <a:pt x="1868" y="0"/>
                    <a:pt x="1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0"/>
            <p:cNvSpPr/>
            <p:nvPr/>
          </p:nvSpPr>
          <p:spPr>
            <a:xfrm>
              <a:off x="7553837" y="2102540"/>
              <a:ext cx="130338" cy="91881"/>
            </a:xfrm>
            <a:custGeom>
              <a:avLst/>
              <a:gdLst/>
              <a:ahLst/>
              <a:cxnLst/>
              <a:rect l="l" t="t" r="r" b="b"/>
              <a:pathLst>
                <a:path w="2952" h="2081" extrusionOk="0">
                  <a:moveTo>
                    <a:pt x="2833" y="0"/>
                  </a:moveTo>
                  <a:cubicBezTo>
                    <a:pt x="2805" y="0"/>
                    <a:pt x="2774" y="9"/>
                    <a:pt x="2741" y="27"/>
                  </a:cubicBezTo>
                  <a:lnTo>
                    <a:pt x="212" y="1486"/>
                  </a:lnTo>
                  <a:cubicBezTo>
                    <a:pt x="96" y="1551"/>
                    <a:pt x="1" y="1714"/>
                    <a:pt x="1" y="1847"/>
                  </a:cubicBezTo>
                  <a:lnTo>
                    <a:pt x="1" y="1932"/>
                  </a:lnTo>
                  <a:cubicBezTo>
                    <a:pt x="1" y="2025"/>
                    <a:pt x="48" y="2080"/>
                    <a:pt x="117" y="2080"/>
                  </a:cubicBezTo>
                  <a:cubicBezTo>
                    <a:pt x="146" y="2080"/>
                    <a:pt x="178" y="2071"/>
                    <a:pt x="212" y="2051"/>
                  </a:cubicBezTo>
                  <a:lnTo>
                    <a:pt x="2741" y="592"/>
                  </a:lnTo>
                  <a:cubicBezTo>
                    <a:pt x="2856" y="528"/>
                    <a:pt x="2952" y="364"/>
                    <a:pt x="2952" y="231"/>
                  </a:cubicBezTo>
                  <a:lnTo>
                    <a:pt x="2952" y="150"/>
                  </a:lnTo>
                  <a:cubicBezTo>
                    <a:pt x="2952" y="55"/>
                    <a:pt x="2903" y="0"/>
                    <a:pt x="283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0"/>
            <p:cNvSpPr/>
            <p:nvPr/>
          </p:nvSpPr>
          <p:spPr>
            <a:xfrm>
              <a:off x="7553837" y="2152520"/>
              <a:ext cx="130338" cy="91837"/>
            </a:xfrm>
            <a:custGeom>
              <a:avLst/>
              <a:gdLst/>
              <a:ahLst/>
              <a:cxnLst/>
              <a:rect l="l" t="t" r="r" b="b"/>
              <a:pathLst>
                <a:path w="2952" h="2080" extrusionOk="0">
                  <a:moveTo>
                    <a:pt x="2834" y="1"/>
                  </a:moveTo>
                  <a:cubicBezTo>
                    <a:pt x="2806" y="1"/>
                    <a:pt x="2774" y="10"/>
                    <a:pt x="2741" y="28"/>
                  </a:cubicBezTo>
                  <a:lnTo>
                    <a:pt x="212" y="1486"/>
                  </a:lnTo>
                  <a:cubicBezTo>
                    <a:pt x="96" y="1551"/>
                    <a:pt x="1" y="1715"/>
                    <a:pt x="1" y="1847"/>
                  </a:cubicBezTo>
                  <a:lnTo>
                    <a:pt x="1" y="1932"/>
                  </a:lnTo>
                  <a:cubicBezTo>
                    <a:pt x="1" y="2026"/>
                    <a:pt x="48" y="2080"/>
                    <a:pt x="117" y="2080"/>
                  </a:cubicBezTo>
                  <a:cubicBezTo>
                    <a:pt x="146" y="2080"/>
                    <a:pt x="178" y="2071"/>
                    <a:pt x="212" y="2051"/>
                  </a:cubicBezTo>
                  <a:lnTo>
                    <a:pt x="2741" y="593"/>
                  </a:lnTo>
                  <a:cubicBezTo>
                    <a:pt x="2856" y="524"/>
                    <a:pt x="2952" y="364"/>
                    <a:pt x="2952" y="232"/>
                  </a:cubicBezTo>
                  <a:lnTo>
                    <a:pt x="2952" y="150"/>
                  </a:lnTo>
                  <a:cubicBezTo>
                    <a:pt x="2952" y="55"/>
                    <a:pt x="2903" y="1"/>
                    <a:pt x="283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0"/>
            <p:cNvSpPr/>
            <p:nvPr/>
          </p:nvSpPr>
          <p:spPr>
            <a:xfrm>
              <a:off x="7553837" y="2202501"/>
              <a:ext cx="130338" cy="91881"/>
            </a:xfrm>
            <a:custGeom>
              <a:avLst/>
              <a:gdLst/>
              <a:ahLst/>
              <a:cxnLst/>
              <a:rect l="l" t="t" r="r" b="b"/>
              <a:pathLst>
                <a:path w="2952" h="2081" extrusionOk="0">
                  <a:moveTo>
                    <a:pt x="2833" y="1"/>
                  </a:moveTo>
                  <a:cubicBezTo>
                    <a:pt x="2805" y="1"/>
                    <a:pt x="2774" y="9"/>
                    <a:pt x="2741" y="28"/>
                  </a:cubicBezTo>
                  <a:lnTo>
                    <a:pt x="212" y="1483"/>
                  </a:lnTo>
                  <a:cubicBezTo>
                    <a:pt x="96" y="1551"/>
                    <a:pt x="1" y="1714"/>
                    <a:pt x="1" y="1847"/>
                  </a:cubicBezTo>
                  <a:lnTo>
                    <a:pt x="1" y="1932"/>
                  </a:lnTo>
                  <a:cubicBezTo>
                    <a:pt x="1" y="2026"/>
                    <a:pt x="48" y="2080"/>
                    <a:pt x="117" y="2080"/>
                  </a:cubicBezTo>
                  <a:cubicBezTo>
                    <a:pt x="146" y="2080"/>
                    <a:pt x="178" y="2071"/>
                    <a:pt x="212" y="2051"/>
                  </a:cubicBezTo>
                  <a:lnTo>
                    <a:pt x="2741" y="592"/>
                  </a:lnTo>
                  <a:cubicBezTo>
                    <a:pt x="2856" y="525"/>
                    <a:pt x="2952" y="365"/>
                    <a:pt x="2952" y="228"/>
                  </a:cubicBezTo>
                  <a:lnTo>
                    <a:pt x="2952" y="150"/>
                  </a:lnTo>
                  <a:cubicBezTo>
                    <a:pt x="2952" y="56"/>
                    <a:pt x="2903" y="1"/>
                    <a:pt x="28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0"/>
            <p:cNvSpPr/>
            <p:nvPr/>
          </p:nvSpPr>
          <p:spPr>
            <a:xfrm>
              <a:off x="7553837" y="2209698"/>
              <a:ext cx="204205" cy="134665"/>
            </a:xfrm>
            <a:custGeom>
              <a:avLst/>
              <a:gdLst/>
              <a:ahLst/>
              <a:cxnLst/>
              <a:rect l="l" t="t" r="r" b="b"/>
              <a:pathLst>
                <a:path w="4625" h="3050" extrusionOk="0">
                  <a:moveTo>
                    <a:pt x="4506" y="1"/>
                  </a:moveTo>
                  <a:cubicBezTo>
                    <a:pt x="4478" y="1"/>
                    <a:pt x="4447" y="10"/>
                    <a:pt x="4414" y="28"/>
                  </a:cubicBezTo>
                  <a:lnTo>
                    <a:pt x="212" y="2452"/>
                  </a:lnTo>
                  <a:cubicBezTo>
                    <a:pt x="96" y="2521"/>
                    <a:pt x="1" y="2684"/>
                    <a:pt x="1" y="2816"/>
                  </a:cubicBezTo>
                  <a:lnTo>
                    <a:pt x="1" y="2898"/>
                  </a:lnTo>
                  <a:cubicBezTo>
                    <a:pt x="1" y="2994"/>
                    <a:pt x="48" y="3049"/>
                    <a:pt x="117" y="3049"/>
                  </a:cubicBezTo>
                  <a:cubicBezTo>
                    <a:pt x="146" y="3049"/>
                    <a:pt x="178" y="3040"/>
                    <a:pt x="212" y="3020"/>
                  </a:cubicBezTo>
                  <a:lnTo>
                    <a:pt x="4414" y="593"/>
                  </a:lnTo>
                  <a:cubicBezTo>
                    <a:pt x="4529" y="528"/>
                    <a:pt x="4625" y="365"/>
                    <a:pt x="4625" y="232"/>
                  </a:cubicBezTo>
                  <a:lnTo>
                    <a:pt x="4625" y="150"/>
                  </a:lnTo>
                  <a:cubicBezTo>
                    <a:pt x="4625" y="56"/>
                    <a:pt x="4576" y="1"/>
                    <a:pt x="450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0"/>
            <p:cNvSpPr/>
            <p:nvPr/>
          </p:nvSpPr>
          <p:spPr>
            <a:xfrm>
              <a:off x="7553837" y="2259723"/>
              <a:ext cx="204205" cy="134621"/>
            </a:xfrm>
            <a:custGeom>
              <a:avLst/>
              <a:gdLst/>
              <a:ahLst/>
              <a:cxnLst/>
              <a:rect l="l" t="t" r="r" b="b"/>
              <a:pathLst>
                <a:path w="4625" h="3049" extrusionOk="0">
                  <a:moveTo>
                    <a:pt x="4506" y="0"/>
                  </a:moveTo>
                  <a:cubicBezTo>
                    <a:pt x="4478" y="0"/>
                    <a:pt x="4447" y="9"/>
                    <a:pt x="4414" y="27"/>
                  </a:cubicBezTo>
                  <a:lnTo>
                    <a:pt x="212" y="2452"/>
                  </a:lnTo>
                  <a:cubicBezTo>
                    <a:pt x="96" y="2519"/>
                    <a:pt x="1" y="2683"/>
                    <a:pt x="1" y="2816"/>
                  </a:cubicBezTo>
                  <a:lnTo>
                    <a:pt x="1" y="2897"/>
                  </a:lnTo>
                  <a:cubicBezTo>
                    <a:pt x="1" y="2993"/>
                    <a:pt x="49" y="3049"/>
                    <a:pt x="118" y="3049"/>
                  </a:cubicBezTo>
                  <a:cubicBezTo>
                    <a:pt x="146" y="3049"/>
                    <a:pt x="178" y="3039"/>
                    <a:pt x="212" y="3020"/>
                  </a:cubicBezTo>
                  <a:lnTo>
                    <a:pt x="4414" y="592"/>
                  </a:lnTo>
                  <a:cubicBezTo>
                    <a:pt x="4529" y="527"/>
                    <a:pt x="4625" y="364"/>
                    <a:pt x="4625" y="231"/>
                  </a:cubicBezTo>
                  <a:lnTo>
                    <a:pt x="4625" y="150"/>
                  </a:lnTo>
                  <a:cubicBezTo>
                    <a:pt x="4625" y="55"/>
                    <a:pt x="4576" y="0"/>
                    <a:pt x="450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0"/>
            <p:cNvSpPr/>
            <p:nvPr/>
          </p:nvSpPr>
          <p:spPr>
            <a:xfrm>
              <a:off x="7150680" y="3115266"/>
              <a:ext cx="240808" cy="174093"/>
            </a:xfrm>
            <a:custGeom>
              <a:avLst/>
              <a:gdLst/>
              <a:ahLst/>
              <a:cxnLst/>
              <a:rect l="l" t="t" r="r" b="b"/>
              <a:pathLst>
                <a:path w="5454" h="3943" extrusionOk="0">
                  <a:moveTo>
                    <a:pt x="5290" y="0"/>
                  </a:moveTo>
                  <a:cubicBezTo>
                    <a:pt x="5251" y="0"/>
                    <a:pt x="5207" y="13"/>
                    <a:pt x="5161" y="39"/>
                  </a:cubicBezTo>
                  <a:lnTo>
                    <a:pt x="289" y="2854"/>
                  </a:lnTo>
                  <a:cubicBezTo>
                    <a:pt x="129" y="2946"/>
                    <a:pt x="0" y="3171"/>
                    <a:pt x="0" y="3358"/>
                  </a:cubicBezTo>
                  <a:lnTo>
                    <a:pt x="0" y="3735"/>
                  </a:lnTo>
                  <a:cubicBezTo>
                    <a:pt x="0" y="3866"/>
                    <a:pt x="65" y="3942"/>
                    <a:pt x="160" y="3942"/>
                  </a:cubicBezTo>
                  <a:cubicBezTo>
                    <a:pt x="199" y="3942"/>
                    <a:pt x="243" y="3929"/>
                    <a:pt x="289" y="3902"/>
                  </a:cubicBezTo>
                  <a:lnTo>
                    <a:pt x="5161" y="1090"/>
                  </a:lnTo>
                  <a:cubicBezTo>
                    <a:pt x="5321" y="998"/>
                    <a:pt x="5453" y="770"/>
                    <a:pt x="5453" y="587"/>
                  </a:cubicBezTo>
                  <a:lnTo>
                    <a:pt x="5453" y="210"/>
                  </a:lnTo>
                  <a:cubicBezTo>
                    <a:pt x="5453" y="77"/>
                    <a:pt x="5386" y="0"/>
                    <a:pt x="52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0"/>
            <p:cNvSpPr/>
            <p:nvPr/>
          </p:nvSpPr>
          <p:spPr>
            <a:xfrm>
              <a:off x="7137611" y="2765622"/>
              <a:ext cx="260014" cy="434152"/>
            </a:xfrm>
            <a:custGeom>
              <a:avLst/>
              <a:gdLst/>
              <a:ahLst/>
              <a:cxnLst/>
              <a:rect l="l" t="t" r="r" b="b"/>
              <a:pathLst>
                <a:path w="5889" h="9833" extrusionOk="0">
                  <a:moveTo>
                    <a:pt x="5657" y="1"/>
                  </a:moveTo>
                  <a:cubicBezTo>
                    <a:pt x="5601" y="1"/>
                    <a:pt x="5537" y="19"/>
                    <a:pt x="5470" y="57"/>
                  </a:cubicBezTo>
                  <a:lnTo>
                    <a:pt x="419" y="2974"/>
                  </a:lnTo>
                  <a:cubicBezTo>
                    <a:pt x="187" y="3111"/>
                    <a:pt x="0" y="3434"/>
                    <a:pt x="0" y="3702"/>
                  </a:cubicBezTo>
                  <a:lnTo>
                    <a:pt x="0" y="9533"/>
                  </a:lnTo>
                  <a:cubicBezTo>
                    <a:pt x="0" y="9723"/>
                    <a:pt x="93" y="9832"/>
                    <a:pt x="230" y="9832"/>
                  </a:cubicBezTo>
                  <a:cubicBezTo>
                    <a:pt x="287" y="9832"/>
                    <a:pt x="351" y="9814"/>
                    <a:pt x="419" y="9774"/>
                  </a:cubicBezTo>
                  <a:lnTo>
                    <a:pt x="5470" y="6857"/>
                  </a:lnTo>
                  <a:cubicBezTo>
                    <a:pt x="5702" y="6724"/>
                    <a:pt x="5889" y="6401"/>
                    <a:pt x="5889" y="6133"/>
                  </a:cubicBezTo>
                  <a:lnTo>
                    <a:pt x="5889" y="299"/>
                  </a:lnTo>
                  <a:cubicBezTo>
                    <a:pt x="5889" y="110"/>
                    <a:pt x="5794" y="1"/>
                    <a:pt x="565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0"/>
            <p:cNvSpPr/>
            <p:nvPr/>
          </p:nvSpPr>
          <p:spPr>
            <a:xfrm>
              <a:off x="7137302" y="2765313"/>
              <a:ext cx="260632" cy="434726"/>
            </a:xfrm>
            <a:custGeom>
              <a:avLst/>
              <a:gdLst/>
              <a:ahLst/>
              <a:cxnLst/>
              <a:rect l="l" t="t" r="r" b="b"/>
              <a:pathLst>
                <a:path w="5903" h="9846" extrusionOk="0">
                  <a:moveTo>
                    <a:pt x="5664" y="14"/>
                  </a:moveTo>
                  <a:cubicBezTo>
                    <a:pt x="5702" y="14"/>
                    <a:pt x="5738" y="23"/>
                    <a:pt x="5770" y="41"/>
                  </a:cubicBezTo>
                  <a:cubicBezTo>
                    <a:pt x="5849" y="88"/>
                    <a:pt x="5889" y="180"/>
                    <a:pt x="5889" y="306"/>
                  </a:cubicBezTo>
                  <a:lnTo>
                    <a:pt x="5889" y="6140"/>
                  </a:lnTo>
                  <a:cubicBezTo>
                    <a:pt x="5889" y="6405"/>
                    <a:pt x="5702" y="6728"/>
                    <a:pt x="5474" y="6860"/>
                  </a:cubicBezTo>
                  <a:lnTo>
                    <a:pt x="422" y="9777"/>
                  </a:lnTo>
                  <a:cubicBezTo>
                    <a:pt x="358" y="9814"/>
                    <a:pt x="295" y="9832"/>
                    <a:pt x="238" y="9832"/>
                  </a:cubicBezTo>
                  <a:cubicBezTo>
                    <a:pt x="199" y="9832"/>
                    <a:pt x="164" y="9823"/>
                    <a:pt x="133" y="9805"/>
                  </a:cubicBezTo>
                  <a:cubicBezTo>
                    <a:pt x="55" y="9760"/>
                    <a:pt x="14" y="9666"/>
                    <a:pt x="14" y="9540"/>
                  </a:cubicBezTo>
                  <a:lnTo>
                    <a:pt x="14" y="3709"/>
                  </a:lnTo>
                  <a:cubicBezTo>
                    <a:pt x="14" y="3444"/>
                    <a:pt x="201" y="3121"/>
                    <a:pt x="429" y="2988"/>
                  </a:cubicBezTo>
                  <a:lnTo>
                    <a:pt x="5481" y="71"/>
                  </a:lnTo>
                  <a:cubicBezTo>
                    <a:pt x="5546" y="33"/>
                    <a:pt x="5608" y="14"/>
                    <a:pt x="5664" y="14"/>
                  </a:cubicBezTo>
                  <a:close/>
                  <a:moveTo>
                    <a:pt x="5664" y="1"/>
                  </a:moveTo>
                  <a:cubicBezTo>
                    <a:pt x="5606" y="1"/>
                    <a:pt x="5540" y="21"/>
                    <a:pt x="5474" y="61"/>
                  </a:cubicBezTo>
                  <a:lnTo>
                    <a:pt x="422" y="2978"/>
                  </a:lnTo>
                  <a:cubicBezTo>
                    <a:pt x="187" y="3110"/>
                    <a:pt x="1" y="3441"/>
                    <a:pt x="1" y="3709"/>
                  </a:cubicBezTo>
                  <a:lnTo>
                    <a:pt x="1" y="9540"/>
                  </a:lnTo>
                  <a:cubicBezTo>
                    <a:pt x="1" y="9672"/>
                    <a:pt x="45" y="9771"/>
                    <a:pt x="126" y="9818"/>
                  </a:cubicBezTo>
                  <a:cubicBezTo>
                    <a:pt x="161" y="9835"/>
                    <a:pt x="198" y="9846"/>
                    <a:pt x="239" y="9846"/>
                  </a:cubicBezTo>
                  <a:cubicBezTo>
                    <a:pt x="296" y="9846"/>
                    <a:pt x="361" y="9826"/>
                    <a:pt x="429" y="9788"/>
                  </a:cubicBezTo>
                  <a:lnTo>
                    <a:pt x="5481" y="6871"/>
                  </a:lnTo>
                  <a:cubicBezTo>
                    <a:pt x="5712" y="6738"/>
                    <a:pt x="5902" y="6408"/>
                    <a:pt x="5902" y="6140"/>
                  </a:cubicBezTo>
                  <a:lnTo>
                    <a:pt x="5902" y="306"/>
                  </a:lnTo>
                  <a:cubicBezTo>
                    <a:pt x="5902" y="177"/>
                    <a:pt x="5858" y="78"/>
                    <a:pt x="5777" y="30"/>
                  </a:cubicBezTo>
                  <a:cubicBezTo>
                    <a:pt x="5743" y="11"/>
                    <a:pt x="5705" y="1"/>
                    <a:pt x="566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0"/>
            <p:cNvSpPr/>
            <p:nvPr/>
          </p:nvSpPr>
          <p:spPr>
            <a:xfrm>
              <a:off x="7337092" y="2800458"/>
              <a:ext cx="86804" cy="133826"/>
            </a:xfrm>
            <a:custGeom>
              <a:avLst/>
              <a:gdLst/>
              <a:ahLst/>
              <a:cxnLst/>
              <a:rect l="l" t="t" r="r" b="b"/>
              <a:pathLst>
                <a:path w="1966" h="3031" extrusionOk="0">
                  <a:moveTo>
                    <a:pt x="1734" y="1"/>
                  </a:moveTo>
                  <a:cubicBezTo>
                    <a:pt x="1678" y="1"/>
                    <a:pt x="1615" y="19"/>
                    <a:pt x="1548" y="57"/>
                  </a:cubicBezTo>
                  <a:lnTo>
                    <a:pt x="422" y="707"/>
                  </a:lnTo>
                  <a:cubicBezTo>
                    <a:pt x="191" y="842"/>
                    <a:pt x="1" y="1165"/>
                    <a:pt x="1" y="1434"/>
                  </a:cubicBezTo>
                  <a:lnTo>
                    <a:pt x="1" y="2733"/>
                  </a:lnTo>
                  <a:cubicBezTo>
                    <a:pt x="1" y="2921"/>
                    <a:pt x="97" y="3031"/>
                    <a:pt x="235" y="3031"/>
                  </a:cubicBezTo>
                  <a:cubicBezTo>
                    <a:pt x="292" y="3031"/>
                    <a:pt x="355" y="3013"/>
                    <a:pt x="422" y="2974"/>
                  </a:cubicBezTo>
                  <a:lnTo>
                    <a:pt x="1548" y="2325"/>
                  </a:lnTo>
                  <a:cubicBezTo>
                    <a:pt x="1779" y="2192"/>
                    <a:pt x="1966" y="1865"/>
                    <a:pt x="1966" y="1600"/>
                  </a:cubicBezTo>
                  <a:lnTo>
                    <a:pt x="1966" y="299"/>
                  </a:lnTo>
                  <a:cubicBezTo>
                    <a:pt x="1966" y="110"/>
                    <a:pt x="1871" y="1"/>
                    <a:pt x="17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0"/>
            <p:cNvSpPr/>
            <p:nvPr/>
          </p:nvSpPr>
          <p:spPr>
            <a:xfrm>
              <a:off x="7163838" y="2859225"/>
              <a:ext cx="130206" cy="91881"/>
            </a:xfrm>
            <a:custGeom>
              <a:avLst/>
              <a:gdLst/>
              <a:ahLst/>
              <a:cxnLst/>
              <a:rect l="l" t="t" r="r" b="b"/>
              <a:pathLst>
                <a:path w="2949" h="2081" extrusionOk="0">
                  <a:moveTo>
                    <a:pt x="2833" y="1"/>
                  </a:moveTo>
                  <a:cubicBezTo>
                    <a:pt x="2806" y="1"/>
                    <a:pt x="2775" y="10"/>
                    <a:pt x="2742" y="29"/>
                  </a:cubicBezTo>
                  <a:lnTo>
                    <a:pt x="209" y="1487"/>
                  </a:lnTo>
                  <a:cubicBezTo>
                    <a:pt x="93" y="1551"/>
                    <a:pt x="1" y="1714"/>
                    <a:pt x="1" y="1847"/>
                  </a:cubicBezTo>
                  <a:lnTo>
                    <a:pt x="1" y="1932"/>
                  </a:lnTo>
                  <a:cubicBezTo>
                    <a:pt x="1" y="2026"/>
                    <a:pt x="47" y="2080"/>
                    <a:pt x="115" y="2080"/>
                  </a:cubicBezTo>
                  <a:cubicBezTo>
                    <a:pt x="143" y="2080"/>
                    <a:pt x="175" y="2071"/>
                    <a:pt x="209" y="2051"/>
                  </a:cubicBezTo>
                  <a:lnTo>
                    <a:pt x="2742" y="592"/>
                  </a:lnTo>
                  <a:cubicBezTo>
                    <a:pt x="2857" y="528"/>
                    <a:pt x="2949" y="365"/>
                    <a:pt x="2949" y="233"/>
                  </a:cubicBezTo>
                  <a:lnTo>
                    <a:pt x="2949" y="151"/>
                  </a:lnTo>
                  <a:cubicBezTo>
                    <a:pt x="2949" y="56"/>
                    <a:pt x="2902" y="1"/>
                    <a:pt x="28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0"/>
            <p:cNvSpPr/>
            <p:nvPr/>
          </p:nvSpPr>
          <p:spPr>
            <a:xfrm>
              <a:off x="7163838" y="2909250"/>
              <a:ext cx="130206" cy="91837"/>
            </a:xfrm>
            <a:custGeom>
              <a:avLst/>
              <a:gdLst/>
              <a:ahLst/>
              <a:cxnLst/>
              <a:rect l="l" t="t" r="r" b="b"/>
              <a:pathLst>
                <a:path w="2949" h="2080" extrusionOk="0">
                  <a:moveTo>
                    <a:pt x="2833" y="0"/>
                  </a:moveTo>
                  <a:cubicBezTo>
                    <a:pt x="2805" y="0"/>
                    <a:pt x="2775" y="9"/>
                    <a:pt x="2742" y="27"/>
                  </a:cubicBezTo>
                  <a:lnTo>
                    <a:pt x="209" y="1486"/>
                  </a:lnTo>
                  <a:cubicBezTo>
                    <a:pt x="93" y="1551"/>
                    <a:pt x="1" y="1714"/>
                    <a:pt x="1" y="1846"/>
                  </a:cubicBezTo>
                  <a:lnTo>
                    <a:pt x="1" y="1931"/>
                  </a:lnTo>
                  <a:cubicBezTo>
                    <a:pt x="1" y="2025"/>
                    <a:pt x="47" y="2080"/>
                    <a:pt x="115" y="2080"/>
                  </a:cubicBezTo>
                  <a:cubicBezTo>
                    <a:pt x="143" y="2080"/>
                    <a:pt x="175" y="2070"/>
                    <a:pt x="209" y="2050"/>
                  </a:cubicBezTo>
                  <a:lnTo>
                    <a:pt x="2742" y="592"/>
                  </a:lnTo>
                  <a:cubicBezTo>
                    <a:pt x="2857" y="527"/>
                    <a:pt x="2949" y="364"/>
                    <a:pt x="2949" y="231"/>
                  </a:cubicBezTo>
                  <a:lnTo>
                    <a:pt x="2949" y="150"/>
                  </a:lnTo>
                  <a:cubicBezTo>
                    <a:pt x="2949" y="55"/>
                    <a:pt x="2902" y="0"/>
                    <a:pt x="283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0"/>
            <p:cNvSpPr/>
            <p:nvPr/>
          </p:nvSpPr>
          <p:spPr>
            <a:xfrm>
              <a:off x="7163838" y="2959231"/>
              <a:ext cx="130206" cy="91837"/>
            </a:xfrm>
            <a:custGeom>
              <a:avLst/>
              <a:gdLst/>
              <a:ahLst/>
              <a:cxnLst/>
              <a:rect l="l" t="t" r="r" b="b"/>
              <a:pathLst>
                <a:path w="2949" h="2080" extrusionOk="0">
                  <a:moveTo>
                    <a:pt x="2833" y="0"/>
                  </a:moveTo>
                  <a:cubicBezTo>
                    <a:pt x="2806" y="0"/>
                    <a:pt x="2775" y="9"/>
                    <a:pt x="2742" y="28"/>
                  </a:cubicBezTo>
                  <a:lnTo>
                    <a:pt x="209" y="1486"/>
                  </a:lnTo>
                  <a:cubicBezTo>
                    <a:pt x="93" y="1550"/>
                    <a:pt x="1" y="1714"/>
                    <a:pt x="1" y="1847"/>
                  </a:cubicBezTo>
                  <a:lnTo>
                    <a:pt x="1" y="1931"/>
                  </a:lnTo>
                  <a:cubicBezTo>
                    <a:pt x="1" y="2025"/>
                    <a:pt x="47" y="2080"/>
                    <a:pt x="115" y="2080"/>
                  </a:cubicBezTo>
                  <a:cubicBezTo>
                    <a:pt x="143" y="2080"/>
                    <a:pt x="175" y="2070"/>
                    <a:pt x="209" y="2051"/>
                  </a:cubicBezTo>
                  <a:lnTo>
                    <a:pt x="2742" y="592"/>
                  </a:lnTo>
                  <a:cubicBezTo>
                    <a:pt x="2857" y="524"/>
                    <a:pt x="2949" y="364"/>
                    <a:pt x="2949" y="232"/>
                  </a:cubicBezTo>
                  <a:lnTo>
                    <a:pt x="2949" y="150"/>
                  </a:lnTo>
                  <a:cubicBezTo>
                    <a:pt x="2949" y="55"/>
                    <a:pt x="2902" y="0"/>
                    <a:pt x="283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0"/>
            <p:cNvSpPr/>
            <p:nvPr/>
          </p:nvSpPr>
          <p:spPr>
            <a:xfrm>
              <a:off x="7163838" y="2966428"/>
              <a:ext cx="204205" cy="134621"/>
            </a:xfrm>
            <a:custGeom>
              <a:avLst/>
              <a:gdLst/>
              <a:ahLst/>
              <a:cxnLst/>
              <a:rect l="l" t="t" r="r" b="b"/>
              <a:pathLst>
                <a:path w="4625" h="3049" extrusionOk="0">
                  <a:moveTo>
                    <a:pt x="4507" y="0"/>
                  </a:moveTo>
                  <a:cubicBezTo>
                    <a:pt x="4479" y="0"/>
                    <a:pt x="4447" y="9"/>
                    <a:pt x="4414" y="28"/>
                  </a:cubicBezTo>
                  <a:lnTo>
                    <a:pt x="209" y="2451"/>
                  </a:lnTo>
                  <a:cubicBezTo>
                    <a:pt x="93" y="2520"/>
                    <a:pt x="1" y="2683"/>
                    <a:pt x="1" y="2815"/>
                  </a:cubicBezTo>
                  <a:lnTo>
                    <a:pt x="1" y="2900"/>
                  </a:lnTo>
                  <a:cubicBezTo>
                    <a:pt x="1" y="2994"/>
                    <a:pt x="47" y="3049"/>
                    <a:pt x="115" y="3049"/>
                  </a:cubicBezTo>
                  <a:cubicBezTo>
                    <a:pt x="143" y="3049"/>
                    <a:pt x="175" y="3039"/>
                    <a:pt x="209" y="3019"/>
                  </a:cubicBezTo>
                  <a:lnTo>
                    <a:pt x="4414" y="592"/>
                  </a:lnTo>
                  <a:cubicBezTo>
                    <a:pt x="4530" y="527"/>
                    <a:pt x="4625" y="364"/>
                    <a:pt x="4625" y="232"/>
                  </a:cubicBezTo>
                  <a:lnTo>
                    <a:pt x="4625" y="150"/>
                  </a:lnTo>
                  <a:cubicBezTo>
                    <a:pt x="4625" y="55"/>
                    <a:pt x="4576" y="0"/>
                    <a:pt x="450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p:cNvSpPr/>
            <p:nvPr/>
          </p:nvSpPr>
          <p:spPr>
            <a:xfrm>
              <a:off x="7163838" y="3016408"/>
              <a:ext cx="204205" cy="134621"/>
            </a:xfrm>
            <a:custGeom>
              <a:avLst/>
              <a:gdLst/>
              <a:ahLst/>
              <a:cxnLst/>
              <a:rect l="l" t="t" r="r" b="b"/>
              <a:pathLst>
                <a:path w="4625" h="3049" extrusionOk="0">
                  <a:moveTo>
                    <a:pt x="4506" y="1"/>
                  </a:moveTo>
                  <a:cubicBezTo>
                    <a:pt x="4478" y="1"/>
                    <a:pt x="4447" y="9"/>
                    <a:pt x="4414" y="28"/>
                  </a:cubicBezTo>
                  <a:lnTo>
                    <a:pt x="209" y="2452"/>
                  </a:lnTo>
                  <a:cubicBezTo>
                    <a:pt x="93" y="2520"/>
                    <a:pt x="1" y="2683"/>
                    <a:pt x="1" y="2816"/>
                  </a:cubicBezTo>
                  <a:lnTo>
                    <a:pt x="1" y="2897"/>
                  </a:lnTo>
                  <a:cubicBezTo>
                    <a:pt x="1" y="2993"/>
                    <a:pt x="47" y="3049"/>
                    <a:pt x="116" y="3049"/>
                  </a:cubicBezTo>
                  <a:cubicBezTo>
                    <a:pt x="144" y="3049"/>
                    <a:pt x="175" y="3040"/>
                    <a:pt x="209" y="3020"/>
                  </a:cubicBezTo>
                  <a:lnTo>
                    <a:pt x="4414" y="592"/>
                  </a:lnTo>
                  <a:cubicBezTo>
                    <a:pt x="4530" y="528"/>
                    <a:pt x="4625" y="365"/>
                    <a:pt x="4625" y="232"/>
                  </a:cubicBezTo>
                  <a:lnTo>
                    <a:pt x="4625" y="150"/>
                  </a:lnTo>
                  <a:cubicBezTo>
                    <a:pt x="4625" y="56"/>
                    <a:pt x="4576" y="1"/>
                    <a:pt x="450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7540679" y="2890088"/>
              <a:ext cx="240808" cy="174049"/>
            </a:xfrm>
            <a:custGeom>
              <a:avLst/>
              <a:gdLst/>
              <a:ahLst/>
              <a:cxnLst/>
              <a:rect l="l" t="t" r="r" b="b"/>
              <a:pathLst>
                <a:path w="5454" h="3942" extrusionOk="0">
                  <a:moveTo>
                    <a:pt x="5292" y="1"/>
                  </a:moveTo>
                  <a:cubicBezTo>
                    <a:pt x="5254" y="1"/>
                    <a:pt x="5210" y="13"/>
                    <a:pt x="5164" y="39"/>
                  </a:cubicBezTo>
                  <a:lnTo>
                    <a:pt x="292" y="2854"/>
                  </a:lnTo>
                  <a:cubicBezTo>
                    <a:pt x="132" y="2947"/>
                    <a:pt x="0" y="3171"/>
                    <a:pt x="0" y="3358"/>
                  </a:cubicBezTo>
                  <a:lnTo>
                    <a:pt x="0" y="3736"/>
                  </a:lnTo>
                  <a:cubicBezTo>
                    <a:pt x="0" y="3866"/>
                    <a:pt x="67" y="3941"/>
                    <a:pt x="162" y="3941"/>
                  </a:cubicBezTo>
                  <a:cubicBezTo>
                    <a:pt x="202" y="3941"/>
                    <a:pt x="246" y="3929"/>
                    <a:pt x="292" y="3902"/>
                  </a:cubicBezTo>
                  <a:lnTo>
                    <a:pt x="5164" y="1090"/>
                  </a:lnTo>
                  <a:cubicBezTo>
                    <a:pt x="5324" y="998"/>
                    <a:pt x="5453" y="771"/>
                    <a:pt x="5453" y="587"/>
                  </a:cubicBezTo>
                  <a:lnTo>
                    <a:pt x="5453" y="210"/>
                  </a:lnTo>
                  <a:cubicBezTo>
                    <a:pt x="5453" y="77"/>
                    <a:pt x="5388" y="1"/>
                    <a:pt x="529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p:cNvSpPr/>
            <p:nvPr/>
          </p:nvSpPr>
          <p:spPr>
            <a:xfrm>
              <a:off x="7527566" y="2540488"/>
              <a:ext cx="260058" cy="434063"/>
            </a:xfrm>
            <a:custGeom>
              <a:avLst/>
              <a:gdLst/>
              <a:ahLst/>
              <a:cxnLst/>
              <a:rect l="l" t="t" r="r" b="b"/>
              <a:pathLst>
                <a:path w="5890" h="9831" extrusionOk="0">
                  <a:moveTo>
                    <a:pt x="5657" y="0"/>
                  </a:moveTo>
                  <a:cubicBezTo>
                    <a:pt x="5601" y="0"/>
                    <a:pt x="5538" y="18"/>
                    <a:pt x="5471" y="57"/>
                  </a:cubicBezTo>
                  <a:lnTo>
                    <a:pt x="419" y="2974"/>
                  </a:lnTo>
                  <a:cubicBezTo>
                    <a:pt x="188" y="3107"/>
                    <a:pt x="1" y="3433"/>
                    <a:pt x="1" y="3698"/>
                  </a:cubicBezTo>
                  <a:lnTo>
                    <a:pt x="1" y="9532"/>
                  </a:lnTo>
                  <a:cubicBezTo>
                    <a:pt x="1" y="9722"/>
                    <a:pt x="94" y="9830"/>
                    <a:pt x="231" y="9830"/>
                  </a:cubicBezTo>
                  <a:cubicBezTo>
                    <a:pt x="288" y="9830"/>
                    <a:pt x="352" y="9812"/>
                    <a:pt x="419" y="9773"/>
                  </a:cubicBezTo>
                  <a:lnTo>
                    <a:pt x="5471" y="6856"/>
                  </a:lnTo>
                  <a:cubicBezTo>
                    <a:pt x="5703" y="6724"/>
                    <a:pt x="5890" y="6401"/>
                    <a:pt x="5890" y="6132"/>
                  </a:cubicBezTo>
                  <a:lnTo>
                    <a:pt x="5890" y="298"/>
                  </a:lnTo>
                  <a:cubicBezTo>
                    <a:pt x="5890" y="110"/>
                    <a:pt x="5795" y="0"/>
                    <a:pt x="565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0"/>
            <p:cNvSpPr/>
            <p:nvPr/>
          </p:nvSpPr>
          <p:spPr>
            <a:xfrm>
              <a:off x="7527301" y="2540179"/>
              <a:ext cx="260632" cy="434726"/>
            </a:xfrm>
            <a:custGeom>
              <a:avLst/>
              <a:gdLst/>
              <a:ahLst/>
              <a:cxnLst/>
              <a:rect l="l" t="t" r="r" b="b"/>
              <a:pathLst>
                <a:path w="5903" h="9846" extrusionOk="0">
                  <a:moveTo>
                    <a:pt x="5666" y="13"/>
                  </a:moveTo>
                  <a:cubicBezTo>
                    <a:pt x="5704" y="13"/>
                    <a:pt x="5739" y="22"/>
                    <a:pt x="5770" y="40"/>
                  </a:cubicBezTo>
                  <a:cubicBezTo>
                    <a:pt x="5848" y="84"/>
                    <a:pt x="5889" y="179"/>
                    <a:pt x="5889" y="305"/>
                  </a:cubicBezTo>
                  <a:lnTo>
                    <a:pt x="5889" y="6139"/>
                  </a:lnTo>
                  <a:cubicBezTo>
                    <a:pt x="5889" y="6404"/>
                    <a:pt x="5705" y="6727"/>
                    <a:pt x="5474" y="6856"/>
                  </a:cubicBezTo>
                  <a:lnTo>
                    <a:pt x="422" y="9773"/>
                  </a:lnTo>
                  <a:cubicBezTo>
                    <a:pt x="357" y="9812"/>
                    <a:pt x="294" y="9831"/>
                    <a:pt x="238" y="9831"/>
                  </a:cubicBezTo>
                  <a:cubicBezTo>
                    <a:pt x="200" y="9831"/>
                    <a:pt x="164" y="9822"/>
                    <a:pt x="132" y="9804"/>
                  </a:cubicBezTo>
                  <a:cubicBezTo>
                    <a:pt x="58" y="9760"/>
                    <a:pt x="14" y="9665"/>
                    <a:pt x="14" y="9539"/>
                  </a:cubicBezTo>
                  <a:lnTo>
                    <a:pt x="14" y="3705"/>
                  </a:lnTo>
                  <a:cubicBezTo>
                    <a:pt x="14" y="3443"/>
                    <a:pt x="201" y="3120"/>
                    <a:pt x="429" y="2987"/>
                  </a:cubicBezTo>
                  <a:lnTo>
                    <a:pt x="5481" y="70"/>
                  </a:lnTo>
                  <a:cubicBezTo>
                    <a:pt x="5547" y="32"/>
                    <a:pt x="5610" y="13"/>
                    <a:pt x="5666" y="13"/>
                  </a:cubicBezTo>
                  <a:close/>
                  <a:moveTo>
                    <a:pt x="5667" y="0"/>
                  </a:moveTo>
                  <a:cubicBezTo>
                    <a:pt x="5608" y="0"/>
                    <a:pt x="5542" y="20"/>
                    <a:pt x="5474" y="60"/>
                  </a:cubicBezTo>
                  <a:lnTo>
                    <a:pt x="422" y="2974"/>
                  </a:lnTo>
                  <a:cubicBezTo>
                    <a:pt x="190" y="3109"/>
                    <a:pt x="0" y="3436"/>
                    <a:pt x="0" y="3705"/>
                  </a:cubicBezTo>
                  <a:lnTo>
                    <a:pt x="0" y="9539"/>
                  </a:lnTo>
                  <a:cubicBezTo>
                    <a:pt x="0" y="9671"/>
                    <a:pt x="44" y="9770"/>
                    <a:pt x="126" y="9817"/>
                  </a:cubicBezTo>
                  <a:cubicBezTo>
                    <a:pt x="160" y="9835"/>
                    <a:pt x="198" y="9845"/>
                    <a:pt x="239" y="9845"/>
                  </a:cubicBezTo>
                  <a:cubicBezTo>
                    <a:pt x="300" y="9845"/>
                    <a:pt x="364" y="9825"/>
                    <a:pt x="429" y="9787"/>
                  </a:cubicBezTo>
                  <a:lnTo>
                    <a:pt x="5481" y="6870"/>
                  </a:lnTo>
                  <a:cubicBezTo>
                    <a:pt x="5715" y="6734"/>
                    <a:pt x="5902" y="6408"/>
                    <a:pt x="5902" y="6139"/>
                  </a:cubicBezTo>
                  <a:lnTo>
                    <a:pt x="5902" y="305"/>
                  </a:lnTo>
                  <a:cubicBezTo>
                    <a:pt x="5902" y="176"/>
                    <a:pt x="5858" y="77"/>
                    <a:pt x="5776" y="29"/>
                  </a:cubicBezTo>
                  <a:cubicBezTo>
                    <a:pt x="5744" y="10"/>
                    <a:pt x="5707" y="0"/>
                    <a:pt x="566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0"/>
            <p:cNvSpPr/>
            <p:nvPr/>
          </p:nvSpPr>
          <p:spPr>
            <a:xfrm>
              <a:off x="7727223" y="2575281"/>
              <a:ext cx="86671" cy="133826"/>
            </a:xfrm>
            <a:custGeom>
              <a:avLst/>
              <a:gdLst/>
              <a:ahLst/>
              <a:cxnLst/>
              <a:rect l="l" t="t" r="r" b="b"/>
              <a:pathLst>
                <a:path w="1963" h="3031" extrusionOk="0">
                  <a:moveTo>
                    <a:pt x="1732" y="0"/>
                  </a:moveTo>
                  <a:cubicBezTo>
                    <a:pt x="1676" y="0"/>
                    <a:pt x="1612" y="19"/>
                    <a:pt x="1545" y="58"/>
                  </a:cubicBezTo>
                  <a:lnTo>
                    <a:pt x="419" y="707"/>
                  </a:lnTo>
                  <a:cubicBezTo>
                    <a:pt x="188" y="839"/>
                    <a:pt x="1" y="1166"/>
                    <a:pt x="1" y="1431"/>
                  </a:cubicBezTo>
                  <a:lnTo>
                    <a:pt x="1" y="2733"/>
                  </a:lnTo>
                  <a:cubicBezTo>
                    <a:pt x="1" y="2922"/>
                    <a:pt x="95" y="3031"/>
                    <a:pt x="233" y="3031"/>
                  </a:cubicBezTo>
                  <a:cubicBezTo>
                    <a:pt x="289" y="3031"/>
                    <a:pt x="352" y="3013"/>
                    <a:pt x="419" y="2975"/>
                  </a:cubicBezTo>
                  <a:lnTo>
                    <a:pt x="1545" y="2325"/>
                  </a:lnTo>
                  <a:cubicBezTo>
                    <a:pt x="1776" y="2189"/>
                    <a:pt x="1962" y="1866"/>
                    <a:pt x="1962" y="1597"/>
                  </a:cubicBezTo>
                  <a:lnTo>
                    <a:pt x="1962" y="299"/>
                  </a:lnTo>
                  <a:cubicBezTo>
                    <a:pt x="1962" y="109"/>
                    <a:pt x="1869" y="0"/>
                    <a:pt x="17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0"/>
            <p:cNvSpPr/>
            <p:nvPr/>
          </p:nvSpPr>
          <p:spPr>
            <a:xfrm>
              <a:off x="7553837" y="2634092"/>
              <a:ext cx="130338" cy="91837"/>
            </a:xfrm>
            <a:custGeom>
              <a:avLst/>
              <a:gdLst/>
              <a:ahLst/>
              <a:cxnLst/>
              <a:rect l="l" t="t" r="r" b="b"/>
              <a:pathLst>
                <a:path w="2952" h="2080" extrusionOk="0">
                  <a:moveTo>
                    <a:pt x="2834" y="0"/>
                  </a:moveTo>
                  <a:cubicBezTo>
                    <a:pt x="2806" y="0"/>
                    <a:pt x="2774" y="9"/>
                    <a:pt x="2741" y="28"/>
                  </a:cubicBezTo>
                  <a:lnTo>
                    <a:pt x="212" y="1483"/>
                  </a:lnTo>
                  <a:cubicBezTo>
                    <a:pt x="96" y="1550"/>
                    <a:pt x="1" y="1714"/>
                    <a:pt x="1" y="1847"/>
                  </a:cubicBezTo>
                  <a:lnTo>
                    <a:pt x="1" y="1931"/>
                  </a:lnTo>
                  <a:cubicBezTo>
                    <a:pt x="1" y="2025"/>
                    <a:pt x="48" y="2080"/>
                    <a:pt x="117" y="2080"/>
                  </a:cubicBezTo>
                  <a:cubicBezTo>
                    <a:pt x="146" y="2080"/>
                    <a:pt x="178" y="2070"/>
                    <a:pt x="212" y="2051"/>
                  </a:cubicBezTo>
                  <a:lnTo>
                    <a:pt x="2741" y="592"/>
                  </a:lnTo>
                  <a:cubicBezTo>
                    <a:pt x="2856" y="524"/>
                    <a:pt x="2952" y="364"/>
                    <a:pt x="2952" y="228"/>
                  </a:cubicBezTo>
                  <a:lnTo>
                    <a:pt x="2952" y="150"/>
                  </a:lnTo>
                  <a:cubicBezTo>
                    <a:pt x="2952" y="55"/>
                    <a:pt x="2903" y="0"/>
                    <a:pt x="283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0"/>
            <p:cNvSpPr/>
            <p:nvPr/>
          </p:nvSpPr>
          <p:spPr>
            <a:xfrm>
              <a:off x="7553837" y="2684028"/>
              <a:ext cx="130338" cy="91881"/>
            </a:xfrm>
            <a:custGeom>
              <a:avLst/>
              <a:gdLst/>
              <a:ahLst/>
              <a:cxnLst/>
              <a:rect l="l" t="t" r="r" b="b"/>
              <a:pathLst>
                <a:path w="2952" h="2081" extrusionOk="0">
                  <a:moveTo>
                    <a:pt x="2835" y="1"/>
                  </a:moveTo>
                  <a:cubicBezTo>
                    <a:pt x="2807" y="1"/>
                    <a:pt x="2775" y="10"/>
                    <a:pt x="2741" y="29"/>
                  </a:cubicBezTo>
                  <a:lnTo>
                    <a:pt x="212" y="1483"/>
                  </a:lnTo>
                  <a:cubicBezTo>
                    <a:pt x="96" y="1552"/>
                    <a:pt x="1" y="1715"/>
                    <a:pt x="1" y="1847"/>
                  </a:cubicBezTo>
                  <a:lnTo>
                    <a:pt x="1" y="1932"/>
                  </a:lnTo>
                  <a:cubicBezTo>
                    <a:pt x="1" y="2026"/>
                    <a:pt x="48" y="2081"/>
                    <a:pt x="117" y="2081"/>
                  </a:cubicBezTo>
                  <a:cubicBezTo>
                    <a:pt x="146" y="2081"/>
                    <a:pt x="178" y="2071"/>
                    <a:pt x="212" y="2051"/>
                  </a:cubicBezTo>
                  <a:lnTo>
                    <a:pt x="2741" y="593"/>
                  </a:lnTo>
                  <a:cubicBezTo>
                    <a:pt x="2856" y="525"/>
                    <a:pt x="2952" y="366"/>
                    <a:pt x="2952" y="229"/>
                  </a:cubicBezTo>
                  <a:lnTo>
                    <a:pt x="2952" y="151"/>
                  </a:lnTo>
                  <a:cubicBezTo>
                    <a:pt x="2952" y="54"/>
                    <a:pt x="2904" y="1"/>
                    <a:pt x="28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0"/>
            <p:cNvSpPr/>
            <p:nvPr/>
          </p:nvSpPr>
          <p:spPr>
            <a:xfrm>
              <a:off x="7553837" y="2733965"/>
              <a:ext cx="130338" cy="91926"/>
            </a:xfrm>
            <a:custGeom>
              <a:avLst/>
              <a:gdLst/>
              <a:ahLst/>
              <a:cxnLst/>
              <a:rect l="l" t="t" r="r" b="b"/>
              <a:pathLst>
                <a:path w="2952" h="2082" extrusionOk="0">
                  <a:moveTo>
                    <a:pt x="2835" y="1"/>
                  </a:moveTo>
                  <a:cubicBezTo>
                    <a:pt x="2807" y="1"/>
                    <a:pt x="2775" y="10"/>
                    <a:pt x="2741" y="30"/>
                  </a:cubicBezTo>
                  <a:lnTo>
                    <a:pt x="212" y="1485"/>
                  </a:lnTo>
                  <a:cubicBezTo>
                    <a:pt x="96" y="1553"/>
                    <a:pt x="1" y="1716"/>
                    <a:pt x="1" y="1849"/>
                  </a:cubicBezTo>
                  <a:lnTo>
                    <a:pt x="1" y="1930"/>
                  </a:lnTo>
                  <a:cubicBezTo>
                    <a:pt x="1" y="2026"/>
                    <a:pt x="49" y="2082"/>
                    <a:pt x="118" y="2082"/>
                  </a:cubicBezTo>
                  <a:cubicBezTo>
                    <a:pt x="146" y="2082"/>
                    <a:pt x="178" y="2073"/>
                    <a:pt x="212" y="2053"/>
                  </a:cubicBezTo>
                  <a:lnTo>
                    <a:pt x="2741" y="594"/>
                  </a:lnTo>
                  <a:cubicBezTo>
                    <a:pt x="2856" y="526"/>
                    <a:pt x="2952" y="366"/>
                    <a:pt x="2952" y="230"/>
                  </a:cubicBezTo>
                  <a:lnTo>
                    <a:pt x="2952" y="152"/>
                  </a:lnTo>
                  <a:cubicBezTo>
                    <a:pt x="2952" y="56"/>
                    <a:pt x="2904" y="1"/>
                    <a:pt x="28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0"/>
            <p:cNvSpPr/>
            <p:nvPr/>
          </p:nvSpPr>
          <p:spPr>
            <a:xfrm>
              <a:off x="7553837" y="2741250"/>
              <a:ext cx="204205" cy="134665"/>
            </a:xfrm>
            <a:custGeom>
              <a:avLst/>
              <a:gdLst/>
              <a:ahLst/>
              <a:cxnLst/>
              <a:rect l="l" t="t" r="r" b="b"/>
              <a:pathLst>
                <a:path w="4625" h="3050" extrusionOk="0">
                  <a:moveTo>
                    <a:pt x="4506" y="1"/>
                  </a:moveTo>
                  <a:cubicBezTo>
                    <a:pt x="4478" y="1"/>
                    <a:pt x="4447" y="10"/>
                    <a:pt x="4414" y="28"/>
                  </a:cubicBezTo>
                  <a:lnTo>
                    <a:pt x="212" y="2452"/>
                  </a:lnTo>
                  <a:cubicBezTo>
                    <a:pt x="96" y="2520"/>
                    <a:pt x="1" y="2683"/>
                    <a:pt x="1" y="2816"/>
                  </a:cubicBezTo>
                  <a:lnTo>
                    <a:pt x="1" y="2897"/>
                  </a:lnTo>
                  <a:cubicBezTo>
                    <a:pt x="1" y="2994"/>
                    <a:pt x="48" y="3049"/>
                    <a:pt x="117" y="3049"/>
                  </a:cubicBezTo>
                  <a:cubicBezTo>
                    <a:pt x="146" y="3049"/>
                    <a:pt x="178" y="3040"/>
                    <a:pt x="212" y="3020"/>
                  </a:cubicBezTo>
                  <a:lnTo>
                    <a:pt x="4414" y="592"/>
                  </a:lnTo>
                  <a:cubicBezTo>
                    <a:pt x="4529" y="528"/>
                    <a:pt x="4625" y="364"/>
                    <a:pt x="4625" y="232"/>
                  </a:cubicBezTo>
                  <a:lnTo>
                    <a:pt x="4625" y="151"/>
                  </a:lnTo>
                  <a:cubicBezTo>
                    <a:pt x="4625" y="56"/>
                    <a:pt x="4576" y="1"/>
                    <a:pt x="450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0"/>
            <p:cNvSpPr/>
            <p:nvPr/>
          </p:nvSpPr>
          <p:spPr>
            <a:xfrm>
              <a:off x="7553837" y="2791231"/>
              <a:ext cx="204205" cy="134665"/>
            </a:xfrm>
            <a:custGeom>
              <a:avLst/>
              <a:gdLst/>
              <a:ahLst/>
              <a:cxnLst/>
              <a:rect l="l" t="t" r="r" b="b"/>
              <a:pathLst>
                <a:path w="4625" h="3050" extrusionOk="0">
                  <a:moveTo>
                    <a:pt x="4506" y="1"/>
                  </a:moveTo>
                  <a:cubicBezTo>
                    <a:pt x="4478" y="1"/>
                    <a:pt x="4447" y="10"/>
                    <a:pt x="4414" y="28"/>
                  </a:cubicBezTo>
                  <a:lnTo>
                    <a:pt x="212" y="2452"/>
                  </a:lnTo>
                  <a:cubicBezTo>
                    <a:pt x="96" y="2520"/>
                    <a:pt x="1" y="2683"/>
                    <a:pt x="1" y="2816"/>
                  </a:cubicBezTo>
                  <a:lnTo>
                    <a:pt x="1" y="2898"/>
                  </a:lnTo>
                  <a:cubicBezTo>
                    <a:pt x="1" y="2994"/>
                    <a:pt x="49" y="3049"/>
                    <a:pt x="118" y="3049"/>
                  </a:cubicBezTo>
                  <a:cubicBezTo>
                    <a:pt x="146" y="3049"/>
                    <a:pt x="178" y="3040"/>
                    <a:pt x="212" y="3020"/>
                  </a:cubicBezTo>
                  <a:lnTo>
                    <a:pt x="4414" y="593"/>
                  </a:lnTo>
                  <a:cubicBezTo>
                    <a:pt x="4529" y="528"/>
                    <a:pt x="4625" y="365"/>
                    <a:pt x="4625" y="232"/>
                  </a:cubicBezTo>
                  <a:lnTo>
                    <a:pt x="4625" y="150"/>
                  </a:lnTo>
                  <a:cubicBezTo>
                    <a:pt x="4625" y="56"/>
                    <a:pt x="4576" y="1"/>
                    <a:pt x="450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0"/>
            <p:cNvSpPr/>
            <p:nvPr/>
          </p:nvSpPr>
          <p:spPr>
            <a:xfrm>
              <a:off x="6353463" y="3575865"/>
              <a:ext cx="240808" cy="174049"/>
            </a:xfrm>
            <a:custGeom>
              <a:avLst/>
              <a:gdLst/>
              <a:ahLst/>
              <a:cxnLst/>
              <a:rect l="l" t="t" r="r" b="b"/>
              <a:pathLst>
                <a:path w="5454" h="3942" extrusionOk="0">
                  <a:moveTo>
                    <a:pt x="5294" y="0"/>
                  </a:moveTo>
                  <a:cubicBezTo>
                    <a:pt x="5254" y="0"/>
                    <a:pt x="5209" y="13"/>
                    <a:pt x="5161" y="42"/>
                  </a:cubicBezTo>
                  <a:lnTo>
                    <a:pt x="292" y="2853"/>
                  </a:lnTo>
                  <a:cubicBezTo>
                    <a:pt x="129" y="2945"/>
                    <a:pt x="0" y="3169"/>
                    <a:pt x="0" y="3356"/>
                  </a:cubicBezTo>
                  <a:lnTo>
                    <a:pt x="0" y="3734"/>
                  </a:lnTo>
                  <a:cubicBezTo>
                    <a:pt x="0" y="3865"/>
                    <a:pt x="64" y="3942"/>
                    <a:pt x="159" y="3942"/>
                  </a:cubicBezTo>
                  <a:cubicBezTo>
                    <a:pt x="199" y="3942"/>
                    <a:pt x="244" y="3928"/>
                    <a:pt x="292" y="3900"/>
                  </a:cubicBezTo>
                  <a:lnTo>
                    <a:pt x="5161" y="1088"/>
                  </a:lnTo>
                  <a:cubicBezTo>
                    <a:pt x="5324" y="997"/>
                    <a:pt x="5453" y="773"/>
                    <a:pt x="5453" y="586"/>
                  </a:cubicBezTo>
                  <a:lnTo>
                    <a:pt x="5453" y="208"/>
                  </a:lnTo>
                  <a:cubicBezTo>
                    <a:pt x="5453" y="76"/>
                    <a:pt x="5389" y="0"/>
                    <a:pt x="52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0"/>
            <p:cNvSpPr/>
            <p:nvPr/>
          </p:nvSpPr>
          <p:spPr>
            <a:xfrm>
              <a:off x="6340349" y="3226221"/>
              <a:ext cx="260058" cy="434152"/>
            </a:xfrm>
            <a:custGeom>
              <a:avLst/>
              <a:gdLst/>
              <a:ahLst/>
              <a:cxnLst/>
              <a:rect l="l" t="t" r="r" b="b"/>
              <a:pathLst>
                <a:path w="5890" h="9833" extrusionOk="0">
                  <a:moveTo>
                    <a:pt x="5660" y="1"/>
                  </a:moveTo>
                  <a:cubicBezTo>
                    <a:pt x="5603" y="1"/>
                    <a:pt x="5539" y="20"/>
                    <a:pt x="5471" y="60"/>
                  </a:cubicBezTo>
                  <a:lnTo>
                    <a:pt x="420" y="2973"/>
                  </a:lnTo>
                  <a:cubicBezTo>
                    <a:pt x="188" y="3109"/>
                    <a:pt x="1" y="3432"/>
                    <a:pt x="1" y="3700"/>
                  </a:cubicBezTo>
                  <a:lnTo>
                    <a:pt x="1" y="9531"/>
                  </a:lnTo>
                  <a:cubicBezTo>
                    <a:pt x="1" y="9722"/>
                    <a:pt x="96" y="9832"/>
                    <a:pt x="234" y="9832"/>
                  </a:cubicBezTo>
                  <a:cubicBezTo>
                    <a:pt x="290" y="9832"/>
                    <a:pt x="353" y="9814"/>
                    <a:pt x="420" y="9776"/>
                  </a:cubicBezTo>
                  <a:lnTo>
                    <a:pt x="5471" y="6859"/>
                  </a:lnTo>
                  <a:cubicBezTo>
                    <a:pt x="5703" y="6723"/>
                    <a:pt x="5890" y="6400"/>
                    <a:pt x="5890" y="6131"/>
                  </a:cubicBezTo>
                  <a:lnTo>
                    <a:pt x="5890" y="300"/>
                  </a:lnTo>
                  <a:cubicBezTo>
                    <a:pt x="5890" y="111"/>
                    <a:pt x="5796" y="1"/>
                    <a:pt x="566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0"/>
            <p:cNvSpPr/>
            <p:nvPr/>
          </p:nvSpPr>
          <p:spPr>
            <a:xfrm>
              <a:off x="6340084" y="3225868"/>
              <a:ext cx="260632" cy="434726"/>
            </a:xfrm>
            <a:custGeom>
              <a:avLst/>
              <a:gdLst/>
              <a:ahLst/>
              <a:cxnLst/>
              <a:rect l="l" t="t" r="r" b="b"/>
              <a:pathLst>
                <a:path w="5903" h="9846" extrusionOk="0">
                  <a:moveTo>
                    <a:pt x="5664" y="16"/>
                  </a:moveTo>
                  <a:cubicBezTo>
                    <a:pt x="5701" y="16"/>
                    <a:pt x="5739" y="23"/>
                    <a:pt x="5770" y="43"/>
                  </a:cubicBezTo>
                  <a:cubicBezTo>
                    <a:pt x="5848" y="88"/>
                    <a:pt x="5888" y="179"/>
                    <a:pt x="5888" y="308"/>
                  </a:cubicBezTo>
                  <a:lnTo>
                    <a:pt x="5888" y="6139"/>
                  </a:lnTo>
                  <a:cubicBezTo>
                    <a:pt x="5888" y="6404"/>
                    <a:pt x="5701" y="6727"/>
                    <a:pt x="5474" y="6860"/>
                  </a:cubicBezTo>
                  <a:lnTo>
                    <a:pt x="421" y="9778"/>
                  </a:lnTo>
                  <a:cubicBezTo>
                    <a:pt x="358" y="9813"/>
                    <a:pt x="296" y="9832"/>
                    <a:pt x="241" y="9832"/>
                  </a:cubicBezTo>
                  <a:cubicBezTo>
                    <a:pt x="201" y="9832"/>
                    <a:pt x="165" y="9823"/>
                    <a:pt x="133" y="9804"/>
                  </a:cubicBezTo>
                  <a:cubicBezTo>
                    <a:pt x="54" y="9760"/>
                    <a:pt x="13" y="9668"/>
                    <a:pt x="13" y="9539"/>
                  </a:cubicBezTo>
                  <a:lnTo>
                    <a:pt x="13" y="3708"/>
                  </a:lnTo>
                  <a:cubicBezTo>
                    <a:pt x="13" y="3443"/>
                    <a:pt x="201" y="3120"/>
                    <a:pt x="429" y="2988"/>
                  </a:cubicBezTo>
                  <a:lnTo>
                    <a:pt x="5480" y="71"/>
                  </a:lnTo>
                  <a:cubicBezTo>
                    <a:pt x="5546" y="33"/>
                    <a:pt x="5610" y="16"/>
                    <a:pt x="5664" y="16"/>
                  </a:cubicBezTo>
                  <a:close/>
                  <a:moveTo>
                    <a:pt x="5665" y="0"/>
                  </a:moveTo>
                  <a:cubicBezTo>
                    <a:pt x="5606" y="0"/>
                    <a:pt x="5542" y="21"/>
                    <a:pt x="5474" y="60"/>
                  </a:cubicBezTo>
                  <a:lnTo>
                    <a:pt x="421" y="2977"/>
                  </a:lnTo>
                  <a:cubicBezTo>
                    <a:pt x="191" y="3110"/>
                    <a:pt x="0" y="3440"/>
                    <a:pt x="0" y="3708"/>
                  </a:cubicBezTo>
                  <a:lnTo>
                    <a:pt x="0" y="9539"/>
                  </a:lnTo>
                  <a:cubicBezTo>
                    <a:pt x="0" y="9671"/>
                    <a:pt x="44" y="9770"/>
                    <a:pt x="126" y="9818"/>
                  </a:cubicBezTo>
                  <a:cubicBezTo>
                    <a:pt x="160" y="9839"/>
                    <a:pt x="197" y="9845"/>
                    <a:pt x="238" y="9845"/>
                  </a:cubicBezTo>
                  <a:cubicBezTo>
                    <a:pt x="296" y="9845"/>
                    <a:pt x="360" y="9828"/>
                    <a:pt x="429" y="9787"/>
                  </a:cubicBezTo>
                  <a:lnTo>
                    <a:pt x="5480" y="6870"/>
                  </a:lnTo>
                  <a:cubicBezTo>
                    <a:pt x="5715" y="6738"/>
                    <a:pt x="5902" y="6408"/>
                    <a:pt x="5902" y="6139"/>
                  </a:cubicBezTo>
                  <a:lnTo>
                    <a:pt x="5902" y="308"/>
                  </a:lnTo>
                  <a:cubicBezTo>
                    <a:pt x="5902" y="176"/>
                    <a:pt x="5858" y="77"/>
                    <a:pt x="5777" y="30"/>
                  </a:cubicBezTo>
                  <a:cubicBezTo>
                    <a:pt x="5743" y="10"/>
                    <a:pt x="5705" y="0"/>
                    <a:pt x="566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0"/>
            <p:cNvSpPr/>
            <p:nvPr/>
          </p:nvSpPr>
          <p:spPr>
            <a:xfrm>
              <a:off x="6540007" y="3261013"/>
              <a:ext cx="86671" cy="133826"/>
            </a:xfrm>
            <a:custGeom>
              <a:avLst/>
              <a:gdLst/>
              <a:ahLst/>
              <a:cxnLst/>
              <a:rect l="l" t="t" r="r" b="b"/>
              <a:pathLst>
                <a:path w="1963" h="3031" extrusionOk="0">
                  <a:moveTo>
                    <a:pt x="1730" y="0"/>
                  </a:moveTo>
                  <a:cubicBezTo>
                    <a:pt x="1674" y="0"/>
                    <a:pt x="1611" y="18"/>
                    <a:pt x="1544" y="57"/>
                  </a:cubicBezTo>
                  <a:lnTo>
                    <a:pt x="419" y="706"/>
                  </a:lnTo>
                  <a:cubicBezTo>
                    <a:pt x="188" y="842"/>
                    <a:pt x="1" y="1165"/>
                    <a:pt x="1" y="1434"/>
                  </a:cubicBezTo>
                  <a:lnTo>
                    <a:pt x="1" y="2732"/>
                  </a:lnTo>
                  <a:cubicBezTo>
                    <a:pt x="1" y="2922"/>
                    <a:pt x="95" y="3031"/>
                    <a:pt x="231" y="3031"/>
                  </a:cubicBezTo>
                  <a:cubicBezTo>
                    <a:pt x="288" y="3031"/>
                    <a:pt x="351" y="3012"/>
                    <a:pt x="419" y="2974"/>
                  </a:cubicBezTo>
                  <a:lnTo>
                    <a:pt x="1544" y="2324"/>
                  </a:lnTo>
                  <a:cubicBezTo>
                    <a:pt x="1776" y="2192"/>
                    <a:pt x="1963" y="1866"/>
                    <a:pt x="1963" y="1600"/>
                  </a:cubicBezTo>
                  <a:lnTo>
                    <a:pt x="1963" y="298"/>
                  </a:lnTo>
                  <a:cubicBezTo>
                    <a:pt x="1963" y="110"/>
                    <a:pt x="1868" y="0"/>
                    <a:pt x="17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0"/>
            <p:cNvSpPr/>
            <p:nvPr/>
          </p:nvSpPr>
          <p:spPr>
            <a:xfrm>
              <a:off x="6366620" y="3319780"/>
              <a:ext cx="130206" cy="91837"/>
            </a:xfrm>
            <a:custGeom>
              <a:avLst/>
              <a:gdLst/>
              <a:ahLst/>
              <a:cxnLst/>
              <a:rect l="l" t="t" r="r" b="b"/>
              <a:pathLst>
                <a:path w="2949" h="2080" extrusionOk="0">
                  <a:moveTo>
                    <a:pt x="2833" y="1"/>
                  </a:moveTo>
                  <a:cubicBezTo>
                    <a:pt x="2805" y="1"/>
                    <a:pt x="2774" y="9"/>
                    <a:pt x="2742" y="28"/>
                  </a:cubicBezTo>
                  <a:lnTo>
                    <a:pt x="208" y="1486"/>
                  </a:lnTo>
                  <a:cubicBezTo>
                    <a:pt x="93" y="1551"/>
                    <a:pt x="1" y="1714"/>
                    <a:pt x="1" y="1847"/>
                  </a:cubicBezTo>
                  <a:lnTo>
                    <a:pt x="1" y="1931"/>
                  </a:lnTo>
                  <a:cubicBezTo>
                    <a:pt x="1" y="2025"/>
                    <a:pt x="47" y="2080"/>
                    <a:pt x="114" y="2080"/>
                  </a:cubicBezTo>
                  <a:cubicBezTo>
                    <a:pt x="142" y="2080"/>
                    <a:pt x="174" y="2071"/>
                    <a:pt x="208" y="2051"/>
                  </a:cubicBezTo>
                  <a:lnTo>
                    <a:pt x="2742" y="593"/>
                  </a:lnTo>
                  <a:cubicBezTo>
                    <a:pt x="2857" y="527"/>
                    <a:pt x="2949" y="364"/>
                    <a:pt x="2949" y="232"/>
                  </a:cubicBezTo>
                  <a:lnTo>
                    <a:pt x="2949" y="150"/>
                  </a:lnTo>
                  <a:cubicBezTo>
                    <a:pt x="2949" y="55"/>
                    <a:pt x="2902" y="1"/>
                    <a:pt x="28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0"/>
            <p:cNvSpPr/>
            <p:nvPr/>
          </p:nvSpPr>
          <p:spPr>
            <a:xfrm>
              <a:off x="6366620" y="3369761"/>
              <a:ext cx="130206" cy="91881"/>
            </a:xfrm>
            <a:custGeom>
              <a:avLst/>
              <a:gdLst/>
              <a:ahLst/>
              <a:cxnLst/>
              <a:rect l="l" t="t" r="r" b="b"/>
              <a:pathLst>
                <a:path w="2949" h="2081" extrusionOk="0">
                  <a:moveTo>
                    <a:pt x="2833" y="1"/>
                  </a:moveTo>
                  <a:cubicBezTo>
                    <a:pt x="2805" y="1"/>
                    <a:pt x="2774" y="9"/>
                    <a:pt x="2742" y="28"/>
                  </a:cubicBezTo>
                  <a:lnTo>
                    <a:pt x="208" y="1487"/>
                  </a:lnTo>
                  <a:cubicBezTo>
                    <a:pt x="93" y="1551"/>
                    <a:pt x="1" y="1714"/>
                    <a:pt x="1" y="1847"/>
                  </a:cubicBezTo>
                  <a:lnTo>
                    <a:pt x="1" y="1932"/>
                  </a:lnTo>
                  <a:cubicBezTo>
                    <a:pt x="1" y="2026"/>
                    <a:pt x="47" y="2080"/>
                    <a:pt x="115" y="2080"/>
                  </a:cubicBezTo>
                  <a:cubicBezTo>
                    <a:pt x="143" y="2080"/>
                    <a:pt x="174" y="2071"/>
                    <a:pt x="208" y="2051"/>
                  </a:cubicBezTo>
                  <a:lnTo>
                    <a:pt x="2742" y="592"/>
                  </a:lnTo>
                  <a:cubicBezTo>
                    <a:pt x="2857" y="528"/>
                    <a:pt x="2949" y="365"/>
                    <a:pt x="2949" y="232"/>
                  </a:cubicBezTo>
                  <a:lnTo>
                    <a:pt x="2949" y="150"/>
                  </a:lnTo>
                  <a:cubicBezTo>
                    <a:pt x="2949" y="55"/>
                    <a:pt x="2902" y="1"/>
                    <a:pt x="28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0"/>
            <p:cNvSpPr/>
            <p:nvPr/>
          </p:nvSpPr>
          <p:spPr>
            <a:xfrm>
              <a:off x="6366620" y="3419741"/>
              <a:ext cx="130206" cy="91881"/>
            </a:xfrm>
            <a:custGeom>
              <a:avLst/>
              <a:gdLst/>
              <a:ahLst/>
              <a:cxnLst/>
              <a:rect l="l" t="t" r="r" b="b"/>
              <a:pathLst>
                <a:path w="2949" h="2081" extrusionOk="0">
                  <a:moveTo>
                    <a:pt x="2833" y="1"/>
                  </a:moveTo>
                  <a:cubicBezTo>
                    <a:pt x="2805" y="1"/>
                    <a:pt x="2774" y="10"/>
                    <a:pt x="2742" y="28"/>
                  </a:cubicBezTo>
                  <a:lnTo>
                    <a:pt x="208" y="1486"/>
                  </a:lnTo>
                  <a:cubicBezTo>
                    <a:pt x="93" y="1552"/>
                    <a:pt x="1" y="1715"/>
                    <a:pt x="1" y="1847"/>
                  </a:cubicBezTo>
                  <a:lnTo>
                    <a:pt x="1" y="1932"/>
                  </a:lnTo>
                  <a:cubicBezTo>
                    <a:pt x="1" y="2026"/>
                    <a:pt x="47" y="2080"/>
                    <a:pt x="114" y="2080"/>
                  </a:cubicBezTo>
                  <a:cubicBezTo>
                    <a:pt x="142" y="2080"/>
                    <a:pt x="174" y="2071"/>
                    <a:pt x="208" y="2051"/>
                  </a:cubicBezTo>
                  <a:lnTo>
                    <a:pt x="2742" y="593"/>
                  </a:lnTo>
                  <a:cubicBezTo>
                    <a:pt x="2857" y="528"/>
                    <a:pt x="2949" y="364"/>
                    <a:pt x="2949" y="232"/>
                  </a:cubicBezTo>
                  <a:lnTo>
                    <a:pt x="2949" y="151"/>
                  </a:lnTo>
                  <a:cubicBezTo>
                    <a:pt x="2949" y="56"/>
                    <a:pt x="2902" y="1"/>
                    <a:pt x="28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0"/>
            <p:cNvSpPr/>
            <p:nvPr/>
          </p:nvSpPr>
          <p:spPr>
            <a:xfrm>
              <a:off x="6366620" y="3427027"/>
              <a:ext cx="204205" cy="134577"/>
            </a:xfrm>
            <a:custGeom>
              <a:avLst/>
              <a:gdLst/>
              <a:ahLst/>
              <a:cxnLst/>
              <a:rect l="l" t="t" r="r" b="b"/>
              <a:pathLst>
                <a:path w="4625" h="3048" extrusionOk="0">
                  <a:moveTo>
                    <a:pt x="4509" y="0"/>
                  </a:moveTo>
                  <a:cubicBezTo>
                    <a:pt x="4480" y="0"/>
                    <a:pt x="4448" y="10"/>
                    <a:pt x="4414" y="30"/>
                  </a:cubicBezTo>
                  <a:lnTo>
                    <a:pt x="208" y="2454"/>
                  </a:lnTo>
                  <a:cubicBezTo>
                    <a:pt x="93" y="2518"/>
                    <a:pt x="1" y="2681"/>
                    <a:pt x="1" y="2814"/>
                  </a:cubicBezTo>
                  <a:lnTo>
                    <a:pt x="1" y="2899"/>
                  </a:lnTo>
                  <a:cubicBezTo>
                    <a:pt x="1" y="2993"/>
                    <a:pt x="47" y="3048"/>
                    <a:pt x="115" y="3048"/>
                  </a:cubicBezTo>
                  <a:cubicBezTo>
                    <a:pt x="143" y="3048"/>
                    <a:pt x="174" y="3038"/>
                    <a:pt x="208" y="3018"/>
                  </a:cubicBezTo>
                  <a:lnTo>
                    <a:pt x="4414" y="594"/>
                  </a:lnTo>
                  <a:cubicBezTo>
                    <a:pt x="4529" y="526"/>
                    <a:pt x="4625" y="363"/>
                    <a:pt x="4625" y="230"/>
                  </a:cubicBezTo>
                  <a:lnTo>
                    <a:pt x="4625" y="149"/>
                  </a:lnTo>
                  <a:cubicBezTo>
                    <a:pt x="4625" y="55"/>
                    <a:pt x="4577" y="0"/>
                    <a:pt x="450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0"/>
            <p:cNvSpPr/>
            <p:nvPr/>
          </p:nvSpPr>
          <p:spPr>
            <a:xfrm>
              <a:off x="6366620" y="3477007"/>
              <a:ext cx="204205" cy="134577"/>
            </a:xfrm>
            <a:custGeom>
              <a:avLst/>
              <a:gdLst/>
              <a:ahLst/>
              <a:cxnLst/>
              <a:rect l="l" t="t" r="r" b="b"/>
              <a:pathLst>
                <a:path w="4625" h="3048" extrusionOk="0">
                  <a:moveTo>
                    <a:pt x="4509" y="0"/>
                  </a:moveTo>
                  <a:cubicBezTo>
                    <a:pt x="4480" y="0"/>
                    <a:pt x="4448" y="10"/>
                    <a:pt x="4414" y="30"/>
                  </a:cubicBezTo>
                  <a:lnTo>
                    <a:pt x="208" y="2454"/>
                  </a:lnTo>
                  <a:cubicBezTo>
                    <a:pt x="93" y="2519"/>
                    <a:pt x="1" y="2682"/>
                    <a:pt x="1" y="2814"/>
                  </a:cubicBezTo>
                  <a:lnTo>
                    <a:pt x="1" y="2899"/>
                  </a:lnTo>
                  <a:cubicBezTo>
                    <a:pt x="1" y="2993"/>
                    <a:pt x="47" y="3047"/>
                    <a:pt x="114" y="3047"/>
                  </a:cubicBezTo>
                  <a:cubicBezTo>
                    <a:pt x="142" y="3047"/>
                    <a:pt x="174" y="3038"/>
                    <a:pt x="208" y="3018"/>
                  </a:cubicBezTo>
                  <a:lnTo>
                    <a:pt x="4414" y="594"/>
                  </a:lnTo>
                  <a:cubicBezTo>
                    <a:pt x="4529" y="526"/>
                    <a:pt x="4625" y="363"/>
                    <a:pt x="4625" y="230"/>
                  </a:cubicBezTo>
                  <a:lnTo>
                    <a:pt x="4625" y="148"/>
                  </a:lnTo>
                  <a:cubicBezTo>
                    <a:pt x="4625" y="55"/>
                    <a:pt x="4577" y="0"/>
                    <a:pt x="450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p:cNvSpPr/>
            <p:nvPr/>
          </p:nvSpPr>
          <p:spPr>
            <a:xfrm>
              <a:off x="6743594" y="3350643"/>
              <a:ext cx="240631" cy="174093"/>
            </a:xfrm>
            <a:custGeom>
              <a:avLst/>
              <a:gdLst/>
              <a:ahLst/>
              <a:cxnLst/>
              <a:rect l="l" t="t" r="r" b="b"/>
              <a:pathLst>
                <a:path w="5450" h="3943" extrusionOk="0">
                  <a:moveTo>
                    <a:pt x="5290" y="0"/>
                  </a:moveTo>
                  <a:cubicBezTo>
                    <a:pt x="5251" y="0"/>
                    <a:pt x="5207" y="13"/>
                    <a:pt x="5161" y="40"/>
                  </a:cubicBezTo>
                  <a:lnTo>
                    <a:pt x="289" y="2855"/>
                  </a:lnTo>
                  <a:cubicBezTo>
                    <a:pt x="129" y="2946"/>
                    <a:pt x="0" y="3170"/>
                    <a:pt x="0" y="3357"/>
                  </a:cubicBezTo>
                  <a:lnTo>
                    <a:pt x="0" y="3735"/>
                  </a:lnTo>
                  <a:cubicBezTo>
                    <a:pt x="0" y="3865"/>
                    <a:pt x="65" y="3942"/>
                    <a:pt x="159" y="3942"/>
                  </a:cubicBezTo>
                  <a:cubicBezTo>
                    <a:pt x="198" y="3942"/>
                    <a:pt x="242" y="3929"/>
                    <a:pt x="289" y="3901"/>
                  </a:cubicBezTo>
                  <a:lnTo>
                    <a:pt x="5161" y="1090"/>
                  </a:lnTo>
                  <a:cubicBezTo>
                    <a:pt x="5321" y="998"/>
                    <a:pt x="5450" y="774"/>
                    <a:pt x="5450" y="587"/>
                  </a:cubicBezTo>
                  <a:lnTo>
                    <a:pt x="5450" y="209"/>
                  </a:lnTo>
                  <a:cubicBezTo>
                    <a:pt x="5450" y="77"/>
                    <a:pt x="5385" y="0"/>
                    <a:pt x="529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0"/>
            <p:cNvSpPr/>
            <p:nvPr/>
          </p:nvSpPr>
          <p:spPr>
            <a:xfrm>
              <a:off x="6730348" y="3000999"/>
              <a:ext cx="260191" cy="434152"/>
            </a:xfrm>
            <a:custGeom>
              <a:avLst/>
              <a:gdLst/>
              <a:ahLst/>
              <a:cxnLst/>
              <a:rect l="l" t="t" r="r" b="b"/>
              <a:pathLst>
                <a:path w="5893" h="9833" extrusionOk="0">
                  <a:moveTo>
                    <a:pt x="5660" y="1"/>
                  </a:moveTo>
                  <a:cubicBezTo>
                    <a:pt x="5604" y="1"/>
                    <a:pt x="5541" y="19"/>
                    <a:pt x="5474" y="57"/>
                  </a:cubicBezTo>
                  <a:lnTo>
                    <a:pt x="419" y="2974"/>
                  </a:lnTo>
                  <a:cubicBezTo>
                    <a:pt x="191" y="3110"/>
                    <a:pt x="1" y="3433"/>
                    <a:pt x="1" y="3702"/>
                  </a:cubicBezTo>
                  <a:lnTo>
                    <a:pt x="1" y="9533"/>
                  </a:lnTo>
                  <a:cubicBezTo>
                    <a:pt x="1" y="9723"/>
                    <a:pt x="96" y="9832"/>
                    <a:pt x="232" y="9832"/>
                  </a:cubicBezTo>
                  <a:cubicBezTo>
                    <a:pt x="289" y="9832"/>
                    <a:pt x="352" y="9814"/>
                    <a:pt x="419" y="9774"/>
                  </a:cubicBezTo>
                  <a:lnTo>
                    <a:pt x="5474" y="6857"/>
                  </a:lnTo>
                  <a:cubicBezTo>
                    <a:pt x="5706" y="6724"/>
                    <a:pt x="5893" y="6401"/>
                    <a:pt x="5893" y="6132"/>
                  </a:cubicBezTo>
                  <a:lnTo>
                    <a:pt x="5893" y="298"/>
                  </a:lnTo>
                  <a:cubicBezTo>
                    <a:pt x="5893" y="110"/>
                    <a:pt x="5798" y="1"/>
                    <a:pt x="566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0"/>
            <p:cNvSpPr/>
            <p:nvPr/>
          </p:nvSpPr>
          <p:spPr>
            <a:xfrm>
              <a:off x="6730083" y="3000690"/>
              <a:ext cx="260765" cy="434726"/>
            </a:xfrm>
            <a:custGeom>
              <a:avLst/>
              <a:gdLst/>
              <a:ahLst/>
              <a:cxnLst/>
              <a:rect l="l" t="t" r="r" b="b"/>
              <a:pathLst>
                <a:path w="5906" h="9846" extrusionOk="0">
                  <a:moveTo>
                    <a:pt x="5667" y="15"/>
                  </a:moveTo>
                  <a:cubicBezTo>
                    <a:pt x="5706" y="15"/>
                    <a:pt x="5741" y="24"/>
                    <a:pt x="5773" y="43"/>
                  </a:cubicBezTo>
                  <a:cubicBezTo>
                    <a:pt x="5847" y="88"/>
                    <a:pt x="5892" y="180"/>
                    <a:pt x="5892" y="305"/>
                  </a:cubicBezTo>
                  <a:lnTo>
                    <a:pt x="5892" y="6139"/>
                  </a:lnTo>
                  <a:cubicBezTo>
                    <a:pt x="5892" y="6405"/>
                    <a:pt x="5704" y="6728"/>
                    <a:pt x="5477" y="6861"/>
                  </a:cubicBezTo>
                  <a:lnTo>
                    <a:pt x="421" y="9778"/>
                  </a:lnTo>
                  <a:cubicBezTo>
                    <a:pt x="357" y="9814"/>
                    <a:pt x="296" y="9832"/>
                    <a:pt x="240" y="9832"/>
                  </a:cubicBezTo>
                  <a:cubicBezTo>
                    <a:pt x="201" y="9832"/>
                    <a:pt x="165" y="9823"/>
                    <a:pt x="132" y="9805"/>
                  </a:cubicBezTo>
                  <a:cubicBezTo>
                    <a:pt x="58" y="9761"/>
                    <a:pt x="13" y="9668"/>
                    <a:pt x="13" y="9540"/>
                  </a:cubicBezTo>
                  <a:lnTo>
                    <a:pt x="13" y="3709"/>
                  </a:lnTo>
                  <a:cubicBezTo>
                    <a:pt x="13" y="3444"/>
                    <a:pt x="201" y="3120"/>
                    <a:pt x="428" y="2988"/>
                  </a:cubicBezTo>
                  <a:lnTo>
                    <a:pt x="5484" y="71"/>
                  </a:lnTo>
                  <a:cubicBezTo>
                    <a:pt x="5549" y="35"/>
                    <a:pt x="5611" y="15"/>
                    <a:pt x="5667" y="15"/>
                  </a:cubicBezTo>
                  <a:close/>
                  <a:moveTo>
                    <a:pt x="5666" y="1"/>
                  </a:moveTo>
                  <a:cubicBezTo>
                    <a:pt x="5608" y="1"/>
                    <a:pt x="5543" y="21"/>
                    <a:pt x="5477" y="61"/>
                  </a:cubicBezTo>
                  <a:lnTo>
                    <a:pt x="421" y="2978"/>
                  </a:lnTo>
                  <a:cubicBezTo>
                    <a:pt x="190" y="3111"/>
                    <a:pt x="0" y="3440"/>
                    <a:pt x="0" y="3709"/>
                  </a:cubicBezTo>
                  <a:lnTo>
                    <a:pt x="0" y="9540"/>
                  </a:lnTo>
                  <a:cubicBezTo>
                    <a:pt x="0" y="9672"/>
                    <a:pt x="47" y="9770"/>
                    <a:pt x="126" y="9819"/>
                  </a:cubicBezTo>
                  <a:cubicBezTo>
                    <a:pt x="160" y="9835"/>
                    <a:pt x="197" y="9846"/>
                    <a:pt x="242" y="9846"/>
                  </a:cubicBezTo>
                  <a:cubicBezTo>
                    <a:pt x="299" y="9846"/>
                    <a:pt x="364" y="9828"/>
                    <a:pt x="428" y="9788"/>
                  </a:cubicBezTo>
                  <a:lnTo>
                    <a:pt x="5484" y="6871"/>
                  </a:lnTo>
                  <a:cubicBezTo>
                    <a:pt x="5715" y="6738"/>
                    <a:pt x="5905" y="6408"/>
                    <a:pt x="5905" y="6139"/>
                  </a:cubicBezTo>
                  <a:lnTo>
                    <a:pt x="5905" y="305"/>
                  </a:lnTo>
                  <a:cubicBezTo>
                    <a:pt x="5905" y="176"/>
                    <a:pt x="5858" y="78"/>
                    <a:pt x="5779" y="30"/>
                  </a:cubicBezTo>
                  <a:cubicBezTo>
                    <a:pt x="5746" y="11"/>
                    <a:pt x="5708" y="1"/>
                    <a:pt x="566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0"/>
            <p:cNvSpPr/>
            <p:nvPr/>
          </p:nvSpPr>
          <p:spPr>
            <a:xfrm>
              <a:off x="6930006" y="3035835"/>
              <a:ext cx="86671" cy="133870"/>
            </a:xfrm>
            <a:custGeom>
              <a:avLst/>
              <a:gdLst/>
              <a:ahLst/>
              <a:cxnLst/>
              <a:rect l="l" t="t" r="r" b="b"/>
              <a:pathLst>
                <a:path w="1963" h="3032" extrusionOk="0">
                  <a:moveTo>
                    <a:pt x="1730" y="1"/>
                  </a:moveTo>
                  <a:cubicBezTo>
                    <a:pt x="1674" y="1"/>
                    <a:pt x="1611" y="19"/>
                    <a:pt x="1544" y="57"/>
                  </a:cubicBezTo>
                  <a:lnTo>
                    <a:pt x="418" y="706"/>
                  </a:lnTo>
                  <a:cubicBezTo>
                    <a:pt x="187" y="843"/>
                    <a:pt x="1" y="1165"/>
                    <a:pt x="1" y="1434"/>
                  </a:cubicBezTo>
                  <a:lnTo>
                    <a:pt x="1" y="2732"/>
                  </a:lnTo>
                  <a:cubicBezTo>
                    <a:pt x="1" y="2923"/>
                    <a:pt x="94" y="3031"/>
                    <a:pt x="231" y="3031"/>
                  </a:cubicBezTo>
                  <a:cubicBezTo>
                    <a:pt x="287" y="3031"/>
                    <a:pt x="351" y="3013"/>
                    <a:pt x="418" y="2974"/>
                  </a:cubicBezTo>
                  <a:lnTo>
                    <a:pt x="1544" y="2324"/>
                  </a:lnTo>
                  <a:cubicBezTo>
                    <a:pt x="1775" y="2192"/>
                    <a:pt x="1962" y="1866"/>
                    <a:pt x="1962" y="1601"/>
                  </a:cubicBezTo>
                  <a:lnTo>
                    <a:pt x="1962" y="298"/>
                  </a:lnTo>
                  <a:cubicBezTo>
                    <a:pt x="1962" y="110"/>
                    <a:pt x="1868" y="1"/>
                    <a:pt x="17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0"/>
            <p:cNvSpPr/>
            <p:nvPr/>
          </p:nvSpPr>
          <p:spPr>
            <a:xfrm>
              <a:off x="6756619" y="3094602"/>
              <a:ext cx="130338" cy="91881"/>
            </a:xfrm>
            <a:custGeom>
              <a:avLst/>
              <a:gdLst/>
              <a:ahLst/>
              <a:cxnLst/>
              <a:rect l="l" t="t" r="r" b="b"/>
              <a:pathLst>
                <a:path w="2952" h="2081" extrusionOk="0">
                  <a:moveTo>
                    <a:pt x="2833" y="1"/>
                  </a:moveTo>
                  <a:cubicBezTo>
                    <a:pt x="2805" y="1"/>
                    <a:pt x="2774" y="10"/>
                    <a:pt x="2741" y="28"/>
                  </a:cubicBezTo>
                  <a:lnTo>
                    <a:pt x="212" y="1486"/>
                  </a:lnTo>
                  <a:cubicBezTo>
                    <a:pt x="96" y="1552"/>
                    <a:pt x="0" y="1715"/>
                    <a:pt x="0" y="1847"/>
                  </a:cubicBezTo>
                  <a:lnTo>
                    <a:pt x="0" y="1932"/>
                  </a:lnTo>
                  <a:cubicBezTo>
                    <a:pt x="0" y="2026"/>
                    <a:pt x="48" y="2080"/>
                    <a:pt x="117" y="2080"/>
                  </a:cubicBezTo>
                  <a:cubicBezTo>
                    <a:pt x="146" y="2080"/>
                    <a:pt x="178" y="2071"/>
                    <a:pt x="212" y="2051"/>
                  </a:cubicBezTo>
                  <a:lnTo>
                    <a:pt x="2741" y="593"/>
                  </a:lnTo>
                  <a:cubicBezTo>
                    <a:pt x="2856" y="528"/>
                    <a:pt x="2952" y="364"/>
                    <a:pt x="2952" y="232"/>
                  </a:cubicBezTo>
                  <a:lnTo>
                    <a:pt x="2952" y="151"/>
                  </a:lnTo>
                  <a:cubicBezTo>
                    <a:pt x="2952" y="56"/>
                    <a:pt x="2903" y="1"/>
                    <a:pt x="28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0"/>
            <p:cNvSpPr/>
            <p:nvPr/>
          </p:nvSpPr>
          <p:spPr>
            <a:xfrm>
              <a:off x="6756619" y="3144583"/>
              <a:ext cx="130338" cy="91881"/>
            </a:xfrm>
            <a:custGeom>
              <a:avLst/>
              <a:gdLst/>
              <a:ahLst/>
              <a:cxnLst/>
              <a:rect l="l" t="t" r="r" b="b"/>
              <a:pathLst>
                <a:path w="2952" h="2081" extrusionOk="0">
                  <a:moveTo>
                    <a:pt x="2833" y="1"/>
                  </a:moveTo>
                  <a:cubicBezTo>
                    <a:pt x="2805" y="1"/>
                    <a:pt x="2774" y="10"/>
                    <a:pt x="2741" y="28"/>
                  </a:cubicBezTo>
                  <a:lnTo>
                    <a:pt x="212" y="1487"/>
                  </a:lnTo>
                  <a:cubicBezTo>
                    <a:pt x="96" y="1551"/>
                    <a:pt x="0" y="1714"/>
                    <a:pt x="0" y="1847"/>
                  </a:cubicBezTo>
                  <a:lnTo>
                    <a:pt x="0" y="1932"/>
                  </a:lnTo>
                  <a:cubicBezTo>
                    <a:pt x="0" y="2026"/>
                    <a:pt x="48" y="2081"/>
                    <a:pt x="117" y="2081"/>
                  </a:cubicBezTo>
                  <a:cubicBezTo>
                    <a:pt x="146" y="2081"/>
                    <a:pt x="178" y="2071"/>
                    <a:pt x="212" y="2051"/>
                  </a:cubicBezTo>
                  <a:lnTo>
                    <a:pt x="2741" y="593"/>
                  </a:lnTo>
                  <a:cubicBezTo>
                    <a:pt x="2856" y="528"/>
                    <a:pt x="2952" y="365"/>
                    <a:pt x="2952" y="232"/>
                  </a:cubicBezTo>
                  <a:lnTo>
                    <a:pt x="2952" y="150"/>
                  </a:lnTo>
                  <a:cubicBezTo>
                    <a:pt x="2952" y="56"/>
                    <a:pt x="2903" y="1"/>
                    <a:pt x="28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0"/>
            <p:cNvSpPr/>
            <p:nvPr/>
          </p:nvSpPr>
          <p:spPr>
            <a:xfrm>
              <a:off x="6756619" y="3194608"/>
              <a:ext cx="130338" cy="91837"/>
            </a:xfrm>
            <a:custGeom>
              <a:avLst/>
              <a:gdLst/>
              <a:ahLst/>
              <a:cxnLst/>
              <a:rect l="l" t="t" r="r" b="b"/>
              <a:pathLst>
                <a:path w="2952" h="2080" extrusionOk="0">
                  <a:moveTo>
                    <a:pt x="2833" y="0"/>
                  </a:moveTo>
                  <a:cubicBezTo>
                    <a:pt x="2805" y="0"/>
                    <a:pt x="2774" y="9"/>
                    <a:pt x="2741" y="27"/>
                  </a:cubicBezTo>
                  <a:lnTo>
                    <a:pt x="212" y="1486"/>
                  </a:lnTo>
                  <a:cubicBezTo>
                    <a:pt x="96" y="1551"/>
                    <a:pt x="0" y="1714"/>
                    <a:pt x="0" y="1846"/>
                  </a:cubicBezTo>
                  <a:lnTo>
                    <a:pt x="0" y="1931"/>
                  </a:lnTo>
                  <a:cubicBezTo>
                    <a:pt x="0" y="2025"/>
                    <a:pt x="48" y="2079"/>
                    <a:pt x="117" y="2079"/>
                  </a:cubicBezTo>
                  <a:cubicBezTo>
                    <a:pt x="146" y="2079"/>
                    <a:pt x="178" y="2070"/>
                    <a:pt x="212" y="2050"/>
                  </a:cubicBezTo>
                  <a:lnTo>
                    <a:pt x="2741" y="592"/>
                  </a:lnTo>
                  <a:cubicBezTo>
                    <a:pt x="2856" y="527"/>
                    <a:pt x="2952" y="364"/>
                    <a:pt x="2952" y="231"/>
                  </a:cubicBezTo>
                  <a:lnTo>
                    <a:pt x="2952" y="150"/>
                  </a:lnTo>
                  <a:cubicBezTo>
                    <a:pt x="2952" y="55"/>
                    <a:pt x="2903" y="0"/>
                    <a:pt x="283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0"/>
            <p:cNvSpPr/>
            <p:nvPr/>
          </p:nvSpPr>
          <p:spPr>
            <a:xfrm>
              <a:off x="6756619" y="3201849"/>
              <a:ext cx="204205" cy="134577"/>
            </a:xfrm>
            <a:custGeom>
              <a:avLst/>
              <a:gdLst/>
              <a:ahLst/>
              <a:cxnLst/>
              <a:rect l="l" t="t" r="r" b="b"/>
              <a:pathLst>
                <a:path w="4625" h="3048" extrusionOk="0">
                  <a:moveTo>
                    <a:pt x="4511" y="1"/>
                  </a:moveTo>
                  <a:cubicBezTo>
                    <a:pt x="4483" y="1"/>
                    <a:pt x="4451" y="10"/>
                    <a:pt x="4417" y="30"/>
                  </a:cubicBezTo>
                  <a:lnTo>
                    <a:pt x="212" y="2454"/>
                  </a:lnTo>
                  <a:cubicBezTo>
                    <a:pt x="96" y="2519"/>
                    <a:pt x="0" y="2682"/>
                    <a:pt x="0" y="2815"/>
                  </a:cubicBezTo>
                  <a:lnTo>
                    <a:pt x="0" y="2900"/>
                  </a:lnTo>
                  <a:cubicBezTo>
                    <a:pt x="0" y="2993"/>
                    <a:pt x="48" y="3048"/>
                    <a:pt x="117" y="3048"/>
                  </a:cubicBezTo>
                  <a:cubicBezTo>
                    <a:pt x="146" y="3048"/>
                    <a:pt x="178" y="3039"/>
                    <a:pt x="212" y="3019"/>
                  </a:cubicBezTo>
                  <a:lnTo>
                    <a:pt x="4417" y="591"/>
                  </a:lnTo>
                  <a:cubicBezTo>
                    <a:pt x="4532" y="526"/>
                    <a:pt x="4624" y="363"/>
                    <a:pt x="4624" y="231"/>
                  </a:cubicBezTo>
                  <a:lnTo>
                    <a:pt x="4624" y="149"/>
                  </a:lnTo>
                  <a:cubicBezTo>
                    <a:pt x="4624" y="55"/>
                    <a:pt x="4578" y="1"/>
                    <a:pt x="451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0"/>
            <p:cNvSpPr/>
            <p:nvPr/>
          </p:nvSpPr>
          <p:spPr>
            <a:xfrm>
              <a:off x="6756619" y="3251829"/>
              <a:ext cx="204205" cy="134577"/>
            </a:xfrm>
            <a:custGeom>
              <a:avLst/>
              <a:gdLst/>
              <a:ahLst/>
              <a:cxnLst/>
              <a:rect l="l" t="t" r="r" b="b"/>
              <a:pathLst>
                <a:path w="4625" h="3048" extrusionOk="0">
                  <a:moveTo>
                    <a:pt x="4511" y="1"/>
                  </a:moveTo>
                  <a:cubicBezTo>
                    <a:pt x="4483" y="1"/>
                    <a:pt x="4451" y="10"/>
                    <a:pt x="4417" y="30"/>
                  </a:cubicBezTo>
                  <a:lnTo>
                    <a:pt x="212" y="2451"/>
                  </a:lnTo>
                  <a:cubicBezTo>
                    <a:pt x="96" y="2519"/>
                    <a:pt x="0" y="2682"/>
                    <a:pt x="0" y="2814"/>
                  </a:cubicBezTo>
                  <a:lnTo>
                    <a:pt x="0" y="2899"/>
                  </a:lnTo>
                  <a:cubicBezTo>
                    <a:pt x="0" y="2993"/>
                    <a:pt x="48" y="3048"/>
                    <a:pt x="117" y="3048"/>
                  </a:cubicBezTo>
                  <a:cubicBezTo>
                    <a:pt x="146" y="3048"/>
                    <a:pt x="178" y="3038"/>
                    <a:pt x="212" y="3018"/>
                  </a:cubicBezTo>
                  <a:lnTo>
                    <a:pt x="4417" y="591"/>
                  </a:lnTo>
                  <a:cubicBezTo>
                    <a:pt x="4532" y="527"/>
                    <a:pt x="4624" y="363"/>
                    <a:pt x="4624" y="230"/>
                  </a:cubicBezTo>
                  <a:lnTo>
                    <a:pt x="4624" y="149"/>
                  </a:lnTo>
                  <a:cubicBezTo>
                    <a:pt x="4624" y="55"/>
                    <a:pt x="4579" y="1"/>
                    <a:pt x="451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0"/>
            <p:cNvSpPr/>
            <p:nvPr/>
          </p:nvSpPr>
          <p:spPr>
            <a:xfrm>
              <a:off x="5690248" y="2321536"/>
              <a:ext cx="43402" cy="225222"/>
            </a:xfrm>
            <a:custGeom>
              <a:avLst/>
              <a:gdLst/>
              <a:ahLst/>
              <a:cxnLst/>
              <a:rect l="l" t="t" r="r" b="b"/>
              <a:pathLst>
                <a:path w="983" h="5101" extrusionOk="0">
                  <a:moveTo>
                    <a:pt x="0" y="1"/>
                  </a:moveTo>
                  <a:lnTo>
                    <a:pt x="0" y="4537"/>
                  </a:lnTo>
                  <a:lnTo>
                    <a:pt x="983" y="5100"/>
                  </a:lnTo>
                  <a:lnTo>
                    <a:pt x="983" y="572"/>
                  </a:lnTo>
                  <a:lnTo>
                    <a:pt x="0"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0"/>
            <p:cNvSpPr/>
            <p:nvPr/>
          </p:nvSpPr>
          <p:spPr>
            <a:xfrm>
              <a:off x="5690248" y="2321536"/>
              <a:ext cx="43402" cy="225222"/>
            </a:xfrm>
            <a:custGeom>
              <a:avLst/>
              <a:gdLst/>
              <a:ahLst/>
              <a:cxnLst/>
              <a:rect l="l" t="t" r="r" b="b"/>
              <a:pathLst>
                <a:path w="983" h="5101" extrusionOk="0">
                  <a:moveTo>
                    <a:pt x="0" y="1"/>
                  </a:moveTo>
                  <a:lnTo>
                    <a:pt x="0" y="4537"/>
                  </a:lnTo>
                  <a:lnTo>
                    <a:pt x="983" y="5100"/>
                  </a:lnTo>
                  <a:lnTo>
                    <a:pt x="983" y="57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0"/>
            <p:cNvSpPr/>
            <p:nvPr/>
          </p:nvSpPr>
          <p:spPr>
            <a:xfrm>
              <a:off x="7487387" y="3168425"/>
              <a:ext cx="4194" cy="64198"/>
            </a:xfrm>
            <a:custGeom>
              <a:avLst/>
              <a:gdLst/>
              <a:ahLst/>
              <a:cxnLst/>
              <a:rect l="l" t="t" r="r" b="b"/>
              <a:pathLst>
                <a:path w="95" h="1454" extrusionOk="0">
                  <a:moveTo>
                    <a:pt x="0" y="0"/>
                  </a:moveTo>
                  <a:cubicBezTo>
                    <a:pt x="0" y="513"/>
                    <a:pt x="31" y="998"/>
                    <a:pt x="95" y="1454"/>
                  </a:cubicBezTo>
                  <a:cubicBezTo>
                    <a:pt x="34" y="998"/>
                    <a:pt x="0" y="513"/>
                    <a:pt x="0" y="0"/>
                  </a:cubicBez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0"/>
            <p:cNvSpPr/>
            <p:nvPr/>
          </p:nvSpPr>
          <p:spPr>
            <a:xfrm>
              <a:off x="7491537" y="3232579"/>
              <a:ext cx="221" cy="618"/>
            </a:xfrm>
            <a:custGeom>
              <a:avLst/>
              <a:gdLst/>
              <a:ahLst/>
              <a:cxnLst/>
              <a:rect l="l" t="t" r="r" b="b"/>
              <a:pathLst>
                <a:path w="5" h="14" extrusionOk="0">
                  <a:moveTo>
                    <a:pt x="1" y="1"/>
                  </a:moveTo>
                  <a:lnTo>
                    <a:pt x="1" y="1"/>
                  </a:lnTo>
                  <a:cubicBezTo>
                    <a:pt x="4" y="4"/>
                    <a:pt x="4" y="7"/>
                    <a:pt x="4" y="14"/>
                  </a:cubicBezTo>
                  <a:lnTo>
                    <a:pt x="4" y="14"/>
                  </a:lnTo>
                  <a:cubicBezTo>
                    <a:pt x="4" y="7"/>
                    <a:pt x="4" y="4"/>
                    <a:pt x="1" y="1"/>
                  </a:cubicBez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roup 9">
            <a:extLst>
              <a:ext uri="{FF2B5EF4-FFF2-40B4-BE49-F238E27FC236}">
                <a16:creationId xmlns:a16="http://schemas.microsoft.com/office/drawing/2014/main" id="{8E2B01F8-04E9-4DF5-A300-3867CF798FF9}"/>
              </a:ext>
            </a:extLst>
          </p:cNvPr>
          <p:cNvGrpSpPr/>
          <p:nvPr/>
        </p:nvGrpSpPr>
        <p:grpSpPr>
          <a:xfrm>
            <a:off x="1962894" y="631313"/>
            <a:ext cx="5218213" cy="1766488"/>
            <a:chOff x="1767116" y="410699"/>
            <a:chExt cx="5218213" cy="1766488"/>
          </a:xfrm>
        </p:grpSpPr>
        <p:pic>
          <p:nvPicPr>
            <p:cNvPr id="2049" name="Picture 115264997">
              <a:extLst>
                <a:ext uri="{FF2B5EF4-FFF2-40B4-BE49-F238E27FC236}">
                  <a16:creationId xmlns:a16="http://schemas.microsoft.com/office/drawing/2014/main" id="{A727AE31-DA21-48F9-A153-4B7A244829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163"/>
            <a:stretch/>
          </p:blipFill>
          <p:spPr bwMode="auto">
            <a:xfrm>
              <a:off x="3090347" y="410699"/>
              <a:ext cx="2571750" cy="151098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62D42C22-16FC-49F1-9657-0E3BBE321D4B}"/>
                </a:ext>
              </a:extLst>
            </p:cNvPr>
            <p:cNvSpPr>
              <a:spLocks noChangeArrowheads="1"/>
            </p:cNvSpPr>
            <p:nvPr/>
          </p:nvSpPr>
          <p:spPr bwMode="auto">
            <a:xfrm>
              <a:off x="1767116" y="1923271"/>
              <a:ext cx="5218213"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50" b="0" i="1" u="none" strike="noStrike" cap="none" normalizeH="0" baseline="0">
                  <a:ln>
                    <a:noFill/>
                  </a:ln>
                  <a:solidFill>
                    <a:schemeClr val="bg1"/>
                  </a:solidFill>
                  <a:effectLst/>
                  <a:latin typeface="Dosis ExtraLight" panose="020B0604020202020204" charset="0"/>
                  <a:ea typeface="SimSun" panose="02010600030101010101" pitchFamily="2" charset="-122"/>
                  <a:cs typeface="Arial" panose="020B0604020202020204" pitchFamily="34" charset="0"/>
                </a:rPr>
                <a:t>Chi-Square Test Result of Campaign Duration by Project </a:t>
              </a:r>
              <a:r>
                <a:rPr lang="en-US" altLang="en-US" sz="1050" i="1">
                  <a:solidFill>
                    <a:schemeClr val="bg1"/>
                  </a:solidFill>
                  <a:latin typeface="Dosis ExtraLight" panose="020B0604020202020204" charset="0"/>
                  <a:ea typeface="SimSun" panose="02010600030101010101" pitchFamily="2" charset="-122"/>
                  <a:cs typeface="Arial" panose="020B0604020202020204" pitchFamily="34" charset="0"/>
                </a:rPr>
                <a:t>S</a:t>
              </a:r>
              <a:r>
                <a:rPr kumimoji="0" lang="en-US" altLang="en-US" sz="1050" b="0" i="1" u="none" strike="noStrike" cap="none" normalizeH="0" baseline="0">
                  <a:ln>
                    <a:noFill/>
                  </a:ln>
                  <a:solidFill>
                    <a:schemeClr val="bg1"/>
                  </a:solidFill>
                  <a:effectLst/>
                  <a:latin typeface="Dosis ExtraLight" panose="020B0604020202020204" charset="0"/>
                  <a:ea typeface="SimSun" panose="02010600030101010101" pitchFamily="2" charset="-122"/>
                  <a:cs typeface="Arial" panose="020B0604020202020204" pitchFamily="34" charset="0"/>
                </a:rPr>
                <a:t>uccess State</a:t>
              </a:r>
              <a:endParaRPr kumimoji="0" lang="en-US" altLang="en-US" sz="2000" b="0" i="0" u="none" strike="noStrike" cap="none" normalizeH="0" baseline="0">
                <a:ln>
                  <a:noFill/>
                </a:ln>
                <a:solidFill>
                  <a:schemeClr val="bg1"/>
                </a:solidFill>
                <a:effectLst/>
                <a:latin typeface="Dosis ExtraLight" panose="020B0604020202020204" charset="0"/>
              </a:endParaRPr>
            </a:p>
          </p:txBody>
        </p:sp>
      </p:grpSp>
      <p:sp>
        <p:nvSpPr>
          <p:cNvPr id="6" name="Rectangle 7">
            <a:extLst>
              <a:ext uri="{FF2B5EF4-FFF2-40B4-BE49-F238E27FC236}">
                <a16:creationId xmlns:a16="http://schemas.microsoft.com/office/drawing/2014/main" id="{F238E015-A9EE-41BD-9155-D366AE4EAD36}"/>
              </a:ext>
            </a:extLst>
          </p:cNvPr>
          <p:cNvSpPr>
            <a:spLocks noChangeArrowheads="1"/>
          </p:cNvSpPr>
          <p:nvPr/>
        </p:nvSpPr>
        <p:spPr bwMode="auto">
          <a:xfrm>
            <a:off x="-1926008" y="397045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G"/>
          </a:p>
        </p:txBody>
      </p:sp>
      <p:grpSp>
        <p:nvGrpSpPr>
          <p:cNvPr id="9" name="Group 8">
            <a:extLst>
              <a:ext uri="{FF2B5EF4-FFF2-40B4-BE49-F238E27FC236}">
                <a16:creationId xmlns:a16="http://schemas.microsoft.com/office/drawing/2014/main" id="{ABC3BC96-807E-4B83-9DB1-CAA1F993553C}"/>
              </a:ext>
            </a:extLst>
          </p:cNvPr>
          <p:cNvGrpSpPr/>
          <p:nvPr/>
        </p:nvGrpSpPr>
        <p:grpSpPr>
          <a:xfrm>
            <a:off x="447678" y="2893507"/>
            <a:ext cx="8248645" cy="1960793"/>
            <a:chOff x="-1160256" y="2757949"/>
            <a:chExt cx="8248645" cy="1960793"/>
          </a:xfrm>
        </p:grpSpPr>
        <p:pic>
          <p:nvPicPr>
            <p:cNvPr id="2053" name="Picture 761077105">
              <a:extLst>
                <a:ext uri="{FF2B5EF4-FFF2-40B4-BE49-F238E27FC236}">
                  <a16:creationId xmlns:a16="http://schemas.microsoft.com/office/drawing/2014/main" id="{F7E24C4A-06CE-4C6A-915F-7FBAFA9F69A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2330" r="64681" b="-632"/>
            <a:stretch/>
          </p:blipFill>
          <p:spPr bwMode="auto">
            <a:xfrm>
              <a:off x="1606755" y="2757949"/>
              <a:ext cx="2714622" cy="44560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50978216">
              <a:extLst>
                <a:ext uri="{FF2B5EF4-FFF2-40B4-BE49-F238E27FC236}">
                  <a16:creationId xmlns:a16="http://schemas.microsoft.com/office/drawing/2014/main" id="{455617C0-1BC4-4C4E-8597-35A5D7CB48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0256" y="3196618"/>
              <a:ext cx="8248645" cy="127076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8">
              <a:extLst>
                <a:ext uri="{FF2B5EF4-FFF2-40B4-BE49-F238E27FC236}">
                  <a16:creationId xmlns:a16="http://schemas.microsoft.com/office/drawing/2014/main" id="{E170069E-6432-4EB0-9522-9B697648C47B}"/>
                </a:ext>
              </a:extLst>
            </p:cNvPr>
            <p:cNvSpPr>
              <a:spLocks noChangeArrowheads="1"/>
            </p:cNvSpPr>
            <p:nvPr/>
          </p:nvSpPr>
          <p:spPr bwMode="auto">
            <a:xfrm>
              <a:off x="137812" y="4464826"/>
              <a:ext cx="5652509"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buClrTx/>
                <a:buFontTx/>
                <a:buNone/>
              </a:pPr>
              <a:r>
                <a:rPr lang="en-US" altLang="en-US" sz="1050" i="1" bmk="_Hlk68565482">
                  <a:solidFill>
                    <a:schemeClr val="bg1"/>
                  </a:solidFill>
                  <a:latin typeface="Dosis ExtraLight" panose="020B0604020202020204" charset="0"/>
                  <a:ea typeface="SimSun" panose="02010600030101010101" pitchFamily="2" charset="-122"/>
                  <a:cs typeface="Arial" panose="020B0604020202020204" pitchFamily="34" charset="0"/>
                </a:rPr>
                <a:t>Chi-Square Test Result of Main Category by Country of Origin for Staff Picked Projects</a:t>
              </a:r>
              <a:r>
                <a:rPr lang="en-US" altLang="en-US" sz="1050" i="1">
                  <a:solidFill>
                    <a:schemeClr val="bg1"/>
                  </a:solidFill>
                  <a:latin typeface="Dosis ExtraLight" panose="020B0604020202020204" charset="0"/>
                  <a:ea typeface="SimSun" panose="02010600030101010101" pitchFamily="2" charset="-122"/>
                  <a:cs typeface="Arial" panose="020B0604020202020204" pitchFamily="34" charset="0"/>
                </a:rPr>
                <a:t> </a:t>
              </a:r>
            </a:p>
          </p:txBody>
        </p:sp>
      </p:grpSp>
      <p:sp>
        <p:nvSpPr>
          <p:cNvPr id="826" name="Google Shape;826;p30"/>
          <p:cNvSpPr txBox="1">
            <a:spLocks noGrp="1"/>
          </p:cNvSpPr>
          <p:nvPr>
            <p:ph type="title"/>
          </p:nvPr>
        </p:nvSpPr>
        <p:spPr>
          <a:xfrm>
            <a:off x="6601672" y="1395557"/>
            <a:ext cx="2385576" cy="2340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SG" sz="4000"/>
              <a:t>Statistical </a:t>
            </a:r>
            <a:br>
              <a:rPr lang="en-SG" sz="4000"/>
            </a:br>
            <a:r>
              <a:rPr lang="en-SG" sz="4000"/>
              <a:t>tests</a:t>
            </a:r>
            <a:br>
              <a:rPr lang="en-SG" sz="4000"/>
            </a:br>
            <a:r>
              <a:rPr lang="en-SG" sz="1800">
                <a:solidFill>
                  <a:schemeClr val="accent5">
                    <a:lumMod val="50000"/>
                  </a:schemeClr>
                </a:solidFill>
              </a:rPr>
              <a:t>Chi-Square Test</a:t>
            </a:r>
            <a:br>
              <a:rPr lang="en-SG" sz="1800">
                <a:solidFill>
                  <a:schemeClr val="accent5">
                    <a:lumMod val="50000"/>
                  </a:schemeClr>
                </a:solidFill>
              </a:rPr>
            </a:br>
            <a:r>
              <a:rPr lang="en-SG" sz="1800">
                <a:solidFill>
                  <a:schemeClr val="accent5">
                    <a:lumMod val="50000"/>
                  </a:schemeClr>
                </a:solidFill>
              </a:rPr>
              <a:t>of Association</a:t>
            </a:r>
            <a:r>
              <a:rPr lang="en-SG" sz="1800"/>
              <a:t> </a:t>
            </a:r>
            <a:endParaRPr lang="en-SG" sz="4000"/>
          </a:p>
        </p:txBody>
      </p:sp>
      <p:sp>
        <p:nvSpPr>
          <p:cNvPr id="11" name="Rectangle 10">
            <a:extLst>
              <a:ext uri="{FF2B5EF4-FFF2-40B4-BE49-F238E27FC236}">
                <a16:creationId xmlns:a16="http://schemas.microsoft.com/office/drawing/2014/main" id="{D4EB4280-030A-441F-8A40-259F9A183727}"/>
              </a:ext>
            </a:extLst>
          </p:cNvPr>
          <p:cNvSpPr/>
          <p:nvPr/>
        </p:nvSpPr>
        <p:spPr>
          <a:xfrm>
            <a:off x="4638674" y="3145092"/>
            <a:ext cx="900000" cy="180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9" name="Rectangle 158">
            <a:extLst>
              <a:ext uri="{FF2B5EF4-FFF2-40B4-BE49-F238E27FC236}">
                <a16:creationId xmlns:a16="http://schemas.microsoft.com/office/drawing/2014/main" id="{B6245D6D-383A-47F8-BDF0-FBDF70731AB1}"/>
              </a:ext>
            </a:extLst>
          </p:cNvPr>
          <p:cNvSpPr/>
          <p:nvPr/>
        </p:nvSpPr>
        <p:spPr>
          <a:xfrm>
            <a:off x="4694789" y="1525562"/>
            <a:ext cx="900000" cy="180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0" name="Rectangle 159">
            <a:extLst>
              <a:ext uri="{FF2B5EF4-FFF2-40B4-BE49-F238E27FC236}">
                <a16:creationId xmlns:a16="http://schemas.microsoft.com/office/drawing/2014/main" id="{D47316C2-6131-40EC-B244-7B4534140869}"/>
              </a:ext>
            </a:extLst>
          </p:cNvPr>
          <p:cNvSpPr/>
          <p:nvPr/>
        </p:nvSpPr>
        <p:spPr>
          <a:xfrm>
            <a:off x="3305508" y="1938392"/>
            <a:ext cx="828000" cy="108000"/>
          </a:xfrm>
          <a:prstGeom prst="rect">
            <a:avLst/>
          </a:prstGeom>
          <a:noFill/>
          <a:ln w="95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1" name="Rectangle 160">
            <a:extLst>
              <a:ext uri="{FF2B5EF4-FFF2-40B4-BE49-F238E27FC236}">
                <a16:creationId xmlns:a16="http://schemas.microsoft.com/office/drawing/2014/main" id="{35A64475-2D76-45CA-8C4E-631A067CC50C}"/>
              </a:ext>
            </a:extLst>
          </p:cNvPr>
          <p:cNvSpPr/>
          <p:nvPr/>
        </p:nvSpPr>
        <p:spPr>
          <a:xfrm>
            <a:off x="454953" y="4449483"/>
            <a:ext cx="1008000" cy="72000"/>
          </a:xfrm>
          <a:prstGeom prst="rect">
            <a:avLst/>
          </a:prstGeom>
          <a:noFill/>
          <a:ln w="95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2" name="Rectangle 161">
            <a:extLst>
              <a:ext uri="{FF2B5EF4-FFF2-40B4-BE49-F238E27FC236}">
                <a16:creationId xmlns:a16="http://schemas.microsoft.com/office/drawing/2014/main" id="{3433C7E5-7368-4224-BCA0-8640F988BA38}"/>
              </a:ext>
            </a:extLst>
          </p:cNvPr>
          <p:cNvSpPr/>
          <p:nvPr/>
        </p:nvSpPr>
        <p:spPr>
          <a:xfrm>
            <a:off x="454953" y="3933477"/>
            <a:ext cx="1008000" cy="72000"/>
          </a:xfrm>
          <a:prstGeom prst="rect">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4" name="Rectangle 163">
            <a:extLst>
              <a:ext uri="{FF2B5EF4-FFF2-40B4-BE49-F238E27FC236}">
                <a16:creationId xmlns:a16="http://schemas.microsoft.com/office/drawing/2014/main" id="{370B1D7A-7B9F-4E9C-B3E3-424C82F51741}"/>
              </a:ext>
            </a:extLst>
          </p:cNvPr>
          <p:cNvSpPr/>
          <p:nvPr/>
        </p:nvSpPr>
        <p:spPr>
          <a:xfrm>
            <a:off x="4788914" y="3933477"/>
            <a:ext cx="900000" cy="72000"/>
          </a:xfrm>
          <a:prstGeom prst="rect">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5" name="Rectangle 164">
            <a:extLst>
              <a:ext uri="{FF2B5EF4-FFF2-40B4-BE49-F238E27FC236}">
                <a16:creationId xmlns:a16="http://schemas.microsoft.com/office/drawing/2014/main" id="{E8B8649A-836D-4489-953C-339AAA0B13B3}"/>
              </a:ext>
            </a:extLst>
          </p:cNvPr>
          <p:cNvSpPr/>
          <p:nvPr/>
        </p:nvSpPr>
        <p:spPr>
          <a:xfrm>
            <a:off x="4788914" y="3408285"/>
            <a:ext cx="900000" cy="90000"/>
          </a:xfrm>
          <a:prstGeom prst="rect">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6" name="Rectangle 165">
            <a:extLst>
              <a:ext uri="{FF2B5EF4-FFF2-40B4-BE49-F238E27FC236}">
                <a16:creationId xmlns:a16="http://schemas.microsoft.com/office/drawing/2014/main" id="{744D3C39-3F2B-4E8C-BE7F-20D77436A27A}"/>
              </a:ext>
            </a:extLst>
          </p:cNvPr>
          <p:cNvSpPr/>
          <p:nvPr/>
        </p:nvSpPr>
        <p:spPr>
          <a:xfrm>
            <a:off x="3345122" y="4449483"/>
            <a:ext cx="936000" cy="72000"/>
          </a:xfrm>
          <a:prstGeom prst="rect">
            <a:avLst/>
          </a:prstGeom>
          <a:noFill/>
          <a:ln w="95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7" name="Rectangle 166">
            <a:extLst>
              <a:ext uri="{FF2B5EF4-FFF2-40B4-BE49-F238E27FC236}">
                <a16:creationId xmlns:a16="http://schemas.microsoft.com/office/drawing/2014/main" id="{0ECCE54F-C7AC-4C95-98A4-E35E6579E6E4}"/>
              </a:ext>
            </a:extLst>
          </p:cNvPr>
          <p:cNvSpPr/>
          <p:nvPr/>
        </p:nvSpPr>
        <p:spPr>
          <a:xfrm>
            <a:off x="3345122" y="3420009"/>
            <a:ext cx="936000" cy="72000"/>
          </a:xfrm>
          <a:prstGeom prst="rect">
            <a:avLst/>
          </a:prstGeom>
          <a:noFill/>
          <a:ln w="95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8" name="Rectangle 167">
            <a:extLst>
              <a:ext uri="{FF2B5EF4-FFF2-40B4-BE49-F238E27FC236}">
                <a16:creationId xmlns:a16="http://schemas.microsoft.com/office/drawing/2014/main" id="{53DC67F7-C2BF-4BC8-9ACA-64E70EE2E6F5}"/>
              </a:ext>
            </a:extLst>
          </p:cNvPr>
          <p:cNvSpPr/>
          <p:nvPr/>
        </p:nvSpPr>
        <p:spPr>
          <a:xfrm>
            <a:off x="4788914" y="4449483"/>
            <a:ext cx="432000" cy="72000"/>
          </a:xfrm>
          <a:prstGeom prst="rect">
            <a:avLst/>
          </a:prstGeom>
          <a:noFill/>
          <a:ln w="95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9" name="Rectangle 168">
            <a:extLst>
              <a:ext uri="{FF2B5EF4-FFF2-40B4-BE49-F238E27FC236}">
                <a16:creationId xmlns:a16="http://schemas.microsoft.com/office/drawing/2014/main" id="{3C785811-1528-4FB8-8491-277A57BF0667}"/>
              </a:ext>
            </a:extLst>
          </p:cNvPr>
          <p:cNvSpPr/>
          <p:nvPr/>
        </p:nvSpPr>
        <p:spPr>
          <a:xfrm>
            <a:off x="4788914" y="3420009"/>
            <a:ext cx="432000" cy="72000"/>
          </a:xfrm>
          <a:prstGeom prst="rect">
            <a:avLst/>
          </a:prstGeom>
          <a:noFill/>
          <a:ln w="95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mc:Choice xmlns:a14="http://schemas.microsoft.com/office/drawing/2010/main" Requires="a14">
          <p:sp>
            <p:nvSpPr>
              <p:cNvPr id="170" name="Google Shape;826;p30">
                <a:extLst>
                  <a:ext uri="{FF2B5EF4-FFF2-40B4-BE49-F238E27FC236}">
                    <a16:creationId xmlns:a16="http://schemas.microsoft.com/office/drawing/2014/main" id="{17014CE7-55A5-43FA-BC4E-02E787431924}"/>
                  </a:ext>
                </a:extLst>
              </p:cNvPr>
              <p:cNvSpPr txBox="1">
                <a:spLocks/>
              </p:cNvSpPr>
              <p:nvPr/>
            </p:nvSpPr>
            <p:spPr>
              <a:xfrm>
                <a:off x="1890000" y="2452489"/>
                <a:ext cx="5364000" cy="41549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RPr/>
                </a:defPPr>
                <a:lvl1pPr marL="0" indent="0" algn="ctr" defTabSz="914400" eaLnBrk="0" fontAlgn="base" latinLnBrk="0" hangingPunct="0">
                  <a:spcBef>
                    <a:spcPct val="0"/>
                  </a:spcBef>
                  <a:spcAft>
                    <a:spcPct val="0"/>
                  </a:spcAft>
                  <a:buClrTx/>
                  <a:buSzTx/>
                  <a:buFontTx/>
                  <a:buNone/>
                  <a:tabLst/>
                  <a:defRPr kumimoji="0" sz="1050" b="1" normalizeH="0" baseline="0">
                    <a:ln>
                      <a:noFill/>
                    </a:ln>
                    <a:solidFill>
                      <a:schemeClr val="bg1"/>
                    </a:solidFill>
                    <a:effectLst/>
                    <a:latin typeface="Dosis ExtraLight" panose="020B0604020202020204" charset="0"/>
                    <a:ea typeface="SimSun" panose="02010600030101010101" pitchFamily="2" charset="-122"/>
                    <a:cs typeface="Arial" panose="020B0604020202020204" pitchFamily="34" charset="0"/>
                  </a:defRPr>
                </a:lvl1pPr>
                <a:lvl2pPr algn="r">
                  <a:buClr>
                    <a:srgbClr val="62BCBE"/>
                  </a:buClr>
                  <a:buSzPts val="6000"/>
                  <a:buFont typeface="Josefin Sans"/>
                  <a:buNone/>
                  <a:defRPr sz="6000" b="1">
                    <a:solidFill>
                      <a:srgbClr val="62BCBE"/>
                    </a:solidFill>
                    <a:latin typeface="Josefin Sans"/>
                    <a:ea typeface="Josefin Sans"/>
                    <a:cs typeface="Josefin Sans"/>
                  </a:defRPr>
                </a:lvl2pPr>
                <a:lvl3pPr algn="r">
                  <a:buClr>
                    <a:srgbClr val="62BCBE"/>
                  </a:buClr>
                  <a:buSzPts val="6000"/>
                  <a:buFont typeface="Josefin Sans"/>
                  <a:buNone/>
                  <a:defRPr sz="6000" b="1">
                    <a:solidFill>
                      <a:srgbClr val="62BCBE"/>
                    </a:solidFill>
                    <a:latin typeface="Josefin Sans"/>
                    <a:ea typeface="Josefin Sans"/>
                    <a:cs typeface="Josefin Sans"/>
                  </a:defRPr>
                </a:lvl3pPr>
                <a:lvl4pPr algn="r">
                  <a:buClr>
                    <a:srgbClr val="62BCBE"/>
                  </a:buClr>
                  <a:buSzPts val="6000"/>
                  <a:buFont typeface="Josefin Sans"/>
                  <a:buNone/>
                  <a:defRPr sz="6000" b="1">
                    <a:solidFill>
                      <a:srgbClr val="62BCBE"/>
                    </a:solidFill>
                    <a:latin typeface="Josefin Sans"/>
                    <a:ea typeface="Josefin Sans"/>
                    <a:cs typeface="Josefin Sans"/>
                  </a:defRPr>
                </a:lvl4pPr>
                <a:lvl5pPr algn="r">
                  <a:buClr>
                    <a:srgbClr val="62BCBE"/>
                  </a:buClr>
                  <a:buSzPts val="6000"/>
                  <a:buFont typeface="Josefin Sans"/>
                  <a:buNone/>
                  <a:defRPr sz="6000" b="1">
                    <a:solidFill>
                      <a:srgbClr val="62BCBE"/>
                    </a:solidFill>
                    <a:latin typeface="Josefin Sans"/>
                    <a:ea typeface="Josefin Sans"/>
                    <a:cs typeface="Josefin Sans"/>
                  </a:defRPr>
                </a:lvl5pPr>
                <a:lvl6pPr algn="r">
                  <a:buClr>
                    <a:srgbClr val="62BCBE"/>
                  </a:buClr>
                  <a:buSzPts val="6000"/>
                  <a:buFont typeface="Josefin Sans"/>
                  <a:buNone/>
                  <a:defRPr sz="6000" b="1">
                    <a:solidFill>
                      <a:srgbClr val="62BCBE"/>
                    </a:solidFill>
                    <a:latin typeface="Josefin Sans"/>
                    <a:ea typeface="Josefin Sans"/>
                    <a:cs typeface="Josefin Sans"/>
                  </a:defRPr>
                </a:lvl6pPr>
                <a:lvl7pPr algn="r">
                  <a:buClr>
                    <a:srgbClr val="62BCBE"/>
                  </a:buClr>
                  <a:buSzPts val="6000"/>
                  <a:buFont typeface="Josefin Sans"/>
                  <a:buNone/>
                  <a:defRPr sz="6000" b="1">
                    <a:solidFill>
                      <a:srgbClr val="62BCBE"/>
                    </a:solidFill>
                    <a:latin typeface="Josefin Sans"/>
                    <a:ea typeface="Josefin Sans"/>
                    <a:cs typeface="Josefin Sans"/>
                  </a:defRPr>
                </a:lvl7pPr>
                <a:lvl8pPr algn="r">
                  <a:buClr>
                    <a:srgbClr val="62BCBE"/>
                  </a:buClr>
                  <a:buSzPts val="6000"/>
                  <a:buFont typeface="Josefin Sans"/>
                  <a:buNone/>
                  <a:defRPr sz="6000" b="1">
                    <a:solidFill>
                      <a:srgbClr val="62BCBE"/>
                    </a:solidFill>
                    <a:latin typeface="Josefin Sans"/>
                    <a:ea typeface="Josefin Sans"/>
                    <a:cs typeface="Josefin Sans"/>
                  </a:defRPr>
                </a:lvl8pPr>
                <a:lvl9pPr algn="r">
                  <a:buClr>
                    <a:srgbClr val="62BCBE"/>
                  </a:buClr>
                  <a:buSzPts val="6000"/>
                  <a:buFont typeface="Josefin Sans"/>
                  <a:buNone/>
                  <a:defRPr sz="6000" b="1">
                    <a:solidFill>
                      <a:srgbClr val="62BCBE"/>
                    </a:solidFill>
                    <a:latin typeface="Josefin Sans"/>
                    <a:ea typeface="Josefin Sans"/>
                    <a:cs typeface="Josefin Sans"/>
                  </a:defRPr>
                </a:lvl9pPr>
              </a:lstStyle>
              <a:p>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𝐇</m:t>
                        </m:r>
                      </m:e>
                      <m:sub>
                        <m:r>
                          <a:rPr lang="en-US">
                            <a:latin typeface="Cambria Math" panose="02040503050406030204" pitchFamily="18" charset="0"/>
                          </a:rPr>
                          <m:t>𝟎</m:t>
                        </m:r>
                      </m:sub>
                    </m:sSub>
                  </m:oMath>
                </a14:m>
                <a:r>
                  <a:rPr lang="en-US"/>
                  <a:t>:  No association exists between Main Category and Country of Origin for Staff Picked Projects</a:t>
                </a:r>
              </a:p>
              <a:p>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𝐇</m:t>
                        </m:r>
                      </m:e>
                      <m:sub>
                        <m:r>
                          <a:rPr lang="en-US">
                            <a:latin typeface="Cambria Math" panose="02040503050406030204" pitchFamily="18" charset="0"/>
                          </a:rPr>
                          <m:t>𝟏</m:t>
                        </m:r>
                      </m:sub>
                    </m:sSub>
                  </m:oMath>
                </a14:m>
                <a:r>
                  <a:rPr lang="en-US"/>
                  <a:t>:  Association exists between Main Category and Country of Origin for Staff Picked Projects</a:t>
                </a:r>
              </a:p>
            </p:txBody>
          </p:sp>
        </mc:Choice>
        <mc:Fallback>
          <p:sp>
            <p:nvSpPr>
              <p:cNvPr id="170" name="Google Shape;826;p30">
                <a:extLst>
                  <a:ext uri="{FF2B5EF4-FFF2-40B4-BE49-F238E27FC236}">
                    <a16:creationId xmlns:a16="http://schemas.microsoft.com/office/drawing/2014/main" id="{17014CE7-55A5-43FA-BC4E-02E787431924}"/>
                  </a:ext>
                </a:extLst>
              </p:cNvPr>
              <p:cNvSpPr txBox="1">
                <a:spLocks noRot="1" noChangeAspect="1" noMove="1" noResize="1" noEditPoints="1" noAdjustHandles="1" noChangeArrowheads="1" noChangeShapeType="1" noTextEdit="1"/>
              </p:cNvSpPr>
              <p:nvPr/>
            </p:nvSpPr>
            <p:spPr>
              <a:xfrm>
                <a:off x="1890000" y="2452489"/>
                <a:ext cx="5364000" cy="415498"/>
              </a:xfrm>
              <a:prstGeom prst="rect">
                <a:avLst/>
              </a:prstGeom>
              <a:blipFill>
                <a:blip r:embed="rId6"/>
                <a:stretch>
                  <a:fillRect b="-1029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1" name="Google Shape;826;p30">
                <a:extLst>
                  <a:ext uri="{FF2B5EF4-FFF2-40B4-BE49-F238E27FC236}">
                    <a16:creationId xmlns:a16="http://schemas.microsoft.com/office/drawing/2014/main" id="{B79C4B0E-A6C5-48B0-A345-327BCD18C663}"/>
                  </a:ext>
                </a:extLst>
              </p:cNvPr>
              <p:cNvSpPr txBox="1">
                <a:spLocks/>
              </p:cNvSpPr>
              <p:nvPr/>
            </p:nvSpPr>
            <p:spPr>
              <a:xfrm>
                <a:off x="1890000" y="231750"/>
                <a:ext cx="5364000" cy="41549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0" indent="0" algn="ctr" defTabSz="914400" eaLnBrk="0" fontAlgn="base" latinLnBrk="0" hangingPunct="0">
                  <a:spcBef>
                    <a:spcPct val="0"/>
                  </a:spcBef>
                  <a:spcAft>
                    <a:spcPct val="0"/>
                  </a:spcAft>
                  <a:buClrTx/>
                  <a:buSzTx/>
                  <a:buFontTx/>
                  <a:buNone/>
                  <a:tabLst/>
                  <a:defRPr kumimoji="0" sz="1050" i="1" normalizeH="0" baseline="0">
                    <a:ln>
                      <a:noFill/>
                    </a:ln>
                    <a:solidFill>
                      <a:schemeClr val="bg1"/>
                    </a:solidFill>
                    <a:effectLst/>
                    <a:latin typeface="Dosis ExtraLight" panose="020B0604020202020204" charset="0"/>
                    <a:ea typeface="SimSun" panose="02010600030101010101" pitchFamily="2" charset="-122"/>
                    <a:cs typeface="Arial" panose="020B0604020202020204" pitchFamily="34" charset="0"/>
                  </a:defRPr>
                </a:lvl1pPr>
                <a:lvl2pPr marR="0" lvl="1" algn="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2pPr>
                <a:lvl3pPr marR="0" lvl="2" algn="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3pPr>
                <a:lvl4pPr marR="0" lvl="3" algn="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4pPr>
                <a:lvl5pPr marR="0" lvl="4" algn="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5pPr>
                <a:lvl6pPr marR="0" lvl="5" algn="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6pPr>
                <a:lvl7pPr marR="0" lvl="6" algn="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7pPr>
                <a:lvl8pPr marR="0" lvl="7" algn="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8pPr>
                <a:lvl9pPr marR="0" lvl="8" algn="r" rtl="0">
                  <a:lnSpc>
                    <a:spcPct val="100000"/>
                  </a:lnSpc>
                  <a:spcBef>
                    <a:spcPts val="0"/>
                  </a:spcBef>
                  <a:spcAft>
                    <a:spcPts val="0"/>
                  </a:spcAft>
                  <a:buClr>
                    <a:srgbClr val="62BCBE"/>
                  </a:buClr>
                  <a:buSzPts val="6000"/>
                  <a:buFont typeface="Josefin Sans"/>
                  <a:buNone/>
                  <a:defRPr sz="6000" b="1" i="0" u="none" strike="noStrike" cap="none">
                    <a:solidFill>
                      <a:srgbClr val="62BCBE"/>
                    </a:solidFill>
                    <a:latin typeface="Josefin Sans"/>
                    <a:ea typeface="Josefin Sans"/>
                    <a:cs typeface="Josefin Sans"/>
                    <a:sym typeface="Josefin Sans"/>
                  </a:defRPr>
                </a:lvl9pPr>
              </a:lstStyle>
              <a:p>
                <a14:m>
                  <m:oMath xmlns:m="http://schemas.openxmlformats.org/officeDocument/2006/math">
                    <m:sSub>
                      <m:sSubPr>
                        <m:ctrlPr>
                          <a:rPr lang="en-US" b="1" i="1" smtClean="0">
                            <a:solidFill>
                              <a:schemeClr val="bg1"/>
                            </a:solidFill>
                            <a:latin typeface="Cambria Math" panose="02040503050406030204" pitchFamily="18" charset="0"/>
                          </a:rPr>
                        </m:ctrlPr>
                      </m:sSubPr>
                      <m:e>
                        <m:r>
                          <a:rPr lang="en-US" b="1" i="0">
                            <a:solidFill>
                              <a:schemeClr val="bg1"/>
                            </a:solidFill>
                            <a:latin typeface="Cambria Math" panose="02040503050406030204" pitchFamily="18" charset="0"/>
                          </a:rPr>
                          <m:t>𝐇</m:t>
                        </m:r>
                      </m:e>
                      <m:sub>
                        <m:r>
                          <a:rPr lang="en-US" b="1" i="0">
                            <a:solidFill>
                              <a:schemeClr val="bg1"/>
                            </a:solidFill>
                            <a:latin typeface="Cambria Math" panose="02040503050406030204" pitchFamily="18" charset="0"/>
                          </a:rPr>
                          <m:t>𝟎</m:t>
                        </m:r>
                      </m:sub>
                    </m:sSub>
                  </m:oMath>
                </a14:m>
                <a:r>
                  <a:rPr lang="en-US" b="1" i="0">
                    <a:solidFill>
                      <a:schemeClr val="bg1"/>
                    </a:solidFill>
                  </a:rPr>
                  <a:t>:  No association exists between Campaign Duration by Project Success State</a:t>
                </a:r>
              </a:p>
              <a:p>
                <a14:m>
                  <m:oMath xmlns:m="http://schemas.openxmlformats.org/officeDocument/2006/math">
                    <m:sSub>
                      <m:sSubPr>
                        <m:ctrlPr>
                          <a:rPr lang="en-US" b="1" i="1">
                            <a:solidFill>
                              <a:schemeClr val="bg1"/>
                            </a:solidFill>
                            <a:latin typeface="Cambria Math" panose="02040503050406030204" pitchFamily="18" charset="0"/>
                          </a:rPr>
                        </m:ctrlPr>
                      </m:sSubPr>
                      <m:e>
                        <m:r>
                          <a:rPr lang="en-US" b="1" i="0">
                            <a:solidFill>
                              <a:schemeClr val="bg1"/>
                            </a:solidFill>
                            <a:latin typeface="Cambria Math" panose="02040503050406030204" pitchFamily="18" charset="0"/>
                          </a:rPr>
                          <m:t>𝐇</m:t>
                        </m:r>
                      </m:e>
                      <m:sub>
                        <m:r>
                          <a:rPr lang="en-US" b="1" i="0">
                            <a:solidFill>
                              <a:schemeClr val="bg1"/>
                            </a:solidFill>
                            <a:latin typeface="Cambria Math" panose="02040503050406030204" pitchFamily="18" charset="0"/>
                          </a:rPr>
                          <m:t>𝟏</m:t>
                        </m:r>
                      </m:sub>
                    </m:sSub>
                  </m:oMath>
                </a14:m>
                <a:r>
                  <a:rPr lang="en-US" b="1" i="0">
                    <a:solidFill>
                      <a:schemeClr val="bg1"/>
                    </a:solidFill>
                  </a:rPr>
                  <a:t>:  Association exists between Campaign Duration by Project Success State</a:t>
                </a:r>
              </a:p>
            </p:txBody>
          </p:sp>
        </mc:Choice>
        <mc:Fallback>
          <p:sp>
            <p:nvSpPr>
              <p:cNvPr id="171" name="Google Shape;826;p30">
                <a:extLst>
                  <a:ext uri="{FF2B5EF4-FFF2-40B4-BE49-F238E27FC236}">
                    <a16:creationId xmlns:a16="http://schemas.microsoft.com/office/drawing/2014/main" id="{B79C4B0E-A6C5-48B0-A345-327BCD18C663}"/>
                  </a:ext>
                </a:extLst>
              </p:cNvPr>
              <p:cNvSpPr txBox="1">
                <a:spLocks noRot="1" noChangeAspect="1" noMove="1" noResize="1" noEditPoints="1" noAdjustHandles="1" noChangeArrowheads="1" noChangeShapeType="1" noTextEdit="1"/>
              </p:cNvSpPr>
              <p:nvPr/>
            </p:nvSpPr>
            <p:spPr>
              <a:xfrm>
                <a:off x="1890000" y="231750"/>
                <a:ext cx="5364000" cy="415498"/>
              </a:xfrm>
              <a:prstGeom prst="rect">
                <a:avLst/>
              </a:prstGeom>
              <a:blipFill>
                <a:blip r:embed="rId7"/>
                <a:stretch>
                  <a:fillRect b="-882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22128256-B949-4EB0-B8D0-AF37B6D52E9A}"/>
              </a:ext>
            </a:extLst>
          </p:cNvPr>
          <p:cNvCxnSpPr>
            <a:cxnSpLocks/>
          </p:cNvCxnSpPr>
          <p:nvPr/>
        </p:nvCxnSpPr>
        <p:spPr>
          <a:xfrm flipV="1">
            <a:off x="162000" y="2452489"/>
            <a:ext cx="7588277" cy="0"/>
          </a:xfrm>
          <a:prstGeom prst="line">
            <a:avLst/>
          </a:prstGeom>
        </p:spPr>
        <p:style>
          <a:lnRef idx="1">
            <a:schemeClr val="accent5"/>
          </a:lnRef>
          <a:fillRef idx="0">
            <a:schemeClr val="accent5"/>
          </a:fillRef>
          <a:effectRef idx="0">
            <a:schemeClr val="accent5"/>
          </a:effectRef>
          <a:fontRef idx="minor">
            <a:schemeClr val="tx1"/>
          </a:fontRef>
        </p:style>
      </p:cxnSp>
      <p:sp>
        <p:nvSpPr>
          <p:cNvPr id="144" name="TextBox 143">
            <a:extLst>
              <a:ext uri="{FF2B5EF4-FFF2-40B4-BE49-F238E27FC236}">
                <a16:creationId xmlns:a16="http://schemas.microsoft.com/office/drawing/2014/main" id="{588F45D0-25C6-4433-850D-2CBCB897BCA8}"/>
              </a:ext>
            </a:extLst>
          </p:cNvPr>
          <p:cNvSpPr txBox="1"/>
          <p:nvPr/>
        </p:nvSpPr>
        <p:spPr>
          <a:xfrm>
            <a:off x="8056114" y="4783500"/>
            <a:ext cx="1087886" cy="360000"/>
          </a:xfrm>
          <a:prstGeom prst="rect">
            <a:avLst/>
          </a:prstGeom>
          <a:noFill/>
        </p:spPr>
        <p:txBody>
          <a:bodyPr wrap="square" rtlCol="0">
            <a:spAutoFit/>
          </a:bodyPr>
          <a:lstStyle/>
          <a:p>
            <a:pPr algn="ctr"/>
            <a:fld id="{F05A2962-F2E2-4E8A-9BD8-E9D3095F89AA}" type="slidenum">
              <a:rPr lang="en-SG" sz="1000" smtClean="0"/>
              <a:pPr algn="ctr"/>
              <a:t>16</a:t>
            </a:fld>
            <a:endParaRPr lang="en-SG" sz="1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59"/>
        <p:cNvGrpSpPr/>
        <p:nvPr/>
      </p:nvGrpSpPr>
      <p:grpSpPr>
        <a:xfrm>
          <a:off x="0" y="0"/>
          <a:ext cx="0" cy="0"/>
          <a:chOff x="0" y="0"/>
          <a:chExt cx="0" cy="0"/>
        </a:xfrm>
      </p:grpSpPr>
      <p:sp>
        <p:nvSpPr>
          <p:cNvPr id="600" name="Google Shape;600;p28"/>
          <p:cNvSpPr txBox="1">
            <a:spLocks noGrp="1"/>
          </p:cNvSpPr>
          <p:nvPr>
            <p:ph type="title"/>
          </p:nvPr>
        </p:nvSpPr>
        <p:spPr>
          <a:xfrm flipH="1">
            <a:off x="6937496" y="1333004"/>
            <a:ext cx="2206504" cy="896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4000"/>
              <a:t>WHY PER </a:t>
            </a:r>
            <a:br>
              <a:rPr lang="en" sz="4000"/>
            </a:br>
            <a:r>
              <a:rPr lang="en" sz="4000"/>
              <a:t>CATEGORY?</a:t>
            </a:r>
            <a:endParaRPr sz="4000"/>
          </a:p>
        </p:txBody>
      </p:sp>
      <p:sp>
        <p:nvSpPr>
          <p:cNvPr id="52" name="Rectangle 51">
            <a:extLst>
              <a:ext uri="{FF2B5EF4-FFF2-40B4-BE49-F238E27FC236}">
                <a16:creationId xmlns:a16="http://schemas.microsoft.com/office/drawing/2014/main" id="{CC8BB15E-4F16-4EA0-8FF6-19249F60927B}"/>
              </a:ext>
            </a:extLst>
          </p:cNvPr>
          <p:cNvSpPr/>
          <p:nvPr/>
        </p:nvSpPr>
        <p:spPr>
          <a:xfrm>
            <a:off x="450850" y="216195"/>
            <a:ext cx="6544906" cy="4747973"/>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SG"/>
          </a:p>
        </p:txBody>
      </p:sp>
      <p:sp>
        <p:nvSpPr>
          <p:cNvPr id="65" name="Google Shape;5157;p37">
            <a:extLst>
              <a:ext uri="{FF2B5EF4-FFF2-40B4-BE49-F238E27FC236}">
                <a16:creationId xmlns:a16="http://schemas.microsoft.com/office/drawing/2014/main" id="{B26D631B-16D1-4096-8AF0-03BE46D79DD6}"/>
              </a:ext>
            </a:extLst>
          </p:cNvPr>
          <p:cNvSpPr txBox="1">
            <a:spLocks/>
          </p:cNvSpPr>
          <p:nvPr/>
        </p:nvSpPr>
        <p:spPr>
          <a:xfrm>
            <a:off x="1760431" y="497617"/>
            <a:ext cx="2006933" cy="33317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400">
                <a:solidFill>
                  <a:schemeClr val="accent5">
                    <a:lumMod val="50000"/>
                  </a:schemeClr>
                </a:solidFill>
                <a:latin typeface="Staatliches" panose="020B0604020202020204" charset="0"/>
              </a:rPr>
              <a:t>TECH ONLY</a:t>
            </a:r>
          </a:p>
        </p:txBody>
      </p:sp>
      <p:grpSp>
        <p:nvGrpSpPr>
          <p:cNvPr id="11" name="Group 10">
            <a:extLst>
              <a:ext uri="{FF2B5EF4-FFF2-40B4-BE49-F238E27FC236}">
                <a16:creationId xmlns:a16="http://schemas.microsoft.com/office/drawing/2014/main" id="{A8792AED-EF7B-420E-8005-C4273DE8829B}"/>
              </a:ext>
            </a:extLst>
          </p:cNvPr>
          <p:cNvGrpSpPr/>
          <p:nvPr/>
        </p:nvGrpSpPr>
        <p:grpSpPr>
          <a:xfrm>
            <a:off x="4317062" y="480352"/>
            <a:ext cx="2533623" cy="4182795"/>
            <a:chOff x="4310487" y="669998"/>
            <a:chExt cx="2533623" cy="4182795"/>
          </a:xfrm>
        </p:grpSpPr>
        <p:pic>
          <p:nvPicPr>
            <p:cNvPr id="8" name="Picture 7" descr="Table&#10;&#10;Description automatically generated">
              <a:extLst>
                <a:ext uri="{FF2B5EF4-FFF2-40B4-BE49-F238E27FC236}">
                  <a16:creationId xmlns:a16="http://schemas.microsoft.com/office/drawing/2014/main" id="{732EFA95-FBD9-41FA-9DAD-79322F0954FB}"/>
                </a:ext>
              </a:extLst>
            </p:cNvPr>
            <p:cNvPicPr>
              <a:picLocks noChangeAspect="1"/>
            </p:cNvPicPr>
            <p:nvPr/>
          </p:nvPicPr>
          <p:blipFill>
            <a:blip r:embed="rId3"/>
            <a:stretch>
              <a:fillRect/>
            </a:stretch>
          </p:blipFill>
          <p:spPr>
            <a:xfrm>
              <a:off x="4421791" y="935171"/>
              <a:ext cx="2422319" cy="3917622"/>
            </a:xfrm>
            <a:prstGeom prst="rect">
              <a:avLst/>
            </a:prstGeom>
            <a:effectLst>
              <a:outerShdw blurRad="50800" dist="38100" dir="2700000" algn="tl" rotWithShape="0">
                <a:prstClr val="black">
                  <a:alpha val="40000"/>
                </a:prstClr>
              </a:outerShdw>
            </a:effectLst>
          </p:spPr>
        </p:pic>
        <p:sp>
          <p:nvSpPr>
            <p:cNvPr id="61" name="Rectangle 60">
              <a:extLst>
                <a:ext uri="{FF2B5EF4-FFF2-40B4-BE49-F238E27FC236}">
                  <a16:creationId xmlns:a16="http://schemas.microsoft.com/office/drawing/2014/main" id="{B2873500-060D-4CC1-BD26-98513EFD3433}"/>
                </a:ext>
              </a:extLst>
            </p:cNvPr>
            <p:cNvSpPr/>
            <p:nvPr/>
          </p:nvSpPr>
          <p:spPr>
            <a:xfrm>
              <a:off x="4515177" y="1153943"/>
              <a:ext cx="695617" cy="9491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3" name="Rectangle 62">
              <a:extLst>
                <a:ext uri="{FF2B5EF4-FFF2-40B4-BE49-F238E27FC236}">
                  <a16:creationId xmlns:a16="http://schemas.microsoft.com/office/drawing/2014/main" id="{5AD8E669-4E71-4356-BA8A-45EA249FE80A}"/>
                </a:ext>
              </a:extLst>
            </p:cNvPr>
            <p:cNvSpPr/>
            <p:nvPr/>
          </p:nvSpPr>
          <p:spPr>
            <a:xfrm>
              <a:off x="4421791" y="4658393"/>
              <a:ext cx="776279" cy="9491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6" name="Google Shape;5157;p37">
              <a:extLst>
                <a:ext uri="{FF2B5EF4-FFF2-40B4-BE49-F238E27FC236}">
                  <a16:creationId xmlns:a16="http://schemas.microsoft.com/office/drawing/2014/main" id="{B5BA8BAB-BCBF-4996-96E0-EDB2CBDF3625}"/>
                </a:ext>
              </a:extLst>
            </p:cNvPr>
            <p:cNvSpPr txBox="1">
              <a:spLocks/>
            </p:cNvSpPr>
            <p:nvPr/>
          </p:nvSpPr>
          <p:spPr>
            <a:xfrm>
              <a:off x="4310487" y="669998"/>
              <a:ext cx="2006933" cy="333174"/>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SG" sz="2400">
                  <a:solidFill>
                    <a:schemeClr val="accent5">
                      <a:lumMod val="50000"/>
                    </a:schemeClr>
                  </a:solidFill>
                  <a:latin typeface="Staatliches" panose="020B0604020202020204" charset="0"/>
                </a:rPr>
                <a:t>ALL ONLY</a:t>
              </a:r>
            </a:p>
          </p:txBody>
        </p:sp>
      </p:grpSp>
      <p:sp>
        <p:nvSpPr>
          <p:cNvPr id="9" name="TextBox 8">
            <a:extLst>
              <a:ext uri="{FF2B5EF4-FFF2-40B4-BE49-F238E27FC236}">
                <a16:creationId xmlns:a16="http://schemas.microsoft.com/office/drawing/2014/main" id="{1B7334D0-737B-434E-AFA5-777BAE8799DA}"/>
              </a:ext>
            </a:extLst>
          </p:cNvPr>
          <p:cNvSpPr txBox="1"/>
          <p:nvPr/>
        </p:nvSpPr>
        <p:spPr>
          <a:xfrm>
            <a:off x="1533311" y="4270520"/>
            <a:ext cx="3046685" cy="615553"/>
          </a:xfrm>
          <a:prstGeom prst="rect">
            <a:avLst/>
          </a:prstGeom>
          <a:noFill/>
        </p:spPr>
        <p:txBody>
          <a:bodyPr wrap="square" rtlCol="0">
            <a:spAutoFit/>
          </a:bodyPr>
          <a:lstStyle/>
          <a:p>
            <a:r>
              <a:rPr lang="en-US" sz="1700" b="1">
                <a:latin typeface="Dosis ExtraLight" panose="020B0604020202020204" charset="0"/>
              </a:rPr>
              <a:t>Lower</a:t>
            </a:r>
            <a:r>
              <a:rPr lang="en-US" sz="1700">
                <a:latin typeface="Dosis ExtraLight" panose="020B0604020202020204" charset="0"/>
              </a:rPr>
              <a:t> AIC Value (6715.4 vs 74024)</a:t>
            </a:r>
          </a:p>
          <a:p>
            <a:r>
              <a:rPr lang="en-US" sz="1700" b="1">
                <a:latin typeface="Dosis ExtraLight" panose="020B0604020202020204" charset="0"/>
              </a:rPr>
              <a:t>Better</a:t>
            </a:r>
            <a:r>
              <a:rPr lang="en-US" sz="1700">
                <a:latin typeface="Dosis ExtraLight" panose="020B0604020202020204" charset="0"/>
              </a:rPr>
              <a:t> model fit</a:t>
            </a:r>
            <a:endParaRPr lang="en-SG" sz="1700">
              <a:latin typeface="Dosis ExtraLight" panose="020B0604020202020204" charset="0"/>
            </a:endParaRPr>
          </a:p>
        </p:txBody>
      </p:sp>
      <p:grpSp>
        <p:nvGrpSpPr>
          <p:cNvPr id="2" name="Group 1">
            <a:extLst>
              <a:ext uri="{FF2B5EF4-FFF2-40B4-BE49-F238E27FC236}">
                <a16:creationId xmlns:a16="http://schemas.microsoft.com/office/drawing/2014/main" id="{B87AF38C-C753-48E6-BAC5-BE0A045784EC}"/>
              </a:ext>
            </a:extLst>
          </p:cNvPr>
          <p:cNvGrpSpPr/>
          <p:nvPr/>
        </p:nvGrpSpPr>
        <p:grpSpPr>
          <a:xfrm>
            <a:off x="131734" y="2589057"/>
            <a:ext cx="2345974" cy="2329301"/>
            <a:chOff x="1202634" y="1958016"/>
            <a:chExt cx="2345974" cy="2329301"/>
          </a:xfrm>
        </p:grpSpPr>
        <p:sp>
          <p:nvSpPr>
            <p:cNvPr id="560" name="Google Shape;560;p28"/>
            <p:cNvSpPr/>
            <p:nvPr/>
          </p:nvSpPr>
          <p:spPr>
            <a:xfrm rot="-1288312">
              <a:off x="2116115" y="4000870"/>
              <a:ext cx="583235" cy="286447"/>
            </a:xfrm>
            <a:custGeom>
              <a:avLst/>
              <a:gdLst/>
              <a:ahLst/>
              <a:cxnLst/>
              <a:rect l="l" t="t" r="r" b="b"/>
              <a:pathLst>
                <a:path w="109482" h="54763" extrusionOk="0">
                  <a:moveTo>
                    <a:pt x="54738" y="1"/>
                  </a:moveTo>
                  <a:cubicBezTo>
                    <a:pt x="41976" y="1"/>
                    <a:pt x="29213" y="2674"/>
                    <a:pt x="19475" y="8019"/>
                  </a:cubicBezTo>
                  <a:cubicBezTo>
                    <a:pt x="1" y="18715"/>
                    <a:pt x="1" y="36051"/>
                    <a:pt x="19475" y="46743"/>
                  </a:cubicBezTo>
                  <a:cubicBezTo>
                    <a:pt x="29214" y="52089"/>
                    <a:pt x="41978" y="54762"/>
                    <a:pt x="54741" y="54762"/>
                  </a:cubicBezTo>
                  <a:cubicBezTo>
                    <a:pt x="67504" y="54762"/>
                    <a:pt x="80267" y="52089"/>
                    <a:pt x="90004" y="46743"/>
                  </a:cubicBezTo>
                  <a:cubicBezTo>
                    <a:pt x="109481" y="36051"/>
                    <a:pt x="109481" y="18715"/>
                    <a:pt x="90004" y="8023"/>
                  </a:cubicBezTo>
                  <a:cubicBezTo>
                    <a:pt x="80266" y="2675"/>
                    <a:pt x="67502" y="1"/>
                    <a:pt x="5473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8"/>
            <p:cNvSpPr/>
            <p:nvPr/>
          </p:nvSpPr>
          <p:spPr>
            <a:xfrm>
              <a:off x="1795814" y="3458532"/>
              <a:ext cx="1086960" cy="624423"/>
            </a:xfrm>
            <a:custGeom>
              <a:avLst/>
              <a:gdLst/>
              <a:ahLst/>
              <a:cxnLst/>
              <a:rect l="l" t="t" r="r" b="b"/>
              <a:pathLst>
                <a:path w="25434" h="14611" extrusionOk="0">
                  <a:moveTo>
                    <a:pt x="22128" y="1"/>
                  </a:moveTo>
                  <a:cubicBezTo>
                    <a:pt x="21958" y="1"/>
                    <a:pt x="21789" y="37"/>
                    <a:pt x="21659" y="110"/>
                  </a:cubicBezTo>
                  <a:lnTo>
                    <a:pt x="258" y="12469"/>
                  </a:lnTo>
                  <a:cubicBezTo>
                    <a:pt x="0" y="12618"/>
                    <a:pt x="0" y="12859"/>
                    <a:pt x="258" y="13009"/>
                  </a:cubicBezTo>
                  <a:lnTo>
                    <a:pt x="2835" y="14498"/>
                  </a:lnTo>
                  <a:cubicBezTo>
                    <a:pt x="2964" y="14573"/>
                    <a:pt x="3134" y="14610"/>
                    <a:pt x="3304" y="14610"/>
                  </a:cubicBezTo>
                  <a:cubicBezTo>
                    <a:pt x="3474" y="14610"/>
                    <a:pt x="3644" y="14573"/>
                    <a:pt x="3774" y="14498"/>
                  </a:cubicBezTo>
                  <a:lnTo>
                    <a:pt x="25175" y="2139"/>
                  </a:lnTo>
                  <a:cubicBezTo>
                    <a:pt x="25433" y="1990"/>
                    <a:pt x="25433" y="1749"/>
                    <a:pt x="25175" y="1599"/>
                  </a:cubicBezTo>
                  <a:lnTo>
                    <a:pt x="22598" y="110"/>
                  </a:lnTo>
                  <a:cubicBezTo>
                    <a:pt x="22467" y="37"/>
                    <a:pt x="22297" y="1"/>
                    <a:pt x="2212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8"/>
            <p:cNvSpPr/>
            <p:nvPr/>
          </p:nvSpPr>
          <p:spPr>
            <a:xfrm>
              <a:off x="1838669" y="2010751"/>
              <a:ext cx="1002855" cy="2012803"/>
            </a:xfrm>
            <a:custGeom>
              <a:avLst/>
              <a:gdLst/>
              <a:ahLst/>
              <a:cxnLst/>
              <a:rect l="l" t="t" r="r" b="b"/>
              <a:pathLst>
                <a:path w="23466" h="47098" extrusionOk="0">
                  <a:moveTo>
                    <a:pt x="21265" y="0"/>
                  </a:moveTo>
                  <a:cubicBezTo>
                    <a:pt x="21095" y="0"/>
                    <a:pt x="20926" y="37"/>
                    <a:pt x="20797" y="112"/>
                  </a:cubicBezTo>
                  <a:lnTo>
                    <a:pt x="470" y="11849"/>
                  </a:lnTo>
                  <a:cubicBezTo>
                    <a:pt x="211" y="11998"/>
                    <a:pt x="0" y="12362"/>
                    <a:pt x="0" y="12661"/>
                  </a:cubicBezTo>
                  <a:lnTo>
                    <a:pt x="0" y="45446"/>
                  </a:lnTo>
                  <a:cubicBezTo>
                    <a:pt x="0" y="45744"/>
                    <a:pt x="211" y="46108"/>
                    <a:pt x="470" y="46258"/>
                  </a:cubicBezTo>
                  <a:lnTo>
                    <a:pt x="1731" y="46985"/>
                  </a:lnTo>
                  <a:cubicBezTo>
                    <a:pt x="1860" y="47060"/>
                    <a:pt x="2030" y="47098"/>
                    <a:pt x="2200" y="47098"/>
                  </a:cubicBezTo>
                  <a:cubicBezTo>
                    <a:pt x="2370" y="47098"/>
                    <a:pt x="2540" y="47060"/>
                    <a:pt x="2669" y="46985"/>
                  </a:cubicBezTo>
                  <a:lnTo>
                    <a:pt x="22996" y="35249"/>
                  </a:lnTo>
                  <a:cubicBezTo>
                    <a:pt x="23255" y="35100"/>
                    <a:pt x="23466" y="34736"/>
                    <a:pt x="23466" y="34437"/>
                  </a:cubicBezTo>
                  <a:lnTo>
                    <a:pt x="23466" y="1653"/>
                  </a:lnTo>
                  <a:cubicBezTo>
                    <a:pt x="23466" y="1353"/>
                    <a:pt x="23255" y="989"/>
                    <a:pt x="22996" y="840"/>
                  </a:cubicBezTo>
                  <a:lnTo>
                    <a:pt x="21736" y="112"/>
                  </a:lnTo>
                  <a:cubicBezTo>
                    <a:pt x="21605" y="37"/>
                    <a:pt x="21435" y="0"/>
                    <a:pt x="212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8"/>
            <p:cNvSpPr/>
            <p:nvPr/>
          </p:nvSpPr>
          <p:spPr>
            <a:xfrm>
              <a:off x="2900265" y="2649863"/>
              <a:ext cx="256120" cy="333259"/>
            </a:xfrm>
            <a:custGeom>
              <a:avLst/>
              <a:gdLst/>
              <a:ahLst/>
              <a:cxnLst/>
              <a:rect l="l" t="t" r="r" b="b"/>
              <a:pathLst>
                <a:path w="5993" h="7798" extrusionOk="0">
                  <a:moveTo>
                    <a:pt x="5785" y="1"/>
                  </a:moveTo>
                  <a:cubicBezTo>
                    <a:pt x="5734" y="1"/>
                    <a:pt x="5678" y="18"/>
                    <a:pt x="5618" y="52"/>
                  </a:cubicBezTo>
                  <a:lnTo>
                    <a:pt x="1675" y="2330"/>
                  </a:lnTo>
                  <a:cubicBezTo>
                    <a:pt x="1467" y="2449"/>
                    <a:pt x="1301" y="2741"/>
                    <a:pt x="1301" y="2979"/>
                  </a:cubicBezTo>
                  <a:lnTo>
                    <a:pt x="1301" y="4601"/>
                  </a:lnTo>
                  <a:lnTo>
                    <a:pt x="148" y="5791"/>
                  </a:lnTo>
                  <a:cubicBezTo>
                    <a:pt x="1" y="5947"/>
                    <a:pt x="34" y="6057"/>
                    <a:pt x="214" y="6057"/>
                  </a:cubicBezTo>
                  <a:cubicBezTo>
                    <a:pt x="233" y="6057"/>
                    <a:pt x="254" y="6055"/>
                    <a:pt x="277" y="6053"/>
                  </a:cubicBezTo>
                  <a:lnTo>
                    <a:pt x="1301" y="5934"/>
                  </a:lnTo>
                  <a:lnTo>
                    <a:pt x="1301" y="7528"/>
                  </a:lnTo>
                  <a:cubicBezTo>
                    <a:pt x="1301" y="7699"/>
                    <a:pt x="1385" y="7797"/>
                    <a:pt x="1507" y="7797"/>
                  </a:cubicBezTo>
                  <a:cubicBezTo>
                    <a:pt x="1557" y="7797"/>
                    <a:pt x="1614" y="7781"/>
                    <a:pt x="1675" y="7746"/>
                  </a:cubicBezTo>
                  <a:lnTo>
                    <a:pt x="5618" y="5468"/>
                  </a:lnTo>
                  <a:cubicBezTo>
                    <a:pt x="5822" y="5349"/>
                    <a:pt x="5993" y="5060"/>
                    <a:pt x="5993" y="4818"/>
                  </a:cubicBezTo>
                  <a:lnTo>
                    <a:pt x="5993" y="269"/>
                  </a:lnTo>
                  <a:cubicBezTo>
                    <a:pt x="5993" y="98"/>
                    <a:pt x="5907" y="1"/>
                    <a:pt x="578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8"/>
            <p:cNvSpPr/>
            <p:nvPr/>
          </p:nvSpPr>
          <p:spPr>
            <a:xfrm>
              <a:off x="3024113" y="2728283"/>
              <a:ext cx="68763" cy="176374"/>
            </a:xfrm>
            <a:custGeom>
              <a:avLst/>
              <a:gdLst/>
              <a:ahLst/>
              <a:cxnLst/>
              <a:rect l="l" t="t" r="r" b="b"/>
              <a:pathLst>
                <a:path w="1609" h="4127" extrusionOk="0">
                  <a:moveTo>
                    <a:pt x="881" y="1"/>
                  </a:moveTo>
                  <a:cubicBezTo>
                    <a:pt x="854" y="1"/>
                    <a:pt x="822" y="10"/>
                    <a:pt x="790" y="29"/>
                  </a:cubicBezTo>
                  <a:cubicBezTo>
                    <a:pt x="677" y="94"/>
                    <a:pt x="589" y="250"/>
                    <a:pt x="589" y="375"/>
                  </a:cubicBezTo>
                  <a:lnTo>
                    <a:pt x="589" y="604"/>
                  </a:lnTo>
                  <a:cubicBezTo>
                    <a:pt x="242" y="882"/>
                    <a:pt x="27" y="1314"/>
                    <a:pt x="27" y="1855"/>
                  </a:cubicBezTo>
                  <a:cubicBezTo>
                    <a:pt x="27" y="2365"/>
                    <a:pt x="214" y="2479"/>
                    <a:pt x="438" y="2479"/>
                  </a:cubicBezTo>
                  <a:cubicBezTo>
                    <a:pt x="478" y="2479"/>
                    <a:pt x="519" y="2476"/>
                    <a:pt x="561" y="2470"/>
                  </a:cubicBezTo>
                  <a:cubicBezTo>
                    <a:pt x="686" y="2452"/>
                    <a:pt x="805" y="2415"/>
                    <a:pt x="894" y="2415"/>
                  </a:cubicBezTo>
                  <a:cubicBezTo>
                    <a:pt x="989" y="2415"/>
                    <a:pt x="1051" y="2457"/>
                    <a:pt x="1051" y="2610"/>
                  </a:cubicBezTo>
                  <a:cubicBezTo>
                    <a:pt x="1051" y="2790"/>
                    <a:pt x="959" y="2925"/>
                    <a:pt x="826" y="3000"/>
                  </a:cubicBezTo>
                  <a:cubicBezTo>
                    <a:pt x="776" y="3029"/>
                    <a:pt x="734" y="3041"/>
                    <a:pt x="698" y="3041"/>
                  </a:cubicBezTo>
                  <a:cubicBezTo>
                    <a:pt x="660" y="3041"/>
                    <a:pt x="630" y="3028"/>
                    <a:pt x="606" y="3007"/>
                  </a:cubicBezTo>
                  <a:cubicBezTo>
                    <a:pt x="559" y="2965"/>
                    <a:pt x="509" y="2939"/>
                    <a:pt x="455" y="2939"/>
                  </a:cubicBezTo>
                  <a:cubicBezTo>
                    <a:pt x="396" y="2939"/>
                    <a:pt x="332" y="2970"/>
                    <a:pt x="259" y="3044"/>
                  </a:cubicBezTo>
                  <a:cubicBezTo>
                    <a:pt x="116" y="3184"/>
                    <a:pt x="1" y="3487"/>
                    <a:pt x="126" y="3656"/>
                  </a:cubicBezTo>
                  <a:cubicBezTo>
                    <a:pt x="202" y="3757"/>
                    <a:pt x="300" y="3797"/>
                    <a:pt x="408" y="3797"/>
                  </a:cubicBezTo>
                  <a:cubicBezTo>
                    <a:pt x="476" y="3797"/>
                    <a:pt x="547" y="3781"/>
                    <a:pt x="619" y="3755"/>
                  </a:cubicBezTo>
                  <a:lnTo>
                    <a:pt x="619" y="3986"/>
                  </a:lnTo>
                  <a:cubicBezTo>
                    <a:pt x="619" y="4075"/>
                    <a:pt x="665" y="4127"/>
                    <a:pt x="730" y="4127"/>
                  </a:cubicBezTo>
                  <a:cubicBezTo>
                    <a:pt x="757" y="4127"/>
                    <a:pt x="788" y="4118"/>
                    <a:pt x="820" y="4099"/>
                  </a:cubicBezTo>
                  <a:cubicBezTo>
                    <a:pt x="932" y="4034"/>
                    <a:pt x="1020" y="3881"/>
                    <a:pt x="1020" y="3755"/>
                  </a:cubicBezTo>
                  <a:lnTo>
                    <a:pt x="1020" y="3524"/>
                  </a:lnTo>
                  <a:cubicBezTo>
                    <a:pt x="1371" y="3242"/>
                    <a:pt x="1609" y="2787"/>
                    <a:pt x="1609" y="2236"/>
                  </a:cubicBezTo>
                  <a:cubicBezTo>
                    <a:pt x="1609" y="1734"/>
                    <a:pt x="1414" y="1630"/>
                    <a:pt x="1197" y="1630"/>
                  </a:cubicBezTo>
                  <a:cubicBezTo>
                    <a:pt x="1117" y="1630"/>
                    <a:pt x="1034" y="1644"/>
                    <a:pt x="956" y="1657"/>
                  </a:cubicBezTo>
                  <a:cubicBezTo>
                    <a:pt x="855" y="1676"/>
                    <a:pt x="774" y="1692"/>
                    <a:pt x="712" y="1692"/>
                  </a:cubicBezTo>
                  <a:cubicBezTo>
                    <a:pt x="608" y="1692"/>
                    <a:pt x="558" y="1648"/>
                    <a:pt x="558" y="1505"/>
                  </a:cubicBezTo>
                  <a:cubicBezTo>
                    <a:pt x="558" y="1368"/>
                    <a:pt x="619" y="1216"/>
                    <a:pt x="790" y="1117"/>
                  </a:cubicBezTo>
                  <a:cubicBezTo>
                    <a:pt x="845" y="1086"/>
                    <a:pt x="895" y="1071"/>
                    <a:pt x="936" y="1071"/>
                  </a:cubicBezTo>
                  <a:cubicBezTo>
                    <a:pt x="958" y="1071"/>
                    <a:pt x="977" y="1075"/>
                    <a:pt x="994" y="1083"/>
                  </a:cubicBezTo>
                  <a:cubicBezTo>
                    <a:pt x="1042" y="1107"/>
                    <a:pt x="1090" y="1125"/>
                    <a:pt x="1139" y="1125"/>
                  </a:cubicBezTo>
                  <a:cubicBezTo>
                    <a:pt x="1200" y="1125"/>
                    <a:pt x="1265" y="1098"/>
                    <a:pt x="1340" y="1025"/>
                  </a:cubicBezTo>
                  <a:cubicBezTo>
                    <a:pt x="1476" y="890"/>
                    <a:pt x="1575" y="587"/>
                    <a:pt x="1425" y="437"/>
                  </a:cubicBezTo>
                  <a:cubicBezTo>
                    <a:pt x="1359" y="371"/>
                    <a:pt x="1278" y="338"/>
                    <a:pt x="1182" y="338"/>
                  </a:cubicBezTo>
                  <a:cubicBezTo>
                    <a:pt x="1125" y="338"/>
                    <a:pt x="1062" y="349"/>
                    <a:pt x="994" y="372"/>
                  </a:cubicBezTo>
                  <a:lnTo>
                    <a:pt x="994" y="141"/>
                  </a:lnTo>
                  <a:cubicBezTo>
                    <a:pt x="994" y="53"/>
                    <a:pt x="948" y="1"/>
                    <a:pt x="8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8"/>
            <p:cNvSpPr/>
            <p:nvPr/>
          </p:nvSpPr>
          <p:spPr>
            <a:xfrm>
              <a:off x="2900350" y="1958016"/>
              <a:ext cx="256034" cy="333216"/>
            </a:xfrm>
            <a:custGeom>
              <a:avLst/>
              <a:gdLst/>
              <a:ahLst/>
              <a:cxnLst/>
              <a:rect l="l" t="t" r="r" b="b"/>
              <a:pathLst>
                <a:path w="5991" h="7797" extrusionOk="0">
                  <a:moveTo>
                    <a:pt x="5781" y="1"/>
                  </a:moveTo>
                  <a:cubicBezTo>
                    <a:pt x="5731" y="1"/>
                    <a:pt x="5675" y="17"/>
                    <a:pt x="5616" y="51"/>
                  </a:cubicBezTo>
                  <a:lnTo>
                    <a:pt x="1673" y="2329"/>
                  </a:lnTo>
                  <a:cubicBezTo>
                    <a:pt x="1465" y="2448"/>
                    <a:pt x="1299" y="2741"/>
                    <a:pt x="1299" y="2978"/>
                  </a:cubicBezTo>
                  <a:lnTo>
                    <a:pt x="1299" y="4600"/>
                  </a:lnTo>
                  <a:lnTo>
                    <a:pt x="146" y="5793"/>
                  </a:lnTo>
                  <a:cubicBezTo>
                    <a:pt x="0" y="5945"/>
                    <a:pt x="31" y="6057"/>
                    <a:pt x="206" y="6057"/>
                  </a:cubicBezTo>
                  <a:cubicBezTo>
                    <a:pt x="227" y="6057"/>
                    <a:pt x="250" y="6055"/>
                    <a:pt x="275" y="6052"/>
                  </a:cubicBezTo>
                  <a:lnTo>
                    <a:pt x="1299" y="5933"/>
                  </a:lnTo>
                  <a:lnTo>
                    <a:pt x="1299" y="7531"/>
                  </a:lnTo>
                  <a:cubicBezTo>
                    <a:pt x="1299" y="7699"/>
                    <a:pt x="1382" y="7796"/>
                    <a:pt x="1505" y="7796"/>
                  </a:cubicBezTo>
                  <a:cubicBezTo>
                    <a:pt x="1555" y="7796"/>
                    <a:pt x="1612" y="7780"/>
                    <a:pt x="1673" y="7745"/>
                  </a:cubicBezTo>
                  <a:lnTo>
                    <a:pt x="5616" y="5467"/>
                  </a:lnTo>
                  <a:cubicBezTo>
                    <a:pt x="5820" y="5348"/>
                    <a:pt x="5991" y="5059"/>
                    <a:pt x="5991" y="4818"/>
                  </a:cubicBezTo>
                  <a:lnTo>
                    <a:pt x="5991" y="269"/>
                  </a:lnTo>
                  <a:cubicBezTo>
                    <a:pt x="5991" y="99"/>
                    <a:pt x="5904" y="1"/>
                    <a:pt x="578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8"/>
            <p:cNvSpPr/>
            <p:nvPr/>
          </p:nvSpPr>
          <p:spPr>
            <a:xfrm>
              <a:off x="3012489" y="2036435"/>
              <a:ext cx="98123" cy="165775"/>
            </a:xfrm>
            <a:custGeom>
              <a:avLst/>
              <a:gdLst/>
              <a:ahLst/>
              <a:cxnLst/>
              <a:rect l="l" t="t" r="r" b="b"/>
              <a:pathLst>
                <a:path w="2296" h="3879" extrusionOk="0">
                  <a:moveTo>
                    <a:pt x="2112" y="311"/>
                  </a:moveTo>
                  <a:lnTo>
                    <a:pt x="2112" y="1208"/>
                  </a:lnTo>
                  <a:cubicBezTo>
                    <a:pt x="2112" y="1752"/>
                    <a:pt x="1748" y="2897"/>
                    <a:pt x="1153" y="3570"/>
                  </a:cubicBezTo>
                  <a:lnTo>
                    <a:pt x="1150" y="351"/>
                  </a:lnTo>
                  <a:lnTo>
                    <a:pt x="2112" y="311"/>
                  </a:lnTo>
                  <a:close/>
                  <a:moveTo>
                    <a:pt x="2295" y="1"/>
                  </a:moveTo>
                  <a:lnTo>
                    <a:pt x="1150" y="52"/>
                  </a:lnTo>
                  <a:lnTo>
                    <a:pt x="1" y="1327"/>
                  </a:lnTo>
                  <a:lnTo>
                    <a:pt x="1" y="2428"/>
                  </a:lnTo>
                  <a:cubicBezTo>
                    <a:pt x="1" y="3036"/>
                    <a:pt x="376" y="3879"/>
                    <a:pt x="1058" y="3879"/>
                  </a:cubicBezTo>
                  <a:cubicBezTo>
                    <a:pt x="1078" y="3879"/>
                    <a:pt x="1098" y="3878"/>
                    <a:pt x="1119" y="3876"/>
                  </a:cubicBezTo>
                  <a:lnTo>
                    <a:pt x="1150" y="3873"/>
                  </a:lnTo>
                  <a:lnTo>
                    <a:pt x="1177" y="3843"/>
                  </a:lnTo>
                  <a:cubicBezTo>
                    <a:pt x="1898" y="3065"/>
                    <a:pt x="2295" y="1728"/>
                    <a:pt x="2295" y="1102"/>
                  </a:cubicBezTo>
                  <a:lnTo>
                    <a:pt x="229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8"/>
            <p:cNvSpPr/>
            <p:nvPr/>
          </p:nvSpPr>
          <p:spPr>
            <a:xfrm>
              <a:off x="2900308" y="2303961"/>
              <a:ext cx="256077" cy="333174"/>
            </a:xfrm>
            <a:custGeom>
              <a:avLst/>
              <a:gdLst/>
              <a:ahLst/>
              <a:cxnLst/>
              <a:rect l="l" t="t" r="r" b="b"/>
              <a:pathLst>
                <a:path w="5992" h="7796" extrusionOk="0">
                  <a:moveTo>
                    <a:pt x="5783" y="0"/>
                  </a:moveTo>
                  <a:cubicBezTo>
                    <a:pt x="5733" y="0"/>
                    <a:pt x="5677" y="17"/>
                    <a:pt x="5617" y="51"/>
                  </a:cubicBezTo>
                  <a:lnTo>
                    <a:pt x="1674" y="2329"/>
                  </a:lnTo>
                  <a:cubicBezTo>
                    <a:pt x="1466" y="2448"/>
                    <a:pt x="1300" y="2741"/>
                    <a:pt x="1300" y="2978"/>
                  </a:cubicBezTo>
                  <a:lnTo>
                    <a:pt x="1300" y="4600"/>
                  </a:lnTo>
                  <a:lnTo>
                    <a:pt x="147" y="5790"/>
                  </a:lnTo>
                  <a:cubicBezTo>
                    <a:pt x="1" y="5945"/>
                    <a:pt x="32" y="6056"/>
                    <a:pt x="208" y="6056"/>
                  </a:cubicBezTo>
                  <a:cubicBezTo>
                    <a:pt x="229" y="6056"/>
                    <a:pt x="251" y="6055"/>
                    <a:pt x="276" y="6052"/>
                  </a:cubicBezTo>
                  <a:lnTo>
                    <a:pt x="1300" y="5933"/>
                  </a:lnTo>
                  <a:lnTo>
                    <a:pt x="1300" y="7527"/>
                  </a:lnTo>
                  <a:cubicBezTo>
                    <a:pt x="1300" y="7698"/>
                    <a:pt x="1384" y="7796"/>
                    <a:pt x="1506" y="7796"/>
                  </a:cubicBezTo>
                  <a:cubicBezTo>
                    <a:pt x="1556" y="7796"/>
                    <a:pt x="1613" y="7780"/>
                    <a:pt x="1674" y="7745"/>
                  </a:cubicBezTo>
                  <a:lnTo>
                    <a:pt x="5617" y="5467"/>
                  </a:lnTo>
                  <a:cubicBezTo>
                    <a:pt x="5821" y="5348"/>
                    <a:pt x="5992" y="5059"/>
                    <a:pt x="5992" y="4817"/>
                  </a:cubicBezTo>
                  <a:lnTo>
                    <a:pt x="5992" y="268"/>
                  </a:lnTo>
                  <a:cubicBezTo>
                    <a:pt x="5992" y="98"/>
                    <a:pt x="5906" y="0"/>
                    <a:pt x="578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8"/>
            <p:cNvSpPr/>
            <p:nvPr/>
          </p:nvSpPr>
          <p:spPr>
            <a:xfrm>
              <a:off x="3019155" y="2433022"/>
              <a:ext cx="84746" cy="136800"/>
            </a:xfrm>
            <a:custGeom>
              <a:avLst/>
              <a:gdLst/>
              <a:ahLst/>
              <a:cxnLst/>
              <a:rect l="l" t="t" r="r" b="b"/>
              <a:pathLst>
                <a:path w="1983" h="3201" extrusionOk="0">
                  <a:moveTo>
                    <a:pt x="1086" y="881"/>
                  </a:moveTo>
                  <a:cubicBezTo>
                    <a:pt x="1179" y="881"/>
                    <a:pt x="1245" y="981"/>
                    <a:pt x="1245" y="1144"/>
                  </a:cubicBezTo>
                  <a:cubicBezTo>
                    <a:pt x="1245" y="1284"/>
                    <a:pt x="1198" y="1434"/>
                    <a:pt x="1123" y="1543"/>
                  </a:cubicBezTo>
                  <a:lnTo>
                    <a:pt x="1303" y="1924"/>
                  </a:lnTo>
                  <a:lnTo>
                    <a:pt x="698" y="2274"/>
                  </a:lnTo>
                  <a:lnTo>
                    <a:pt x="878" y="1685"/>
                  </a:lnTo>
                  <a:cubicBezTo>
                    <a:pt x="755" y="1648"/>
                    <a:pt x="702" y="1423"/>
                    <a:pt x="820" y="1111"/>
                  </a:cubicBezTo>
                  <a:cubicBezTo>
                    <a:pt x="912" y="950"/>
                    <a:pt x="1009" y="881"/>
                    <a:pt x="1086" y="881"/>
                  </a:cubicBezTo>
                  <a:close/>
                  <a:moveTo>
                    <a:pt x="1858" y="1"/>
                  </a:moveTo>
                  <a:cubicBezTo>
                    <a:pt x="1836" y="1"/>
                    <a:pt x="1813" y="8"/>
                    <a:pt x="1789" y="22"/>
                  </a:cubicBezTo>
                  <a:lnTo>
                    <a:pt x="198" y="940"/>
                  </a:lnTo>
                  <a:cubicBezTo>
                    <a:pt x="90" y="1002"/>
                    <a:pt x="1" y="1189"/>
                    <a:pt x="1" y="1356"/>
                  </a:cubicBezTo>
                  <a:lnTo>
                    <a:pt x="1" y="2991"/>
                  </a:lnTo>
                  <a:cubicBezTo>
                    <a:pt x="1" y="3121"/>
                    <a:pt x="55" y="3201"/>
                    <a:pt x="130" y="3201"/>
                  </a:cubicBezTo>
                  <a:cubicBezTo>
                    <a:pt x="151" y="3201"/>
                    <a:pt x="174" y="3195"/>
                    <a:pt x="198" y="3181"/>
                  </a:cubicBezTo>
                  <a:lnTo>
                    <a:pt x="1789" y="2260"/>
                  </a:lnTo>
                  <a:cubicBezTo>
                    <a:pt x="1895" y="2199"/>
                    <a:pt x="1983" y="2012"/>
                    <a:pt x="1983" y="1845"/>
                  </a:cubicBezTo>
                  <a:lnTo>
                    <a:pt x="1983" y="210"/>
                  </a:lnTo>
                  <a:cubicBezTo>
                    <a:pt x="1983" y="81"/>
                    <a:pt x="1930" y="1"/>
                    <a:pt x="185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8"/>
            <p:cNvSpPr/>
            <p:nvPr/>
          </p:nvSpPr>
          <p:spPr>
            <a:xfrm>
              <a:off x="3036463" y="2376355"/>
              <a:ext cx="49574" cy="86883"/>
            </a:xfrm>
            <a:custGeom>
              <a:avLst/>
              <a:gdLst/>
              <a:ahLst/>
              <a:cxnLst/>
              <a:rect l="l" t="t" r="r" b="b"/>
              <a:pathLst>
                <a:path w="1160" h="2033" extrusionOk="0">
                  <a:moveTo>
                    <a:pt x="782" y="0"/>
                  </a:moveTo>
                  <a:cubicBezTo>
                    <a:pt x="720" y="0"/>
                    <a:pt x="652" y="19"/>
                    <a:pt x="582" y="60"/>
                  </a:cubicBezTo>
                  <a:cubicBezTo>
                    <a:pt x="262" y="247"/>
                    <a:pt x="0" y="794"/>
                    <a:pt x="0" y="1284"/>
                  </a:cubicBezTo>
                  <a:lnTo>
                    <a:pt x="0" y="2032"/>
                  </a:lnTo>
                  <a:lnTo>
                    <a:pt x="211" y="1910"/>
                  </a:lnTo>
                  <a:lnTo>
                    <a:pt x="211" y="1165"/>
                  </a:lnTo>
                  <a:cubicBezTo>
                    <a:pt x="211" y="852"/>
                    <a:pt x="378" y="502"/>
                    <a:pt x="582" y="383"/>
                  </a:cubicBezTo>
                  <a:cubicBezTo>
                    <a:pt x="626" y="358"/>
                    <a:pt x="669" y="345"/>
                    <a:pt x="708" y="345"/>
                  </a:cubicBezTo>
                  <a:cubicBezTo>
                    <a:pt x="848" y="345"/>
                    <a:pt x="949" y="496"/>
                    <a:pt x="949" y="741"/>
                  </a:cubicBezTo>
                  <a:lnTo>
                    <a:pt x="949" y="1485"/>
                  </a:lnTo>
                  <a:lnTo>
                    <a:pt x="1160" y="1366"/>
                  </a:lnTo>
                  <a:lnTo>
                    <a:pt x="1160" y="618"/>
                  </a:lnTo>
                  <a:cubicBezTo>
                    <a:pt x="1160" y="237"/>
                    <a:pt x="1001" y="0"/>
                    <a:pt x="78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28"/>
            <p:cNvGrpSpPr/>
            <p:nvPr/>
          </p:nvGrpSpPr>
          <p:grpSpPr>
            <a:xfrm>
              <a:off x="2133802" y="3380416"/>
              <a:ext cx="547956" cy="391287"/>
              <a:chOff x="3160365" y="3814680"/>
              <a:chExt cx="590089" cy="421373"/>
            </a:xfrm>
          </p:grpSpPr>
          <p:grpSp>
            <p:nvGrpSpPr>
              <p:cNvPr id="571" name="Google Shape;571;p28"/>
              <p:cNvGrpSpPr/>
              <p:nvPr/>
            </p:nvGrpSpPr>
            <p:grpSpPr>
              <a:xfrm>
                <a:off x="3160365" y="3814680"/>
                <a:ext cx="590089" cy="421373"/>
                <a:chOff x="2026153" y="2957710"/>
                <a:chExt cx="649020" cy="463455"/>
              </a:xfrm>
            </p:grpSpPr>
            <p:sp>
              <p:nvSpPr>
                <p:cNvPr id="572" name="Google Shape;572;p28"/>
                <p:cNvSpPr/>
                <p:nvPr/>
              </p:nvSpPr>
              <p:spPr>
                <a:xfrm>
                  <a:off x="2026153" y="3270882"/>
                  <a:ext cx="106550" cy="150283"/>
                </a:xfrm>
                <a:custGeom>
                  <a:avLst/>
                  <a:gdLst/>
                  <a:ahLst/>
                  <a:cxnLst/>
                  <a:rect l="l" t="t" r="r" b="b"/>
                  <a:pathLst>
                    <a:path w="2105" h="2969" extrusionOk="0">
                      <a:moveTo>
                        <a:pt x="1098" y="1"/>
                      </a:moveTo>
                      <a:cubicBezTo>
                        <a:pt x="1051" y="1"/>
                        <a:pt x="990" y="58"/>
                        <a:pt x="962" y="143"/>
                      </a:cubicBezTo>
                      <a:lnTo>
                        <a:pt x="727" y="921"/>
                      </a:lnTo>
                      <a:cubicBezTo>
                        <a:pt x="711" y="969"/>
                        <a:pt x="683" y="1016"/>
                        <a:pt x="650" y="1040"/>
                      </a:cubicBezTo>
                      <a:lnTo>
                        <a:pt x="119" y="1451"/>
                      </a:lnTo>
                      <a:cubicBezTo>
                        <a:pt x="34" y="1517"/>
                        <a:pt x="0" y="1672"/>
                        <a:pt x="61" y="1717"/>
                      </a:cubicBezTo>
                      <a:lnTo>
                        <a:pt x="446" y="1996"/>
                      </a:lnTo>
                      <a:cubicBezTo>
                        <a:pt x="469" y="2013"/>
                        <a:pt x="479" y="2050"/>
                        <a:pt x="476" y="2098"/>
                      </a:cubicBezTo>
                      <a:lnTo>
                        <a:pt x="385" y="2856"/>
                      </a:lnTo>
                      <a:cubicBezTo>
                        <a:pt x="376" y="2928"/>
                        <a:pt x="405" y="2969"/>
                        <a:pt x="446" y="2969"/>
                      </a:cubicBezTo>
                      <a:cubicBezTo>
                        <a:pt x="473" y="2969"/>
                        <a:pt x="504" y="2951"/>
                        <a:pt x="534" y="2914"/>
                      </a:cubicBezTo>
                      <a:lnTo>
                        <a:pt x="1010" y="2308"/>
                      </a:lnTo>
                      <a:cubicBezTo>
                        <a:pt x="1035" y="2271"/>
                        <a:pt x="1068" y="2250"/>
                        <a:pt x="1097" y="2250"/>
                      </a:cubicBezTo>
                      <a:cubicBezTo>
                        <a:pt x="1100" y="2250"/>
                        <a:pt x="1102" y="2251"/>
                        <a:pt x="1105" y="2251"/>
                      </a:cubicBezTo>
                      <a:lnTo>
                        <a:pt x="1577" y="2312"/>
                      </a:lnTo>
                      <a:cubicBezTo>
                        <a:pt x="1579" y="2312"/>
                        <a:pt x="1581" y="2312"/>
                        <a:pt x="1583" y="2312"/>
                      </a:cubicBezTo>
                      <a:cubicBezTo>
                        <a:pt x="1657" y="2312"/>
                        <a:pt x="1740" y="2180"/>
                        <a:pt x="1727" y="2080"/>
                      </a:cubicBezTo>
                      <a:lnTo>
                        <a:pt x="1635" y="1428"/>
                      </a:lnTo>
                      <a:cubicBezTo>
                        <a:pt x="1632" y="1387"/>
                        <a:pt x="1642" y="1336"/>
                        <a:pt x="1666" y="1288"/>
                      </a:cubicBezTo>
                      <a:lnTo>
                        <a:pt x="2050" y="568"/>
                      </a:lnTo>
                      <a:cubicBezTo>
                        <a:pt x="2105" y="468"/>
                        <a:pt x="2084" y="362"/>
                        <a:pt x="2018" y="362"/>
                      </a:cubicBezTo>
                      <a:cubicBezTo>
                        <a:pt x="2010" y="362"/>
                        <a:pt x="2001" y="364"/>
                        <a:pt x="1992" y="367"/>
                      </a:cubicBezTo>
                      <a:lnTo>
                        <a:pt x="1462" y="571"/>
                      </a:lnTo>
                      <a:cubicBezTo>
                        <a:pt x="1453" y="575"/>
                        <a:pt x="1444" y="576"/>
                        <a:pt x="1436" y="576"/>
                      </a:cubicBezTo>
                      <a:cubicBezTo>
                        <a:pt x="1415" y="576"/>
                        <a:pt x="1397" y="563"/>
                        <a:pt x="1387" y="541"/>
                      </a:cubicBezTo>
                      <a:lnTo>
                        <a:pt x="1149" y="37"/>
                      </a:lnTo>
                      <a:cubicBezTo>
                        <a:pt x="1138" y="12"/>
                        <a:pt x="1119" y="1"/>
                        <a:pt x="1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8"/>
                <p:cNvSpPr/>
                <p:nvPr/>
              </p:nvSpPr>
              <p:spPr>
                <a:xfrm>
                  <a:off x="2161758" y="3192576"/>
                  <a:ext cx="106600" cy="150283"/>
                </a:xfrm>
                <a:custGeom>
                  <a:avLst/>
                  <a:gdLst/>
                  <a:ahLst/>
                  <a:cxnLst/>
                  <a:rect l="l" t="t" r="r" b="b"/>
                  <a:pathLst>
                    <a:path w="2106" h="2969" extrusionOk="0">
                      <a:moveTo>
                        <a:pt x="1099" y="1"/>
                      </a:moveTo>
                      <a:cubicBezTo>
                        <a:pt x="1052" y="1"/>
                        <a:pt x="991" y="58"/>
                        <a:pt x="965" y="142"/>
                      </a:cubicBezTo>
                      <a:lnTo>
                        <a:pt x="728" y="922"/>
                      </a:lnTo>
                      <a:cubicBezTo>
                        <a:pt x="711" y="969"/>
                        <a:pt x="684" y="1016"/>
                        <a:pt x="649" y="1040"/>
                      </a:cubicBezTo>
                      <a:lnTo>
                        <a:pt x="119" y="1452"/>
                      </a:lnTo>
                      <a:cubicBezTo>
                        <a:pt x="34" y="1517"/>
                        <a:pt x="0" y="1672"/>
                        <a:pt x="61" y="1717"/>
                      </a:cubicBezTo>
                      <a:lnTo>
                        <a:pt x="446" y="1996"/>
                      </a:lnTo>
                      <a:cubicBezTo>
                        <a:pt x="469" y="2013"/>
                        <a:pt x="480" y="2050"/>
                        <a:pt x="476" y="2098"/>
                      </a:cubicBezTo>
                      <a:lnTo>
                        <a:pt x="384" y="2856"/>
                      </a:lnTo>
                      <a:cubicBezTo>
                        <a:pt x="376" y="2928"/>
                        <a:pt x="405" y="2969"/>
                        <a:pt x="446" y="2969"/>
                      </a:cubicBezTo>
                      <a:cubicBezTo>
                        <a:pt x="473" y="2969"/>
                        <a:pt x="504" y="2951"/>
                        <a:pt x="534" y="2913"/>
                      </a:cubicBezTo>
                      <a:lnTo>
                        <a:pt x="1010" y="2309"/>
                      </a:lnTo>
                      <a:cubicBezTo>
                        <a:pt x="1035" y="2271"/>
                        <a:pt x="1069" y="2251"/>
                        <a:pt x="1098" y="2251"/>
                      </a:cubicBezTo>
                      <a:cubicBezTo>
                        <a:pt x="1101" y="2251"/>
                        <a:pt x="1103" y="2251"/>
                        <a:pt x="1105" y="2251"/>
                      </a:cubicBezTo>
                      <a:lnTo>
                        <a:pt x="1577" y="2312"/>
                      </a:lnTo>
                      <a:cubicBezTo>
                        <a:pt x="1579" y="2312"/>
                        <a:pt x="1581" y="2312"/>
                        <a:pt x="1583" y="2312"/>
                      </a:cubicBezTo>
                      <a:cubicBezTo>
                        <a:pt x="1659" y="2312"/>
                        <a:pt x="1740" y="2180"/>
                        <a:pt x="1727" y="2080"/>
                      </a:cubicBezTo>
                      <a:lnTo>
                        <a:pt x="1638" y="1428"/>
                      </a:lnTo>
                      <a:cubicBezTo>
                        <a:pt x="1632" y="1387"/>
                        <a:pt x="1643" y="1336"/>
                        <a:pt x="1666" y="1289"/>
                      </a:cubicBezTo>
                      <a:lnTo>
                        <a:pt x="2050" y="568"/>
                      </a:lnTo>
                      <a:cubicBezTo>
                        <a:pt x="2105" y="468"/>
                        <a:pt x="2084" y="362"/>
                        <a:pt x="2018" y="362"/>
                      </a:cubicBezTo>
                      <a:cubicBezTo>
                        <a:pt x="2010" y="362"/>
                        <a:pt x="2002" y="364"/>
                        <a:pt x="1993" y="367"/>
                      </a:cubicBezTo>
                      <a:lnTo>
                        <a:pt x="1462" y="571"/>
                      </a:lnTo>
                      <a:cubicBezTo>
                        <a:pt x="1453" y="575"/>
                        <a:pt x="1445" y="576"/>
                        <a:pt x="1437" y="576"/>
                      </a:cubicBezTo>
                      <a:cubicBezTo>
                        <a:pt x="1415" y="576"/>
                        <a:pt x="1397" y="563"/>
                        <a:pt x="1387" y="541"/>
                      </a:cubicBezTo>
                      <a:lnTo>
                        <a:pt x="1149" y="37"/>
                      </a:lnTo>
                      <a:cubicBezTo>
                        <a:pt x="1138" y="12"/>
                        <a:pt x="111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8"/>
                <p:cNvSpPr/>
                <p:nvPr/>
              </p:nvSpPr>
              <p:spPr>
                <a:xfrm>
                  <a:off x="2297312" y="3114271"/>
                  <a:ext cx="106600" cy="150283"/>
                </a:xfrm>
                <a:custGeom>
                  <a:avLst/>
                  <a:gdLst/>
                  <a:ahLst/>
                  <a:cxnLst/>
                  <a:rect l="l" t="t" r="r" b="b"/>
                  <a:pathLst>
                    <a:path w="2106" h="2969" extrusionOk="0">
                      <a:moveTo>
                        <a:pt x="1100" y="1"/>
                      </a:moveTo>
                      <a:cubicBezTo>
                        <a:pt x="1053" y="1"/>
                        <a:pt x="993" y="58"/>
                        <a:pt x="967" y="143"/>
                      </a:cubicBezTo>
                      <a:lnTo>
                        <a:pt x="729" y="922"/>
                      </a:lnTo>
                      <a:cubicBezTo>
                        <a:pt x="711" y="969"/>
                        <a:pt x="685" y="1016"/>
                        <a:pt x="650" y="1041"/>
                      </a:cubicBezTo>
                      <a:lnTo>
                        <a:pt x="120" y="1452"/>
                      </a:lnTo>
                      <a:cubicBezTo>
                        <a:pt x="35" y="1517"/>
                        <a:pt x="1" y="1673"/>
                        <a:pt x="62" y="1717"/>
                      </a:cubicBezTo>
                      <a:lnTo>
                        <a:pt x="446" y="1995"/>
                      </a:lnTo>
                      <a:cubicBezTo>
                        <a:pt x="470" y="2013"/>
                        <a:pt x="484" y="2050"/>
                        <a:pt x="477" y="2097"/>
                      </a:cubicBezTo>
                      <a:lnTo>
                        <a:pt x="385" y="2856"/>
                      </a:lnTo>
                      <a:cubicBezTo>
                        <a:pt x="377" y="2928"/>
                        <a:pt x="406" y="2969"/>
                        <a:pt x="447" y="2969"/>
                      </a:cubicBezTo>
                      <a:cubicBezTo>
                        <a:pt x="474" y="2969"/>
                        <a:pt x="506" y="2951"/>
                        <a:pt x="535" y="2913"/>
                      </a:cubicBezTo>
                      <a:lnTo>
                        <a:pt x="1011" y="2309"/>
                      </a:lnTo>
                      <a:cubicBezTo>
                        <a:pt x="1036" y="2271"/>
                        <a:pt x="1070" y="2251"/>
                        <a:pt x="1100" y="2251"/>
                      </a:cubicBezTo>
                      <a:cubicBezTo>
                        <a:pt x="1102" y="2251"/>
                        <a:pt x="1104" y="2251"/>
                        <a:pt x="1106" y="2251"/>
                      </a:cubicBezTo>
                      <a:lnTo>
                        <a:pt x="1579" y="2312"/>
                      </a:lnTo>
                      <a:cubicBezTo>
                        <a:pt x="1581" y="2312"/>
                        <a:pt x="1582" y="2312"/>
                        <a:pt x="1584" y="2312"/>
                      </a:cubicBezTo>
                      <a:cubicBezTo>
                        <a:pt x="1661" y="2312"/>
                        <a:pt x="1745" y="2181"/>
                        <a:pt x="1728" y="2081"/>
                      </a:cubicBezTo>
                      <a:lnTo>
                        <a:pt x="1640" y="1428"/>
                      </a:lnTo>
                      <a:cubicBezTo>
                        <a:pt x="1633" y="1388"/>
                        <a:pt x="1643" y="1336"/>
                        <a:pt x="1667" y="1289"/>
                      </a:cubicBezTo>
                      <a:lnTo>
                        <a:pt x="2051" y="568"/>
                      </a:lnTo>
                      <a:cubicBezTo>
                        <a:pt x="2106" y="468"/>
                        <a:pt x="2085" y="363"/>
                        <a:pt x="2022" y="363"/>
                      </a:cubicBezTo>
                      <a:cubicBezTo>
                        <a:pt x="2014" y="363"/>
                        <a:pt x="2006" y="364"/>
                        <a:pt x="1997" y="368"/>
                      </a:cubicBezTo>
                      <a:lnTo>
                        <a:pt x="1463" y="572"/>
                      </a:lnTo>
                      <a:cubicBezTo>
                        <a:pt x="1455" y="575"/>
                        <a:pt x="1447" y="577"/>
                        <a:pt x="1440" y="577"/>
                      </a:cubicBezTo>
                      <a:cubicBezTo>
                        <a:pt x="1418" y="577"/>
                        <a:pt x="1398" y="564"/>
                        <a:pt x="1388" y="541"/>
                      </a:cubicBezTo>
                      <a:lnTo>
                        <a:pt x="1150" y="37"/>
                      </a:lnTo>
                      <a:cubicBezTo>
                        <a:pt x="1139" y="12"/>
                        <a:pt x="1121"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8"/>
                <p:cNvSpPr/>
                <p:nvPr/>
              </p:nvSpPr>
              <p:spPr>
                <a:xfrm>
                  <a:off x="2568572" y="2957710"/>
                  <a:ext cx="106600" cy="150233"/>
                </a:xfrm>
                <a:custGeom>
                  <a:avLst/>
                  <a:gdLst/>
                  <a:ahLst/>
                  <a:cxnLst/>
                  <a:rect l="l" t="t" r="r" b="b"/>
                  <a:pathLst>
                    <a:path w="2106" h="2968" extrusionOk="0">
                      <a:moveTo>
                        <a:pt x="1099" y="1"/>
                      </a:moveTo>
                      <a:cubicBezTo>
                        <a:pt x="1052" y="1"/>
                        <a:pt x="991" y="57"/>
                        <a:pt x="965" y="142"/>
                      </a:cubicBezTo>
                      <a:lnTo>
                        <a:pt x="728" y="921"/>
                      </a:lnTo>
                      <a:cubicBezTo>
                        <a:pt x="714" y="968"/>
                        <a:pt x="684" y="1016"/>
                        <a:pt x="650" y="1040"/>
                      </a:cubicBezTo>
                      <a:lnTo>
                        <a:pt x="119" y="1451"/>
                      </a:lnTo>
                      <a:cubicBezTo>
                        <a:pt x="34" y="1515"/>
                        <a:pt x="0" y="1672"/>
                        <a:pt x="61" y="1716"/>
                      </a:cubicBezTo>
                      <a:lnTo>
                        <a:pt x="446" y="1995"/>
                      </a:lnTo>
                      <a:cubicBezTo>
                        <a:pt x="469" y="2012"/>
                        <a:pt x="483" y="2049"/>
                        <a:pt x="476" y="2097"/>
                      </a:cubicBezTo>
                      <a:lnTo>
                        <a:pt x="384" y="2855"/>
                      </a:lnTo>
                      <a:cubicBezTo>
                        <a:pt x="376" y="2927"/>
                        <a:pt x="405" y="2968"/>
                        <a:pt x="446" y="2968"/>
                      </a:cubicBezTo>
                      <a:cubicBezTo>
                        <a:pt x="473" y="2968"/>
                        <a:pt x="504" y="2951"/>
                        <a:pt x="534" y="2913"/>
                      </a:cubicBezTo>
                      <a:lnTo>
                        <a:pt x="1010" y="2308"/>
                      </a:lnTo>
                      <a:cubicBezTo>
                        <a:pt x="1038" y="2270"/>
                        <a:pt x="1070" y="2249"/>
                        <a:pt x="1099" y="2249"/>
                      </a:cubicBezTo>
                      <a:cubicBezTo>
                        <a:pt x="1101" y="2249"/>
                        <a:pt x="1103" y="2250"/>
                        <a:pt x="1105" y="2250"/>
                      </a:cubicBezTo>
                      <a:lnTo>
                        <a:pt x="1581" y="2311"/>
                      </a:lnTo>
                      <a:cubicBezTo>
                        <a:pt x="1583" y="2311"/>
                        <a:pt x="1585" y="2311"/>
                        <a:pt x="1587" y="2311"/>
                      </a:cubicBezTo>
                      <a:cubicBezTo>
                        <a:pt x="1660" y="2311"/>
                        <a:pt x="1744" y="2179"/>
                        <a:pt x="1727" y="2080"/>
                      </a:cubicBezTo>
                      <a:lnTo>
                        <a:pt x="1639" y="1427"/>
                      </a:lnTo>
                      <a:cubicBezTo>
                        <a:pt x="1632" y="1386"/>
                        <a:pt x="1643" y="1335"/>
                        <a:pt x="1666" y="1288"/>
                      </a:cubicBezTo>
                      <a:lnTo>
                        <a:pt x="2051" y="567"/>
                      </a:lnTo>
                      <a:cubicBezTo>
                        <a:pt x="2105" y="467"/>
                        <a:pt x="2084" y="362"/>
                        <a:pt x="2021" y="362"/>
                      </a:cubicBezTo>
                      <a:cubicBezTo>
                        <a:pt x="2013" y="362"/>
                        <a:pt x="2005" y="363"/>
                        <a:pt x="1996" y="367"/>
                      </a:cubicBezTo>
                      <a:lnTo>
                        <a:pt x="1466" y="571"/>
                      </a:lnTo>
                      <a:cubicBezTo>
                        <a:pt x="1457" y="574"/>
                        <a:pt x="1448" y="576"/>
                        <a:pt x="1440" y="576"/>
                      </a:cubicBezTo>
                      <a:cubicBezTo>
                        <a:pt x="1417" y="576"/>
                        <a:pt x="1397" y="562"/>
                        <a:pt x="1387" y="540"/>
                      </a:cubicBezTo>
                      <a:lnTo>
                        <a:pt x="1149" y="37"/>
                      </a:lnTo>
                      <a:cubicBezTo>
                        <a:pt x="1138" y="12"/>
                        <a:pt x="111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28"/>
              <p:cNvSpPr/>
              <p:nvPr/>
            </p:nvSpPr>
            <p:spPr>
              <a:xfrm>
                <a:off x="3530215" y="3891600"/>
                <a:ext cx="96923" cy="136641"/>
              </a:xfrm>
              <a:custGeom>
                <a:avLst/>
                <a:gdLst/>
                <a:ahLst/>
                <a:cxnLst/>
                <a:rect l="l" t="t" r="r" b="b"/>
                <a:pathLst>
                  <a:path w="2106" h="2969" extrusionOk="0">
                    <a:moveTo>
                      <a:pt x="1100" y="1"/>
                    </a:moveTo>
                    <a:cubicBezTo>
                      <a:pt x="1053" y="1"/>
                      <a:pt x="993" y="58"/>
                      <a:pt x="967" y="143"/>
                    </a:cubicBezTo>
                    <a:lnTo>
                      <a:pt x="729" y="922"/>
                    </a:lnTo>
                    <a:cubicBezTo>
                      <a:pt x="711" y="969"/>
                      <a:pt x="685" y="1016"/>
                      <a:pt x="650" y="1041"/>
                    </a:cubicBezTo>
                    <a:lnTo>
                      <a:pt x="120" y="1452"/>
                    </a:lnTo>
                    <a:cubicBezTo>
                      <a:pt x="35" y="1517"/>
                      <a:pt x="1" y="1673"/>
                      <a:pt x="62" y="1717"/>
                    </a:cubicBezTo>
                    <a:lnTo>
                      <a:pt x="446" y="1995"/>
                    </a:lnTo>
                    <a:cubicBezTo>
                      <a:pt x="470" y="2013"/>
                      <a:pt x="484" y="2050"/>
                      <a:pt x="477" y="2097"/>
                    </a:cubicBezTo>
                    <a:lnTo>
                      <a:pt x="385" y="2856"/>
                    </a:lnTo>
                    <a:cubicBezTo>
                      <a:pt x="377" y="2928"/>
                      <a:pt x="406" y="2969"/>
                      <a:pt x="447" y="2969"/>
                    </a:cubicBezTo>
                    <a:cubicBezTo>
                      <a:pt x="474" y="2969"/>
                      <a:pt x="506" y="2951"/>
                      <a:pt x="535" y="2913"/>
                    </a:cubicBezTo>
                    <a:lnTo>
                      <a:pt x="1011" y="2309"/>
                    </a:lnTo>
                    <a:cubicBezTo>
                      <a:pt x="1036" y="2271"/>
                      <a:pt x="1070" y="2251"/>
                      <a:pt x="1100" y="2251"/>
                    </a:cubicBezTo>
                    <a:cubicBezTo>
                      <a:pt x="1102" y="2251"/>
                      <a:pt x="1104" y="2251"/>
                      <a:pt x="1106" y="2251"/>
                    </a:cubicBezTo>
                    <a:lnTo>
                      <a:pt x="1579" y="2312"/>
                    </a:lnTo>
                    <a:cubicBezTo>
                      <a:pt x="1581" y="2312"/>
                      <a:pt x="1582" y="2312"/>
                      <a:pt x="1584" y="2312"/>
                    </a:cubicBezTo>
                    <a:cubicBezTo>
                      <a:pt x="1661" y="2312"/>
                      <a:pt x="1745" y="2181"/>
                      <a:pt x="1728" y="2081"/>
                    </a:cubicBezTo>
                    <a:lnTo>
                      <a:pt x="1640" y="1428"/>
                    </a:lnTo>
                    <a:cubicBezTo>
                      <a:pt x="1633" y="1388"/>
                      <a:pt x="1643" y="1336"/>
                      <a:pt x="1667" y="1289"/>
                    </a:cubicBezTo>
                    <a:lnTo>
                      <a:pt x="2051" y="568"/>
                    </a:lnTo>
                    <a:cubicBezTo>
                      <a:pt x="2106" y="468"/>
                      <a:pt x="2085" y="363"/>
                      <a:pt x="2022" y="363"/>
                    </a:cubicBezTo>
                    <a:cubicBezTo>
                      <a:pt x="2014" y="363"/>
                      <a:pt x="2006" y="364"/>
                      <a:pt x="1997" y="368"/>
                    </a:cubicBezTo>
                    <a:lnTo>
                      <a:pt x="1463" y="572"/>
                    </a:lnTo>
                    <a:cubicBezTo>
                      <a:pt x="1455" y="575"/>
                      <a:pt x="1447" y="577"/>
                      <a:pt x="1440" y="577"/>
                    </a:cubicBezTo>
                    <a:cubicBezTo>
                      <a:pt x="1418" y="577"/>
                      <a:pt x="1398" y="564"/>
                      <a:pt x="1388" y="541"/>
                    </a:cubicBezTo>
                    <a:lnTo>
                      <a:pt x="1150" y="37"/>
                    </a:lnTo>
                    <a:cubicBezTo>
                      <a:pt x="1139" y="12"/>
                      <a:pt x="1121"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28"/>
            <p:cNvSpPr/>
            <p:nvPr/>
          </p:nvSpPr>
          <p:spPr>
            <a:xfrm>
              <a:off x="1844609" y="2010751"/>
              <a:ext cx="996914" cy="575532"/>
            </a:xfrm>
            <a:custGeom>
              <a:avLst/>
              <a:gdLst/>
              <a:ahLst/>
              <a:cxnLst/>
              <a:rect l="l" t="t" r="r" b="b"/>
              <a:pathLst>
                <a:path w="23327" h="13467" extrusionOk="0">
                  <a:moveTo>
                    <a:pt x="23319" y="1557"/>
                  </a:moveTo>
                  <a:cubicBezTo>
                    <a:pt x="23323" y="1586"/>
                    <a:pt x="23325" y="1615"/>
                    <a:pt x="23327" y="1642"/>
                  </a:cubicBezTo>
                  <a:cubicBezTo>
                    <a:pt x="23326" y="1612"/>
                    <a:pt x="23323" y="1584"/>
                    <a:pt x="23319" y="1557"/>
                  </a:cubicBezTo>
                  <a:close/>
                  <a:moveTo>
                    <a:pt x="21128" y="0"/>
                  </a:moveTo>
                  <a:cubicBezTo>
                    <a:pt x="20985" y="0"/>
                    <a:pt x="20842" y="27"/>
                    <a:pt x="20726" y="79"/>
                  </a:cubicBezTo>
                  <a:lnTo>
                    <a:pt x="20723" y="79"/>
                  </a:lnTo>
                  <a:cubicBezTo>
                    <a:pt x="20699" y="88"/>
                    <a:pt x="20679" y="102"/>
                    <a:pt x="20658" y="112"/>
                  </a:cubicBezTo>
                  <a:lnTo>
                    <a:pt x="331" y="11849"/>
                  </a:lnTo>
                  <a:cubicBezTo>
                    <a:pt x="249" y="11896"/>
                    <a:pt x="171" y="11964"/>
                    <a:pt x="103" y="12045"/>
                  </a:cubicBezTo>
                  <a:cubicBezTo>
                    <a:pt x="65" y="12094"/>
                    <a:pt x="31" y="12144"/>
                    <a:pt x="1" y="12199"/>
                  </a:cubicBezTo>
                  <a:lnTo>
                    <a:pt x="2198" y="13467"/>
                  </a:lnTo>
                  <a:cubicBezTo>
                    <a:pt x="2282" y="13321"/>
                    <a:pt x="2402" y="13195"/>
                    <a:pt x="2530" y="13117"/>
                  </a:cubicBezTo>
                  <a:lnTo>
                    <a:pt x="22857" y="1384"/>
                  </a:lnTo>
                  <a:cubicBezTo>
                    <a:pt x="22932" y="1340"/>
                    <a:pt x="23004" y="1320"/>
                    <a:pt x="23069" y="1320"/>
                  </a:cubicBezTo>
                  <a:cubicBezTo>
                    <a:pt x="23196" y="1320"/>
                    <a:pt x="23291" y="1406"/>
                    <a:pt x="23319" y="1557"/>
                  </a:cubicBezTo>
                  <a:lnTo>
                    <a:pt x="23319" y="1557"/>
                  </a:lnTo>
                  <a:cubicBezTo>
                    <a:pt x="23313" y="1518"/>
                    <a:pt x="23305" y="1476"/>
                    <a:pt x="23293" y="1435"/>
                  </a:cubicBezTo>
                  <a:cubicBezTo>
                    <a:pt x="23259" y="1312"/>
                    <a:pt x="23198" y="1190"/>
                    <a:pt x="23116" y="1085"/>
                  </a:cubicBezTo>
                  <a:cubicBezTo>
                    <a:pt x="23045" y="983"/>
                    <a:pt x="22953" y="898"/>
                    <a:pt x="22857" y="840"/>
                  </a:cubicBezTo>
                  <a:lnTo>
                    <a:pt x="22300" y="520"/>
                  </a:lnTo>
                  <a:lnTo>
                    <a:pt x="21597" y="112"/>
                  </a:lnTo>
                  <a:cubicBezTo>
                    <a:pt x="21549" y="85"/>
                    <a:pt x="21498" y="65"/>
                    <a:pt x="21443" y="48"/>
                  </a:cubicBezTo>
                  <a:cubicBezTo>
                    <a:pt x="21345" y="17"/>
                    <a:pt x="21236" y="0"/>
                    <a:pt x="211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8"/>
            <p:cNvSpPr/>
            <p:nvPr/>
          </p:nvSpPr>
          <p:spPr>
            <a:xfrm>
              <a:off x="1995295" y="2219601"/>
              <a:ext cx="767505" cy="1405390"/>
            </a:xfrm>
            <a:custGeom>
              <a:avLst/>
              <a:gdLst/>
              <a:ahLst/>
              <a:cxnLst/>
              <a:rect l="l" t="t" r="r" b="b"/>
              <a:pathLst>
                <a:path w="17959" h="32885" extrusionOk="0">
                  <a:moveTo>
                    <a:pt x="17743" y="1"/>
                  </a:moveTo>
                  <a:cubicBezTo>
                    <a:pt x="17691" y="1"/>
                    <a:pt x="17633" y="18"/>
                    <a:pt x="17571" y="53"/>
                  </a:cubicBezTo>
                  <a:lnTo>
                    <a:pt x="392" y="9973"/>
                  </a:lnTo>
                  <a:cubicBezTo>
                    <a:pt x="177" y="10096"/>
                    <a:pt x="1" y="10399"/>
                    <a:pt x="1" y="10651"/>
                  </a:cubicBezTo>
                  <a:lnTo>
                    <a:pt x="1" y="32606"/>
                  </a:lnTo>
                  <a:cubicBezTo>
                    <a:pt x="1" y="32782"/>
                    <a:pt x="89" y="32885"/>
                    <a:pt x="217" y="32885"/>
                  </a:cubicBezTo>
                  <a:cubicBezTo>
                    <a:pt x="270" y="32885"/>
                    <a:pt x="329" y="32867"/>
                    <a:pt x="392" y="32831"/>
                  </a:cubicBezTo>
                  <a:lnTo>
                    <a:pt x="17571" y="22914"/>
                  </a:lnTo>
                  <a:cubicBezTo>
                    <a:pt x="17785" y="22788"/>
                    <a:pt x="17958" y="22485"/>
                    <a:pt x="17958" y="22237"/>
                  </a:cubicBezTo>
                  <a:lnTo>
                    <a:pt x="17958" y="281"/>
                  </a:lnTo>
                  <a:cubicBezTo>
                    <a:pt x="17958" y="102"/>
                    <a:pt x="17871" y="1"/>
                    <a:pt x="1774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8"/>
            <p:cNvSpPr/>
            <p:nvPr/>
          </p:nvSpPr>
          <p:spPr>
            <a:xfrm>
              <a:off x="2445857" y="2804395"/>
              <a:ext cx="206674" cy="387620"/>
            </a:xfrm>
            <a:custGeom>
              <a:avLst/>
              <a:gdLst/>
              <a:ahLst/>
              <a:cxnLst/>
              <a:rect l="l" t="t" r="r" b="b"/>
              <a:pathLst>
                <a:path w="4836" h="9070" extrusionOk="0">
                  <a:moveTo>
                    <a:pt x="783" y="0"/>
                  </a:moveTo>
                  <a:cubicBezTo>
                    <a:pt x="558" y="0"/>
                    <a:pt x="304" y="24"/>
                    <a:pt x="1" y="57"/>
                  </a:cubicBezTo>
                  <a:lnTo>
                    <a:pt x="568" y="2583"/>
                  </a:lnTo>
                  <a:lnTo>
                    <a:pt x="2775" y="4252"/>
                  </a:lnTo>
                  <a:lnTo>
                    <a:pt x="1429" y="7676"/>
                  </a:lnTo>
                  <a:lnTo>
                    <a:pt x="1992" y="9070"/>
                  </a:lnTo>
                  <a:cubicBezTo>
                    <a:pt x="1992" y="9070"/>
                    <a:pt x="4835" y="3603"/>
                    <a:pt x="4638" y="3266"/>
                  </a:cubicBezTo>
                  <a:cubicBezTo>
                    <a:pt x="4440" y="2933"/>
                    <a:pt x="2788" y="1148"/>
                    <a:pt x="2179" y="584"/>
                  </a:cubicBezTo>
                  <a:cubicBezTo>
                    <a:pt x="1693" y="133"/>
                    <a:pt x="1321" y="0"/>
                    <a:pt x="78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8"/>
            <p:cNvSpPr/>
            <p:nvPr/>
          </p:nvSpPr>
          <p:spPr>
            <a:xfrm>
              <a:off x="2230384" y="2577341"/>
              <a:ext cx="36967" cy="24915"/>
            </a:xfrm>
            <a:custGeom>
              <a:avLst/>
              <a:gdLst/>
              <a:ahLst/>
              <a:cxnLst/>
              <a:rect l="l" t="t" r="r" b="b"/>
              <a:pathLst>
                <a:path w="865" h="583" extrusionOk="0">
                  <a:moveTo>
                    <a:pt x="448" y="1"/>
                  </a:moveTo>
                  <a:cubicBezTo>
                    <a:pt x="271" y="1"/>
                    <a:pt x="88" y="122"/>
                    <a:pt x="0" y="311"/>
                  </a:cubicBezTo>
                  <a:lnTo>
                    <a:pt x="755" y="582"/>
                  </a:lnTo>
                  <a:cubicBezTo>
                    <a:pt x="864" y="348"/>
                    <a:pt x="779" y="97"/>
                    <a:pt x="571" y="22"/>
                  </a:cubicBezTo>
                  <a:cubicBezTo>
                    <a:pt x="531" y="7"/>
                    <a:pt x="490" y="1"/>
                    <a:pt x="4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8"/>
            <p:cNvSpPr/>
            <p:nvPr/>
          </p:nvSpPr>
          <p:spPr>
            <a:xfrm>
              <a:off x="2252905" y="2557127"/>
              <a:ext cx="25770" cy="35557"/>
            </a:xfrm>
            <a:custGeom>
              <a:avLst/>
              <a:gdLst/>
              <a:ahLst/>
              <a:cxnLst/>
              <a:rect l="l" t="t" r="r" b="b"/>
              <a:pathLst>
                <a:path w="603" h="832" extrusionOk="0">
                  <a:moveTo>
                    <a:pt x="209" y="0"/>
                  </a:moveTo>
                  <a:cubicBezTo>
                    <a:pt x="142" y="0"/>
                    <a:pt x="70" y="17"/>
                    <a:pt x="0" y="53"/>
                  </a:cubicBezTo>
                  <a:lnTo>
                    <a:pt x="242" y="831"/>
                  </a:lnTo>
                  <a:cubicBezTo>
                    <a:pt x="469" y="716"/>
                    <a:pt x="602" y="448"/>
                    <a:pt x="534" y="233"/>
                  </a:cubicBezTo>
                  <a:cubicBezTo>
                    <a:pt x="489" y="85"/>
                    <a:pt x="360" y="0"/>
                    <a:pt x="2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8"/>
            <p:cNvSpPr/>
            <p:nvPr/>
          </p:nvSpPr>
          <p:spPr>
            <a:xfrm>
              <a:off x="2235469" y="2511699"/>
              <a:ext cx="284839" cy="301207"/>
            </a:xfrm>
            <a:custGeom>
              <a:avLst/>
              <a:gdLst/>
              <a:ahLst/>
              <a:cxnLst/>
              <a:rect l="l" t="t" r="r" b="b"/>
              <a:pathLst>
                <a:path w="6665" h="7048" extrusionOk="0">
                  <a:moveTo>
                    <a:pt x="3937" y="0"/>
                  </a:moveTo>
                  <a:cubicBezTo>
                    <a:pt x="3721" y="0"/>
                    <a:pt x="3499" y="23"/>
                    <a:pt x="3271" y="69"/>
                  </a:cubicBezTo>
                  <a:cubicBezTo>
                    <a:pt x="1445" y="439"/>
                    <a:pt x="0" y="2214"/>
                    <a:pt x="48" y="4029"/>
                  </a:cubicBezTo>
                  <a:lnTo>
                    <a:pt x="48" y="4706"/>
                  </a:lnTo>
                  <a:cubicBezTo>
                    <a:pt x="48" y="6080"/>
                    <a:pt x="1041" y="7048"/>
                    <a:pt x="2348" y="7048"/>
                  </a:cubicBezTo>
                  <a:cubicBezTo>
                    <a:pt x="2507" y="7048"/>
                    <a:pt x="2669" y="7034"/>
                    <a:pt x="2836" y="7004"/>
                  </a:cubicBezTo>
                  <a:lnTo>
                    <a:pt x="6653" y="6331"/>
                  </a:lnTo>
                  <a:lnTo>
                    <a:pt x="6664" y="2683"/>
                  </a:lnTo>
                  <a:cubicBezTo>
                    <a:pt x="6619" y="1094"/>
                    <a:pt x="5450" y="0"/>
                    <a:pt x="39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8"/>
            <p:cNvSpPr/>
            <p:nvPr/>
          </p:nvSpPr>
          <p:spPr>
            <a:xfrm>
              <a:off x="2317992" y="2543964"/>
              <a:ext cx="145902" cy="156245"/>
            </a:xfrm>
            <a:custGeom>
              <a:avLst/>
              <a:gdLst/>
              <a:ahLst/>
              <a:cxnLst/>
              <a:rect l="l" t="t" r="r" b="b"/>
              <a:pathLst>
                <a:path w="3414" h="3656" extrusionOk="0">
                  <a:moveTo>
                    <a:pt x="2762" y="0"/>
                  </a:moveTo>
                  <a:cubicBezTo>
                    <a:pt x="2242" y="0"/>
                    <a:pt x="1421" y="354"/>
                    <a:pt x="718" y="1541"/>
                  </a:cubicBezTo>
                  <a:cubicBezTo>
                    <a:pt x="1" y="2755"/>
                    <a:pt x="252" y="3655"/>
                    <a:pt x="252" y="3655"/>
                  </a:cubicBezTo>
                  <a:cubicBezTo>
                    <a:pt x="252" y="3655"/>
                    <a:pt x="1010" y="3526"/>
                    <a:pt x="2006" y="2771"/>
                  </a:cubicBezTo>
                  <a:cubicBezTo>
                    <a:pt x="3002" y="2013"/>
                    <a:pt x="3363" y="986"/>
                    <a:pt x="3414" y="371"/>
                  </a:cubicBezTo>
                  <a:cubicBezTo>
                    <a:pt x="3414" y="371"/>
                    <a:pt x="3305" y="14"/>
                    <a:pt x="2792" y="1"/>
                  </a:cubicBezTo>
                  <a:cubicBezTo>
                    <a:pt x="2782" y="1"/>
                    <a:pt x="2772" y="0"/>
                    <a:pt x="2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2357949" y="3976122"/>
              <a:ext cx="139235" cy="148424"/>
            </a:xfrm>
            <a:custGeom>
              <a:avLst/>
              <a:gdLst/>
              <a:ahLst/>
              <a:cxnLst/>
              <a:rect l="l" t="t" r="r" b="b"/>
              <a:pathLst>
                <a:path w="3258" h="3473" extrusionOk="0">
                  <a:moveTo>
                    <a:pt x="500" y="0"/>
                  </a:moveTo>
                  <a:cubicBezTo>
                    <a:pt x="296" y="171"/>
                    <a:pt x="85" y="449"/>
                    <a:pt x="45" y="728"/>
                  </a:cubicBezTo>
                  <a:cubicBezTo>
                    <a:pt x="1" y="1013"/>
                    <a:pt x="187" y="1241"/>
                    <a:pt x="289" y="1500"/>
                  </a:cubicBezTo>
                  <a:cubicBezTo>
                    <a:pt x="487" y="1983"/>
                    <a:pt x="497" y="2027"/>
                    <a:pt x="650" y="2754"/>
                  </a:cubicBezTo>
                  <a:cubicBezTo>
                    <a:pt x="756" y="3260"/>
                    <a:pt x="1370" y="3472"/>
                    <a:pt x="1963" y="3472"/>
                  </a:cubicBezTo>
                  <a:cubicBezTo>
                    <a:pt x="1976" y="3472"/>
                    <a:pt x="1990" y="3472"/>
                    <a:pt x="2003" y="3472"/>
                  </a:cubicBezTo>
                  <a:cubicBezTo>
                    <a:pt x="2540" y="3465"/>
                    <a:pt x="3043" y="3281"/>
                    <a:pt x="3152" y="3077"/>
                  </a:cubicBezTo>
                  <a:cubicBezTo>
                    <a:pt x="3257" y="2873"/>
                    <a:pt x="3227" y="2561"/>
                    <a:pt x="2971" y="2411"/>
                  </a:cubicBezTo>
                  <a:cubicBezTo>
                    <a:pt x="2686" y="2248"/>
                    <a:pt x="2292" y="2132"/>
                    <a:pt x="2210" y="1911"/>
                  </a:cubicBezTo>
                  <a:cubicBezTo>
                    <a:pt x="2210" y="1911"/>
                    <a:pt x="2170" y="2135"/>
                    <a:pt x="1893" y="2135"/>
                  </a:cubicBezTo>
                  <a:cubicBezTo>
                    <a:pt x="1891" y="2135"/>
                    <a:pt x="1889" y="2135"/>
                    <a:pt x="1887" y="2135"/>
                  </a:cubicBezTo>
                  <a:cubicBezTo>
                    <a:pt x="1609" y="2132"/>
                    <a:pt x="500" y="0"/>
                    <a:pt x="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2373804" y="3912659"/>
              <a:ext cx="106798" cy="178040"/>
            </a:xfrm>
            <a:custGeom>
              <a:avLst/>
              <a:gdLst/>
              <a:ahLst/>
              <a:cxnLst/>
              <a:rect l="l" t="t" r="r" b="b"/>
              <a:pathLst>
                <a:path w="2499" h="4166" extrusionOk="0">
                  <a:moveTo>
                    <a:pt x="486" y="0"/>
                  </a:moveTo>
                  <a:cubicBezTo>
                    <a:pt x="486" y="0"/>
                    <a:pt x="388" y="771"/>
                    <a:pt x="259" y="1169"/>
                  </a:cubicBezTo>
                  <a:cubicBezTo>
                    <a:pt x="129" y="1571"/>
                    <a:pt x="0" y="1638"/>
                    <a:pt x="38" y="1720"/>
                  </a:cubicBezTo>
                  <a:cubicBezTo>
                    <a:pt x="71" y="1802"/>
                    <a:pt x="170" y="1951"/>
                    <a:pt x="303" y="2192"/>
                  </a:cubicBezTo>
                  <a:cubicBezTo>
                    <a:pt x="510" y="2570"/>
                    <a:pt x="548" y="3580"/>
                    <a:pt x="857" y="3879"/>
                  </a:cubicBezTo>
                  <a:cubicBezTo>
                    <a:pt x="1070" y="4084"/>
                    <a:pt x="1340" y="4166"/>
                    <a:pt x="1604" y="4166"/>
                  </a:cubicBezTo>
                  <a:cubicBezTo>
                    <a:pt x="1751" y="4166"/>
                    <a:pt x="1897" y="4140"/>
                    <a:pt x="2029" y="4096"/>
                  </a:cubicBezTo>
                  <a:cubicBezTo>
                    <a:pt x="2499" y="3947"/>
                    <a:pt x="2095" y="3664"/>
                    <a:pt x="2095" y="3664"/>
                  </a:cubicBezTo>
                  <a:cubicBezTo>
                    <a:pt x="1927" y="3542"/>
                    <a:pt x="1883" y="3529"/>
                    <a:pt x="1761" y="3223"/>
                  </a:cubicBezTo>
                  <a:cubicBezTo>
                    <a:pt x="1632" y="2900"/>
                    <a:pt x="1533" y="1673"/>
                    <a:pt x="1605" y="1414"/>
                  </a:cubicBezTo>
                  <a:cubicBezTo>
                    <a:pt x="1673" y="1155"/>
                    <a:pt x="1883" y="370"/>
                    <a:pt x="1883" y="370"/>
                  </a:cubicBezTo>
                  <a:lnTo>
                    <a:pt x="486"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2223973" y="3183247"/>
              <a:ext cx="354713" cy="866354"/>
            </a:xfrm>
            <a:custGeom>
              <a:avLst/>
              <a:gdLst/>
              <a:ahLst/>
              <a:cxnLst/>
              <a:rect l="l" t="t" r="r" b="b"/>
              <a:pathLst>
                <a:path w="8300" h="20272" extrusionOk="0">
                  <a:moveTo>
                    <a:pt x="7371" y="1"/>
                  </a:moveTo>
                  <a:lnTo>
                    <a:pt x="640" y="980"/>
                  </a:lnTo>
                  <a:cubicBezTo>
                    <a:pt x="1" y="2830"/>
                    <a:pt x="501" y="5777"/>
                    <a:pt x="715" y="8075"/>
                  </a:cubicBezTo>
                  <a:cubicBezTo>
                    <a:pt x="902" y="10078"/>
                    <a:pt x="1143" y="11764"/>
                    <a:pt x="1143" y="11764"/>
                  </a:cubicBezTo>
                  <a:cubicBezTo>
                    <a:pt x="1143" y="11764"/>
                    <a:pt x="766" y="12777"/>
                    <a:pt x="793" y="14263"/>
                  </a:cubicBezTo>
                  <a:cubicBezTo>
                    <a:pt x="823" y="15844"/>
                    <a:pt x="1374" y="20172"/>
                    <a:pt x="1374" y="20172"/>
                  </a:cubicBezTo>
                  <a:cubicBezTo>
                    <a:pt x="1374" y="20172"/>
                    <a:pt x="1603" y="20271"/>
                    <a:pt x="1933" y="20271"/>
                  </a:cubicBezTo>
                  <a:cubicBezTo>
                    <a:pt x="2212" y="20271"/>
                    <a:pt x="2564" y="20200"/>
                    <a:pt x="2911" y="19937"/>
                  </a:cubicBezTo>
                  <a:cubicBezTo>
                    <a:pt x="2911" y="19937"/>
                    <a:pt x="3128" y="17265"/>
                    <a:pt x="3343" y="15408"/>
                  </a:cubicBezTo>
                  <a:cubicBezTo>
                    <a:pt x="3567" y="13470"/>
                    <a:pt x="3642" y="12074"/>
                    <a:pt x="3839" y="10928"/>
                  </a:cubicBezTo>
                  <a:cubicBezTo>
                    <a:pt x="4084" y="9503"/>
                    <a:pt x="4230" y="5073"/>
                    <a:pt x="4230" y="5073"/>
                  </a:cubicBezTo>
                  <a:lnTo>
                    <a:pt x="5335" y="9574"/>
                  </a:lnTo>
                  <a:cubicBezTo>
                    <a:pt x="5335" y="9574"/>
                    <a:pt x="4842" y="10659"/>
                    <a:pt x="4550" y="11835"/>
                  </a:cubicBezTo>
                  <a:cubicBezTo>
                    <a:pt x="4261" y="13009"/>
                    <a:pt x="3839" y="17713"/>
                    <a:pt x="3839" y="17713"/>
                  </a:cubicBezTo>
                  <a:cubicBezTo>
                    <a:pt x="3839" y="17713"/>
                    <a:pt x="4188" y="18094"/>
                    <a:pt x="4813" y="18094"/>
                  </a:cubicBezTo>
                  <a:cubicBezTo>
                    <a:pt x="4954" y="18094"/>
                    <a:pt x="5109" y="18074"/>
                    <a:pt x="5277" y="18027"/>
                  </a:cubicBezTo>
                  <a:cubicBezTo>
                    <a:pt x="5277" y="18027"/>
                    <a:pt x="7674" y="10557"/>
                    <a:pt x="7939" y="9786"/>
                  </a:cubicBezTo>
                  <a:cubicBezTo>
                    <a:pt x="8300" y="8725"/>
                    <a:pt x="7572" y="2156"/>
                    <a:pt x="7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2404702" y="3316924"/>
              <a:ext cx="78080" cy="234666"/>
            </a:xfrm>
            <a:custGeom>
              <a:avLst/>
              <a:gdLst/>
              <a:ahLst/>
              <a:cxnLst/>
              <a:rect l="l" t="t" r="r" b="b"/>
              <a:pathLst>
                <a:path w="1827" h="5491" extrusionOk="0">
                  <a:moveTo>
                    <a:pt x="1827" y="0"/>
                  </a:moveTo>
                  <a:lnTo>
                    <a:pt x="1827" y="0"/>
                  </a:lnTo>
                  <a:cubicBezTo>
                    <a:pt x="1055" y="691"/>
                    <a:pt x="90" y="803"/>
                    <a:pt x="90" y="803"/>
                  </a:cubicBezTo>
                  <a:lnTo>
                    <a:pt x="1" y="1945"/>
                  </a:lnTo>
                  <a:lnTo>
                    <a:pt x="871" y="5491"/>
                  </a:lnTo>
                  <a:lnTo>
                    <a:pt x="388" y="2092"/>
                  </a:lnTo>
                  <a:lnTo>
                    <a:pt x="498" y="1048"/>
                  </a:lnTo>
                  <a:cubicBezTo>
                    <a:pt x="1334" y="718"/>
                    <a:pt x="1827"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8"/>
            <p:cNvSpPr/>
            <p:nvPr/>
          </p:nvSpPr>
          <p:spPr>
            <a:xfrm>
              <a:off x="2251281" y="2806788"/>
              <a:ext cx="290523" cy="441212"/>
            </a:xfrm>
            <a:custGeom>
              <a:avLst/>
              <a:gdLst/>
              <a:ahLst/>
              <a:cxnLst/>
              <a:rect l="l" t="t" r="r" b="b"/>
              <a:pathLst>
                <a:path w="6798" h="10324" extrusionOk="0">
                  <a:moveTo>
                    <a:pt x="4554" y="1"/>
                  </a:moveTo>
                  <a:lnTo>
                    <a:pt x="3840" y="130"/>
                  </a:lnTo>
                  <a:lnTo>
                    <a:pt x="1800" y="840"/>
                  </a:lnTo>
                  <a:cubicBezTo>
                    <a:pt x="1800" y="840"/>
                    <a:pt x="1127" y="1048"/>
                    <a:pt x="719" y="1248"/>
                  </a:cubicBezTo>
                  <a:cubicBezTo>
                    <a:pt x="1290" y="2496"/>
                    <a:pt x="518" y="4369"/>
                    <a:pt x="518" y="4369"/>
                  </a:cubicBezTo>
                  <a:lnTo>
                    <a:pt x="1300" y="7011"/>
                  </a:lnTo>
                  <a:cubicBezTo>
                    <a:pt x="576" y="7953"/>
                    <a:pt x="294" y="8541"/>
                    <a:pt x="1" y="9782"/>
                  </a:cubicBezTo>
                  <a:cubicBezTo>
                    <a:pt x="238" y="10014"/>
                    <a:pt x="1064" y="10323"/>
                    <a:pt x="2222" y="10323"/>
                  </a:cubicBezTo>
                  <a:cubicBezTo>
                    <a:pt x="3453" y="10323"/>
                    <a:pt x="5060" y="9974"/>
                    <a:pt x="6732" y="8810"/>
                  </a:cubicBezTo>
                  <a:cubicBezTo>
                    <a:pt x="6732" y="8810"/>
                    <a:pt x="6437" y="6732"/>
                    <a:pt x="6311" y="5494"/>
                  </a:cubicBezTo>
                  <a:cubicBezTo>
                    <a:pt x="6797" y="3377"/>
                    <a:pt x="6675" y="2962"/>
                    <a:pt x="6536" y="2449"/>
                  </a:cubicBezTo>
                  <a:cubicBezTo>
                    <a:pt x="6145" y="1007"/>
                    <a:pt x="5729" y="827"/>
                    <a:pt x="45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8"/>
            <p:cNvSpPr/>
            <p:nvPr/>
          </p:nvSpPr>
          <p:spPr>
            <a:xfrm>
              <a:off x="2287607" y="3041450"/>
              <a:ext cx="3804" cy="13120"/>
            </a:xfrm>
            <a:custGeom>
              <a:avLst/>
              <a:gdLst/>
              <a:ahLst/>
              <a:cxnLst/>
              <a:rect l="l" t="t" r="r" b="b"/>
              <a:pathLst>
                <a:path w="89" h="307" extrusionOk="0">
                  <a:moveTo>
                    <a:pt x="1" y="0"/>
                  </a:moveTo>
                  <a:lnTo>
                    <a:pt x="89" y="306"/>
                  </a:lnTo>
                  <a:close/>
                </a:path>
              </a:pathLst>
            </a:custGeom>
            <a:solidFill>
              <a:srgbClr val="E1E1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8"/>
            <p:cNvSpPr/>
            <p:nvPr/>
          </p:nvSpPr>
          <p:spPr>
            <a:xfrm>
              <a:off x="2287607" y="3041450"/>
              <a:ext cx="67908" cy="78507"/>
            </a:xfrm>
            <a:custGeom>
              <a:avLst/>
              <a:gdLst/>
              <a:ahLst/>
              <a:cxnLst/>
              <a:rect l="l" t="t" r="r" b="b"/>
              <a:pathLst>
                <a:path w="1589" h="1837" extrusionOk="0">
                  <a:moveTo>
                    <a:pt x="1" y="0"/>
                  </a:moveTo>
                  <a:lnTo>
                    <a:pt x="89" y="306"/>
                  </a:lnTo>
                  <a:lnTo>
                    <a:pt x="450" y="1520"/>
                  </a:lnTo>
                  <a:lnTo>
                    <a:pt x="1589" y="1836"/>
                  </a:lnTo>
                  <a:lnTo>
                    <a:pt x="1589" y="1836"/>
                  </a:lnTo>
                  <a:lnTo>
                    <a:pt x="1" y="0"/>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8"/>
            <p:cNvSpPr/>
            <p:nvPr/>
          </p:nvSpPr>
          <p:spPr>
            <a:xfrm>
              <a:off x="2269444" y="2559819"/>
              <a:ext cx="229623" cy="329114"/>
            </a:xfrm>
            <a:custGeom>
              <a:avLst/>
              <a:gdLst/>
              <a:ahLst/>
              <a:cxnLst/>
              <a:rect l="l" t="t" r="r" b="b"/>
              <a:pathLst>
                <a:path w="5373" h="7701" extrusionOk="0">
                  <a:moveTo>
                    <a:pt x="4550" y="0"/>
                  </a:moveTo>
                  <a:cubicBezTo>
                    <a:pt x="4499" y="615"/>
                    <a:pt x="4138" y="1642"/>
                    <a:pt x="3142" y="2400"/>
                  </a:cubicBezTo>
                  <a:cubicBezTo>
                    <a:pt x="2146" y="3159"/>
                    <a:pt x="1388" y="3284"/>
                    <a:pt x="1388" y="3284"/>
                  </a:cubicBezTo>
                  <a:cubicBezTo>
                    <a:pt x="1277" y="3092"/>
                    <a:pt x="1085" y="3001"/>
                    <a:pt x="883" y="3001"/>
                  </a:cubicBezTo>
                  <a:cubicBezTo>
                    <a:pt x="671" y="3001"/>
                    <a:pt x="448" y="3101"/>
                    <a:pt x="297" y="3291"/>
                  </a:cubicBezTo>
                  <a:cubicBezTo>
                    <a:pt x="1" y="3661"/>
                    <a:pt x="147" y="4209"/>
                    <a:pt x="548" y="4471"/>
                  </a:cubicBezTo>
                  <a:cubicBezTo>
                    <a:pt x="706" y="4573"/>
                    <a:pt x="841" y="4608"/>
                    <a:pt x="951" y="4608"/>
                  </a:cubicBezTo>
                  <a:cubicBezTo>
                    <a:pt x="1182" y="4608"/>
                    <a:pt x="1306" y="4457"/>
                    <a:pt x="1306" y="4457"/>
                  </a:cubicBezTo>
                  <a:lnTo>
                    <a:pt x="1378" y="6680"/>
                  </a:lnTo>
                  <a:cubicBezTo>
                    <a:pt x="1378" y="6680"/>
                    <a:pt x="1895" y="7310"/>
                    <a:pt x="2520" y="7602"/>
                  </a:cubicBezTo>
                  <a:cubicBezTo>
                    <a:pt x="2668" y="7670"/>
                    <a:pt x="2839" y="7700"/>
                    <a:pt x="3016" y="7700"/>
                  </a:cubicBezTo>
                  <a:cubicBezTo>
                    <a:pt x="3593" y="7700"/>
                    <a:pt x="4223" y="7380"/>
                    <a:pt x="4244" y="7044"/>
                  </a:cubicBezTo>
                  <a:cubicBezTo>
                    <a:pt x="4275" y="6609"/>
                    <a:pt x="3415" y="5909"/>
                    <a:pt x="3415" y="5909"/>
                  </a:cubicBezTo>
                  <a:lnTo>
                    <a:pt x="3407" y="5178"/>
                  </a:lnTo>
                  <a:cubicBezTo>
                    <a:pt x="3887" y="5161"/>
                    <a:pt x="4377" y="5130"/>
                    <a:pt x="4628" y="4967"/>
                  </a:cubicBezTo>
                  <a:cubicBezTo>
                    <a:pt x="4879" y="4804"/>
                    <a:pt x="5373" y="4317"/>
                    <a:pt x="5369" y="2761"/>
                  </a:cubicBezTo>
                  <a:cubicBezTo>
                    <a:pt x="5359" y="921"/>
                    <a:pt x="4907" y="136"/>
                    <a:pt x="455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8"/>
            <p:cNvSpPr/>
            <p:nvPr/>
          </p:nvSpPr>
          <p:spPr>
            <a:xfrm>
              <a:off x="2398634" y="2673154"/>
              <a:ext cx="17650" cy="17693"/>
            </a:xfrm>
            <a:custGeom>
              <a:avLst/>
              <a:gdLst/>
              <a:ahLst/>
              <a:cxnLst/>
              <a:rect l="l" t="t" r="r" b="b"/>
              <a:pathLst>
                <a:path w="413" h="414" extrusionOk="0">
                  <a:moveTo>
                    <a:pt x="238" y="1"/>
                  </a:moveTo>
                  <a:cubicBezTo>
                    <a:pt x="223" y="1"/>
                    <a:pt x="207" y="3"/>
                    <a:pt x="191" y="7"/>
                  </a:cubicBezTo>
                  <a:cubicBezTo>
                    <a:pt x="82" y="34"/>
                    <a:pt x="0" y="146"/>
                    <a:pt x="11" y="258"/>
                  </a:cubicBezTo>
                  <a:cubicBezTo>
                    <a:pt x="19" y="351"/>
                    <a:pt x="87" y="414"/>
                    <a:pt x="174" y="414"/>
                  </a:cubicBezTo>
                  <a:cubicBezTo>
                    <a:pt x="189" y="414"/>
                    <a:pt x="205" y="412"/>
                    <a:pt x="221" y="408"/>
                  </a:cubicBezTo>
                  <a:cubicBezTo>
                    <a:pt x="330" y="380"/>
                    <a:pt x="412" y="269"/>
                    <a:pt x="401" y="160"/>
                  </a:cubicBezTo>
                  <a:cubicBezTo>
                    <a:pt x="393" y="64"/>
                    <a:pt x="325" y="1"/>
                    <a:pt x="2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8"/>
            <p:cNvSpPr/>
            <p:nvPr/>
          </p:nvSpPr>
          <p:spPr>
            <a:xfrm>
              <a:off x="2418121" y="2735591"/>
              <a:ext cx="21069" cy="11881"/>
            </a:xfrm>
            <a:custGeom>
              <a:avLst/>
              <a:gdLst/>
              <a:ahLst/>
              <a:cxnLst/>
              <a:rect l="l" t="t" r="r" b="b"/>
              <a:pathLst>
                <a:path w="493" h="278" extrusionOk="0">
                  <a:moveTo>
                    <a:pt x="34" y="0"/>
                  </a:moveTo>
                  <a:lnTo>
                    <a:pt x="34" y="0"/>
                  </a:lnTo>
                  <a:cubicBezTo>
                    <a:pt x="0" y="140"/>
                    <a:pt x="74" y="262"/>
                    <a:pt x="201" y="276"/>
                  </a:cubicBezTo>
                  <a:cubicBezTo>
                    <a:pt x="209" y="277"/>
                    <a:pt x="217" y="278"/>
                    <a:pt x="225" y="278"/>
                  </a:cubicBezTo>
                  <a:cubicBezTo>
                    <a:pt x="346" y="278"/>
                    <a:pt x="461" y="183"/>
                    <a:pt x="493" y="55"/>
                  </a:cubicBezTo>
                  <a:lnTo>
                    <a:pt x="34"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8"/>
            <p:cNvSpPr/>
            <p:nvPr/>
          </p:nvSpPr>
          <p:spPr>
            <a:xfrm>
              <a:off x="2466455" y="2625504"/>
              <a:ext cx="20257" cy="14830"/>
            </a:xfrm>
            <a:custGeom>
              <a:avLst/>
              <a:gdLst/>
              <a:ahLst/>
              <a:cxnLst/>
              <a:rect l="l" t="t" r="r" b="b"/>
              <a:pathLst>
                <a:path w="474" h="347" extrusionOk="0">
                  <a:moveTo>
                    <a:pt x="241" y="0"/>
                  </a:moveTo>
                  <a:cubicBezTo>
                    <a:pt x="149" y="0"/>
                    <a:pt x="52" y="59"/>
                    <a:pt x="1" y="156"/>
                  </a:cubicBezTo>
                  <a:lnTo>
                    <a:pt x="406" y="346"/>
                  </a:lnTo>
                  <a:cubicBezTo>
                    <a:pt x="473" y="221"/>
                    <a:pt x="440" y="75"/>
                    <a:pt x="327" y="20"/>
                  </a:cubicBezTo>
                  <a:cubicBezTo>
                    <a:pt x="300" y="7"/>
                    <a:pt x="271" y="0"/>
                    <a:pt x="2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8"/>
            <p:cNvSpPr/>
            <p:nvPr/>
          </p:nvSpPr>
          <p:spPr>
            <a:xfrm>
              <a:off x="2382223" y="2644308"/>
              <a:ext cx="17907" cy="17821"/>
            </a:xfrm>
            <a:custGeom>
              <a:avLst/>
              <a:gdLst/>
              <a:ahLst/>
              <a:cxnLst/>
              <a:rect l="l" t="t" r="r" b="b"/>
              <a:pathLst>
                <a:path w="419" h="417" extrusionOk="0">
                  <a:moveTo>
                    <a:pt x="228" y="0"/>
                  </a:moveTo>
                  <a:cubicBezTo>
                    <a:pt x="172" y="0"/>
                    <a:pt x="120" y="21"/>
                    <a:pt x="82" y="63"/>
                  </a:cubicBezTo>
                  <a:cubicBezTo>
                    <a:pt x="1" y="155"/>
                    <a:pt x="14" y="314"/>
                    <a:pt x="116" y="416"/>
                  </a:cubicBezTo>
                  <a:lnTo>
                    <a:pt x="418" y="84"/>
                  </a:lnTo>
                  <a:cubicBezTo>
                    <a:pt x="363" y="28"/>
                    <a:pt x="293" y="0"/>
                    <a:pt x="2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8"/>
            <p:cNvSpPr/>
            <p:nvPr/>
          </p:nvSpPr>
          <p:spPr>
            <a:xfrm>
              <a:off x="2463293" y="2653966"/>
              <a:ext cx="17479" cy="17736"/>
            </a:xfrm>
            <a:custGeom>
              <a:avLst/>
              <a:gdLst/>
              <a:ahLst/>
              <a:cxnLst/>
              <a:rect l="l" t="t" r="r" b="b"/>
              <a:pathLst>
                <a:path w="409" h="415" extrusionOk="0">
                  <a:moveTo>
                    <a:pt x="237" y="1"/>
                  </a:moveTo>
                  <a:cubicBezTo>
                    <a:pt x="222" y="1"/>
                    <a:pt x="206" y="3"/>
                    <a:pt x="191" y="7"/>
                  </a:cubicBezTo>
                  <a:cubicBezTo>
                    <a:pt x="82" y="34"/>
                    <a:pt x="1" y="146"/>
                    <a:pt x="10" y="255"/>
                  </a:cubicBezTo>
                  <a:cubicBezTo>
                    <a:pt x="16" y="351"/>
                    <a:pt x="86" y="414"/>
                    <a:pt x="174" y="414"/>
                  </a:cubicBezTo>
                  <a:cubicBezTo>
                    <a:pt x="189" y="414"/>
                    <a:pt x="205" y="412"/>
                    <a:pt x="221" y="408"/>
                  </a:cubicBezTo>
                  <a:cubicBezTo>
                    <a:pt x="330" y="381"/>
                    <a:pt x="409" y="269"/>
                    <a:pt x="401" y="160"/>
                  </a:cubicBezTo>
                  <a:cubicBezTo>
                    <a:pt x="393" y="64"/>
                    <a:pt x="322" y="1"/>
                    <a:pt x="2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8"/>
            <p:cNvSpPr/>
            <p:nvPr/>
          </p:nvSpPr>
          <p:spPr>
            <a:xfrm>
              <a:off x="2442523" y="2659479"/>
              <a:ext cx="27351" cy="54532"/>
            </a:xfrm>
            <a:custGeom>
              <a:avLst/>
              <a:gdLst/>
              <a:ahLst/>
              <a:cxnLst/>
              <a:rect l="l" t="t" r="r" b="b"/>
              <a:pathLst>
                <a:path w="640" h="1276" extrusionOk="0">
                  <a:moveTo>
                    <a:pt x="0" y="0"/>
                  </a:moveTo>
                  <a:lnTo>
                    <a:pt x="21" y="1276"/>
                  </a:lnTo>
                  <a:lnTo>
                    <a:pt x="639" y="956"/>
                  </a:lnTo>
                  <a:lnTo>
                    <a:pt x="0"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8"/>
            <p:cNvSpPr/>
            <p:nvPr/>
          </p:nvSpPr>
          <p:spPr>
            <a:xfrm>
              <a:off x="2341795" y="2763070"/>
              <a:ext cx="73592" cy="31582"/>
            </a:xfrm>
            <a:custGeom>
              <a:avLst/>
              <a:gdLst/>
              <a:ahLst/>
              <a:cxnLst/>
              <a:rect l="l" t="t" r="r" b="b"/>
              <a:pathLst>
                <a:path w="1722" h="739" extrusionOk="0">
                  <a:moveTo>
                    <a:pt x="1" y="0"/>
                  </a:moveTo>
                  <a:cubicBezTo>
                    <a:pt x="1" y="1"/>
                    <a:pt x="62" y="245"/>
                    <a:pt x="379" y="446"/>
                  </a:cubicBezTo>
                  <a:cubicBezTo>
                    <a:pt x="691" y="647"/>
                    <a:pt x="1722" y="738"/>
                    <a:pt x="1722" y="738"/>
                  </a:cubicBezTo>
                  <a:lnTo>
                    <a:pt x="1714" y="422"/>
                  </a:lnTo>
                  <a:cubicBezTo>
                    <a:pt x="1645" y="427"/>
                    <a:pt x="1566" y="430"/>
                    <a:pt x="1480" y="430"/>
                  </a:cubicBezTo>
                  <a:cubicBezTo>
                    <a:pt x="942" y="430"/>
                    <a:pt x="151" y="323"/>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8"/>
            <p:cNvSpPr/>
            <p:nvPr/>
          </p:nvSpPr>
          <p:spPr>
            <a:xfrm>
              <a:off x="2080894" y="2860123"/>
              <a:ext cx="290053" cy="440271"/>
            </a:xfrm>
            <a:custGeom>
              <a:avLst/>
              <a:gdLst/>
              <a:ahLst/>
              <a:cxnLst/>
              <a:rect l="l" t="t" r="r" b="b"/>
              <a:pathLst>
                <a:path w="6787" h="10302" extrusionOk="0">
                  <a:moveTo>
                    <a:pt x="4706" y="0"/>
                  </a:moveTo>
                  <a:lnTo>
                    <a:pt x="4706" y="0"/>
                  </a:lnTo>
                  <a:cubicBezTo>
                    <a:pt x="4706" y="0"/>
                    <a:pt x="3777" y="239"/>
                    <a:pt x="3084" y="1258"/>
                  </a:cubicBezTo>
                  <a:cubicBezTo>
                    <a:pt x="2417" y="2234"/>
                    <a:pt x="347" y="5919"/>
                    <a:pt x="173" y="6202"/>
                  </a:cubicBezTo>
                  <a:cubicBezTo>
                    <a:pt x="0" y="6484"/>
                    <a:pt x="51" y="6817"/>
                    <a:pt x="361" y="7082"/>
                  </a:cubicBezTo>
                  <a:cubicBezTo>
                    <a:pt x="667" y="7344"/>
                    <a:pt x="3366" y="9476"/>
                    <a:pt x="3366" y="9476"/>
                  </a:cubicBezTo>
                  <a:cubicBezTo>
                    <a:pt x="3518" y="9578"/>
                    <a:pt x="3634" y="9721"/>
                    <a:pt x="3923" y="9952"/>
                  </a:cubicBezTo>
                  <a:cubicBezTo>
                    <a:pt x="4056" y="10057"/>
                    <a:pt x="4199" y="10183"/>
                    <a:pt x="4372" y="10227"/>
                  </a:cubicBezTo>
                  <a:cubicBezTo>
                    <a:pt x="4544" y="10275"/>
                    <a:pt x="4726" y="10302"/>
                    <a:pt x="4917" y="10302"/>
                  </a:cubicBezTo>
                  <a:cubicBezTo>
                    <a:pt x="4972" y="10302"/>
                    <a:pt x="5027" y="10300"/>
                    <a:pt x="5083" y="10295"/>
                  </a:cubicBezTo>
                  <a:cubicBezTo>
                    <a:pt x="5399" y="10268"/>
                    <a:pt x="5739" y="10162"/>
                    <a:pt x="6055" y="9962"/>
                  </a:cubicBezTo>
                  <a:cubicBezTo>
                    <a:pt x="6228" y="9853"/>
                    <a:pt x="6395" y="9713"/>
                    <a:pt x="6528" y="9544"/>
                  </a:cubicBezTo>
                  <a:cubicBezTo>
                    <a:pt x="6660" y="9377"/>
                    <a:pt x="6759" y="9176"/>
                    <a:pt x="6779" y="8990"/>
                  </a:cubicBezTo>
                  <a:cubicBezTo>
                    <a:pt x="6782" y="8952"/>
                    <a:pt x="6786" y="8911"/>
                    <a:pt x="6769" y="8884"/>
                  </a:cubicBezTo>
                  <a:cubicBezTo>
                    <a:pt x="6746" y="8833"/>
                    <a:pt x="6677" y="8826"/>
                    <a:pt x="6616" y="8823"/>
                  </a:cubicBezTo>
                  <a:cubicBezTo>
                    <a:pt x="6546" y="8820"/>
                    <a:pt x="6473" y="8819"/>
                    <a:pt x="6400" y="8819"/>
                  </a:cubicBezTo>
                  <a:cubicBezTo>
                    <a:pt x="6282" y="8819"/>
                    <a:pt x="6161" y="8821"/>
                    <a:pt x="6041" y="8821"/>
                  </a:cubicBezTo>
                  <a:cubicBezTo>
                    <a:pt x="5873" y="8821"/>
                    <a:pt x="5709" y="8816"/>
                    <a:pt x="5558" y="8789"/>
                  </a:cubicBezTo>
                  <a:cubicBezTo>
                    <a:pt x="5283" y="8738"/>
                    <a:pt x="5110" y="8660"/>
                    <a:pt x="5167" y="8619"/>
                  </a:cubicBezTo>
                  <a:cubicBezTo>
                    <a:pt x="5225" y="8575"/>
                    <a:pt x="5382" y="8616"/>
                    <a:pt x="5654" y="8524"/>
                  </a:cubicBezTo>
                  <a:cubicBezTo>
                    <a:pt x="5912" y="8436"/>
                    <a:pt x="6167" y="8194"/>
                    <a:pt x="6157" y="8051"/>
                  </a:cubicBezTo>
                  <a:cubicBezTo>
                    <a:pt x="6151" y="7973"/>
                    <a:pt x="6149" y="7947"/>
                    <a:pt x="6104" y="7947"/>
                  </a:cubicBezTo>
                  <a:cubicBezTo>
                    <a:pt x="6067" y="7947"/>
                    <a:pt x="6002" y="7965"/>
                    <a:pt x="5881" y="7987"/>
                  </a:cubicBezTo>
                  <a:cubicBezTo>
                    <a:pt x="5616" y="8037"/>
                    <a:pt x="5392" y="7993"/>
                    <a:pt x="5015" y="8095"/>
                  </a:cubicBezTo>
                  <a:cubicBezTo>
                    <a:pt x="4769" y="8160"/>
                    <a:pt x="4638" y="8175"/>
                    <a:pt x="4473" y="8175"/>
                  </a:cubicBezTo>
                  <a:cubicBezTo>
                    <a:pt x="4411" y="8175"/>
                    <a:pt x="4345" y="8173"/>
                    <a:pt x="4267" y="8170"/>
                  </a:cubicBezTo>
                  <a:cubicBezTo>
                    <a:pt x="3719" y="8147"/>
                    <a:pt x="2285" y="6290"/>
                    <a:pt x="2285" y="6290"/>
                  </a:cubicBezTo>
                  <a:lnTo>
                    <a:pt x="4505" y="3121"/>
                  </a:lnTo>
                  <a:cubicBezTo>
                    <a:pt x="4505" y="3121"/>
                    <a:pt x="5467" y="1028"/>
                    <a:pt x="4706"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8"/>
            <p:cNvSpPr/>
            <p:nvPr/>
          </p:nvSpPr>
          <p:spPr>
            <a:xfrm rot="20311688">
              <a:off x="2965373" y="3189368"/>
              <a:ext cx="583235" cy="286447"/>
            </a:xfrm>
            <a:custGeom>
              <a:avLst/>
              <a:gdLst/>
              <a:ahLst/>
              <a:cxnLst/>
              <a:rect l="l" t="t" r="r" b="b"/>
              <a:pathLst>
                <a:path w="109482" h="54763" extrusionOk="0">
                  <a:moveTo>
                    <a:pt x="54738" y="1"/>
                  </a:moveTo>
                  <a:cubicBezTo>
                    <a:pt x="41976" y="1"/>
                    <a:pt x="29213" y="2674"/>
                    <a:pt x="19475" y="8019"/>
                  </a:cubicBezTo>
                  <a:cubicBezTo>
                    <a:pt x="1" y="18715"/>
                    <a:pt x="1" y="36051"/>
                    <a:pt x="19475" y="46743"/>
                  </a:cubicBezTo>
                  <a:cubicBezTo>
                    <a:pt x="29214" y="52089"/>
                    <a:pt x="41978" y="54762"/>
                    <a:pt x="54741" y="54762"/>
                  </a:cubicBezTo>
                  <a:cubicBezTo>
                    <a:pt x="67504" y="54762"/>
                    <a:pt x="80267" y="52089"/>
                    <a:pt x="90004" y="46743"/>
                  </a:cubicBezTo>
                  <a:cubicBezTo>
                    <a:pt x="109481" y="36051"/>
                    <a:pt x="109481" y="18715"/>
                    <a:pt x="90004" y="8023"/>
                  </a:cubicBezTo>
                  <a:cubicBezTo>
                    <a:pt x="80266" y="2675"/>
                    <a:pt x="67502" y="1"/>
                    <a:pt x="5473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8"/>
            <p:cNvSpPr/>
            <p:nvPr/>
          </p:nvSpPr>
          <p:spPr>
            <a:xfrm rot="20311688">
              <a:off x="1202634" y="3334500"/>
              <a:ext cx="583235" cy="286447"/>
            </a:xfrm>
            <a:custGeom>
              <a:avLst/>
              <a:gdLst/>
              <a:ahLst/>
              <a:cxnLst/>
              <a:rect l="l" t="t" r="r" b="b"/>
              <a:pathLst>
                <a:path w="109482" h="54763" extrusionOk="0">
                  <a:moveTo>
                    <a:pt x="54738" y="1"/>
                  </a:moveTo>
                  <a:cubicBezTo>
                    <a:pt x="41976" y="1"/>
                    <a:pt x="29213" y="2674"/>
                    <a:pt x="19475" y="8019"/>
                  </a:cubicBezTo>
                  <a:cubicBezTo>
                    <a:pt x="1" y="18715"/>
                    <a:pt x="1" y="36051"/>
                    <a:pt x="19475" y="46743"/>
                  </a:cubicBezTo>
                  <a:cubicBezTo>
                    <a:pt x="29214" y="52089"/>
                    <a:pt x="41978" y="54762"/>
                    <a:pt x="54741" y="54762"/>
                  </a:cubicBezTo>
                  <a:cubicBezTo>
                    <a:pt x="67504" y="54762"/>
                    <a:pt x="80267" y="52089"/>
                    <a:pt x="90004" y="46743"/>
                  </a:cubicBezTo>
                  <a:cubicBezTo>
                    <a:pt x="109481" y="36051"/>
                    <a:pt x="109481" y="18715"/>
                    <a:pt x="90004" y="8023"/>
                  </a:cubicBezTo>
                  <a:cubicBezTo>
                    <a:pt x="80266" y="2675"/>
                    <a:pt x="67502" y="1"/>
                    <a:pt x="5473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8"/>
            <p:cNvSpPr/>
            <p:nvPr/>
          </p:nvSpPr>
          <p:spPr>
            <a:xfrm>
              <a:off x="1838632" y="2531988"/>
              <a:ext cx="109444" cy="1491451"/>
            </a:xfrm>
            <a:custGeom>
              <a:avLst/>
              <a:gdLst/>
              <a:ahLst/>
              <a:cxnLst/>
              <a:rect l="l" t="t" r="r" b="b"/>
              <a:pathLst>
                <a:path w="2561" h="34900" extrusionOk="0">
                  <a:moveTo>
                    <a:pt x="140" y="1"/>
                  </a:moveTo>
                  <a:cubicBezTo>
                    <a:pt x="137" y="6"/>
                    <a:pt x="133" y="12"/>
                    <a:pt x="130" y="17"/>
                  </a:cubicBezTo>
                  <a:lnTo>
                    <a:pt x="130" y="17"/>
                  </a:lnTo>
                  <a:cubicBezTo>
                    <a:pt x="132" y="13"/>
                    <a:pt x="134" y="8"/>
                    <a:pt x="137" y="4"/>
                  </a:cubicBezTo>
                  <a:lnTo>
                    <a:pt x="137" y="4"/>
                  </a:lnTo>
                  <a:cubicBezTo>
                    <a:pt x="89" y="86"/>
                    <a:pt x="52" y="174"/>
                    <a:pt x="27" y="266"/>
                  </a:cubicBezTo>
                  <a:cubicBezTo>
                    <a:pt x="31" y="252"/>
                    <a:pt x="35" y="239"/>
                    <a:pt x="41" y="225"/>
                  </a:cubicBezTo>
                  <a:lnTo>
                    <a:pt x="41" y="225"/>
                  </a:lnTo>
                  <a:cubicBezTo>
                    <a:pt x="35" y="246"/>
                    <a:pt x="27" y="269"/>
                    <a:pt x="21" y="290"/>
                  </a:cubicBezTo>
                  <a:cubicBezTo>
                    <a:pt x="7" y="348"/>
                    <a:pt x="0" y="405"/>
                    <a:pt x="0" y="463"/>
                  </a:cubicBezTo>
                  <a:lnTo>
                    <a:pt x="0" y="15990"/>
                  </a:lnTo>
                  <a:lnTo>
                    <a:pt x="0" y="33248"/>
                  </a:lnTo>
                  <a:cubicBezTo>
                    <a:pt x="0" y="33546"/>
                    <a:pt x="211" y="33910"/>
                    <a:pt x="470" y="34060"/>
                  </a:cubicBezTo>
                  <a:lnTo>
                    <a:pt x="643" y="34158"/>
                  </a:lnTo>
                  <a:lnTo>
                    <a:pt x="1731" y="34787"/>
                  </a:lnTo>
                  <a:cubicBezTo>
                    <a:pt x="1748" y="34798"/>
                    <a:pt x="1769" y="34808"/>
                    <a:pt x="1786" y="34815"/>
                  </a:cubicBezTo>
                  <a:cubicBezTo>
                    <a:pt x="1802" y="34822"/>
                    <a:pt x="1819" y="34831"/>
                    <a:pt x="1836" y="34839"/>
                  </a:cubicBezTo>
                  <a:lnTo>
                    <a:pt x="1840" y="34839"/>
                  </a:lnTo>
                  <a:cubicBezTo>
                    <a:pt x="1847" y="34842"/>
                    <a:pt x="1857" y="34845"/>
                    <a:pt x="1863" y="34845"/>
                  </a:cubicBezTo>
                  <a:lnTo>
                    <a:pt x="1863" y="34849"/>
                  </a:lnTo>
                  <a:cubicBezTo>
                    <a:pt x="1888" y="34856"/>
                    <a:pt x="1908" y="34862"/>
                    <a:pt x="1932" y="34869"/>
                  </a:cubicBezTo>
                  <a:cubicBezTo>
                    <a:pt x="1959" y="34872"/>
                    <a:pt x="1986" y="34880"/>
                    <a:pt x="2010" y="34883"/>
                  </a:cubicBezTo>
                  <a:cubicBezTo>
                    <a:pt x="2047" y="34889"/>
                    <a:pt x="2084" y="34897"/>
                    <a:pt x="2122" y="34897"/>
                  </a:cubicBezTo>
                  <a:cubicBezTo>
                    <a:pt x="2149" y="34900"/>
                    <a:pt x="2173" y="34900"/>
                    <a:pt x="2200" y="34900"/>
                  </a:cubicBezTo>
                  <a:cubicBezTo>
                    <a:pt x="2238" y="34900"/>
                    <a:pt x="2279" y="34900"/>
                    <a:pt x="2316" y="34893"/>
                  </a:cubicBezTo>
                  <a:cubicBezTo>
                    <a:pt x="2340" y="34893"/>
                    <a:pt x="2367" y="34889"/>
                    <a:pt x="2390" y="34883"/>
                  </a:cubicBezTo>
                  <a:cubicBezTo>
                    <a:pt x="2421" y="34880"/>
                    <a:pt x="2452" y="34872"/>
                    <a:pt x="2479" y="34866"/>
                  </a:cubicBezTo>
                  <a:cubicBezTo>
                    <a:pt x="2506" y="34856"/>
                    <a:pt x="2533" y="34849"/>
                    <a:pt x="2561" y="34839"/>
                  </a:cubicBezTo>
                  <a:lnTo>
                    <a:pt x="2561" y="34839"/>
                  </a:lnTo>
                  <a:cubicBezTo>
                    <a:pt x="2523" y="34849"/>
                    <a:pt x="2489" y="34852"/>
                    <a:pt x="2459" y="34852"/>
                  </a:cubicBezTo>
                  <a:cubicBezTo>
                    <a:pt x="2306" y="34852"/>
                    <a:pt x="2200" y="34729"/>
                    <a:pt x="2200" y="34519"/>
                  </a:cubicBezTo>
                  <a:lnTo>
                    <a:pt x="2200" y="1731"/>
                  </a:lnTo>
                  <a:cubicBezTo>
                    <a:pt x="2200" y="1581"/>
                    <a:pt x="2255" y="1415"/>
                    <a:pt x="2337" y="1269"/>
                  </a:cubicBezTo>
                  <a:lnTo>
                    <a:pt x="1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a:off x="2727442" y="2014085"/>
              <a:ext cx="2778" cy="1496"/>
            </a:xfrm>
            <a:custGeom>
              <a:avLst/>
              <a:gdLst/>
              <a:ahLst/>
              <a:cxnLst/>
              <a:rect l="l" t="t" r="r" b="b"/>
              <a:pathLst>
                <a:path w="65" h="35" extrusionOk="0">
                  <a:moveTo>
                    <a:pt x="65" y="1"/>
                  </a:moveTo>
                  <a:lnTo>
                    <a:pt x="65" y="1"/>
                  </a:lnTo>
                  <a:cubicBezTo>
                    <a:pt x="57" y="4"/>
                    <a:pt x="50" y="7"/>
                    <a:pt x="43" y="11"/>
                  </a:cubicBezTo>
                  <a:lnTo>
                    <a:pt x="43" y="11"/>
                  </a:lnTo>
                  <a:cubicBezTo>
                    <a:pt x="50" y="7"/>
                    <a:pt x="58" y="4"/>
                    <a:pt x="65" y="1"/>
                  </a:cubicBezTo>
                  <a:close/>
                  <a:moveTo>
                    <a:pt x="43" y="11"/>
                  </a:moveTo>
                  <a:lnTo>
                    <a:pt x="43" y="11"/>
                  </a:lnTo>
                  <a:cubicBezTo>
                    <a:pt x="28" y="18"/>
                    <a:pt x="14" y="26"/>
                    <a:pt x="0" y="34"/>
                  </a:cubicBezTo>
                  <a:cubicBezTo>
                    <a:pt x="14" y="27"/>
                    <a:pt x="28" y="19"/>
                    <a:pt x="43" y="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a:off x="2283418" y="4018558"/>
              <a:ext cx="64105" cy="91713"/>
            </a:xfrm>
            <a:custGeom>
              <a:avLst/>
              <a:gdLst/>
              <a:ahLst/>
              <a:cxnLst/>
              <a:rect l="l" t="t" r="r" b="b"/>
              <a:pathLst>
                <a:path w="1500" h="2146" extrusionOk="0">
                  <a:moveTo>
                    <a:pt x="1500" y="0"/>
                  </a:moveTo>
                  <a:lnTo>
                    <a:pt x="0" y="228"/>
                  </a:lnTo>
                  <a:lnTo>
                    <a:pt x="0" y="2145"/>
                  </a:lnTo>
                  <a:lnTo>
                    <a:pt x="1500" y="1918"/>
                  </a:lnTo>
                  <a:lnTo>
                    <a:pt x="1500"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2269316" y="4064584"/>
              <a:ext cx="173126" cy="141073"/>
            </a:xfrm>
            <a:custGeom>
              <a:avLst/>
              <a:gdLst/>
              <a:ahLst/>
              <a:cxnLst/>
              <a:rect l="l" t="t" r="r" b="b"/>
              <a:pathLst>
                <a:path w="4051" h="3301" extrusionOk="0">
                  <a:moveTo>
                    <a:pt x="1830" y="1"/>
                  </a:moveTo>
                  <a:lnTo>
                    <a:pt x="1830" y="191"/>
                  </a:lnTo>
                  <a:cubicBezTo>
                    <a:pt x="1833" y="337"/>
                    <a:pt x="1180" y="453"/>
                    <a:pt x="986" y="480"/>
                  </a:cubicBezTo>
                  <a:cubicBezTo>
                    <a:pt x="920" y="489"/>
                    <a:pt x="854" y="493"/>
                    <a:pt x="793" y="493"/>
                  </a:cubicBezTo>
                  <a:cubicBezTo>
                    <a:pt x="580" y="493"/>
                    <a:pt x="404" y="444"/>
                    <a:pt x="330" y="375"/>
                  </a:cubicBezTo>
                  <a:lnTo>
                    <a:pt x="330" y="229"/>
                  </a:lnTo>
                  <a:cubicBezTo>
                    <a:pt x="329" y="229"/>
                    <a:pt x="328" y="228"/>
                    <a:pt x="327" y="228"/>
                  </a:cubicBezTo>
                  <a:cubicBezTo>
                    <a:pt x="247" y="228"/>
                    <a:pt x="183" y="493"/>
                    <a:pt x="123" y="732"/>
                  </a:cubicBezTo>
                  <a:cubicBezTo>
                    <a:pt x="55" y="997"/>
                    <a:pt x="0" y="1310"/>
                    <a:pt x="48" y="1439"/>
                  </a:cubicBezTo>
                  <a:cubicBezTo>
                    <a:pt x="133" y="1670"/>
                    <a:pt x="501" y="1847"/>
                    <a:pt x="660" y="2034"/>
                  </a:cubicBezTo>
                  <a:cubicBezTo>
                    <a:pt x="820" y="2224"/>
                    <a:pt x="1000" y="2496"/>
                    <a:pt x="1340" y="2826"/>
                  </a:cubicBezTo>
                  <a:cubicBezTo>
                    <a:pt x="1557" y="3037"/>
                    <a:pt x="1992" y="3300"/>
                    <a:pt x="2554" y="3300"/>
                  </a:cubicBezTo>
                  <a:cubicBezTo>
                    <a:pt x="2600" y="3300"/>
                    <a:pt x="2646" y="3299"/>
                    <a:pt x="2693" y="3295"/>
                  </a:cubicBezTo>
                  <a:cubicBezTo>
                    <a:pt x="3230" y="3254"/>
                    <a:pt x="4050" y="2938"/>
                    <a:pt x="3897" y="2524"/>
                  </a:cubicBezTo>
                  <a:cubicBezTo>
                    <a:pt x="3754" y="2126"/>
                    <a:pt x="3186" y="1790"/>
                    <a:pt x="2771" y="1484"/>
                  </a:cubicBezTo>
                  <a:cubicBezTo>
                    <a:pt x="2251" y="1099"/>
                    <a:pt x="1871" y="283"/>
                    <a:pt x="1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2283418" y="4064584"/>
              <a:ext cx="127312" cy="99063"/>
            </a:xfrm>
            <a:custGeom>
              <a:avLst/>
              <a:gdLst/>
              <a:ahLst/>
              <a:cxnLst/>
              <a:rect l="l" t="t" r="r" b="b"/>
              <a:pathLst>
                <a:path w="2979" h="2318" extrusionOk="0">
                  <a:moveTo>
                    <a:pt x="1500" y="1"/>
                  </a:moveTo>
                  <a:lnTo>
                    <a:pt x="1500" y="191"/>
                  </a:lnTo>
                  <a:cubicBezTo>
                    <a:pt x="1503" y="337"/>
                    <a:pt x="850" y="453"/>
                    <a:pt x="656" y="480"/>
                  </a:cubicBezTo>
                  <a:cubicBezTo>
                    <a:pt x="590" y="489"/>
                    <a:pt x="524" y="493"/>
                    <a:pt x="463" y="493"/>
                  </a:cubicBezTo>
                  <a:cubicBezTo>
                    <a:pt x="250" y="493"/>
                    <a:pt x="74" y="444"/>
                    <a:pt x="0" y="375"/>
                  </a:cubicBezTo>
                  <a:lnTo>
                    <a:pt x="0" y="375"/>
                  </a:lnTo>
                  <a:cubicBezTo>
                    <a:pt x="0" y="375"/>
                    <a:pt x="449" y="1351"/>
                    <a:pt x="844" y="1765"/>
                  </a:cubicBezTo>
                  <a:cubicBezTo>
                    <a:pt x="1162" y="2098"/>
                    <a:pt x="1643" y="2317"/>
                    <a:pt x="2089" y="2317"/>
                  </a:cubicBezTo>
                  <a:cubicBezTo>
                    <a:pt x="2195" y="2317"/>
                    <a:pt x="2298" y="2305"/>
                    <a:pt x="2397" y="2279"/>
                  </a:cubicBezTo>
                  <a:cubicBezTo>
                    <a:pt x="2917" y="2143"/>
                    <a:pt x="2978" y="1915"/>
                    <a:pt x="2757" y="1711"/>
                  </a:cubicBezTo>
                  <a:cubicBezTo>
                    <a:pt x="2649" y="1633"/>
                    <a:pt x="2543" y="1558"/>
                    <a:pt x="2441" y="1484"/>
                  </a:cubicBezTo>
                  <a:cubicBezTo>
                    <a:pt x="1921" y="1099"/>
                    <a:pt x="1541" y="283"/>
                    <a:pt x="150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roup 9">
            <a:extLst>
              <a:ext uri="{FF2B5EF4-FFF2-40B4-BE49-F238E27FC236}">
                <a16:creationId xmlns:a16="http://schemas.microsoft.com/office/drawing/2014/main" id="{05516314-A2BB-4E2A-9E3C-3462414F9A87}"/>
              </a:ext>
            </a:extLst>
          </p:cNvPr>
          <p:cNvGrpSpPr/>
          <p:nvPr/>
        </p:nvGrpSpPr>
        <p:grpSpPr>
          <a:xfrm>
            <a:off x="1831931" y="746838"/>
            <a:ext cx="2485131" cy="3472862"/>
            <a:chOff x="1825356" y="932553"/>
            <a:chExt cx="2485131" cy="3472862"/>
          </a:xfrm>
        </p:grpSpPr>
        <p:pic>
          <p:nvPicPr>
            <p:cNvPr id="6" name="Picture 5" descr="Table&#10;&#10;Description automatically generated">
              <a:extLst>
                <a:ext uri="{FF2B5EF4-FFF2-40B4-BE49-F238E27FC236}">
                  <a16:creationId xmlns:a16="http://schemas.microsoft.com/office/drawing/2014/main" id="{C4A4CF0C-F08E-4A74-AD3A-07B6E50AC2D2}"/>
                </a:ext>
              </a:extLst>
            </p:cNvPr>
            <p:cNvPicPr>
              <a:picLocks noChangeAspect="1"/>
            </p:cNvPicPr>
            <p:nvPr/>
          </p:nvPicPr>
          <p:blipFill>
            <a:blip r:embed="rId4"/>
            <a:stretch>
              <a:fillRect/>
            </a:stretch>
          </p:blipFill>
          <p:spPr>
            <a:xfrm>
              <a:off x="1825356" y="932553"/>
              <a:ext cx="2485131" cy="3472862"/>
            </a:xfrm>
            <a:prstGeom prst="rect">
              <a:avLst/>
            </a:prstGeom>
            <a:effectLst>
              <a:outerShdw blurRad="50800" dist="38100" dir="2700000" algn="tl" rotWithShape="0">
                <a:prstClr val="black">
                  <a:alpha val="40000"/>
                </a:prstClr>
              </a:outerShdw>
            </a:effectLst>
          </p:spPr>
        </p:pic>
        <p:sp>
          <p:nvSpPr>
            <p:cNvPr id="59" name="Rectangle 58">
              <a:extLst>
                <a:ext uri="{FF2B5EF4-FFF2-40B4-BE49-F238E27FC236}">
                  <a16:creationId xmlns:a16="http://schemas.microsoft.com/office/drawing/2014/main" id="{A973DA1C-8E37-43B4-830B-3685502EC273}"/>
                </a:ext>
              </a:extLst>
            </p:cNvPr>
            <p:cNvSpPr/>
            <p:nvPr/>
          </p:nvSpPr>
          <p:spPr>
            <a:xfrm>
              <a:off x="3573453" y="1116806"/>
              <a:ext cx="695617" cy="9491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Rectangle 61">
              <a:extLst>
                <a:ext uri="{FF2B5EF4-FFF2-40B4-BE49-F238E27FC236}">
                  <a16:creationId xmlns:a16="http://schemas.microsoft.com/office/drawing/2014/main" id="{4D1218C7-5D48-46C1-BA6F-9BB2DBD618A1}"/>
                </a:ext>
              </a:extLst>
            </p:cNvPr>
            <p:cNvSpPr/>
            <p:nvPr/>
          </p:nvSpPr>
          <p:spPr>
            <a:xfrm>
              <a:off x="1835549" y="4177805"/>
              <a:ext cx="833124" cy="10567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64" name="TextBox 63">
            <a:extLst>
              <a:ext uri="{FF2B5EF4-FFF2-40B4-BE49-F238E27FC236}">
                <a16:creationId xmlns:a16="http://schemas.microsoft.com/office/drawing/2014/main" id="{6092C794-87B2-4DBC-84A5-4F7D5A0A5ECF}"/>
              </a:ext>
            </a:extLst>
          </p:cNvPr>
          <p:cNvSpPr txBox="1"/>
          <p:nvPr/>
        </p:nvSpPr>
        <p:spPr>
          <a:xfrm>
            <a:off x="8056114" y="4783500"/>
            <a:ext cx="1087886" cy="360000"/>
          </a:xfrm>
          <a:prstGeom prst="rect">
            <a:avLst/>
          </a:prstGeom>
          <a:noFill/>
        </p:spPr>
        <p:txBody>
          <a:bodyPr wrap="square" rtlCol="0">
            <a:spAutoFit/>
          </a:bodyPr>
          <a:lstStyle/>
          <a:p>
            <a:pPr algn="ctr"/>
            <a:fld id="{F05A2962-F2E2-4E8A-9BD8-E9D3095F89AA}" type="slidenum">
              <a:rPr lang="en-SG" sz="1000" smtClean="0"/>
              <a:pPr algn="ctr"/>
              <a:t>17</a:t>
            </a:fld>
            <a:endParaRPr lang="en-SG"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AF939F-AC00-4BD5-B22A-6890381E9493}"/>
              </a:ext>
            </a:extLst>
          </p:cNvPr>
          <p:cNvSpPr>
            <a:spLocks noGrp="1"/>
          </p:cNvSpPr>
          <p:nvPr>
            <p:ph type="subTitle" idx="1"/>
          </p:nvPr>
        </p:nvSpPr>
        <p:spPr>
          <a:xfrm flipH="1">
            <a:off x="240982" y="1941616"/>
            <a:ext cx="3051000" cy="540000"/>
          </a:xfrm>
        </p:spPr>
        <p:txBody>
          <a:bodyPr/>
          <a:lstStyle/>
          <a:p>
            <a:r>
              <a:rPr lang="en-SG" sz="6000">
                <a:solidFill>
                  <a:schemeClr val="accent2">
                    <a:lumMod val="90000"/>
                  </a:schemeClr>
                </a:solidFill>
              </a:rPr>
              <a:t>AGENDA</a:t>
            </a:r>
          </a:p>
        </p:txBody>
      </p:sp>
      <p:sp>
        <p:nvSpPr>
          <p:cNvPr id="4" name="Google Shape;340;p25">
            <a:extLst>
              <a:ext uri="{FF2B5EF4-FFF2-40B4-BE49-F238E27FC236}">
                <a16:creationId xmlns:a16="http://schemas.microsoft.com/office/drawing/2014/main" id="{6E44CD71-4F8D-4C04-A2B7-0A052A61E23F}"/>
              </a:ext>
            </a:extLst>
          </p:cNvPr>
          <p:cNvSpPr txBox="1">
            <a:spLocks/>
          </p:cNvSpPr>
          <p:nvPr/>
        </p:nvSpPr>
        <p:spPr>
          <a:xfrm>
            <a:off x="4316322" y="4398070"/>
            <a:ext cx="1681050" cy="57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ExtraLight"/>
              <a:buNone/>
              <a:defRPr sz="1200" b="0" i="0" u="none" strike="noStrike" cap="none">
                <a:solidFill>
                  <a:srgbClr val="FFFFFF"/>
                </a:solidFill>
                <a:latin typeface="Staatliches"/>
                <a:ea typeface="Staatliches"/>
                <a:cs typeface="Staatliches"/>
                <a:sym typeface="Staatliches"/>
              </a:defRPr>
            </a:lvl1pPr>
            <a:lvl2pPr marL="914400" marR="0" lvl="1"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2pPr>
            <a:lvl3pPr marL="1371600" marR="0" lvl="2"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3pPr>
            <a:lvl4pPr marL="1828800" marR="0" lvl="3"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4pPr>
            <a:lvl5pPr marL="2286000" marR="0" lvl="4"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5pPr>
            <a:lvl6pPr marL="2743200" marR="0" lvl="5"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6pPr>
            <a:lvl7pPr marL="3200400" marR="0" lvl="6"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7pPr>
            <a:lvl8pPr marL="3657600" marR="0" lvl="7" indent="-298450" algn="l" rtl="0">
              <a:lnSpc>
                <a:spcPct val="115000"/>
              </a:lnSpc>
              <a:spcBef>
                <a:spcPts val="1600"/>
              </a:spcBef>
              <a:spcAft>
                <a:spcPts val="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8pPr>
            <a:lvl9pPr marL="4114800" marR="0" lvl="8" indent="-298450" algn="l" rtl="0">
              <a:lnSpc>
                <a:spcPct val="115000"/>
              </a:lnSpc>
              <a:spcBef>
                <a:spcPts val="1600"/>
              </a:spcBef>
              <a:spcAft>
                <a:spcPts val="1600"/>
              </a:spcAft>
              <a:buClr>
                <a:srgbClr val="EFEFEF"/>
              </a:buClr>
              <a:buSzPts val="1100"/>
              <a:buFont typeface="Dosis ExtraLight"/>
              <a:buNone/>
              <a:defRPr sz="1200" b="0" i="0" u="none" strike="noStrike" cap="none">
                <a:solidFill>
                  <a:schemeClr val="accent3"/>
                </a:solidFill>
                <a:latin typeface="Staatliches"/>
                <a:ea typeface="Staatliches"/>
                <a:cs typeface="Staatliches"/>
                <a:sym typeface="Staatliches"/>
              </a:defRPr>
            </a:lvl9pPr>
          </a:lstStyle>
          <a:p>
            <a:pPr marL="0" indent="0"/>
            <a:r>
              <a:rPr lang="en-US" sz="2000">
                <a:solidFill>
                  <a:schemeClr val="accent3"/>
                </a:solidFill>
              </a:rPr>
              <a:t>CONCLUSION</a:t>
            </a:r>
            <a:endParaRPr lang="en-SG" sz="2000">
              <a:solidFill>
                <a:schemeClr val="accent3"/>
              </a:solidFill>
            </a:endParaRPr>
          </a:p>
        </p:txBody>
      </p:sp>
      <p:sp>
        <p:nvSpPr>
          <p:cNvPr id="5" name="Google Shape;331;p25">
            <a:extLst>
              <a:ext uri="{FF2B5EF4-FFF2-40B4-BE49-F238E27FC236}">
                <a16:creationId xmlns:a16="http://schemas.microsoft.com/office/drawing/2014/main" id="{606D1116-C17B-49C5-8252-23CDCDCC4C66}"/>
              </a:ext>
            </a:extLst>
          </p:cNvPr>
          <p:cNvSpPr txBox="1">
            <a:spLocks/>
          </p:cNvSpPr>
          <p:nvPr/>
        </p:nvSpPr>
        <p:spPr>
          <a:xfrm>
            <a:off x="3231022" y="255142"/>
            <a:ext cx="8043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3"/>
              </a:buClr>
              <a:buSzPts val="6000"/>
              <a:buFont typeface="Staatliches"/>
              <a:buNone/>
              <a:defRPr sz="5000" b="0" i="0" u="none" strike="noStrike" cap="none">
                <a:solidFill>
                  <a:schemeClr val="accent5"/>
                </a:solidFill>
                <a:latin typeface="Staatliches"/>
                <a:ea typeface="Staatliches"/>
                <a:cs typeface="Staatliches"/>
                <a:sym typeface="Staatliches"/>
              </a:defRPr>
            </a:lvl1pPr>
            <a:lvl2pPr marR="0" lvl="1"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2pPr>
            <a:lvl3pPr marR="0" lvl="2"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3pPr>
            <a:lvl4pPr marR="0" lvl="3"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4pPr>
            <a:lvl5pPr marR="0" lvl="4"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5pPr>
            <a:lvl6pPr marR="0" lvl="5"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6pPr>
            <a:lvl7pPr marR="0" lvl="6"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7pPr>
            <a:lvl8pPr marR="0" lvl="7"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8pPr>
            <a:lvl9pPr marR="0" lvl="8"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9pPr>
          </a:lstStyle>
          <a:p>
            <a:r>
              <a:rPr lang="en"/>
              <a:t>0 1</a:t>
            </a:r>
          </a:p>
        </p:txBody>
      </p:sp>
      <p:sp>
        <p:nvSpPr>
          <p:cNvPr id="6" name="Google Shape;332;p25">
            <a:extLst>
              <a:ext uri="{FF2B5EF4-FFF2-40B4-BE49-F238E27FC236}">
                <a16:creationId xmlns:a16="http://schemas.microsoft.com/office/drawing/2014/main" id="{0E21F3DC-3F0F-4D71-9F29-CB4F8D13C584}"/>
              </a:ext>
            </a:extLst>
          </p:cNvPr>
          <p:cNvSpPr txBox="1">
            <a:spLocks/>
          </p:cNvSpPr>
          <p:nvPr/>
        </p:nvSpPr>
        <p:spPr>
          <a:xfrm>
            <a:off x="2884282" y="3590290"/>
            <a:ext cx="12120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3"/>
              </a:buClr>
              <a:buSzPts val="6000"/>
              <a:buFont typeface="Staatliches"/>
              <a:buNone/>
              <a:defRPr sz="5000" b="0" i="0" u="none" strike="noStrike" cap="none">
                <a:solidFill>
                  <a:schemeClr val="accent5"/>
                </a:solidFill>
                <a:latin typeface="Staatliches"/>
                <a:ea typeface="Staatliches"/>
                <a:cs typeface="Staatliches"/>
                <a:sym typeface="Staatliches"/>
              </a:defRPr>
            </a:lvl1pPr>
            <a:lvl2pPr marR="0" lvl="1"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2pPr>
            <a:lvl3pPr marR="0" lvl="2"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3pPr>
            <a:lvl4pPr marR="0" lvl="3"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4pPr>
            <a:lvl5pPr marR="0" lvl="4"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5pPr>
            <a:lvl6pPr marR="0" lvl="5"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6pPr>
            <a:lvl7pPr marR="0" lvl="6"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7pPr>
            <a:lvl8pPr marR="0" lvl="7"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8pPr>
            <a:lvl9pPr marR="0" lvl="8"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9pPr>
          </a:lstStyle>
          <a:p>
            <a:r>
              <a:rPr lang="en"/>
              <a:t>05</a:t>
            </a:r>
          </a:p>
        </p:txBody>
      </p:sp>
      <p:sp>
        <p:nvSpPr>
          <p:cNvPr id="7" name="Google Shape;333;p25">
            <a:extLst>
              <a:ext uri="{FF2B5EF4-FFF2-40B4-BE49-F238E27FC236}">
                <a16:creationId xmlns:a16="http://schemas.microsoft.com/office/drawing/2014/main" id="{73AE55B8-42F7-4BD1-B766-84C4B622C3FD}"/>
              </a:ext>
            </a:extLst>
          </p:cNvPr>
          <p:cNvSpPr txBox="1">
            <a:spLocks/>
          </p:cNvSpPr>
          <p:nvPr/>
        </p:nvSpPr>
        <p:spPr>
          <a:xfrm>
            <a:off x="3291982" y="1922716"/>
            <a:ext cx="8043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3"/>
              </a:buClr>
              <a:buSzPts val="6000"/>
              <a:buFont typeface="Staatliches"/>
              <a:buNone/>
              <a:defRPr sz="5000" b="0" i="0" u="none" strike="noStrike" cap="none">
                <a:solidFill>
                  <a:schemeClr val="accent5"/>
                </a:solidFill>
                <a:latin typeface="Staatliches"/>
                <a:ea typeface="Staatliches"/>
                <a:cs typeface="Staatliches"/>
                <a:sym typeface="Staatliches"/>
              </a:defRPr>
            </a:lvl1pPr>
            <a:lvl2pPr marR="0" lvl="1"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2pPr>
            <a:lvl3pPr marR="0" lvl="2"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3pPr>
            <a:lvl4pPr marR="0" lvl="3"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4pPr>
            <a:lvl5pPr marR="0" lvl="4"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5pPr>
            <a:lvl6pPr marR="0" lvl="5"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6pPr>
            <a:lvl7pPr marR="0" lvl="6"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7pPr>
            <a:lvl8pPr marR="0" lvl="7"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8pPr>
            <a:lvl9pPr marR="0" lvl="8"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9pPr>
          </a:lstStyle>
          <a:p>
            <a:r>
              <a:rPr lang="en"/>
              <a:t>03</a:t>
            </a:r>
          </a:p>
        </p:txBody>
      </p:sp>
      <p:sp>
        <p:nvSpPr>
          <p:cNvPr id="8" name="Google Shape;334;p25">
            <a:extLst>
              <a:ext uri="{FF2B5EF4-FFF2-40B4-BE49-F238E27FC236}">
                <a16:creationId xmlns:a16="http://schemas.microsoft.com/office/drawing/2014/main" id="{DA16DF86-CF21-47C8-B132-34831F242B64}"/>
              </a:ext>
            </a:extLst>
          </p:cNvPr>
          <p:cNvSpPr txBox="1">
            <a:spLocks/>
          </p:cNvSpPr>
          <p:nvPr/>
        </p:nvSpPr>
        <p:spPr>
          <a:xfrm>
            <a:off x="3240682" y="1088929"/>
            <a:ext cx="8556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3"/>
              </a:buClr>
              <a:buSzPts val="6000"/>
              <a:buFont typeface="Staatliches"/>
              <a:buNone/>
              <a:defRPr sz="5000" b="0" i="0" u="none" strike="noStrike" cap="none">
                <a:solidFill>
                  <a:schemeClr val="accent5"/>
                </a:solidFill>
                <a:latin typeface="Staatliches"/>
                <a:ea typeface="Staatliches"/>
                <a:cs typeface="Staatliches"/>
                <a:sym typeface="Staatliches"/>
              </a:defRPr>
            </a:lvl1pPr>
            <a:lvl2pPr marR="0" lvl="1"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2pPr>
            <a:lvl3pPr marR="0" lvl="2"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3pPr>
            <a:lvl4pPr marR="0" lvl="3"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4pPr>
            <a:lvl5pPr marR="0" lvl="4"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5pPr>
            <a:lvl6pPr marR="0" lvl="5"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6pPr>
            <a:lvl7pPr marR="0" lvl="6"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7pPr>
            <a:lvl8pPr marR="0" lvl="7"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8pPr>
            <a:lvl9pPr marR="0" lvl="8"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9pPr>
          </a:lstStyle>
          <a:p>
            <a:r>
              <a:rPr lang="en"/>
              <a:t>02</a:t>
            </a:r>
          </a:p>
        </p:txBody>
      </p:sp>
      <p:sp>
        <p:nvSpPr>
          <p:cNvPr id="9" name="Google Shape;335;p25">
            <a:extLst>
              <a:ext uri="{FF2B5EF4-FFF2-40B4-BE49-F238E27FC236}">
                <a16:creationId xmlns:a16="http://schemas.microsoft.com/office/drawing/2014/main" id="{867D9FBA-1D41-45A6-8388-A059BF3605A0}"/>
              </a:ext>
            </a:extLst>
          </p:cNvPr>
          <p:cNvSpPr txBox="1">
            <a:spLocks/>
          </p:cNvSpPr>
          <p:nvPr/>
        </p:nvSpPr>
        <p:spPr>
          <a:xfrm>
            <a:off x="2884282" y="4424075"/>
            <a:ext cx="12120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3"/>
              </a:buClr>
              <a:buSzPts val="6000"/>
              <a:buFont typeface="Staatliches"/>
              <a:buNone/>
              <a:defRPr sz="5000" b="0" i="0" u="none" strike="noStrike" cap="none">
                <a:solidFill>
                  <a:schemeClr val="accent5"/>
                </a:solidFill>
                <a:latin typeface="Staatliches"/>
                <a:ea typeface="Staatliches"/>
                <a:cs typeface="Staatliches"/>
                <a:sym typeface="Staatliches"/>
              </a:defRPr>
            </a:lvl1pPr>
            <a:lvl2pPr marR="0" lvl="1"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2pPr>
            <a:lvl3pPr marR="0" lvl="2"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3pPr>
            <a:lvl4pPr marR="0" lvl="3"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4pPr>
            <a:lvl5pPr marR="0" lvl="4"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5pPr>
            <a:lvl6pPr marR="0" lvl="5"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6pPr>
            <a:lvl7pPr marR="0" lvl="6"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7pPr>
            <a:lvl8pPr marR="0" lvl="7"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8pPr>
            <a:lvl9pPr marR="0" lvl="8"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9pPr>
          </a:lstStyle>
          <a:p>
            <a:r>
              <a:rPr lang="en"/>
              <a:t>06</a:t>
            </a:r>
          </a:p>
        </p:txBody>
      </p:sp>
      <p:sp>
        <p:nvSpPr>
          <p:cNvPr id="10" name="Google Shape;336;p25">
            <a:extLst>
              <a:ext uri="{FF2B5EF4-FFF2-40B4-BE49-F238E27FC236}">
                <a16:creationId xmlns:a16="http://schemas.microsoft.com/office/drawing/2014/main" id="{5C46800F-BBAD-4AE7-B150-64C137B9620D}"/>
              </a:ext>
            </a:extLst>
          </p:cNvPr>
          <p:cNvSpPr txBox="1">
            <a:spLocks/>
          </p:cNvSpPr>
          <p:nvPr/>
        </p:nvSpPr>
        <p:spPr>
          <a:xfrm>
            <a:off x="2884282" y="2756503"/>
            <a:ext cx="12120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3"/>
              </a:buClr>
              <a:buSzPts val="6000"/>
              <a:buFont typeface="Staatliches"/>
              <a:buNone/>
              <a:defRPr sz="5000" b="0" i="0" u="none" strike="noStrike" cap="none">
                <a:solidFill>
                  <a:schemeClr val="accent5"/>
                </a:solidFill>
                <a:latin typeface="Staatliches"/>
                <a:ea typeface="Staatliches"/>
                <a:cs typeface="Staatliches"/>
                <a:sym typeface="Staatliches"/>
              </a:defRPr>
            </a:lvl1pPr>
            <a:lvl2pPr marR="0" lvl="1"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2pPr>
            <a:lvl3pPr marR="0" lvl="2"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3pPr>
            <a:lvl4pPr marR="0" lvl="3"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4pPr>
            <a:lvl5pPr marR="0" lvl="4"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5pPr>
            <a:lvl6pPr marR="0" lvl="5"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6pPr>
            <a:lvl7pPr marR="0" lvl="6"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7pPr>
            <a:lvl8pPr marR="0" lvl="7"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8pPr>
            <a:lvl9pPr marR="0" lvl="8" algn="r" rtl="0">
              <a:lnSpc>
                <a:spcPct val="100000"/>
              </a:lnSpc>
              <a:spcBef>
                <a:spcPts val="0"/>
              </a:spcBef>
              <a:spcAft>
                <a:spcPts val="0"/>
              </a:spcAft>
              <a:buClr>
                <a:schemeClr val="accent3"/>
              </a:buClr>
              <a:buSzPts val="6000"/>
              <a:buFont typeface="Fira Sans Extra Condensed Medium"/>
              <a:buNone/>
              <a:defRPr sz="6000" b="1" i="0" u="none" strike="noStrike" cap="none">
                <a:solidFill>
                  <a:schemeClr val="accent3"/>
                </a:solidFill>
                <a:latin typeface="Fira Sans Extra Condensed Medium"/>
                <a:ea typeface="Fira Sans Extra Condensed Medium"/>
                <a:cs typeface="Fira Sans Extra Condensed Medium"/>
                <a:sym typeface="Fira Sans Extra Condensed Medium"/>
              </a:defRPr>
            </a:lvl9pPr>
          </a:lstStyle>
          <a:p>
            <a:r>
              <a:rPr lang="en"/>
              <a:t>04</a:t>
            </a:r>
          </a:p>
        </p:txBody>
      </p:sp>
      <p:sp>
        <p:nvSpPr>
          <p:cNvPr id="11" name="Google Shape;337;p25">
            <a:extLst>
              <a:ext uri="{FF2B5EF4-FFF2-40B4-BE49-F238E27FC236}">
                <a16:creationId xmlns:a16="http://schemas.microsoft.com/office/drawing/2014/main" id="{866D844D-72B4-4DE8-A05B-58EF2D83C825}"/>
              </a:ext>
            </a:extLst>
          </p:cNvPr>
          <p:cNvSpPr txBox="1">
            <a:spLocks/>
          </p:cNvSpPr>
          <p:nvPr/>
        </p:nvSpPr>
        <p:spPr>
          <a:xfrm>
            <a:off x="4316322" y="183395"/>
            <a:ext cx="4667257" cy="57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5"/>
                </a:solidFill>
                <a:latin typeface="Staatliches"/>
                <a:ea typeface="Staatliches"/>
                <a:cs typeface="Staatliches"/>
                <a:sym typeface="Staatliches"/>
              </a:defRPr>
            </a:lvl1pPr>
            <a:lvl2pPr marL="914400" marR="0" lvl="1"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2pPr>
            <a:lvl3pPr marL="1371600" marR="0" lvl="2"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3pPr>
            <a:lvl4pPr marL="1828800" marR="0" lvl="3"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4pPr>
            <a:lvl5pPr marL="2286000" marR="0" lvl="4"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5pPr>
            <a:lvl6pPr marL="2743200" marR="0" lvl="5"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6pPr>
            <a:lvl7pPr marL="3200400" marR="0" lvl="6"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7pPr>
            <a:lvl8pPr marL="3657600" marR="0" lvl="7"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8pPr>
            <a:lvl9pPr marL="4114800" marR="0" lvl="8"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9pPr>
          </a:lstStyle>
          <a:p>
            <a:pPr marL="0" indent="0"/>
            <a:r>
              <a:rPr lang="en-US" sz="2000">
                <a:solidFill>
                  <a:schemeClr val="accent3"/>
                </a:solidFill>
              </a:rPr>
              <a:t>What DO we know about </a:t>
            </a:r>
            <a:r>
              <a:rPr lang="en-US" sz="2000" err="1">
                <a:solidFill>
                  <a:schemeClr val="accent3"/>
                </a:solidFill>
              </a:rPr>
              <a:t>kickstarter</a:t>
            </a:r>
            <a:r>
              <a:rPr lang="en-US" sz="2000">
                <a:solidFill>
                  <a:schemeClr val="accent3"/>
                </a:solidFill>
              </a:rPr>
              <a:t>?</a:t>
            </a:r>
          </a:p>
        </p:txBody>
      </p:sp>
      <p:sp>
        <p:nvSpPr>
          <p:cNvPr id="12" name="Google Shape;338;p25">
            <a:extLst>
              <a:ext uri="{FF2B5EF4-FFF2-40B4-BE49-F238E27FC236}">
                <a16:creationId xmlns:a16="http://schemas.microsoft.com/office/drawing/2014/main" id="{A3B24225-CEF0-413D-B6C1-E69ACB497B11}"/>
              </a:ext>
            </a:extLst>
          </p:cNvPr>
          <p:cNvSpPr txBox="1">
            <a:spLocks/>
          </p:cNvSpPr>
          <p:nvPr/>
        </p:nvSpPr>
        <p:spPr>
          <a:xfrm>
            <a:off x="4316322" y="3506804"/>
            <a:ext cx="5015638" cy="57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5"/>
                </a:solidFill>
                <a:latin typeface="Staatliches"/>
                <a:ea typeface="Staatliches"/>
                <a:cs typeface="Staatliches"/>
                <a:sym typeface="Staatliches"/>
              </a:defRPr>
            </a:lvl1pPr>
            <a:lvl2pPr marL="914400" marR="0" lvl="1"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2pPr>
            <a:lvl3pPr marL="1371600" marR="0" lvl="2"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3pPr>
            <a:lvl4pPr marL="1828800" marR="0" lvl="3"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4pPr>
            <a:lvl5pPr marL="2286000" marR="0" lvl="4"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5pPr>
            <a:lvl6pPr marL="2743200" marR="0" lvl="5"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6pPr>
            <a:lvl7pPr marL="3200400" marR="0" lvl="6"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7pPr>
            <a:lvl8pPr marL="3657600" marR="0" lvl="7"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8pPr>
            <a:lvl9pPr marL="4114800" marR="0" lvl="8"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9pPr>
          </a:lstStyle>
          <a:p>
            <a:pPr marL="0" indent="0"/>
            <a:r>
              <a:rPr lang="en-US" sz="2000">
                <a:solidFill>
                  <a:schemeClr val="accent3"/>
                </a:solidFill>
              </a:rPr>
              <a:t>Let’s walk you through our shiny app!</a:t>
            </a:r>
          </a:p>
        </p:txBody>
      </p:sp>
      <p:sp>
        <p:nvSpPr>
          <p:cNvPr id="13" name="Google Shape;339;p25">
            <a:extLst>
              <a:ext uri="{FF2B5EF4-FFF2-40B4-BE49-F238E27FC236}">
                <a16:creationId xmlns:a16="http://schemas.microsoft.com/office/drawing/2014/main" id="{CBAD8695-9C1F-451F-B4AE-7A9C962F673B}"/>
              </a:ext>
            </a:extLst>
          </p:cNvPr>
          <p:cNvSpPr txBox="1">
            <a:spLocks/>
          </p:cNvSpPr>
          <p:nvPr/>
        </p:nvSpPr>
        <p:spPr>
          <a:xfrm>
            <a:off x="4316322" y="2031555"/>
            <a:ext cx="4863238" cy="57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5"/>
                </a:solidFill>
                <a:latin typeface="Staatliches"/>
                <a:ea typeface="Staatliches"/>
                <a:cs typeface="Staatliches"/>
                <a:sym typeface="Staatliches"/>
              </a:defRPr>
            </a:lvl1pPr>
            <a:lvl2pPr marL="914400" marR="0" lvl="1"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2pPr>
            <a:lvl3pPr marL="1371600" marR="0" lvl="2"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3pPr>
            <a:lvl4pPr marL="1828800" marR="0" lvl="3"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4pPr>
            <a:lvl5pPr marL="2286000" marR="0" lvl="4"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5pPr>
            <a:lvl6pPr marL="2743200" marR="0" lvl="5"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6pPr>
            <a:lvl7pPr marL="3200400" marR="0" lvl="6"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7pPr>
            <a:lvl8pPr marL="3657600" marR="0" lvl="7"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8pPr>
            <a:lvl9pPr marL="4114800" marR="0" lvl="8"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9pPr>
          </a:lstStyle>
          <a:p>
            <a:pPr marL="0" indent="0"/>
            <a:r>
              <a:rPr lang="en-US" sz="2000">
                <a:solidFill>
                  <a:schemeClr val="accent3"/>
                </a:solidFill>
              </a:rPr>
              <a:t>How can our R shiny App help creators and backers?</a:t>
            </a:r>
          </a:p>
        </p:txBody>
      </p:sp>
      <p:sp>
        <p:nvSpPr>
          <p:cNvPr id="14" name="Google Shape;341;p25">
            <a:extLst>
              <a:ext uri="{FF2B5EF4-FFF2-40B4-BE49-F238E27FC236}">
                <a16:creationId xmlns:a16="http://schemas.microsoft.com/office/drawing/2014/main" id="{B94DC277-399D-4614-8720-94D15220D043}"/>
              </a:ext>
            </a:extLst>
          </p:cNvPr>
          <p:cNvSpPr txBox="1">
            <a:spLocks/>
          </p:cNvSpPr>
          <p:nvPr/>
        </p:nvSpPr>
        <p:spPr>
          <a:xfrm>
            <a:off x="4316322" y="2691057"/>
            <a:ext cx="5015638" cy="57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5"/>
                </a:solidFill>
                <a:latin typeface="Staatliches"/>
                <a:ea typeface="Staatliches"/>
                <a:cs typeface="Staatliches"/>
                <a:sym typeface="Staatliches"/>
              </a:defRPr>
            </a:lvl1pPr>
            <a:lvl2pPr marL="914400" marR="0" lvl="1"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2pPr>
            <a:lvl3pPr marL="1371600" marR="0" lvl="2"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3pPr>
            <a:lvl4pPr marL="1828800" marR="0" lvl="3"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4pPr>
            <a:lvl5pPr marL="2286000" marR="0" lvl="4"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5pPr>
            <a:lvl6pPr marL="2743200" marR="0" lvl="5"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6pPr>
            <a:lvl7pPr marL="3200400" marR="0" lvl="6"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7pPr>
            <a:lvl8pPr marL="3657600" marR="0" lvl="7"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8pPr>
            <a:lvl9pPr marL="4114800" marR="0" lvl="8"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9pPr>
          </a:lstStyle>
          <a:p>
            <a:pPr marL="0" indent="0"/>
            <a:r>
              <a:rPr lang="en-US" sz="2000">
                <a:solidFill>
                  <a:schemeClr val="accent3"/>
                </a:solidFill>
              </a:rPr>
              <a:t>What is our Analytical Process?</a:t>
            </a:r>
          </a:p>
        </p:txBody>
      </p:sp>
      <p:sp>
        <p:nvSpPr>
          <p:cNvPr id="15" name="Google Shape;342;p25">
            <a:extLst>
              <a:ext uri="{FF2B5EF4-FFF2-40B4-BE49-F238E27FC236}">
                <a16:creationId xmlns:a16="http://schemas.microsoft.com/office/drawing/2014/main" id="{43DF73A2-2638-4EA9-B01E-F91696D3E823}"/>
              </a:ext>
            </a:extLst>
          </p:cNvPr>
          <p:cNvSpPr txBox="1">
            <a:spLocks/>
          </p:cNvSpPr>
          <p:nvPr/>
        </p:nvSpPr>
        <p:spPr>
          <a:xfrm>
            <a:off x="4316322" y="1140289"/>
            <a:ext cx="4863238" cy="572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5"/>
                </a:solidFill>
                <a:latin typeface="Staatliches"/>
                <a:ea typeface="Staatliches"/>
                <a:cs typeface="Staatliches"/>
                <a:sym typeface="Staatliches"/>
              </a:defRPr>
            </a:lvl1pPr>
            <a:lvl2pPr marL="914400" marR="0" lvl="1"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2pPr>
            <a:lvl3pPr marL="1371600" marR="0" lvl="2"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3pPr>
            <a:lvl4pPr marL="1828800" marR="0" lvl="3"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4pPr>
            <a:lvl5pPr marL="2286000" marR="0" lvl="4"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5pPr>
            <a:lvl6pPr marL="2743200" marR="0" lvl="5"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6pPr>
            <a:lvl7pPr marL="3200400" marR="0" lvl="6"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7pPr>
            <a:lvl8pPr marL="3657600" marR="0" lvl="7"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8pPr>
            <a:lvl9pPr marL="4114800" marR="0" lvl="8" indent="-298450" algn="l" rtl="0">
              <a:lnSpc>
                <a:spcPct val="100000"/>
              </a:lnSpc>
              <a:spcBef>
                <a:spcPts val="0"/>
              </a:spcBef>
              <a:spcAft>
                <a:spcPts val="0"/>
              </a:spcAft>
              <a:buClr>
                <a:schemeClr val="accent3"/>
              </a:buClr>
              <a:buSzPts val="1800"/>
              <a:buFont typeface="Squada One"/>
              <a:buNone/>
              <a:defRPr sz="1800" b="0" i="0" u="none" strike="noStrike" cap="none">
                <a:solidFill>
                  <a:schemeClr val="accent3"/>
                </a:solidFill>
                <a:latin typeface="Squada One"/>
                <a:ea typeface="Squada One"/>
                <a:cs typeface="Squada One"/>
                <a:sym typeface="Squada One"/>
              </a:defRPr>
            </a:lvl9pPr>
          </a:lstStyle>
          <a:p>
            <a:pPr marL="0" indent="0"/>
            <a:r>
              <a:rPr lang="en-US" sz="2000">
                <a:solidFill>
                  <a:schemeClr val="accent3"/>
                </a:solidFill>
              </a:rPr>
              <a:t>What are the problems faced by creators and backers?</a:t>
            </a:r>
          </a:p>
        </p:txBody>
      </p:sp>
    </p:spTree>
    <p:extLst>
      <p:ext uri="{BB962C8B-B14F-4D97-AF65-F5344CB8AC3E}">
        <p14:creationId xmlns:p14="http://schemas.microsoft.com/office/powerpoint/2010/main" val="3048897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48;p26">
            <a:extLst>
              <a:ext uri="{FF2B5EF4-FFF2-40B4-BE49-F238E27FC236}">
                <a16:creationId xmlns:a16="http://schemas.microsoft.com/office/drawing/2014/main" id="{DF5EE4FD-FAFB-4F4B-B1AF-670AFB3D0879}"/>
              </a:ext>
            </a:extLst>
          </p:cNvPr>
          <p:cNvSpPr txBox="1">
            <a:spLocks/>
          </p:cNvSpPr>
          <p:nvPr/>
        </p:nvSpPr>
        <p:spPr>
          <a:xfrm>
            <a:off x="482122" y="164126"/>
            <a:ext cx="3195773" cy="896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accent3"/>
              </a:buClr>
              <a:buSzPts val="2400"/>
              <a:buFont typeface="Staatliches"/>
              <a:buNone/>
              <a:defRPr sz="2800" b="0" i="0" u="none" strike="noStrike" cap="none">
                <a:solidFill>
                  <a:schemeClr val="accent5"/>
                </a:solidFill>
                <a:latin typeface="Staatliches"/>
                <a:ea typeface="Staatliches"/>
                <a:cs typeface="Staatliches"/>
                <a:sym typeface="Staatliches"/>
              </a:defRPr>
            </a:lvl1pPr>
            <a:lvl2pPr marR="0" lvl="1" algn="l" rtl="0">
              <a:lnSpc>
                <a:spcPct val="100000"/>
              </a:lnSpc>
              <a:spcBef>
                <a:spcPts val="0"/>
              </a:spcBef>
              <a:spcAft>
                <a:spcPts val="0"/>
              </a:spcAft>
              <a:buClr>
                <a:srgbClr val="62BCBE"/>
              </a:buClr>
              <a:buSzPts val="2400"/>
              <a:buFont typeface="Josefin Sans"/>
              <a:buNone/>
              <a:defRPr sz="2400" b="1" i="0" u="none" strike="noStrike" cap="none">
                <a:solidFill>
                  <a:srgbClr val="62BCBE"/>
                </a:solidFill>
                <a:latin typeface="Josefin Sans"/>
                <a:ea typeface="Josefin Sans"/>
                <a:cs typeface="Josefin Sans"/>
                <a:sym typeface="Josefin Sans"/>
              </a:defRPr>
            </a:lvl2pPr>
            <a:lvl3pPr marR="0" lvl="2" algn="l" rtl="0">
              <a:lnSpc>
                <a:spcPct val="100000"/>
              </a:lnSpc>
              <a:spcBef>
                <a:spcPts val="0"/>
              </a:spcBef>
              <a:spcAft>
                <a:spcPts val="0"/>
              </a:spcAft>
              <a:buClr>
                <a:srgbClr val="62BCBE"/>
              </a:buClr>
              <a:buSzPts val="2400"/>
              <a:buFont typeface="Josefin Sans"/>
              <a:buNone/>
              <a:defRPr sz="2400" b="1" i="0" u="none" strike="noStrike" cap="none">
                <a:solidFill>
                  <a:srgbClr val="62BCBE"/>
                </a:solidFill>
                <a:latin typeface="Josefin Sans"/>
                <a:ea typeface="Josefin Sans"/>
                <a:cs typeface="Josefin Sans"/>
                <a:sym typeface="Josefin Sans"/>
              </a:defRPr>
            </a:lvl3pPr>
            <a:lvl4pPr marR="0" lvl="3" algn="l" rtl="0">
              <a:lnSpc>
                <a:spcPct val="100000"/>
              </a:lnSpc>
              <a:spcBef>
                <a:spcPts val="0"/>
              </a:spcBef>
              <a:spcAft>
                <a:spcPts val="0"/>
              </a:spcAft>
              <a:buClr>
                <a:srgbClr val="62BCBE"/>
              </a:buClr>
              <a:buSzPts val="2400"/>
              <a:buFont typeface="Josefin Sans"/>
              <a:buNone/>
              <a:defRPr sz="2400" b="1" i="0" u="none" strike="noStrike" cap="none">
                <a:solidFill>
                  <a:srgbClr val="62BCBE"/>
                </a:solidFill>
                <a:latin typeface="Josefin Sans"/>
                <a:ea typeface="Josefin Sans"/>
                <a:cs typeface="Josefin Sans"/>
                <a:sym typeface="Josefin Sans"/>
              </a:defRPr>
            </a:lvl4pPr>
            <a:lvl5pPr marR="0" lvl="4" algn="l" rtl="0">
              <a:lnSpc>
                <a:spcPct val="100000"/>
              </a:lnSpc>
              <a:spcBef>
                <a:spcPts val="0"/>
              </a:spcBef>
              <a:spcAft>
                <a:spcPts val="0"/>
              </a:spcAft>
              <a:buClr>
                <a:srgbClr val="62BCBE"/>
              </a:buClr>
              <a:buSzPts val="2400"/>
              <a:buFont typeface="Josefin Sans"/>
              <a:buNone/>
              <a:defRPr sz="2400" b="1" i="0" u="none" strike="noStrike" cap="none">
                <a:solidFill>
                  <a:srgbClr val="62BCBE"/>
                </a:solidFill>
                <a:latin typeface="Josefin Sans"/>
                <a:ea typeface="Josefin Sans"/>
                <a:cs typeface="Josefin Sans"/>
                <a:sym typeface="Josefin Sans"/>
              </a:defRPr>
            </a:lvl5pPr>
            <a:lvl6pPr marR="0" lvl="5" algn="l" rtl="0">
              <a:lnSpc>
                <a:spcPct val="100000"/>
              </a:lnSpc>
              <a:spcBef>
                <a:spcPts val="0"/>
              </a:spcBef>
              <a:spcAft>
                <a:spcPts val="0"/>
              </a:spcAft>
              <a:buClr>
                <a:srgbClr val="62BCBE"/>
              </a:buClr>
              <a:buSzPts val="2400"/>
              <a:buFont typeface="Josefin Sans"/>
              <a:buNone/>
              <a:defRPr sz="2400" b="1" i="0" u="none" strike="noStrike" cap="none">
                <a:solidFill>
                  <a:srgbClr val="62BCBE"/>
                </a:solidFill>
                <a:latin typeface="Josefin Sans"/>
                <a:ea typeface="Josefin Sans"/>
                <a:cs typeface="Josefin Sans"/>
                <a:sym typeface="Josefin Sans"/>
              </a:defRPr>
            </a:lvl6pPr>
            <a:lvl7pPr marR="0" lvl="6" algn="l" rtl="0">
              <a:lnSpc>
                <a:spcPct val="100000"/>
              </a:lnSpc>
              <a:spcBef>
                <a:spcPts val="0"/>
              </a:spcBef>
              <a:spcAft>
                <a:spcPts val="0"/>
              </a:spcAft>
              <a:buClr>
                <a:srgbClr val="62BCBE"/>
              </a:buClr>
              <a:buSzPts val="2400"/>
              <a:buFont typeface="Josefin Sans"/>
              <a:buNone/>
              <a:defRPr sz="2400" b="1" i="0" u="none" strike="noStrike" cap="none">
                <a:solidFill>
                  <a:srgbClr val="62BCBE"/>
                </a:solidFill>
                <a:latin typeface="Josefin Sans"/>
                <a:ea typeface="Josefin Sans"/>
                <a:cs typeface="Josefin Sans"/>
                <a:sym typeface="Josefin Sans"/>
              </a:defRPr>
            </a:lvl7pPr>
            <a:lvl8pPr marR="0" lvl="7" algn="l" rtl="0">
              <a:lnSpc>
                <a:spcPct val="100000"/>
              </a:lnSpc>
              <a:spcBef>
                <a:spcPts val="0"/>
              </a:spcBef>
              <a:spcAft>
                <a:spcPts val="0"/>
              </a:spcAft>
              <a:buClr>
                <a:srgbClr val="62BCBE"/>
              </a:buClr>
              <a:buSzPts val="2400"/>
              <a:buFont typeface="Josefin Sans"/>
              <a:buNone/>
              <a:defRPr sz="2400" b="1" i="0" u="none" strike="noStrike" cap="none">
                <a:solidFill>
                  <a:srgbClr val="62BCBE"/>
                </a:solidFill>
                <a:latin typeface="Josefin Sans"/>
                <a:ea typeface="Josefin Sans"/>
                <a:cs typeface="Josefin Sans"/>
                <a:sym typeface="Josefin Sans"/>
              </a:defRPr>
            </a:lvl8pPr>
            <a:lvl9pPr marR="0" lvl="8" algn="l" rtl="0">
              <a:lnSpc>
                <a:spcPct val="100000"/>
              </a:lnSpc>
              <a:spcBef>
                <a:spcPts val="0"/>
              </a:spcBef>
              <a:spcAft>
                <a:spcPts val="0"/>
              </a:spcAft>
              <a:buClr>
                <a:srgbClr val="62BCBE"/>
              </a:buClr>
              <a:buSzPts val="2400"/>
              <a:buFont typeface="Josefin Sans"/>
              <a:buNone/>
              <a:defRPr sz="2400" b="1" i="0" u="none" strike="noStrike" cap="none">
                <a:solidFill>
                  <a:srgbClr val="62BCBE"/>
                </a:solidFill>
                <a:latin typeface="Josefin Sans"/>
                <a:ea typeface="Josefin Sans"/>
                <a:cs typeface="Josefin Sans"/>
                <a:sym typeface="Josefin Sans"/>
              </a:defRPr>
            </a:lvl9pPr>
          </a:lstStyle>
          <a:p>
            <a:r>
              <a:rPr lang="en" sz="4000"/>
              <a:t>kick</a:t>
            </a:r>
            <a:r>
              <a:rPr lang="en-SG" sz="4000">
                <a:solidFill>
                  <a:srgbClr val="23C7AC"/>
                </a:solidFill>
              </a:rPr>
              <a:t>starter</a:t>
            </a:r>
          </a:p>
        </p:txBody>
      </p:sp>
      <p:grpSp>
        <p:nvGrpSpPr>
          <p:cNvPr id="5" name="Google Shape;14208;p53">
            <a:extLst>
              <a:ext uri="{FF2B5EF4-FFF2-40B4-BE49-F238E27FC236}">
                <a16:creationId xmlns:a16="http://schemas.microsoft.com/office/drawing/2014/main" id="{B4D7C8FF-6E72-4C95-9D99-34B52196ECE1}"/>
              </a:ext>
            </a:extLst>
          </p:cNvPr>
          <p:cNvGrpSpPr/>
          <p:nvPr/>
        </p:nvGrpSpPr>
        <p:grpSpPr>
          <a:xfrm>
            <a:off x="4975778" y="3788416"/>
            <a:ext cx="729395" cy="630159"/>
            <a:chOff x="6179074" y="3368726"/>
            <a:chExt cx="394609" cy="328749"/>
          </a:xfrm>
        </p:grpSpPr>
        <p:sp>
          <p:nvSpPr>
            <p:cNvPr id="6" name="Google Shape;14209;p53">
              <a:extLst>
                <a:ext uri="{FF2B5EF4-FFF2-40B4-BE49-F238E27FC236}">
                  <a16:creationId xmlns:a16="http://schemas.microsoft.com/office/drawing/2014/main" id="{F74B4871-7420-437B-9E74-0D864CBF4B13}"/>
                </a:ext>
              </a:extLst>
            </p:cNvPr>
            <p:cNvSpPr/>
            <p:nvPr/>
          </p:nvSpPr>
          <p:spPr>
            <a:xfrm>
              <a:off x="6363052" y="3421508"/>
              <a:ext cx="26418" cy="26155"/>
            </a:xfrm>
            <a:custGeom>
              <a:avLst/>
              <a:gdLst/>
              <a:ahLst/>
              <a:cxnLst/>
              <a:rect l="l" t="t" r="r" b="b"/>
              <a:pathLst>
                <a:path w="1006" h="996" extrusionOk="0">
                  <a:moveTo>
                    <a:pt x="0" y="0"/>
                  </a:moveTo>
                  <a:lnTo>
                    <a:pt x="0" y="995"/>
                  </a:lnTo>
                  <a:lnTo>
                    <a:pt x="1005" y="995"/>
                  </a:lnTo>
                  <a:lnTo>
                    <a:pt x="1005"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210;p53">
              <a:extLst>
                <a:ext uri="{FF2B5EF4-FFF2-40B4-BE49-F238E27FC236}">
                  <a16:creationId xmlns:a16="http://schemas.microsoft.com/office/drawing/2014/main" id="{F25683D1-9E64-40DA-8625-4F826E95DA0B}"/>
                </a:ext>
              </a:extLst>
            </p:cNvPr>
            <p:cNvSpPr/>
            <p:nvPr/>
          </p:nvSpPr>
          <p:spPr>
            <a:xfrm>
              <a:off x="6361791" y="3421508"/>
              <a:ext cx="28912" cy="19695"/>
            </a:xfrm>
            <a:custGeom>
              <a:avLst/>
              <a:gdLst/>
              <a:ahLst/>
              <a:cxnLst/>
              <a:rect l="l" t="t" r="r" b="b"/>
              <a:pathLst>
                <a:path w="1101" h="750" extrusionOk="0">
                  <a:moveTo>
                    <a:pt x="48" y="0"/>
                  </a:moveTo>
                  <a:lnTo>
                    <a:pt x="48" y="498"/>
                  </a:lnTo>
                  <a:cubicBezTo>
                    <a:pt x="48" y="546"/>
                    <a:pt x="29" y="603"/>
                    <a:pt x="0" y="641"/>
                  </a:cubicBezTo>
                  <a:cubicBezTo>
                    <a:pt x="177" y="713"/>
                    <a:pt x="364" y="749"/>
                    <a:pt x="551" y="749"/>
                  </a:cubicBezTo>
                  <a:cubicBezTo>
                    <a:pt x="737" y="749"/>
                    <a:pt x="924" y="713"/>
                    <a:pt x="1101" y="641"/>
                  </a:cubicBezTo>
                  <a:cubicBezTo>
                    <a:pt x="1072" y="603"/>
                    <a:pt x="1053" y="546"/>
                    <a:pt x="1053" y="498"/>
                  </a:cubicBezTo>
                  <a:lnTo>
                    <a:pt x="1053"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211;p53">
              <a:extLst>
                <a:ext uri="{FF2B5EF4-FFF2-40B4-BE49-F238E27FC236}">
                  <a16:creationId xmlns:a16="http://schemas.microsoft.com/office/drawing/2014/main" id="{386A6859-542F-4C54-90B6-531C27DD6110}"/>
                </a:ext>
              </a:extLst>
            </p:cNvPr>
            <p:cNvSpPr/>
            <p:nvPr/>
          </p:nvSpPr>
          <p:spPr>
            <a:xfrm>
              <a:off x="6336660" y="3442096"/>
              <a:ext cx="79174" cy="97556"/>
            </a:xfrm>
            <a:custGeom>
              <a:avLst/>
              <a:gdLst/>
              <a:ahLst/>
              <a:cxnLst/>
              <a:rect l="l" t="t" r="r" b="b"/>
              <a:pathLst>
                <a:path w="3015" h="3715" extrusionOk="0">
                  <a:moveTo>
                    <a:pt x="737" y="1"/>
                  </a:moveTo>
                  <a:lnTo>
                    <a:pt x="278" y="231"/>
                  </a:lnTo>
                  <a:cubicBezTo>
                    <a:pt x="115" y="317"/>
                    <a:pt x="10" y="489"/>
                    <a:pt x="10" y="680"/>
                  </a:cubicBezTo>
                  <a:lnTo>
                    <a:pt x="10" y="2135"/>
                  </a:lnTo>
                  <a:cubicBezTo>
                    <a:pt x="0" y="2681"/>
                    <a:pt x="163" y="3207"/>
                    <a:pt x="469" y="3657"/>
                  </a:cubicBezTo>
                  <a:lnTo>
                    <a:pt x="508" y="3714"/>
                  </a:lnTo>
                  <a:lnTo>
                    <a:pt x="2508" y="3714"/>
                  </a:lnTo>
                  <a:lnTo>
                    <a:pt x="2546" y="3657"/>
                  </a:lnTo>
                  <a:cubicBezTo>
                    <a:pt x="2852" y="3207"/>
                    <a:pt x="3015" y="2681"/>
                    <a:pt x="3005" y="2135"/>
                  </a:cubicBezTo>
                  <a:lnTo>
                    <a:pt x="3005" y="680"/>
                  </a:lnTo>
                  <a:cubicBezTo>
                    <a:pt x="3005" y="489"/>
                    <a:pt x="2900" y="317"/>
                    <a:pt x="2737" y="231"/>
                  </a:cubicBezTo>
                  <a:lnTo>
                    <a:pt x="2278" y="1"/>
                  </a:lnTo>
                  <a:cubicBezTo>
                    <a:pt x="2111" y="203"/>
                    <a:pt x="1603" y="212"/>
                    <a:pt x="1523" y="212"/>
                  </a:cubicBezTo>
                  <a:cubicBezTo>
                    <a:pt x="1516" y="212"/>
                    <a:pt x="1512" y="211"/>
                    <a:pt x="1512" y="211"/>
                  </a:cubicBezTo>
                  <a:cubicBezTo>
                    <a:pt x="1512" y="211"/>
                    <a:pt x="1509" y="212"/>
                    <a:pt x="1502" y="212"/>
                  </a:cubicBezTo>
                  <a:cubicBezTo>
                    <a:pt x="1420" y="212"/>
                    <a:pt x="905" y="203"/>
                    <a:pt x="73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212;p53">
              <a:extLst>
                <a:ext uri="{FF2B5EF4-FFF2-40B4-BE49-F238E27FC236}">
                  <a16:creationId xmlns:a16="http://schemas.microsoft.com/office/drawing/2014/main" id="{98D180CA-75F4-4C77-B213-A5FF6AD867F2}"/>
                </a:ext>
              </a:extLst>
            </p:cNvPr>
            <p:cNvSpPr/>
            <p:nvPr/>
          </p:nvSpPr>
          <p:spPr>
            <a:xfrm>
              <a:off x="6349974" y="3539862"/>
              <a:ext cx="52546" cy="111605"/>
            </a:xfrm>
            <a:custGeom>
              <a:avLst/>
              <a:gdLst/>
              <a:ahLst/>
              <a:cxnLst/>
              <a:rect l="l" t="t" r="r" b="b"/>
              <a:pathLst>
                <a:path w="2001" h="4250" extrusionOk="0">
                  <a:moveTo>
                    <a:pt x="1" y="1"/>
                  </a:moveTo>
                  <a:lnTo>
                    <a:pt x="1" y="4250"/>
                  </a:lnTo>
                  <a:lnTo>
                    <a:pt x="2001" y="4250"/>
                  </a:lnTo>
                  <a:lnTo>
                    <a:pt x="2001" y="1"/>
                  </a:lnTo>
                  <a:close/>
                </a:path>
              </a:pathLst>
            </a:custGeom>
            <a:solidFill>
              <a:srgbClr val="768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213;p53">
              <a:extLst>
                <a:ext uri="{FF2B5EF4-FFF2-40B4-BE49-F238E27FC236}">
                  <a16:creationId xmlns:a16="http://schemas.microsoft.com/office/drawing/2014/main" id="{AB668194-7DCA-4C90-8C8E-FE94E66071A1}"/>
                </a:ext>
              </a:extLst>
            </p:cNvPr>
            <p:cNvSpPr/>
            <p:nvPr/>
          </p:nvSpPr>
          <p:spPr>
            <a:xfrm>
              <a:off x="6336897" y="3452915"/>
              <a:ext cx="13104" cy="86973"/>
            </a:xfrm>
            <a:custGeom>
              <a:avLst/>
              <a:gdLst/>
              <a:ahLst/>
              <a:cxnLst/>
              <a:rect l="l" t="t" r="r" b="b"/>
              <a:pathLst>
                <a:path w="499" h="3312" extrusionOk="0">
                  <a:moveTo>
                    <a:pt x="77" y="0"/>
                  </a:moveTo>
                  <a:cubicBezTo>
                    <a:pt x="20" y="77"/>
                    <a:pt x="1" y="173"/>
                    <a:pt x="1" y="268"/>
                  </a:cubicBezTo>
                  <a:lnTo>
                    <a:pt x="1" y="1723"/>
                  </a:lnTo>
                  <a:cubicBezTo>
                    <a:pt x="1" y="2269"/>
                    <a:pt x="154" y="2795"/>
                    <a:pt x="460" y="3245"/>
                  </a:cubicBezTo>
                  <a:lnTo>
                    <a:pt x="499" y="3312"/>
                  </a:lnTo>
                  <a:lnTo>
                    <a:pt x="499" y="575"/>
                  </a:lnTo>
                  <a:cubicBezTo>
                    <a:pt x="499" y="412"/>
                    <a:pt x="422" y="268"/>
                    <a:pt x="298" y="173"/>
                  </a:cubicBezTo>
                  <a:lnTo>
                    <a:pt x="77" y="0"/>
                  </a:ln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214;p53">
              <a:extLst>
                <a:ext uri="{FF2B5EF4-FFF2-40B4-BE49-F238E27FC236}">
                  <a16:creationId xmlns:a16="http://schemas.microsoft.com/office/drawing/2014/main" id="{999056BF-6F10-419F-88F7-96B8CE61D211}"/>
                </a:ext>
              </a:extLst>
            </p:cNvPr>
            <p:cNvSpPr/>
            <p:nvPr/>
          </p:nvSpPr>
          <p:spPr>
            <a:xfrm>
              <a:off x="6402494" y="3452915"/>
              <a:ext cx="13340" cy="86973"/>
            </a:xfrm>
            <a:custGeom>
              <a:avLst/>
              <a:gdLst/>
              <a:ahLst/>
              <a:cxnLst/>
              <a:rect l="l" t="t" r="r" b="b"/>
              <a:pathLst>
                <a:path w="508" h="3312" extrusionOk="0">
                  <a:moveTo>
                    <a:pt x="431" y="0"/>
                  </a:moveTo>
                  <a:lnTo>
                    <a:pt x="202" y="173"/>
                  </a:lnTo>
                  <a:cubicBezTo>
                    <a:pt x="77" y="268"/>
                    <a:pt x="1" y="412"/>
                    <a:pt x="1" y="575"/>
                  </a:cubicBezTo>
                  <a:lnTo>
                    <a:pt x="1" y="3312"/>
                  </a:lnTo>
                  <a:lnTo>
                    <a:pt x="39" y="3245"/>
                  </a:lnTo>
                  <a:cubicBezTo>
                    <a:pt x="345" y="2795"/>
                    <a:pt x="508" y="2269"/>
                    <a:pt x="508" y="1723"/>
                  </a:cubicBezTo>
                  <a:lnTo>
                    <a:pt x="508" y="268"/>
                  </a:lnTo>
                  <a:cubicBezTo>
                    <a:pt x="508" y="173"/>
                    <a:pt x="479" y="77"/>
                    <a:pt x="431" y="0"/>
                  </a:cubicBez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215;p53">
              <a:extLst>
                <a:ext uri="{FF2B5EF4-FFF2-40B4-BE49-F238E27FC236}">
                  <a16:creationId xmlns:a16="http://schemas.microsoft.com/office/drawing/2014/main" id="{E4512E85-AB20-4D2E-91B5-71AE5959EF48}"/>
                </a:ext>
              </a:extLst>
            </p:cNvPr>
            <p:cNvSpPr/>
            <p:nvPr/>
          </p:nvSpPr>
          <p:spPr>
            <a:xfrm>
              <a:off x="6356014" y="3434691"/>
              <a:ext cx="40493" cy="105198"/>
            </a:xfrm>
            <a:custGeom>
              <a:avLst/>
              <a:gdLst/>
              <a:ahLst/>
              <a:cxnLst/>
              <a:rect l="l" t="t" r="r" b="b"/>
              <a:pathLst>
                <a:path w="1542" h="4006" extrusionOk="0">
                  <a:moveTo>
                    <a:pt x="254" y="1"/>
                  </a:moveTo>
                  <a:cubicBezTo>
                    <a:pt x="242" y="1"/>
                    <a:pt x="230" y="5"/>
                    <a:pt x="220" y="15"/>
                  </a:cubicBezTo>
                  <a:lnTo>
                    <a:pt x="0" y="283"/>
                  </a:lnTo>
                  <a:lnTo>
                    <a:pt x="345" y="704"/>
                  </a:lnTo>
                  <a:cubicBezTo>
                    <a:pt x="367" y="732"/>
                    <a:pt x="399" y="747"/>
                    <a:pt x="431" y="747"/>
                  </a:cubicBezTo>
                  <a:cubicBezTo>
                    <a:pt x="455" y="747"/>
                    <a:pt x="478" y="739"/>
                    <a:pt x="498" y="723"/>
                  </a:cubicBezTo>
                  <a:lnTo>
                    <a:pt x="651" y="599"/>
                  </a:lnTo>
                  <a:lnTo>
                    <a:pt x="651" y="4006"/>
                  </a:lnTo>
                  <a:lnTo>
                    <a:pt x="900" y="4006"/>
                  </a:lnTo>
                  <a:lnTo>
                    <a:pt x="900" y="599"/>
                  </a:lnTo>
                  <a:lnTo>
                    <a:pt x="1043" y="723"/>
                  </a:lnTo>
                  <a:cubicBezTo>
                    <a:pt x="1063" y="739"/>
                    <a:pt x="1088" y="747"/>
                    <a:pt x="1113" y="747"/>
                  </a:cubicBezTo>
                  <a:cubicBezTo>
                    <a:pt x="1149" y="747"/>
                    <a:pt x="1184" y="732"/>
                    <a:pt x="1206" y="704"/>
                  </a:cubicBezTo>
                  <a:lnTo>
                    <a:pt x="1541" y="283"/>
                  </a:lnTo>
                  <a:lnTo>
                    <a:pt x="1331" y="15"/>
                  </a:lnTo>
                  <a:cubicBezTo>
                    <a:pt x="1321" y="5"/>
                    <a:pt x="1309" y="1"/>
                    <a:pt x="1297" y="1"/>
                  </a:cubicBezTo>
                  <a:cubicBezTo>
                    <a:pt x="1285" y="1"/>
                    <a:pt x="1273" y="5"/>
                    <a:pt x="1264" y="15"/>
                  </a:cubicBezTo>
                  <a:lnTo>
                    <a:pt x="775" y="503"/>
                  </a:lnTo>
                  <a:lnTo>
                    <a:pt x="287" y="15"/>
                  </a:lnTo>
                  <a:cubicBezTo>
                    <a:pt x="278" y="5"/>
                    <a:pt x="266" y="1"/>
                    <a:pt x="254" y="1"/>
                  </a:cubicBez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216;p53">
              <a:extLst>
                <a:ext uri="{FF2B5EF4-FFF2-40B4-BE49-F238E27FC236}">
                  <a16:creationId xmlns:a16="http://schemas.microsoft.com/office/drawing/2014/main" id="{CD72B4BF-7378-42E4-B5CD-060D46E8C513}"/>
                </a:ext>
              </a:extLst>
            </p:cNvPr>
            <p:cNvSpPr/>
            <p:nvPr/>
          </p:nvSpPr>
          <p:spPr>
            <a:xfrm>
              <a:off x="6373109" y="3552913"/>
              <a:ext cx="6775" cy="98554"/>
            </a:xfrm>
            <a:custGeom>
              <a:avLst/>
              <a:gdLst/>
              <a:ahLst/>
              <a:cxnLst/>
              <a:rect l="l" t="t" r="r" b="b"/>
              <a:pathLst>
                <a:path w="258" h="3753" extrusionOk="0">
                  <a:moveTo>
                    <a:pt x="139" y="0"/>
                  </a:moveTo>
                  <a:cubicBezTo>
                    <a:pt x="134" y="0"/>
                    <a:pt x="129" y="1"/>
                    <a:pt x="124" y="1"/>
                  </a:cubicBezTo>
                  <a:cubicBezTo>
                    <a:pt x="57" y="1"/>
                    <a:pt x="0" y="49"/>
                    <a:pt x="0" y="116"/>
                  </a:cubicBezTo>
                  <a:lnTo>
                    <a:pt x="0" y="3753"/>
                  </a:lnTo>
                  <a:lnTo>
                    <a:pt x="249" y="3753"/>
                  </a:lnTo>
                  <a:lnTo>
                    <a:pt x="249" y="126"/>
                  </a:lnTo>
                  <a:cubicBezTo>
                    <a:pt x="258" y="55"/>
                    <a:pt x="201" y="0"/>
                    <a:pt x="139" y="0"/>
                  </a:cubicBez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217;p53">
              <a:extLst>
                <a:ext uri="{FF2B5EF4-FFF2-40B4-BE49-F238E27FC236}">
                  <a16:creationId xmlns:a16="http://schemas.microsoft.com/office/drawing/2014/main" id="{E85A2E96-BD63-4669-A680-4725229F4AF4}"/>
                </a:ext>
              </a:extLst>
            </p:cNvPr>
            <p:cNvSpPr/>
            <p:nvPr/>
          </p:nvSpPr>
          <p:spPr>
            <a:xfrm>
              <a:off x="6349974" y="3368726"/>
              <a:ext cx="52546" cy="59321"/>
            </a:xfrm>
            <a:custGeom>
              <a:avLst/>
              <a:gdLst/>
              <a:ahLst/>
              <a:cxnLst/>
              <a:rect l="l" t="t" r="r" b="b"/>
              <a:pathLst>
                <a:path w="2001" h="2259" extrusionOk="0">
                  <a:moveTo>
                    <a:pt x="757" y="0"/>
                  </a:moveTo>
                  <a:cubicBezTo>
                    <a:pt x="336" y="0"/>
                    <a:pt x="1" y="335"/>
                    <a:pt x="1" y="756"/>
                  </a:cubicBezTo>
                  <a:lnTo>
                    <a:pt x="1" y="1254"/>
                  </a:lnTo>
                  <a:cubicBezTo>
                    <a:pt x="1" y="1809"/>
                    <a:pt x="450" y="2259"/>
                    <a:pt x="1005" y="2259"/>
                  </a:cubicBezTo>
                  <a:cubicBezTo>
                    <a:pt x="1551" y="2259"/>
                    <a:pt x="2001" y="1809"/>
                    <a:pt x="2001" y="1254"/>
                  </a:cubicBezTo>
                  <a:lnTo>
                    <a:pt x="2001" y="756"/>
                  </a:lnTo>
                  <a:cubicBezTo>
                    <a:pt x="2001" y="335"/>
                    <a:pt x="1666" y="0"/>
                    <a:pt x="1254"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218;p53">
              <a:extLst>
                <a:ext uri="{FF2B5EF4-FFF2-40B4-BE49-F238E27FC236}">
                  <a16:creationId xmlns:a16="http://schemas.microsoft.com/office/drawing/2014/main" id="{715DE38A-7666-4364-81F6-58FD0C689F7E}"/>
                </a:ext>
              </a:extLst>
            </p:cNvPr>
            <p:cNvSpPr/>
            <p:nvPr/>
          </p:nvSpPr>
          <p:spPr>
            <a:xfrm>
              <a:off x="6349974" y="3368726"/>
              <a:ext cx="36213" cy="59269"/>
            </a:xfrm>
            <a:custGeom>
              <a:avLst/>
              <a:gdLst/>
              <a:ahLst/>
              <a:cxnLst/>
              <a:rect l="l" t="t" r="r" b="b"/>
              <a:pathLst>
                <a:path w="1379" h="2257" extrusionOk="0">
                  <a:moveTo>
                    <a:pt x="757" y="0"/>
                  </a:moveTo>
                  <a:cubicBezTo>
                    <a:pt x="345" y="0"/>
                    <a:pt x="1" y="335"/>
                    <a:pt x="10" y="756"/>
                  </a:cubicBezTo>
                  <a:lnTo>
                    <a:pt x="10" y="1254"/>
                  </a:lnTo>
                  <a:cubicBezTo>
                    <a:pt x="2" y="1828"/>
                    <a:pt x="478" y="2257"/>
                    <a:pt x="1005" y="2257"/>
                  </a:cubicBezTo>
                  <a:cubicBezTo>
                    <a:pt x="1129" y="2257"/>
                    <a:pt x="1255" y="2233"/>
                    <a:pt x="1379" y="2182"/>
                  </a:cubicBezTo>
                  <a:cubicBezTo>
                    <a:pt x="1005" y="2029"/>
                    <a:pt x="757" y="1666"/>
                    <a:pt x="757" y="1254"/>
                  </a:cubicBezTo>
                  <a:lnTo>
                    <a:pt x="757" y="756"/>
                  </a:lnTo>
                  <a:cubicBezTo>
                    <a:pt x="757" y="393"/>
                    <a:pt x="1015" y="77"/>
                    <a:pt x="1379" y="20"/>
                  </a:cubicBezTo>
                  <a:cubicBezTo>
                    <a:pt x="1340" y="10"/>
                    <a:pt x="1302" y="0"/>
                    <a:pt x="1254"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219;p53">
              <a:extLst>
                <a:ext uri="{FF2B5EF4-FFF2-40B4-BE49-F238E27FC236}">
                  <a16:creationId xmlns:a16="http://schemas.microsoft.com/office/drawing/2014/main" id="{DCF10DF4-89A9-4ACE-8BC1-30358AE786EF}"/>
                </a:ext>
              </a:extLst>
            </p:cNvPr>
            <p:cNvSpPr/>
            <p:nvPr/>
          </p:nvSpPr>
          <p:spPr>
            <a:xfrm>
              <a:off x="6349974" y="3368726"/>
              <a:ext cx="52546" cy="26418"/>
            </a:xfrm>
            <a:custGeom>
              <a:avLst/>
              <a:gdLst/>
              <a:ahLst/>
              <a:cxnLst/>
              <a:rect l="l" t="t" r="r" b="b"/>
              <a:pathLst>
                <a:path w="2001" h="1006" extrusionOk="0">
                  <a:moveTo>
                    <a:pt x="747" y="0"/>
                  </a:moveTo>
                  <a:cubicBezTo>
                    <a:pt x="336" y="0"/>
                    <a:pt x="1" y="335"/>
                    <a:pt x="1" y="756"/>
                  </a:cubicBezTo>
                  <a:cubicBezTo>
                    <a:pt x="1" y="756"/>
                    <a:pt x="757" y="1005"/>
                    <a:pt x="2001" y="1005"/>
                  </a:cubicBezTo>
                  <a:lnTo>
                    <a:pt x="2001" y="756"/>
                  </a:lnTo>
                  <a:cubicBezTo>
                    <a:pt x="2001" y="335"/>
                    <a:pt x="1666"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220;p53">
              <a:extLst>
                <a:ext uri="{FF2B5EF4-FFF2-40B4-BE49-F238E27FC236}">
                  <a16:creationId xmlns:a16="http://schemas.microsoft.com/office/drawing/2014/main" id="{37158F13-D74C-4D0A-91D5-3FC013E1A91F}"/>
                </a:ext>
              </a:extLst>
            </p:cNvPr>
            <p:cNvSpPr/>
            <p:nvPr/>
          </p:nvSpPr>
          <p:spPr>
            <a:xfrm>
              <a:off x="6349974" y="3368726"/>
              <a:ext cx="36213" cy="24159"/>
            </a:xfrm>
            <a:custGeom>
              <a:avLst/>
              <a:gdLst/>
              <a:ahLst/>
              <a:cxnLst/>
              <a:rect l="l" t="t" r="r" b="b"/>
              <a:pathLst>
                <a:path w="1379" h="920" extrusionOk="0">
                  <a:moveTo>
                    <a:pt x="757" y="0"/>
                  </a:moveTo>
                  <a:cubicBezTo>
                    <a:pt x="345" y="0"/>
                    <a:pt x="1" y="335"/>
                    <a:pt x="10" y="756"/>
                  </a:cubicBezTo>
                  <a:cubicBezTo>
                    <a:pt x="249" y="823"/>
                    <a:pt x="498" y="881"/>
                    <a:pt x="757" y="919"/>
                  </a:cubicBezTo>
                  <a:lnTo>
                    <a:pt x="757" y="756"/>
                  </a:lnTo>
                  <a:cubicBezTo>
                    <a:pt x="757" y="393"/>
                    <a:pt x="1015" y="77"/>
                    <a:pt x="1379" y="20"/>
                  </a:cubicBezTo>
                  <a:cubicBezTo>
                    <a:pt x="1340" y="10"/>
                    <a:pt x="1302"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221;p53">
              <a:extLst>
                <a:ext uri="{FF2B5EF4-FFF2-40B4-BE49-F238E27FC236}">
                  <a16:creationId xmlns:a16="http://schemas.microsoft.com/office/drawing/2014/main" id="{16FEA667-9BA0-4C7E-A5CF-AF976453F74A}"/>
                </a:ext>
              </a:extLst>
            </p:cNvPr>
            <p:cNvSpPr/>
            <p:nvPr/>
          </p:nvSpPr>
          <p:spPr>
            <a:xfrm>
              <a:off x="6468354" y="3421508"/>
              <a:ext cx="26418" cy="26155"/>
            </a:xfrm>
            <a:custGeom>
              <a:avLst/>
              <a:gdLst/>
              <a:ahLst/>
              <a:cxnLst/>
              <a:rect l="l" t="t" r="r" b="b"/>
              <a:pathLst>
                <a:path w="1006" h="996" extrusionOk="0">
                  <a:moveTo>
                    <a:pt x="0" y="0"/>
                  </a:moveTo>
                  <a:lnTo>
                    <a:pt x="0" y="995"/>
                  </a:lnTo>
                  <a:lnTo>
                    <a:pt x="1005" y="995"/>
                  </a:lnTo>
                  <a:lnTo>
                    <a:pt x="1005"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222;p53">
              <a:extLst>
                <a:ext uri="{FF2B5EF4-FFF2-40B4-BE49-F238E27FC236}">
                  <a16:creationId xmlns:a16="http://schemas.microsoft.com/office/drawing/2014/main" id="{D6877111-91FC-45D7-881D-EF905925B333}"/>
                </a:ext>
              </a:extLst>
            </p:cNvPr>
            <p:cNvSpPr/>
            <p:nvPr/>
          </p:nvSpPr>
          <p:spPr>
            <a:xfrm>
              <a:off x="6467094" y="3421508"/>
              <a:ext cx="28912" cy="19695"/>
            </a:xfrm>
            <a:custGeom>
              <a:avLst/>
              <a:gdLst/>
              <a:ahLst/>
              <a:cxnLst/>
              <a:rect l="l" t="t" r="r" b="b"/>
              <a:pathLst>
                <a:path w="1101" h="750" extrusionOk="0">
                  <a:moveTo>
                    <a:pt x="48" y="0"/>
                  </a:moveTo>
                  <a:lnTo>
                    <a:pt x="48" y="498"/>
                  </a:lnTo>
                  <a:cubicBezTo>
                    <a:pt x="48" y="546"/>
                    <a:pt x="29" y="603"/>
                    <a:pt x="0" y="641"/>
                  </a:cubicBezTo>
                  <a:cubicBezTo>
                    <a:pt x="177" y="713"/>
                    <a:pt x="364" y="749"/>
                    <a:pt x="551" y="749"/>
                  </a:cubicBezTo>
                  <a:cubicBezTo>
                    <a:pt x="737" y="749"/>
                    <a:pt x="924" y="713"/>
                    <a:pt x="1101" y="641"/>
                  </a:cubicBezTo>
                  <a:cubicBezTo>
                    <a:pt x="1063" y="603"/>
                    <a:pt x="1053" y="546"/>
                    <a:pt x="1053" y="498"/>
                  </a:cubicBezTo>
                  <a:lnTo>
                    <a:pt x="1053"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223;p53">
              <a:extLst>
                <a:ext uri="{FF2B5EF4-FFF2-40B4-BE49-F238E27FC236}">
                  <a16:creationId xmlns:a16="http://schemas.microsoft.com/office/drawing/2014/main" id="{931C5C09-2176-4240-9420-ACECD64C9366}"/>
                </a:ext>
              </a:extLst>
            </p:cNvPr>
            <p:cNvSpPr/>
            <p:nvPr/>
          </p:nvSpPr>
          <p:spPr>
            <a:xfrm>
              <a:off x="6441963" y="3442096"/>
              <a:ext cx="78938" cy="97556"/>
            </a:xfrm>
            <a:custGeom>
              <a:avLst/>
              <a:gdLst/>
              <a:ahLst/>
              <a:cxnLst/>
              <a:rect l="l" t="t" r="r" b="b"/>
              <a:pathLst>
                <a:path w="3006" h="3715" extrusionOk="0">
                  <a:moveTo>
                    <a:pt x="737" y="1"/>
                  </a:moveTo>
                  <a:lnTo>
                    <a:pt x="278" y="231"/>
                  </a:lnTo>
                  <a:cubicBezTo>
                    <a:pt x="115" y="317"/>
                    <a:pt x="0" y="489"/>
                    <a:pt x="0" y="680"/>
                  </a:cubicBezTo>
                  <a:lnTo>
                    <a:pt x="0" y="2135"/>
                  </a:lnTo>
                  <a:cubicBezTo>
                    <a:pt x="0" y="2681"/>
                    <a:pt x="163" y="3207"/>
                    <a:pt x="469" y="3657"/>
                  </a:cubicBezTo>
                  <a:lnTo>
                    <a:pt x="508" y="3714"/>
                  </a:lnTo>
                  <a:lnTo>
                    <a:pt x="2508" y="3714"/>
                  </a:lnTo>
                  <a:lnTo>
                    <a:pt x="2546" y="3657"/>
                  </a:lnTo>
                  <a:cubicBezTo>
                    <a:pt x="2852" y="3207"/>
                    <a:pt x="3005" y="2681"/>
                    <a:pt x="3005" y="2135"/>
                  </a:cubicBezTo>
                  <a:lnTo>
                    <a:pt x="3005" y="680"/>
                  </a:lnTo>
                  <a:cubicBezTo>
                    <a:pt x="3005" y="489"/>
                    <a:pt x="2900" y="317"/>
                    <a:pt x="2737" y="231"/>
                  </a:cubicBezTo>
                  <a:lnTo>
                    <a:pt x="2278" y="1"/>
                  </a:lnTo>
                  <a:cubicBezTo>
                    <a:pt x="2111" y="203"/>
                    <a:pt x="1595" y="212"/>
                    <a:pt x="1514" y="212"/>
                  </a:cubicBezTo>
                  <a:cubicBezTo>
                    <a:pt x="1507" y="212"/>
                    <a:pt x="1503" y="211"/>
                    <a:pt x="1503" y="211"/>
                  </a:cubicBezTo>
                  <a:cubicBezTo>
                    <a:pt x="1503" y="211"/>
                    <a:pt x="1499" y="212"/>
                    <a:pt x="1492" y="212"/>
                  </a:cubicBezTo>
                  <a:cubicBezTo>
                    <a:pt x="1412" y="212"/>
                    <a:pt x="905" y="203"/>
                    <a:pt x="737" y="1"/>
                  </a:cubicBezTo>
                  <a:close/>
                </a:path>
              </a:pathLst>
            </a:custGeom>
            <a:solidFill>
              <a:srgbClr val="6376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224;p53">
              <a:extLst>
                <a:ext uri="{FF2B5EF4-FFF2-40B4-BE49-F238E27FC236}">
                  <a16:creationId xmlns:a16="http://schemas.microsoft.com/office/drawing/2014/main" id="{85611944-05A9-453C-8FFD-E00D11716C71}"/>
                </a:ext>
              </a:extLst>
            </p:cNvPr>
            <p:cNvSpPr/>
            <p:nvPr/>
          </p:nvSpPr>
          <p:spPr>
            <a:xfrm>
              <a:off x="6455277" y="3539862"/>
              <a:ext cx="52546" cy="111605"/>
            </a:xfrm>
            <a:custGeom>
              <a:avLst/>
              <a:gdLst/>
              <a:ahLst/>
              <a:cxnLst/>
              <a:rect l="l" t="t" r="r" b="b"/>
              <a:pathLst>
                <a:path w="2001" h="4250" extrusionOk="0">
                  <a:moveTo>
                    <a:pt x="1" y="1"/>
                  </a:moveTo>
                  <a:lnTo>
                    <a:pt x="1" y="4250"/>
                  </a:lnTo>
                  <a:lnTo>
                    <a:pt x="2001" y="4250"/>
                  </a:lnTo>
                  <a:lnTo>
                    <a:pt x="2001" y="1"/>
                  </a:ln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225;p53">
              <a:extLst>
                <a:ext uri="{FF2B5EF4-FFF2-40B4-BE49-F238E27FC236}">
                  <a16:creationId xmlns:a16="http://schemas.microsoft.com/office/drawing/2014/main" id="{6A2CD8B5-E15E-4A66-B192-8EBA41C2FF79}"/>
                </a:ext>
              </a:extLst>
            </p:cNvPr>
            <p:cNvSpPr/>
            <p:nvPr/>
          </p:nvSpPr>
          <p:spPr>
            <a:xfrm>
              <a:off x="6441963" y="3452915"/>
              <a:ext cx="13340" cy="86973"/>
            </a:xfrm>
            <a:custGeom>
              <a:avLst/>
              <a:gdLst/>
              <a:ahLst/>
              <a:cxnLst/>
              <a:rect l="l" t="t" r="r" b="b"/>
              <a:pathLst>
                <a:path w="508" h="3312" extrusionOk="0">
                  <a:moveTo>
                    <a:pt x="77" y="0"/>
                  </a:moveTo>
                  <a:cubicBezTo>
                    <a:pt x="29" y="77"/>
                    <a:pt x="0" y="173"/>
                    <a:pt x="0" y="268"/>
                  </a:cubicBezTo>
                  <a:lnTo>
                    <a:pt x="0" y="1723"/>
                  </a:lnTo>
                  <a:cubicBezTo>
                    <a:pt x="0" y="2269"/>
                    <a:pt x="163" y="2795"/>
                    <a:pt x="469" y="3245"/>
                  </a:cubicBezTo>
                  <a:lnTo>
                    <a:pt x="508" y="3312"/>
                  </a:lnTo>
                  <a:lnTo>
                    <a:pt x="508" y="575"/>
                  </a:lnTo>
                  <a:cubicBezTo>
                    <a:pt x="508" y="412"/>
                    <a:pt x="431" y="268"/>
                    <a:pt x="307" y="173"/>
                  </a:cubicBezTo>
                  <a:lnTo>
                    <a:pt x="77" y="0"/>
                  </a:lnTo>
                  <a:close/>
                </a:path>
              </a:pathLst>
            </a:custGeom>
            <a:solidFill>
              <a:srgbClr val="304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226;p53">
              <a:extLst>
                <a:ext uri="{FF2B5EF4-FFF2-40B4-BE49-F238E27FC236}">
                  <a16:creationId xmlns:a16="http://schemas.microsoft.com/office/drawing/2014/main" id="{8024F7ED-C356-4DF0-95A1-A50D09790D66}"/>
                </a:ext>
              </a:extLst>
            </p:cNvPr>
            <p:cNvSpPr/>
            <p:nvPr/>
          </p:nvSpPr>
          <p:spPr>
            <a:xfrm>
              <a:off x="6507797" y="3452915"/>
              <a:ext cx="13104" cy="86973"/>
            </a:xfrm>
            <a:custGeom>
              <a:avLst/>
              <a:gdLst/>
              <a:ahLst/>
              <a:cxnLst/>
              <a:rect l="l" t="t" r="r" b="b"/>
              <a:pathLst>
                <a:path w="499" h="3312" extrusionOk="0">
                  <a:moveTo>
                    <a:pt x="422" y="0"/>
                  </a:moveTo>
                  <a:lnTo>
                    <a:pt x="202" y="173"/>
                  </a:lnTo>
                  <a:cubicBezTo>
                    <a:pt x="77" y="268"/>
                    <a:pt x="1" y="412"/>
                    <a:pt x="1" y="575"/>
                  </a:cubicBezTo>
                  <a:lnTo>
                    <a:pt x="1" y="3312"/>
                  </a:lnTo>
                  <a:lnTo>
                    <a:pt x="39" y="3245"/>
                  </a:lnTo>
                  <a:cubicBezTo>
                    <a:pt x="336" y="2795"/>
                    <a:pt x="498" y="2269"/>
                    <a:pt x="498" y="1723"/>
                  </a:cubicBezTo>
                  <a:lnTo>
                    <a:pt x="498" y="268"/>
                  </a:lnTo>
                  <a:cubicBezTo>
                    <a:pt x="498" y="173"/>
                    <a:pt x="470" y="77"/>
                    <a:pt x="422" y="0"/>
                  </a:cubicBezTo>
                  <a:close/>
                </a:path>
              </a:pathLst>
            </a:custGeom>
            <a:solidFill>
              <a:srgbClr val="304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227;p53">
              <a:extLst>
                <a:ext uri="{FF2B5EF4-FFF2-40B4-BE49-F238E27FC236}">
                  <a16:creationId xmlns:a16="http://schemas.microsoft.com/office/drawing/2014/main" id="{C1DE8674-5BD8-480C-A4D4-08D92FD03512}"/>
                </a:ext>
              </a:extLst>
            </p:cNvPr>
            <p:cNvSpPr/>
            <p:nvPr/>
          </p:nvSpPr>
          <p:spPr>
            <a:xfrm>
              <a:off x="6461317" y="3434691"/>
              <a:ext cx="40493" cy="105198"/>
            </a:xfrm>
            <a:custGeom>
              <a:avLst/>
              <a:gdLst/>
              <a:ahLst/>
              <a:cxnLst/>
              <a:rect l="l" t="t" r="r" b="b"/>
              <a:pathLst>
                <a:path w="1542" h="4006" extrusionOk="0">
                  <a:moveTo>
                    <a:pt x="244" y="1"/>
                  </a:moveTo>
                  <a:cubicBezTo>
                    <a:pt x="232" y="1"/>
                    <a:pt x="220" y="5"/>
                    <a:pt x="211" y="15"/>
                  </a:cubicBezTo>
                  <a:lnTo>
                    <a:pt x="0" y="283"/>
                  </a:lnTo>
                  <a:lnTo>
                    <a:pt x="335" y="704"/>
                  </a:lnTo>
                  <a:cubicBezTo>
                    <a:pt x="357" y="732"/>
                    <a:pt x="393" y="747"/>
                    <a:pt x="428" y="747"/>
                  </a:cubicBezTo>
                  <a:cubicBezTo>
                    <a:pt x="453" y="747"/>
                    <a:pt x="478" y="739"/>
                    <a:pt x="498" y="723"/>
                  </a:cubicBezTo>
                  <a:lnTo>
                    <a:pt x="641" y="599"/>
                  </a:lnTo>
                  <a:lnTo>
                    <a:pt x="641" y="4006"/>
                  </a:lnTo>
                  <a:lnTo>
                    <a:pt x="890" y="4006"/>
                  </a:lnTo>
                  <a:lnTo>
                    <a:pt x="890" y="599"/>
                  </a:lnTo>
                  <a:lnTo>
                    <a:pt x="1043" y="723"/>
                  </a:lnTo>
                  <a:cubicBezTo>
                    <a:pt x="1063" y="739"/>
                    <a:pt x="1087" y="747"/>
                    <a:pt x="1110" y="747"/>
                  </a:cubicBezTo>
                  <a:cubicBezTo>
                    <a:pt x="1142" y="747"/>
                    <a:pt x="1174" y="732"/>
                    <a:pt x="1197" y="704"/>
                  </a:cubicBezTo>
                  <a:lnTo>
                    <a:pt x="1541" y="283"/>
                  </a:lnTo>
                  <a:lnTo>
                    <a:pt x="1321" y="15"/>
                  </a:lnTo>
                  <a:cubicBezTo>
                    <a:pt x="1311" y="5"/>
                    <a:pt x="1299" y="1"/>
                    <a:pt x="1287" y="1"/>
                  </a:cubicBezTo>
                  <a:cubicBezTo>
                    <a:pt x="1275" y="1"/>
                    <a:pt x="1264" y="5"/>
                    <a:pt x="1254" y="15"/>
                  </a:cubicBezTo>
                  <a:lnTo>
                    <a:pt x="766" y="503"/>
                  </a:lnTo>
                  <a:lnTo>
                    <a:pt x="278" y="15"/>
                  </a:lnTo>
                  <a:cubicBezTo>
                    <a:pt x="268" y="5"/>
                    <a:pt x="256" y="1"/>
                    <a:pt x="244" y="1"/>
                  </a:cubicBezTo>
                  <a:close/>
                </a:path>
              </a:pathLst>
            </a:custGeom>
            <a:solidFill>
              <a:srgbClr val="304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228;p53">
              <a:extLst>
                <a:ext uri="{FF2B5EF4-FFF2-40B4-BE49-F238E27FC236}">
                  <a16:creationId xmlns:a16="http://schemas.microsoft.com/office/drawing/2014/main" id="{E441444E-6AC7-4D07-B5D6-8968A2745516}"/>
                </a:ext>
              </a:extLst>
            </p:cNvPr>
            <p:cNvSpPr/>
            <p:nvPr/>
          </p:nvSpPr>
          <p:spPr>
            <a:xfrm>
              <a:off x="6478412" y="3552913"/>
              <a:ext cx="6539" cy="98554"/>
            </a:xfrm>
            <a:custGeom>
              <a:avLst/>
              <a:gdLst/>
              <a:ahLst/>
              <a:cxnLst/>
              <a:rect l="l" t="t" r="r" b="b"/>
              <a:pathLst>
                <a:path w="249" h="3753" extrusionOk="0">
                  <a:moveTo>
                    <a:pt x="131" y="0"/>
                  </a:moveTo>
                  <a:cubicBezTo>
                    <a:pt x="126" y="0"/>
                    <a:pt x="120" y="1"/>
                    <a:pt x="115" y="1"/>
                  </a:cubicBezTo>
                  <a:cubicBezTo>
                    <a:pt x="48" y="1"/>
                    <a:pt x="0" y="49"/>
                    <a:pt x="0" y="116"/>
                  </a:cubicBezTo>
                  <a:lnTo>
                    <a:pt x="0" y="3753"/>
                  </a:lnTo>
                  <a:lnTo>
                    <a:pt x="249" y="3753"/>
                  </a:lnTo>
                  <a:lnTo>
                    <a:pt x="249" y="126"/>
                  </a:lnTo>
                  <a:cubicBezTo>
                    <a:pt x="249" y="55"/>
                    <a:pt x="200" y="0"/>
                    <a:pt x="131" y="0"/>
                  </a:cubicBezTo>
                  <a:close/>
                </a:path>
              </a:pathLst>
            </a:custGeom>
            <a:solidFill>
              <a:srgbClr val="4B63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229;p53">
              <a:extLst>
                <a:ext uri="{FF2B5EF4-FFF2-40B4-BE49-F238E27FC236}">
                  <a16:creationId xmlns:a16="http://schemas.microsoft.com/office/drawing/2014/main" id="{3CEF0918-BF66-4E46-80ED-2C20E3F1076C}"/>
                </a:ext>
              </a:extLst>
            </p:cNvPr>
            <p:cNvSpPr/>
            <p:nvPr/>
          </p:nvSpPr>
          <p:spPr>
            <a:xfrm>
              <a:off x="6455277" y="3368726"/>
              <a:ext cx="52546" cy="59321"/>
            </a:xfrm>
            <a:custGeom>
              <a:avLst/>
              <a:gdLst/>
              <a:ahLst/>
              <a:cxnLst/>
              <a:rect l="l" t="t" r="r" b="b"/>
              <a:pathLst>
                <a:path w="2001" h="2259" extrusionOk="0">
                  <a:moveTo>
                    <a:pt x="747" y="0"/>
                  </a:moveTo>
                  <a:cubicBezTo>
                    <a:pt x="335" y="0"/>
                    <a:pt x="1" y="335"/>
                    <a:pt x="1" y="756"/>
                  </a:cubicBezTo>
                  <a:lnTo>
                    <a:pt x="1" y="1254"/>
                  </a:lnTo>
                  <a:cubicBezTo>
                    <a:pt x="1" y="1809"/>
                    <a:pt x="441" y="2259"/>
                    <a:pt x="996" y="2259"/>
                  </a:cubicBezTo>
                  <a:cubicBezTo>
                    <a:pt x="1551" y="2259"/>
                    <a:pt x="2001" y="1809"/>
                    <a:pt x="2001" y="1254"/>
                  </a:cubicBezTo>
                  <a:lnTo>
                    <a:pt x="2001" y="756"/>
                  </a:lnTo>
                  <a:cubicBezTo>
                    <a:pt x="2001" y="335"/>
                    <a:pt x="1666" y="0"/>
                    <a:pt x="1254"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230;p53">
              <a:extLst>
                <a:ext uri="{FF2B5EF4-FFF2-40B4-BE49-F238E27FC236}">
                  <a16:creationId xmlns:a16="http://schemas.microsoft.com/office/drawing/2014/main" id="{05F6BA19-63B6-480F-A8CC-30DD5B149F7C}"/>
                </a:ext>
              </a:extLst>
            </p:cNvPr>
            <p:cNvSpPr/>
            <p:nvPr/>
          </p:nvSpPr>
          <p:spPr>
            <a:xfrm>
              <a:off x="6455277" y="3368726"/>
              <a:ext cx="36213" cy="59269"/>
            </a:xfrm>
            <a:custGeom>
              <a:avLst/>
              <a:gdLst/>
              <a:ahLst/>
              <a:cxnLst/>
              <a:rect l="l" t="t" r="r" b="b"/>
              <a:pathLst>
                <a:path w="1379" h="2257" extrusionOk="0">
                  <a:moveTo>
                    <a:pt x="757" y="0"/>
                  </a:moveTo>
                  <a:cubicBezTo>
                    <a:pt x="335" y="0"/>
                    <a:pt x="1" y="335"/>
                    <a:pt x="1" y="756"/>
                  </a:cubicBezTo>
                  <a:lnTo>
                    <a:pt x="1" y="1254"/>
                  </a:lnTo>
                  <a:cubicBezTo>
                    <a:pt x="1" y="1828"/>
                    <a:pt x="471" y="2257"/>
                    <a:pt x="1001" y="2257"/>
                  </a:cubicBezTo>
                  <a:cubicBezTo>
                    <a:pt x="1126" y="2257"/>
                    <a:pt x="1253" y="2233"/>
                    <a:pt x="1379" y="2182"/>
                  </a:cubicBezTo>
                  <a:cubicBezTo>
                    <a:pt x="996" y="2029"/>
                    <a:pt x="747" y="1666"/>
                    <a:pt x="747" y="1254"/>
                  </a:cubicBezTo>
                  <a:lnTo>
                    <a:pt x="747" y="756"/>
                  </a:lnTo>
                  <a:cubicBezTo>
                    <a:pt x="747" y="393"/>
                    <a:pt x="1015" y="77"/>
                    <a:pt x="1379" y="20"/>
                  </a:cubicBezTo>
                  <a:cubicBezTo>
                    <a:pt x="1331" y="10"/>
                    <a:pt x="1293" y="0"/>
                    <a:pt x="1254"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231;p53">
              <a:extLst>
                <a:ext uri="{FF2B5EF4-FFF2-40B4-BE49-F238E27FC236}">
                  <a16:creationId xmlns:a16="http://schemas.microsoft.com/office/drawing/2014/main" id="{D4652462-CDDC-4466-9CC9-47DAFD28DE50}"/>
                </a:ext>
              </a:extLst>
            </p:cNvPr>
            <p:cNvSpPr/>
            <p:nvPr/>
          </p:nvSpPr>
          <p:spPr>
            <a:xfrm>
              <a:off x="6455277" y="3368726"/>
              <a:ext cx="52546" cy="26418"/>
            </a:xfrm>
            <a:custGeom>
              <a:avLst/>
              <a:gdLst/>
              <a:ahLst/>
              <a:cxnLst/>
              <a:rect l="l" t="t" r="r" b="b"/>
              <a:pathLst>
                <a:path w="2001" h="1006" extrusionOk="0">
                  <a:moveTo>
                    <a:pt x="747" y="0"/>
                  </a:moveTo>
                  <a:cubicBezTo>
                    <a:pt x="335" y="0"/>
                    <a:pt x="1" y="335"/>
                    <a:pt x="1" y="756"/>
                  </a:cubicBezTo>
                  <a:cubicBezTo>
                    <a:pt x="1" y="756"/>
                    <a:pt x="747" y="1005"/>
                    <a:pt x="2001" y="1005"/>
                  </a:cubicBezTo>
                  <a:lnTo>
                    <a:pt x="2001" y="756"/>
                  </a:lnTo>
                  <a:cubicBezTo>
                    <a:pt x="2001" y="335"/>
                    <a:pt x="1666" y="0"/>
                    <a:pt x="124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232;p53">
              <a:extLst>
                <a:ext uri="{FF2B5EF4-FFF2-40B4-BE49-F238E27FC236}">
                  <a16:creationId xmlns:a16="http://schemas.microsoft.com/office/drawing/2014/main" id="{F3BB076D-C22D-47FF-A6A0-FD943B591496}"/>
                </a:ext>
              </a:extLst>
            </p:cNvPr>
            <p:cNvSpPr/>
            <p:nvPr/>
          </p:nvSpPr>
          <p:spPr>
            <a:xfrm>
              <a:off x="6455277" y="3368726"/>
              <a:ext cx="36213" cy="24159"/>
            </a:xfrm>
            <a:custGeom>
              <a:avLst/>
              <a:gdLst/>
              <a:ahLst/>
              <a:cxnLst/>
              <a:rect l="l" t="t" r="r" b="b"/>
              <a:pathLst>
                <a:path w="1379" h="920" extrusionOk="0">
                  <a:moveTo>
                    <a:pt x="757" y="0"/>
                  </a:moveTo>
                  <a:cubicBezTo>
                    <a:pt x="335" y="0"/>
                    <a:pt x="1" y="335"/>
                    <a:pt x="1" y="756"/>
                  </a:cubicBezTo>
                  <a:cubicBezTo>
                    <a:pt x="249" y="823"/>
                    <a:pt x="498" y="881"/>
                    <a:pt x="757" y="919"/>
                  </a:cubicBezTo>
                  <a:lnTo>
                    <a:pt x="747" y="756"/>
                  </a:lnTo>
                  <a:cubicBezTo>
                    <a:pt x="747" y="393"/>
                    <a:pt x="1015" y="77"/>
                    <a:pt x="1379" y="20"/>
                  </a:cubicBezTo>
                  <a:cubicBezTo>
                    <a:pt x="1331" y="10"/>
                    <a:pt x="1293"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233;p53">
              <a:extLst>
                <a:ext uri="{FF2B5EF4-FFF2-40B4-BE49-F238E27FC236}">
                  <a16:creationId xmlns:a16="http://schemas.microsoft.com/office/drawing/2014/main" id="{12D86D67-F123-485C-9A81-6761D76391B0}"/>
                </a:ext>
              </a:extLst>
            </p:cNvPr>
            <p:cNvSpPr/>
            <p:nvPr/>
          </p:nvSpPr>
          <p:spPr>
            <a:xfrm>
              <a:off x="6257985" y="3421508"/>
              <a:ext cx="26181" cy="26155"/>
            </a:xfrm>
            <a:custGeom>
              <a:avLst/>
              <a:gdLst/>
              <a:ahLst/>
              <a:cxnLst/>
              <a:rect l="l" t="t" r="r" b="b"/>
              <a:pathLst>
                <a:path w="997" h="996" extrusionOk="0">
                  <a:moveTo>
                    <a:pt x="1" y="0"/>
                  </a:moveTo>
                  <a:lnTo>
                    <a:pt x="1" y="995"/>
                  </a:lnTo>
                  <a:lnTo>
                    <a:pt x="996" y="995"/>
                  </a:lnTo>
                  <a:lnTo>
                    <a:pt x="996"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234;p53">
              <a:extLst>
                <a:ext uri="{FF2B5EF4-FFF2-40B4-BE49-F238E27FC236}">
                  <a16:creationId xmlns:a16="http://schemas.microsoft.com/office/drawing/2014/main" id="{19D2D14B-51CA-4BA2-80BC-7B0E191B5C0F}"/>
                </a:ext>
              </a:extLst>
            </p:cNvPr>
            <p:cNvSpPr/>
            <p:nvPr/>
          </p:nvSpPr>
          <p:spPr>
            <a:xfrm>
              <a:off x="6256725" y="3421508"/>
              <a:ext cx="28676" cy="19695"/>
            </a:xfrm>
            <a:custGeom>
              <a:avLst/>
              <a:gdLst/>
              <a:ahLst/>
              <a:cxnLst/>
              <a:rect l="l" t="t" r="r" b="b"/>
              <a:pathLst>
                <a:path w="1092" h="750" extrusionOk="0">
                  <a:moveTo>
                    <a:pt x="49" y="0"/>
                  </a:moveTo>
                  <a:lnTo>
                    <a:pt x="49" y="498"/>
                  </a:lnTo>
                  <a:cubicBezTo>
                    <a:pt x="49" y="546"/>
                    <a:pt x="30" y="603"/>
                    <a:pt x="1" y="641"/>
                  </a:cubicBezTo>
                  <a:cubicBezTo>
                    <a:pt x="173" y="713"/>
                    <a:pt x="360" y="749"/>
                    <a:pt x="547" y="749"/>
                  </a:cubicBezTo>
                  <a:cubicBezTo>
                    <a:pt x="733" y="749"/>
                    <a:pt x="920" y="713"/>
                    <a:pt x="1092" y="641"/>
                  </a:cubicBezTo>
                  <a:cubicBezTo>
                    <a:pt x="1063" y="603"/>
                    <a:pt x="1044" y="546"/>
                    <a:pt x="1044" y="498"/>
                  </a:cubicBezTo>
                  <a:lnTo>
                    <a:pt x="1044"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235;p53">
              <a:extLst>
                <a:ext uri="{FF2B5EF4-FFF2-40B4-BE49-F238E27FC236}">
                  <a16:creationId xmlns:a16="http://schemas.microsoft.com/office/drawing/2014/main" id="{3114A3BC-96CE-4A3E-9D22-DBE75F9A3684}"/>
                </a:ext>
              </a:extLst>
            </p:cNvPr>
            <p:cNvSpPr/>
            <p:nvPr/>
          </p:nvSpPr>
          <p:spPr>
            <a:xfrm>
              <a:off x="6231594" y="3442096"/>
              <a:ext cx="78964" cy="97556"/>
            </a:xfrm>
            <a:custGeom>
              <a:avLst/>
              <a:gdLst/>
              <a:ahLst/>
              <a:cxnLst/>
              <a:rect l="l" t="t" r="r" b="b"/>
              <a:pathLst>
                <a:path w="3007" h="3715" extrusionOk="0">
                  <a:moveTo>
                    <a:pt x="738" y="1"/>
                  </a:moveTo>
                  <a:lnTo>
                    <a:pt x="279" y="231"/>
                  </a:lnTo>
                  <a:cubicBezTo>
                    <a:pt x="106" y="317"/>
                    <a:pt x="1" y="489"/>
                    <a:pt x="1" y="680"/>
                  </a:cubicBezTo>
                  <a:lnTo>
                    <a:pt x="1" y="2135"/>
                  </a:lnTo>
                  <a:cubicBezTo>
                    <a:pt x="1" y="2681"/>
                    <a:pt x="164" y="3207"/>
                    <a:pt x="460" y="3657"/>
                  </a:cubicBezTo>
                  <a:lnTo>
                    <a:pt x="499" y="3714"/>
                  </a:lnTo>
                  <a:lnTo>
                    <a:pt x="2508" y="3714"/>
                  </a:lnTo>
                  <a:lnTo>
                    <a:pt x="2537" y="3657"/>
                  </a:lnTo>
                  <a:cubicBezTo>
                    <a:pt x="2843" y="3207"/>
                    <a:pt x="3006" y="2681"/>
                    <a:pt x="3006" y="2135"/>
                  </a:cubicBezTo>
                  <a:lnTo>
                    <a:pt x="3006" y="680"/>
                  </a:lnTo>
                  <a:cubicBezTo>
                    <a:pt x="3006" y="489"/>
                    <a:pt x="2901" y="317"/>
                    <a:pt x="2729" y="231"/>
                  </a:cubicBezTo>
                  <a:lnTo>
                    <a:pt x="2269" y="1"/>
                  </a:lnTo>
                  <a:cubicBezTo>
                    <a:pt x="2102" y="203"/>
                    <a:pt x="1594" y="212"/>
                    <a:pt x="1514" y="212"/>
                  </a:cubicBezTo>
                  <a:cubicBezTo>
                    <a:pt x="1507" y="212"/>
                    <a:pt x="1504" y="211"/>
                    <a:pt x="1504" y="211"/>
                  </a:cubicBezTo>
                  <a:cubicBezTo>
                    <a:pt x="1504" y="211"/>
                    <a:pt x="1500" y="212"/>
                    <a:pt x="1493" y="212"/>
                  </a:cubicBezTo>
                  <a:cubicBezTo>
                    <a:pt x="1413" y="212"/>
                    <a:pt x="905" y="203"/>
                    <a:pt x="738" y="1"/>
                  </a:cubicBez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236;p53">
              <a:extLst>
                <a:ext uri="{FF2B5EF4-FFF2-40B4-BE49-F238E27FC236}">
                  <a16:creationId xmlns:a16="http://schemas.microsoft.com/office/drawing/2014/main" id="{6D11DD1D-5AFC-4A1A-8199-5AA982AB8C3A}"/>
                </a:ext>
              </a:extLst>
            </p:cNvPr>
            <p:cNvSpPr/>
            <p:nvPr/>
          </p:nvSpPr>
          <p:spPr>
            <a:xfrm>
              <a:off x="6244672" y="3539862"/>
              <a:ext cx="52809" cy="111605"/>
            </a:xfrm>
            <a:custGeom>
              <a:avLst/>
              <a:gdLst/>
              <a:ahLst/>
              <a:cxnLst/>
              <a:rect l="l" t="t" r="r" b="b"/>
              <a:pathLst>
                <a:path w="2011" h="4250" extrusionOk="0">
                  <a:moveTo>
                    <a:pt x="1" y="1"/>
                  </a:moveTo>
                  <a:lnTo>
                    <a:pt x="1" y="4250"/>
                  </a:lnTo>
                  <a:lnTo>
                    <a:pt x="2010" y="4250"/>
                  </a:lnTo>
                  <a:lnTo>
                    <a:pt x="2010" y="1"/>
                  </a:ln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237;p53">
              <a:extLst>
                <a:ext uri="{FF2B5EF4-FFF2-40B4-BE49-F238E27FC236}">
                  <a16:creationId xmlns:a16="http://schemas.microsoft.com/office/drawing/2014/main" id="{BE91835C-C4E2-422D-9188-535C6C0CF16E}"/>
                </a:ext>
              </a:extLst>
            </p:cNvPr>
            <p:cNvSpPr/>
            <p:nvPr/>
          </p:nvSpPr>
          <p:spPr>
            <a:xfrm>
              <a:off x="6231594" y="3452915"/>
              <a:ext cx="13104" cy="86973"/>
            </a:xfrm>
            <a:custGeom>
              <a:avLst/>
              <a:gdLst/>
              <a:ahLst/>
              <a:cxnLst/>
              <a:rect l="l" t="t" r="r" b="b"/>
              <a:pathLst>
                <a:path w="499" h="3312" extrusionOk="0">
                  <a:moveTo>
                    <a:pt x="78" y="0"/>
                  </a:moveTo>
                  <a:cubicBezTo>
                    <a:pt x="30" y="77"/>
                    <a:pt x="1" y="173"/>
                    <a:pt x="1" y="268"/>
                  </a:cubicBezTo>
                  <a:lnTo>
                    <a:pt x="1" y="1723"/>
                  </a:lnTo>
                  <a:cubicBezTo>
                    <a:pt x="1" y="2269"/>
                    <a:pt x="164" y="2795"/>
                    <a:pt x="460" y="3245"/>
                  </a:cubicBezTo>
                  <a:lnTo>
                    <a:pt x="499" y="3312"/>
                  </a:lnTo>
                  <a:lnTo>
                    <a:pt x="499" y="575"/>
                  </a:lnTo>
                  <a:cubicBezTo>
                    <a:pt x="499" y="412"/>
                    <a:pt x="432" y="268"/>
                    <a:pt x="307" y="173"/>
                  </a:cubicBezTo>
                  <a:lnTo>
                    <a:pt x="78" y="0"/>
                  </a:lnTo>
                  <a:close/>
                </a:path>
              </a:pathLst>
            </a:custGeom>
            <a:solidFill>
              <a:srgbClr val="D2DB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238;p53">
              <a:extLst>
                <a:ext uri="{FF2B5EF4-FFF2-40B4-BE49-F238E27FC236}">
                  <a16:creationId xmlns:a16="http://schemas.microsoft.com/office/drawing/2014/main" id="{05209B16-80DD-4B4E-9B70-5254F54F3340}"/>
                </a:ext>
              </a:extLst>
            </p:cNvPr>
            <p:cNvSpPr/>
            <p:nvPr/>
          </p:nvSpPr>
          <p:spPr>
            <a:xfrm>
              <a:off x="6297454" y="3452915"/>
              <a:ext cx="13104" cy="86973"/>
            </a:xfrm>
            <a:custGeom>
              <a:avLst/>
              <a:gdLst/>
              <a:ahLst/>
              <a:cxnLst/>
              <a:rect l="l" t="t" r="r" b="b"/>
              <a:pathLst>
                <a:path w="499" h="3312" extrusionOk="0">
                  <a:moveTo>
                    <a:pt x="421" y="0"/>
                  </a:moveTo>
                  <a:lnTo>
                    <a:pt x="201" y="173"/>
                  </a:lnTo>
                  <a:cubicBezTo>
                    <a:pt x="67" y="268"/>
                    <a:pt x="0" y="412"/>
                    <a:pt x="0" y="575"/>
                  </a:cubicBezTo>
                  <a:lnTo>
                    <a:pt x="0" y="3312"/>
                  </a:lnTo>
                  <a:lnTo>
                    <a:pt x="39" y="3245"/>
                  </a:lnTo>
                  <a:cubicBezTo>
                    <a:pt x="335" y="2795"/>
                    <a:pt x="498" y="2269"/>
                    <a:pt x="498" y="1723"/>
                  </a:cubicBezTo>
                  <a:lnTo>
                    <a:pt x="498" y="268"/>
                  </a:lnTo>
                  <a:cubicBezTo>
                    <a:pt x="498" y="173"/>
                    <a:pt x="469" y="77"/>
                    <a:pt x="421" y="0"/>
                  </a:cubicBezTo>
                  <a:close/>
                </a:path>
              </a:pathLst>
            </a:custGeom>
            <a:solidFill>
              <a:srgbClr val="D2DB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239;p53">
              <a:extLst>
                <a:ext uri="{FF2B5EF4-FFF2-40B4-BE49-F238E27FC236}">
                  <a16:creationId xmlns:a16="http://schemas.microsoft.com/office/drawing/2014/main" id="{49A89222-E72A-42C9-9D74-1B66EE27213B}"/>
                </a:ext>
              </a:extLst>
            </p:cNvPr>
            <p:cNvSpPr/>
            <p:nvPr/>
          </p:nvSpPr>
          <p:spPr>
            <a:xfrm>
              <a:off x="6250948" y="3434691"/>
              <a:ext cx="40257" cy="105198"/>
            </a:xfrm>
            <a:custGeom>
              <a:avLst/>
              <a:gdLst/>
              <a:ahLst/>
              <a:cxnLst/>
              <a:rect l="l" t="t" r="r" b="b"/>
              <a:pathLst>
                <a:path w="1533" h="4006" extrusionOk="0">
                  <a:moveTo>
                    <a:pt x="245" y="1"/>
                  </a:moveTo>
                  <a:cubicBezTo>
                    <a:pt x="233" y="1"/>
                    <a:pt x="221" y="5"/>
                    <a:pt x="211" y="15"/>
                  </a:cubicBezTo>
                  <a:lnTo>
                    <a:pt x="1" y="283"/>
                  </a:lnTo>
                  <a:lnTo>
                    <a:pt x="336" y="704"/>
                  </a:lnTo>
                  <a:cubicBezTo>
                    <a:pt x="358" y="732"/>
                    <a:pt x="393" y="747"/>
                    <a:pt x="428" y="747"/>
                  </a:cubicBezTo>
                  <a:cubicBezTo>
                    <a:pt x="454" y="747"/>
                    <a:pt x="479" y="739"/>
                    <a:pt x="499" y="723"/>
                  </a:cubicBezTo>
                  <a:lnTo>
                    <a:pt x="642" y="599"/>
                  </a:lnTo>
                  <a:lnTo>
                    <a:pt x="642" y="4006"/>
                  </a:lnTo>
                  <a:lnTo>
                    <a:pt x="891" y="4006"/>
                  </a:lnTo>
                  <a:lnTo>
                    <a:pt x="891" y="599"/>
                  </a:lnTo>
                  <a:lnTo>
                    <a:pt x="1044" y="723"/>
                  </a:lnTo>
                  <a:cubicBezTo>
                    <a:pt x="1064" y="739"/>
                    <a:pt x="1087" y="747"/>
                    <a:pt x="1110" y="747"/>
                  </a:cubicBezTo>
                  <a:cubicBezTo>
                    <a:pt x="1143" y="747"/>
                    <a:pt x="1175" y="732"/>
                    <a:pt x="1197" y="704"/>
                  </a:cubicBezTo>
                  <a:lnTo>
                    <a:pt x="1532" y="283"/>
                  </a:lnTo>
                  <a:lnTo>
                    <a:pt x="1322" y="15"/>
                  </a:lnTo>
                  <a:cubicBezTo>
                    <a:pt x="1312" y="5"/>
                    <a:pt x="1300" y="1"/>
                    <a:pt x="1288" y="1"/>
                  </a:cubicBezTo>
                  <a:cubicBezTo>
                    <a:pt x="1276" y="1"/>
                    <a:pt x="1264" y="5"/>
                    <a:pt x="1255" y="15"/>
                  </a:cubicBezTo>
                  <a:lnTo>
                    <a:pt x="767" y="503"/>
                  </a:lnTo>
                  <a:lnTo>
                    <a:pt x="278" y="15"/>
                  </a:lnTo>
                  <a:cubicBezTo>
                    <a:pt x="269" y="5"/>
                    <a:pt x="257" y="1"/>
                    <a:pt x="245" y="1"/>
                  </a:cubicBezTo>
                  <a:close/>
                </a:path>
              </a:pathLst>
            </a:custGeom>
            <a:solidFill>
              <a:srgbClr val="D2DB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240;p53">
              <a:extLst>
                <a:ext uri="{FF2B5EF4-FFF2-40B4-BE49-F238E27FC236}">
                  <a16:creationId xmlns:a16="http://schemas.microsoft.com/office/drawing/2014/main" id="{440DED88-60D5-4031-80C3-51F1ADCC3136}"/>
                </a:ext>
              </a:extLst>
            </p:cNvPr>
            <p:cNvSpPr/>
            <p:nvPr/>
          </p:nvSpPr>
          <p:spPr>
            <a:xfrm>
              <a:off x="6268043" y="3552913"/>
              <a:ext cx="6565" cy="98554"/>
            </a:xfrm>
            <a:custGeom>
              <a:avLst/>
              <a:gdLst/>
              <a:ahLst/>
              <a:cxnLst/>
              <a:rect l="l" t="t" r="r" b="b"/>
              <a:pathLst>
                <a:path w="250" h="3753" extrusionOk="0">
                  <a:moveTo>
                    <a:pt x="132" y="0"/>
                  </a:moveTo>
                  <a:cubicBezTo>
                    <a:pt x="127" y="0"/>
                    <a:pt x="121" y="1"/>
                    <a:pt x="116" y="1"/>
                  </a:cubicBezTo>
                  <a:cubicBezTo>
                    <a:pt x="49" y="1"/>
                    <a:pt x="1" y="49"/>
                    <a:pt x="1" y="116"/>
                  </a:cubicBezTo>
                  <a:lnTo>
                    <a:pt x="1" y="3753"/>
                  </a:lnTo>
                  <a:lnTo>
                    <a:pt x="249" y="3753"/>
                  </a:lnTo>
                  <a:lnTo>
                    <a:pt x="249" y="126"/>
                  </a:lnTo>
                  <a:cubicBezTo>
                    <a:pt x="249" y="55"/>
                    <a:pt x="200" y="0"/>
                    <a:pt x="132" y="0"/>
                  </a:cubicBezTo>
                  <a:close/>
                </a:path>
              </a:pathLst>
            </a:custGeom>
            <a:solidFill>
              <a:srgbClr val="4B63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241;p53">
              <a:extLst>
                <a:ext uri="{FF2B5EF4-FFF2-40B4-BE49-F238E27FC236}">
                  <a16:creationId xmlns:a16="http://schemas.microsoft.com/office/drawing/2014/main" id="{68014774-130D-4FE3-83FF-E488271D0BAE}"/>
                </a:ext>
              </a:extLst>
            </p:cNvPr>
            <p:cNvSpPr/>
            <p:nvPr/>
          </p:nvSpPr>
          <p:spPr>
            <a:xfrm>
              <a:off x="6244672" y="3368726"/>
              <a:ext cx="52809" cy="59321"/>
            </a:xfrm>
            <a:custGeom>
              <a:avLst/>
              <a:gdLst/>
              <a:ahLst/>
              <a:cxnLst/>
              <a:rect l="l" t="t" r="r" b="b"/>
              <a:pathLst>
                <a:path w="2011" h="2259" extrusionOk="0">
                  <a:moveTo>
                    <a:pt x="757" y="0"/>
                  </a:moveTo>
                  <a:cubicBezTo>
                    <a:pt x="345" y="0"/>
                    <a:pt x="1" y="335"/>
                    <a:pt x="1" y="756"/>
                  </a:cubicBezTo>
                  <a:lnTo>
                    <a:pt x="1" y="1254"/>
                  </a:lnTo>
                  <a:cubicBezTo>
                    <a:pt x="1" y="1809"/>
                    <a:pt x="450" y="2259"/>
                    <a:pt x="1006" y="2259"/>
                  </a:cubicBezTo>
                  <a:cubicBezTo>
                    <a:pt x="1561" y="2259"/>
                    <a:pt x="2010" y="1809"/>
                    <a:pt x="2010" y="1254"/>
                  </a:cubicBezTo>
                  <a:lnTo>
                    <a:pt x="2010" y="756"/>
                  </a:lnTo>
                  <a:cubicBezTo>
                    <a:pt x="2010" y="335"/>
                    <a:pt x="1675" y="0"/>
                    <a:pt x="1254"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242;p53">
              <a:extLst>
                <a:ext uri="{FF2B5EF4-FFF2-40B4-BE49-F238E27FC236}">
                  <a16:creationId xmlns:a16="http://schemas.microsoft.com/office/drawing/2014/main" id="{037AECE2-949F-4BD7-8535-7667E3AD6EE0}"/>
                </a:ext>
              </a:extLst>
            </p:cNvPr>
            <p:cNvSpPr/>
            <p:nvPr/>
          </p:nvSpPr>
          <p:spPr>
            <a:xfrm>
              <a:off x="6244934" y="3368726"/>
              <a:ext cx="36213" cy="59269"/>
            </a:xfrm>
            <a:custGeom>
              <a:avLst/>
              <a:gdLst/>
              <a:ahLst/>
              <a:cxnLst/>
              <a:rect l="l" t="t" r="r" b="b"/>
              <a:pathLst>
                <a:path w="1379" h="2257" extrusionOk="0">
                  <a:moveTo>
                    <a:pt x="747" y="0"/>
                  </a:moveTo>
                  <a:cubicBezTo>
                    <a:pt x="335" y="0"/>
                    <a:pt x="0" y="335"/>
                    <a:pt x="0" y="756"/>
                  </a:cubicBezTo>
                  <a:lnTo>
                    <a:pt x="0" y="1254"/>
                  </a:lnTo>
                  <a:cubicBezTo>
                    <a:pt x="0" y="1828"/>
                    <a:pt x="471" y="2257"/>
                    <a:pt x="1001" y="2257"/>
                  </a:cubicBezTo>
                  <a:cubicBezTo>
                    <a:pt x="1125" y="2257"/>
                    <a:pt x="1253" y="2233"/>
                    <a:pt x="1378" y="2182"/>
                  </a:cubicBezTo>
                  <a:cubicBezTo>
                    <a:pt x="996" y="2029"/>
                    <a:pt x="747" y="1666"/>
                    <a:pt x="747" y="1254"/>
                  </a:cubicBezTo>
                  <a:lnTo>
                    <a:pt x="747" y="756"/>
                  </a:lnTo>
                  <a:cubicBezTo>
                    <a:pt x="747" y="393"/>
                    <a:pt x="1015" y="77"/>
                    <a:pt x="1369" y="20"/>
                  </a:cubicBezTo>
                  <a:cubicBezTo>
                    <a:pt x="1330" y="10"/>
                    <a:pt x="1292" y="0"/>
                    <a:pt x="1254"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243;p53">
              <a:extLst>
                <a:ext uri="{FF2B5EF4-FFF2-40B4-BE49-F238E27FC236}">
                  <a16:creationId xmlns:a16="http://schemas.microsoft.com/office/drawing/2014/main" id="{E58AE71D-BE95-4929-8307-456C41DFE9B8}"/>
                </a:ext>
              </a:extLst>
            </p:cNvPr>
            <p:cNvSpPr/>
            <p:nvPr/>
          </p:nvSpPr>
          <p:spPr>
            <a:xfrm>
              <a:off x="6244672" y="3368726"/>
              <a:ext cx="52809" cy="26418"/>
            </a:xfrm>
            <a:custGeom>
              <a:avLst/>
              <a:gdLst/>
              <a:ahLst/>
              <a:cxnLst/>
              <a:rect l="l" t="t" r="r" b="b"/>
              <a:pathLst>
                <a:path w="2011" h="1006" extrusionOk="0">
                  <a:moveTo>
                    <a:pt x="757" y="0"/>
                  </a:moveTo>
                  <a:cubicBezTo>
                    <a:pt x="336" y="0"/>
                    <a:pt x="1" y="335"/>
                    <a:pt x="1" y="756"/>
                  </a:cubicBezTo>
                  <a:cubicBezTo>
                    <a:pt x="1" y="756"/>
                    <a:pt x="757" y="1005"/>
                    <a:pt x="2010" y="1005"/>
                  </a:cubicBezTo>
                  <a:lnTo>
                    <a:pt x="2010" y="756"/>
                  </a:lnTo>
                  <a:cubicBezTo>
                    <a:pt x="2010" y="335"/>
                    <a:pt x="1666"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244;p53">
              <a:extLst>
                <a:ext uri="{FF2B5EF4-FFF2-40B4-BE49-F238E27FC236}">
                  <a16:creationId xmlns:a16="http://schemas.microsoft.com/office/drawing/2014/main" id="{3155595C-72A1-4423-A82F-80395E581D3C}"/>
                </a:ext>
              </a:extLst>
            </p:cNvPr>
            <p:cNvSpPr/>
            <p:nvPr/>
          </p:nvSpPr>
          <p:spPr>
            <a:xfrm>
              <a:off x="6244934" y="3368726"/>
              <a:ext cx="35950" cy="24159"/>
            </a:xfrm>
            <a:custGeom>
              <a:avLst/>
              <a:gdLst/>
              <a:ahLst/>
              <a:cxnLst/>
              <a:rect l="l" t="t" r="r" b="b"/>
              <a:pathLst>
                <a:path w="1369" h="920" extrusionOk="0">
                  <a:moveTo>
                    <a:pt x="747" y="0"/>
                  </a:moveTo>
                  <a:cubicBezTo>
                    <a:pt x="335" y="0"/>
                    <a:pt x="0" y="335"/>
                    <a:pt x="0" y="756"/>
                  </a:cubicBezTo>
                  <a:cubicBezTo>
                    <a:pt x="249" y="823"/>
                    <a:pt x="498" y="881"/>
                    <a:pt x="747" y="919"/>
                  </a:cubicBezTo>
                  <a:lnTo>
                    <a:pt x="747" y="756"/>
                  </a:lnTo>
                  <a:cubicBezTo>
                    <a:pt x="747" y="393"/>
                    <a:pt x="1015" y="77"/>
                    <a:pt x="1369" y="20"/>
                  </a:cubicBezTo>
                  <a:cubicBezTo>
                    <a:pt x="1330" y="10"/>
                    <a:pt x="1292"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245;p53">
              <a:extLst>
                <a:ext uri="{FF2B5EF4-FFF2-40B4-BE49-F238E27FC236}">
                  <a16:creationId xmlns:a16="http://schemas.microsoft.com/office/drawing/2014/main" id="{614A6FAB-E43A-440F-AAE6-3B360B400206}"/>
                </a:ext>
              </a:extLst>
            </p:cNvPr>
            <p:cNvSpPr/>
            <p:nvPr/>
          </p:nvSpPr>
          <p:spPr>
            <a:xfrm>
              <a:off x="6205229" y="3533087"/>
              <a:ext cx="26391" cy="26418"/>
            </a:xfrm>
            <a:custGeom>
              <a:avLst/>
              <a:gdLst/>
              <a:ahLst/>
              <a:cxnLst/>
              <a:rect l="l" t="t" r="r" b="b"/>
              <a:pathLst>
                <a:path w="1005" h="1006" extrusionOk="0">
                  <a:moveTo>
                    <a:pt x="0" y="0"/>
                  </a:moveTo>
                  <a:lnTo>
                    <a:pt x="0" y="1005"/>
                  </a:lnTo>
                  <a:lnTo>
                    <a:pt x="1005" y="1005"/>
                  </a:lnTo>
                  <a:lnTo>
                    <a:pt x="1005"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246;p53">
              <a:extLst>
                <a:ext uri="{FF2B5EF4-FFF2-40B4-BE49-F238E27FC236}">
                  <a16:creationId xmlns:a16="http://schemas.microsoft.com/office/drawing/2014/main" id="{6771F68E-D645-4835-8186-4743348F8FFD}"/>
                </a:ext>
              </a:extLst>
            </p:cNvPr>
            <p:cNvSpPr/>
            <p:nvPr/>
          </p:nvSpPr>
          <p:spPr>
            <a:xfrm>
              <a:off x="6203969" y="3533087"/>
              <a:ext cx="28912" cy="19931"/>
            </a:xfrm>
            <a:custGeom>
              <a:avLst/>
              <a:gdLst/>
              <a:ahLst/>
              <a:cxnLst/>
              <a:rect l="l" t="t" r="r" b="b"/>
              <a:pathLst>
                <a:path w="1101" h="759" extrusionOk="0">
                  <a:moveTo>
                    <a:pt x="48" y="0"/>
                  </a:moveTo>
                  <a:lnTo>
                    <a:pt x="48" y="508"/>
                  </a:lnTo>
                  <a:cubicBezTo>
                    <a:pt x="48" y="555"/>
                    <a:pt x="39" y="603"/>
                    <a:pt x="0" y="651"/>
                  </a:cubicBezTo>
                  <a:cubicBezTo>
                    <a:pt x="177" y="723"/>
                    <a:pt x="364" y="759"/>
                    <a:pt x="551" y="759"/>
                  </a:cubicBezTo>
                  <a:cubicBezTo>
                    <a:pt x="737" y="759"/>
                    <a:pt x="924" y="723"/>
                    <a:pt x="1101" y="651"/>
                  </a:cubicBezTo>
                  <a:cubicBezTo>
                    <a:pt x="1072" y="603"/>
                    <a:pt x="1053" y="555"/>
                    <a:pt x="1053" y="508"/>
                  </a:cubicBezTo>
                  <a:lnTo>
                    <a:pt x="1053"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247;p53">
              <a:extLst>
                <a:ext uri="{FF2B5EF4-FFF2-40B4-BE49-F238E27FC236}">
                  <a16:creationId xmlns:a16="http://schemas.microsoft.com/office/drawing/2014/main" id="{043A66B8-CDDB-464B-9A15-3E5E6FA9EE4A}"/>
                </a:ext>
              </a:extLst>
            </p:cNvPr>
            <p:cNvSpPr/>
            <p:nvPr/>
          </p:nvSpPr>
          <p:spPr>
            <a:xfrm>
              <a:off x="6179074" y="3553938"/>
              <a:ext cx="78938" cy="97530"/>
            </a:xfrm>
            <a:custGeom>
              <a:avLst/>
              <a:gdLst/>
              <a:ahLst/>
              <a:cxnLst/>
              <a:rect l="l" t="t" r="r" b="b"/>
              <a:pathLst>
                <a:path w="3006" h="3714" extrusionOk="0">
                  <a:moveTo>
                    <a:pt x="728" y="1"/>
                  </a:moveTo>
                  <a:lnTo>
                    <a:pt x="278" y="230"/>
                  </a:lnTo>
                  <a:cubicBezTo>
                    <a:pt x="106" y="317"/>
                    <a:pt x="1" y="489"/>
                    <a:pt x="1" y="680"/>
                  </a:cubicBezTo>
                  <a:lnTo>
                    <a:pt x="1" y="2135"/>
                  </a:lnTo>
                  <a:cubicBezTo>
                    <a:pt x="1" y="2671"/>
                    <a:pt x="154" y="3207"/>
                    <a:pt x="460" y="3657"/>
                  </a:cubicBezTo>
                  <a:lnTo>
                    <a:pt x="498" y="3714"/>
                  </a:lnTo>
                  <a:lnTo>
                    <a:pt x="2499" y="3714"/>
                  </a:lnTo>
                  <a:lnTo>
                    <a:pt x="2537" y="3657"/>
                  </a:lnTo>
                  <a:cubicBezTo>
                    <a:pt x="2843" y="3207"/>
                    <a:pt x="3006" y="2671"/>
                    <a:pt x="3006" y="2135"/>
                  </a:cubicBezTo>
                  <a:lnTo>
                    <a:pt x="3006" y="680"/>
                  </a:lnTo>
                  <a:cubicBezTo>
                    <a:pt x="3006" y="489"/>
                    <a:pt x="2891" y="317"/>
                    <a:pt x="2728" y="230"/>
                  </a:cubicBezTo>
                  <a:lnTo>
                    <a:pt x="2269" y="1"/>
                  </a:lnTo>
                  <a:cubicBezTo>
                    <a:pt x="2102" y="203"/>
                    <a:pt x="1594" y="211"/>
                    <a:pt x="1514" y="211"/>
                  </a:cubicBezTo>
                  <a:cubicBezTo>
                    <a:pt x="1507" y="211"/>
                    <a:pt x="1503" y="211"/>
                    <a:pt x="1503" y="211"/>
                  </a:cubicBezTo>
                  <a:cubicBezTo>
                    <a:pt x="1503" y="211"/>
                    <a:pt x="1500" y="211"/>
                    <a:pt x="1493" y="211"/>
                  </a:cubicBezTo>
                  <a:cubicBezTo>
                    <a:pt x="1412" y="211"/>
                    <a:pt x="904" y="203"/>
                    <a:pt x="728" y="1"/>
                  </a:cubicBezTo>
                  <a:close/>
                </a:path>
              </a:pathLst>
            </a:custGeom>
            <a:solidFill>
              <a:srgbClr val="819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248;p53">
              <a:extLst>
                <a:ext uri="{FF2B5EF4-FFF2-40B4-BE49-F238E27FC236}">
                  <a16:creationId xmlns:a16="http://schemas.microsoft.com/office/drawing/2014/main" id="{BF0A887A-B02A-41F6-9FF5-18EF001620BB}"/>
                </a:ext>
              </a:extLst>
            </p:cNvPr>
            <p:cNvSpPr/>
            <p:nvPr/>
          </p:nvSpPr>
          <p:spPr>
            <a:xfrm>
              <a:off x="6192152" y="3651441"/>
              <a:ext cx="52546" cy="46034"/>
            </a:xfrm>
            <a:custGeom>
              <a:avLst/>
              <a:gdLst/>
              <a:ahLst/>
              <a:cxnLst/>
              <a:rect l="l" t="t" r="r" b="b"/>
              <a:pathLst>
                <a:path w="2001" h="1753" extrusionOk="0">
                  <a:moveTo>
                    <a:pt x="0" y="1"/>
                  </a:moveTo>
                  <a:lnTo>
                    <a:pt x="0" y="1503"/>
                  </a:lnTo>
                  <a:cubicBezTo>
                    <a:pt x="0" y="1647"/>
                    <a:pt x="115" y="1752"/>
                    <a:pt x="249" y="1752"/>
                  </a:cubicBezTo>
                  <a:lnTo>
                    <a:pt x="1752" y="1752"/>
                  </a:lnTo>
                  <a:cubicBezTo>
                    <a:pt x="1895" y="1752"/>
                    <a:pt x="2001" y="1647"/>
                    <a:pt x="2001" y="1503"/>
                  </a:cubicBezTo>
                  <a:lnTo>
                    <a:pt x="2001" y="1"/>
                  </a:lnTo>
                  <a:close/>
                </a:path>
              </a:pathLst>
            </a:custGeom>
            <a:solidFill>
              <a:srgbClr val="768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249;p53">
              <a:extLst>
                <a:ext uri="{FF2B5EF4-FFF2-40B4-BE49-F238E27FC236}">
                  <a16:creationId xmlns:a16="http://schemas.microsoft.com/office/drawing/2014/main" id="{5A15F1B3-8C58-42FC-8F9F-4CACC8B7D8A6}"/>
                </a:ext>
              </a:extLst>
            </p:cNvPr>
            <p:cNvSpPr/>
            <p:nvPr/>
          </p:nvSpPr>
          <p:spPr>
            <a:xfrm>
              <a:off x="6179074" y="3564757"/>
              <a:ext cx="13104" cy="86711"/>
            </a:xfrm>
            <a:custGeom>
              <a:avLst/>
              <a:gdLst/>
              <a:ahLst/>
              <a:cxnLst/>
              <a:rect l="l" t="t" r="r" b="b"/>
              <a:pathLst>
                <a:path w="499" h="3302" extrusionOk="0">
                  <a:moveTo>
                    <a:pt x="77" y="0"/>
                  </a:moveTo>
                  <a:cubicBezTo>
                    <a:pt x="20" y="77"/>
                    <a:pt x="1" y="163"/>
                    <a:pt x="1" y="259"/>
                  </a:cubicBezTo>
                  <a:lnTo>
                    <a:pt x="1" y="1713"/>
                  </a:lnTo>
                  <a:cubicBezTo>
                    <a:pt x="1" y="2259"/>
                    <a:pt x="154" y="2795"/>
                    <a:pt x="460" y="3245"/>
                  </a:cubicBezTo>
                  <a:lnTo>
                    <a:pt x="498" y="3302"/>
                  </a:lnTo>
                  <a:lnTo>
                    <a:pt x="498" y="565"/>
                  </a:lnTo>
                  <a:cubicBezTo>
                    <a:pt x="498" y="412"/>
                    <a:pt x="422" y="259"/>
                    <a:pt x="297" y="163"/>
                  </a:cubicBezTo>
                  <a:lnTo>
                    <a:pt x="77" y="0"/>
                  </a:lnTo>
                  <a:close/>
                </a:path>
              </a:pathLst>
            </a:custGeom>
            <a:solidFill>
              <a:srgbClr val="6E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250;p53">
              <a:extLst>
                <a:ext uri="{FF2B5EF4-FFF2-40B4-BE49-F238E27FC236}">
                  <a16:creationId xmlns:a16="http://schemas.microsoft.com/office/drawing/2014/main" id="{7091F74C-E46B-4306-9911-25025629CAC7}"/>
                </a:ext>
              </a:extLst>
            </p:cNvPr>
            <p:cNvSpPr/>
            <p:nvPr/>
          </p:nvSpPr>
          <p:spPr>
            <a:xfrm>
              <a:off x="6244672" y="3564757"/>
              <a:ext cx="13340" cy="86711"/>
            </a:xfrm>
            <a:custGeom>
              <a:avLst/>
              <a:gdLst/>
              <a:ahLst/>
              <a:cxnLst/>
              <a:rect l="l" t="t" r="r" b="b"/>
              <a:pathLst>
                <a:path w="508" h="3302" extrusionOk="0">
                  <a:moveTo>
                    <a:pt x="431" y="0"/>
                  </a:moveTo>
                  <a:lnTo>
                    <a:pt x="202" y="163"/>
                  </a:lnTo>
                  <a:cubicBezTo>
                    <a:pt x="77" y="259"/>
                    <a:pt x="1" y="412"/>
                    <a:pt x="1" y="565"/>
                  </a:cubicBezTo>
                  <a:lnTo>
                    <a:pt x="1" y="3302"/>
                  </a:lnTo>
                  <a:lnTo>
                    <a:pt x="39" y="3245"/>
                  </a:lnTo>
                  <a:cubicBezTo>
                    <a:pt x="345" y="2795"/>
                    <a:pt x="508" y="2259"/>
                    <a:pt x="508" y="1713"/>
                  </a:cubicBezTo>
                  <a:lnTo>
                    <a:pt x="508" y="259"/>
                  </a:lnTo>
                  <a:cubicBezTo>
                    <a:pt x="508" y="163"/>
                    <a:pt x="479" y="77"/>
                    <a:pt x="431" y="0"/>
                  </a:cubicBezTo>
                  <a:close/>
                </a:path>
              </a:pathLst>
            </a:custGeom>
            <a:solidFill>
              <a:srgbClr val="6E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251;p53">
              <a:extLst>
                <a:ext uri="{FF2B5EF4-FFF2-40B4-BE49-F238E27FC236}">
                  <a16:creationId xmlns:a16="http://schemas.microsoft.com/office/drawing/2014/main" id="{549A80A4-8023-4A2D-9043-FB9BCC0ED889}"/>
                </a:ext>
              </a:extLst>
            </p:cNvPr>
            <p:cNvSpPr/>
            <p:nvPr/>
          </p:nvSpPr>
          <p:spPr>
            <a:xfrm>
              <a:off x="6198191" y="3546270"/>
              <a:ext cx="40467" cy="105198"/>
            </a:xfrm>
            <a:custGeom>
              <a:avLst/>
              <a:gdLst/>
              <a:ahLst/>
              <a:cxnLst/>
              <a:rect l="l" t="t" r="r" b="b"/>
              <a:pathLst>
                <a:path w="1541" h="4006" extrusionOk="0">
                  <a:moveTo>
                    <a:pt x="250" y="1"/>
                  </a:moveTo>
                  <a:cubicBezTo>
                    <a:pt x="237" y="1"/>
                    <a:pt x="225" y="6"/>
                    <a:pt x="220" y="15"/>
                  </a:cubicBezTo>
                  <a:lnTo>
                    <a:pt x="0" y="293"/>
                  </a:lnTo>
                  <a:lnTo>
                    <a:pt x="345" y="714"/>
                  </a:lnTo>
                  <a:cubicBezTo>
                    <a:pt x="365" y="739"/>
                    <a:pt x="393" y="751"/>
                    <a:pt x="422" y="751"/>
                  </a:cubicBezTo>
                  <a:cubicBezTo>
                    <a:pt x="448" y="751"/>
                    <a:pt x="475" y="741"/>
                    <a:pt x="498" y="723"/>
                  </a:cubicBezTo>
                  <a:lnTo>
                    <a:pt x="651" y="609"/>
                  </a:lnTo>
                  <a:lnTo>
                    <a:pt x="651" y="4006"/>
                  </a:lnTo>
                  <a:lnTo>
                    <a:pt x="900" y="4006"/>
                  </a:lnTo>
                  <a:lnTo>
                    <a:pt x="900" y="609"/>
                  </a:lnTo>
                  <a:lnTo>
                    <a:pt x="1043" y="723"/>
                  </a:lnTo>
                  <a:cubicBezTo>
                    <a:pt x="1065" y="745"/>
                    <a:pt x="1090" y="755"/>
                    <a:pt x="1116" y="755"/>
                  </a:cubicBezTo>
                  <a:cubicBezTo>
                    <a:pt x="1148" y="755"/>
                    <a:pt x="1180" y="740"/>
                    <a:pt x="1206" y="714"/>
                  </a:cubicBezTo>
                  <a:lnTo>
                    <a:pt x="1541" y="293"/>
                  </a:lnTo>
                  <a:lnTo>
                    <a:pt x="1330" y="25"/>
                  </a:lnTo>
                  <a:cubicBezTo>
                    <a:pt x="1321" y="15"/>
                    <a:pt x="1309" y="10"/>
                    <a:pt x="1297" y="10"/>
                  </a:cubicBezTo>
                  <a:cubicBezTo>
                    <a:pt x="1285" y="10"/>
                    <a:pt x="1273" y="15"/>
                    <a:pt x="1263" y="25"/>
                  </a:cubicBezTo>
                  <a:lnTo>
                    <a:pt x="775" y="503"/>
                  </a:lnTo>
                  <a:lnTo>
                    <a:pt x="287" y="15"/>
                  </a:lnTo>
                  <a:cubicBezTo>
                    <a:pt x="278" y="6"/>
                    <a:pt x="263" y="1"/>
                    <a:pt x="250" y="1"/>
                  </a:cubicBezTo>
                  <a:close/>
                </a:path>
              </a:pathLst>
            </a:custGeom>
            <a:solidFill>
              <a:srgbClr val="6E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252;p53">
              <a:extLst>
                <a:ext uri="{FF2B5EF4-FFF2-40B4-BE49-F238E27FC236}">
                  <a16:creationId xmlns:a16="http://schemas.microsoft.com/office/drawing/2014/main" id="{5FECF1DB-EB8C-4BFC-9750-3640DB668B0D}"/>
                </a:ext>
              </a:extLst>
            </p:cNvPr>
            <p:cNvSpPr/>
            <p:nvPr/>
          </p:nvSpPr>
          <p:spPr>
            <a:xfrm>
              <a:off x="6215260" y="3664755"/>
              <a:ext cx="6565" cy="32720"/>
            </a:xfrm>
            <a:custGeom>
              <a:avLst/>
              <a:gdLst/>
              <a:ahLst/>
              <a:cxnLst/>
              <a:rect l="l" t="t" r="r" b="b"/>
              <a:pathLst>
                <a:path w="250" h="1246" extrusionOk="0">
                  <a:moveTo>
                    <a:pt x="140" y="0"/>
                  </a:moveTo>
                  <a:cubicBezTo>
                    <a:pt x="135" y="0"/>
                    <a:pt x="130" y="0"/>
                    <a:pt x="125" y="1"/>
                  </a:cubicBezTo>
                  <a:cubicBezTo>
                    <a:pt x="58" y="1"/>
                    <a:pt x="1" y="49"/>
                    <a:pt x="1" y="116"/>
                  </a:cubicBezTo>
                  <a:lnTo>
                    <a:pt x="1" y="1245"/>
                  </a:lnTo>
                  <a:lnTo>
                    <a:pt x="250" y="1245"/>
                  </a:lnTo>
                  <a:lnTo>
                    <a:pt x="250" y="116"/>
                  </a:lnTo>
                  <a:cubicBezTo>
                    <a:pt x="250" y="54"/>
                    <a:pt x="200" y="0"/>
                    <a:pt x="140" y="0"/>
                  </a:cubicBez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253;p53">
              <a:extLst>
                <a:ext uri="{FF2B5EF4-FFF2-40B4-BE49-F238E27FC236}">
                  <a16:creationId xmlns:a16="http://schemas.microsoft.com/office/drawing/2014/main" id="{BA831F54-A877-45AE-90A0-4A2E814C2A83}"/>
                </a:ext>
              </a:extLst>
            </p:cNvPr>
            <p:cNvSpPr/>
            <p:nvPr/>
          </p:nvSpPr>
          <p:spPr>
            <a:xfrm>
              <a:off x="6192152" y="3480567"/>
              <a:ext cx="52546" cy="59321"/>
            </a:xfrm>
            <a:custGeom>
              <a:avLst/>
              <a:gdLst/>
              <a:ahLst/>
              <a:cxnLst/>
              <a:rect l="l" t="t" r="r" b="b"/>
              <a:pathLst>
                <a:path w="2001" h="2259" extrusionOk="0">
                  <a:moveTo>
                    <a:pt x="747" y="0"/>
                  </a:moveTo>
                  <a:cubicBezTo>
                    <a:pt x="335" y="0"/>
                    <a:pt x="0" y="335"/>
                    <a:pt x="0" y="756"/>
                  </a:cubicBezTo>
                  <a:lnTo>
                    <a:pt x="0" y="1254"/>
                  </a:lnTo>
                  <a:cubicBezTo>
                    <a:pt x="0" y="1809"/>
                    <a:pt x="450" y="2259"/>
                    <a:pt x="1005" y="2259"/>
                  </a:cubicBezTo>
                  <a:cubicBezTo>
                    <a:pt x="1551" y="2259"/>
                    <a:pt x="2001" y="1809"/>
                    <a:pt x="2001" y="1254"/>
                  </a:cubicBezTo>
                  <a:lnTo>
                    <a:pt x="2001" y="756"/>
                  </a:lnTo>
                  <a:cubicBezTo>
                    <a:pt x="2001" y="335"/>
                    <a:pt x="1666" y="0"/>
                    <a:pt x="1254"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254;p53">
              <a:extLst>
                <a:ext uri="{FF2B5EF4-FFF2-40B4-BE49-F238E27FC236}">
                  <a16:creationId xmlns:a16="http://schemas.microsoft.com/office/drawing/2014/main" id="{2C6B319A-11EE-4318-81AB-537ABEFC48CD}"/>
                </a:ext>
              </a:extLst>
            </p:cNvPr>
            <p:cNvSpPr/>
            <p:nvPr/>
          </p:nvSpPr>
          <p:spPr>
            <a:xfrm>
              <a:off x="6192204" y="3480567"/>
              <a:ext cx="36160" cy="59269"/>
            </a:xfrm>
            <a:custGeom>
              <a:avLst/>
              <a:gdLst/>
              <a:ahLst/>
              <a:cxnLst/>
              <a:rect l="l" t="t" r="r" b="b"/>
              <a:pathLst>
                <a:path w="1377" h="2257" extrusionOk="0">
                  <a:moveTo>
                    <a:pt x="754" y="0"/>
                  </a:moveTo>
                  <a:cubicBezTo>
                    <a:pt x="343" y="0"/>
                    <a:pt x="8" y="335"/>
                    <a:pt x="8" y="756"/>
                  </a:cubicBezTo>
                  <a:lnTo>
                    <a:pt x="8" y="1254"/>
                  </a:lnTo>
                  <a:cubicBezTo>
                    <a:pt x="0" y="1828"/>
                    <a:pt x="476" y="2257"/>
                    <a:pt x="1003" y="2257"/>
                  </a:cubicBezTo>
                  <a:cubicBezTo>
                    <a:pt x="1126" y="2257"/>
                    <a:pt x="1253" y="2233"/>
                    <a:pt x="1377" y="2182"/>
                  </a:cubicBezTo>
                  <a:cubicBezTo>
                    <a:pt x="1003" y="2029"/>
                    <a:pt x="754" y="1665"/>
                    <a:pt x="754" y="1254"/>
                  </a:cubicBezTo>
                  <a:lnTo>
                    <a:pt x="754" y="756"/>
                  </a:lnTo>
                  <a:cubicBezTo>
                    <a:pt x="754" y="383"/>
                    <a:pt x="1013" y="77"/>
                    <a:pt x="1377" y="10"/>
                  </a:cubicBezTo>
                  <a:cubicBezTo>
                    <a:pt x="1338" y="10"/>
                    <a:pt x="1300" y="0"/>
                    <a:pt x="1252"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255;p53">
              <a:extLst>
                <a:ext uri="{FF2B5EF4-FFF2-40B4-BE49-F238E27FC236}">
                  <a16:creationId xmlns:a16="http://schemas.microsoft.com/office/drawing/2014/main" id="{E54F624D-60C2-4F02-B917-1571B15027F6}"/>
                </a:ext>
              </a:extLst>
            </p:cNvPr>
            <p:cNvSpPr/>
            <p:nvPr/>
          </p:nvSpPr>
          <p:spPr>
            <a:xfrm>
              <a:off x="6192152" y="3480567"/>
              <a:ext cx="52546" cy="26418"/>
            </a:xfrm>
            <a:custGeom>
              <a:avLst/>
              <a:gdLst/>
              <a:ahLst/>
              <a:cxnLst/>
              <a:rect l="l" t="t" r="r" b="b"/>
              <a:pathLst>
                <a:path w="2001" h="1006" extrusionOk="0">
                  <a:moveTo>
                    <a:pt x="747" y="0"/>
                  </a:moveTo>
                  <a:cubicBezTo>
                    <a:pt x="335" y="0"/>
                    <a:pt x="0" y="335"/>
                    <a:pt x="0" y="756"/>
                  </a:cubicBezTo>
                  <a:cubicBezTo>
                    <a:pt x="0" y="756"/>
                    <a:pt x="756" y="1005"/>
                    <a:pt x="2001" y="1005"/>
                  </a:cubicBezTo>
                  <a:lnTo>
                    <a:pt x="2001" y="756"/>
                  </a:lnTo>
                  <a:cubicBezTo>
                    <a:pt x="2001" y="335"/>
                    <a:pt x="1666"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256;p53">
              <a:extLst>
                <a:ext uri="{FF2B5EF4-FFF2-40B4-BE49-F238E27FC236}">
                  <a16:creationId xmlns:a16="http://schemas.microsoft.com/office/drawing/2014/main" id="{1206DA49-7E8E-4383-9FD8-786DD449DE3C}"/>
                </a:ext>
              </a:extLst>
            </p:cNvPr>
            <p:cNvSpPr/>
            <p:nvPr/>
          </p:nvSpPr>
          <p:spPr>
            <a:xfrm>
              <a:off x="6192414" y="3480567"/>
              <a:ext cx="35950" cy="23897"/>
            </a:xfrm>
            <a:custGeom>
              <a:avLst/>
              <a:gdLst/>
              <a:ahLst/>
              <a:cxnLst/>
              <a:rect l="l" t="t" r="r" b="b"/>
              <a:pathLst>
                <a:path w="1369" h="910" extrusionOk="0">
                  <a:moveTo>
                    <a:pt x="746" y="0"/>
                  </a:moveTo>
                  <a:cubicBezTo>
                    <a:pt x="335" y="0"/>
                    <a:pt x="0" y="335"/>
                    <a:pt x="0" y="756"/>
                  </a:cubicBezTo>
                  <a:cubicBezTo>
                    <a:pt x="239" y="823"/>
                    <a:pt x="488" y="881"/>
                    <a:pt x="746" y="909"/>
                  </a:cubicBezTo>
                  <a:lnTo>
                    <a:pt x="746" y="756"/>
                  </a:lnTo>
                  <a:cubicBezTo>
                    <a:pt x="746" y="383"/>
                    <a:pt x="1005" y="77"/>
                    <a:pt x="1369" y="10"/>
                  </a:cubicBezTo>
                  <a:cubicBezTo>
                    <a:pt x="1330" y="10"/>
                    <a:pt x="1292" y="0"/>
                    <a:pt x="12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257;p53">
              <a:extLst>
                <a:ext uri="{FF2B5EF4-FFF2-40B4-BE49-F238E27FC236}">
                  <a16:creationId xmlns:a16="http://schemas.microsoft.com/office/drawing/2014/main" id="{6A28E82F-91FC-4F0B-AACE-545C4A9BC490}"/>
                </a:ext>
              </a:extLst>
            </p:cNvPr>
            <p:cNvSpPr/>
            <p:nvPr/>
          </p:nvSpPr>
          <p:spPr>
            <a:xfrm>
              <a:off x="6310532" y="3533087"/>
              <a:ext cx="26391" cy="26418"/>
            </a:xfrm>
            <a:custGeom>
              <a:avLst/>
              <a:gdLst/>
              <a:ahLst/>
              <a:cxnLst/>
              <a:rect l="l" t="t" r="r" b="b"/>
              <a:pathLst>
                <a:path w="1005" h="1006" extrusionOk="0">
                  <a:moveTo>
                    <a:pt x="0" y="0"/>
                  </a:moveTo>
                  <a:lnTo>
                    <a:pt x="0" y="1005"/>
                  </a:lnTo>
                  <a:lnTo>
                    <a:pt x="1005" y="1005"/>
                  </a:lnTo>
                  <a:lnTo>
                    <a:pt x="1005"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258;p53">
              <a:extLst>
                <a:ext uri="{FF2B5EF4-FFF2-40B4-BE49-F238E27FC236}">
                  <a16:creationId xmlns:a16="http://schemas.microsoft.com/office/drawing/2014/main" id="{A7D91A3D-1254-4DFA-8D27-362A4EBE3B81}"/>
                </a:ext>
              </a:extLst>
            </p:cNvPr>
            <p:cNvSpPr/>
            <p:nvPr/>
          </p:nvSpPr>
          <p:spPr>
            <a:xfrm>
              <a:off x="6309271" y="3533087"/>
              <a:ext cx="28912" cy="19931"/>
            </a:xfrm>
            <a:custGeom>
              <a:avLst/>
              <a:gdLst/>
              <a:ahLst/>
              <a:cxnLst/>
              <a:rect l="l" t="t" r="r" b="b"/>
              <a:pathLst>
                <a:path w="1101" h="759" extrusionOk="0">
                  <a:moveTo>
                    <a:pt x="48" y="0"/>
                  </a:moveTo>
                  <a:lnTo>
                    <a:pt x="48" y="508"/>
                  </a:lnTo>
                  <a:cubicBezTo>
                    <a:pt x="48" y="555"/>
                    <a:pt x="29" y="603"/>
                    <a:pt x="0" y="651"/>
                  </a:cubicBezTo>
                  <a:cubicBezTo>
                    <a:pt x="177" y="723"/>
                    <a:pt x="364" y="759"/>
                    <a:pt x="550" y="759"/>
                  </a:cubicBezTo>
                  <a:cubicBezTo>
                    <a:pt x="737" y="759"/>
                    <a:pt x="924" y="723"/>
                    <a:pt x="1101" y="651"/>
                  </a:cubicBezTo>
                  <a:cubicBezTo>
                    <a:pt x="1072" y="603"/>
                    <a:pt x="1053" y="555"/>
                    <a:pt x="1053" y="508"/>
                  </a:cubicBezTo>
                  <a:lnTo>
                    <a:pt x="1053"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259;p53">
              <a:extLst>
                <a:ext uri="{FF2B5EF4-FFF2-40B4-BE49-F238E27FC236}">
                  <a16:creationId xmlns:a16="http://schemas.microsoft.com/office/drawing/2014/main" id="{74E85492-2291-4A6A-8711-653BED3306C1}"/>
                </a:ext>
              </a:extLst>
            </p:cNvPr>
            <p:cNvSpPr/>
            <p:nvPr/>
          </p:nvSpPr>
          <p:spPr>
            <a:xfrm>
              <a:off x="6284140" y="3553938"/>
              <a:ext cx="78938" cy="97530"/>
            </a:xfrm>
            <a:custGeom>
              <a:avLst/>
              <a:gdLst/>
              <a:ahLst/>
              <a:cxnLst/>
              <a:rect l="l" t="t" r="r" b="b"/>
              <a:pathLst>
                <a:path w="3006" h="3714" extrusionOk="0">
                  <a:moveTo>
                    <a:pt x="737" y="1"/>
                  </a:moveTo>
                  <a:lnTo>
                    <a:pt x="278" y="230"/>
                  </a:lnTo>
                  <a:cubicBezTo>
                    <a:pt x="105" y="317"/>
                    <a:pt x="0" y="489"/>
                    <a:pt x="0" y="680"/>
                  </a:cubicBezTo>
                  <a:lnTo>
                    <a:pt x="0" y="2135"/>
                  </a:lnTo>
                  <a:cubicBezTo>
                    <a:pt x="0" y="2671"/>
                    <a:pt x="163" y="3207"/>
                    <a:pt x="469" y="3657"/>
                  </a:cubicBezTo>
                  <a:lnTo>
                    <a:pt x="507" y="3714"/>
                  </a:lnTo>
                  <a:lnTo>
                    <a:pt x="2508" y="3714"/>
                  </a:lnTo>
                  <a:lnTo>
                    <a:pt x="2546" y="3657"/>
                  </a:lnTo>
                  <a:cubicBezTo>
                    <a:pt x="2843" y="3207"/>
                    <a:pt x="3005" y="2671"/>
                    <a:pt x="3005" y="2135"/>
                  </a:cubicBezTo>
                  <a:lnTo>
                    <a:pt x="3005" y="680"/>
                  </a:lnTo>
                  <a:cubicBezTo>
                    <a:pt x="3005" y="489"/>
                    <a:pt x="2900" y="317"/>
                    <a:pt x="2728" y="230"/>
                  </a:cubicBezTo>
                  <a:lnTo>
                    <a:pt x="2278" y="1"/>
                  </a:lnTo>
                  <a:cubicBezTo>
                    <a:pt x="2102" y="203"/>
                    <a:pt x="1594" y="211"/>
                    <a:pt x="1513" y="211"/>
                  </a:cubicBezTo>
                  <a:cubicBezTo>
                    <a:pt x="1506" y="211"/>
                    <a:pt x="1503" y="211"/>
                    <a:pt x="1503" y="211"/>
                  </a:cubicBezTo>
                  <a:cubicBezTo>
                    <a:pt x="1503" y="211"/>
                    <a:pt x="1499" y="211"/>
                    <a:pt x="1492" y="211"/>
                  </a:cubicBezTo>
                  <a:cubicBezTo>
                    <a:pt x="1412" y="211"/>
                    <a:pt x="904" y="203"/>
                    <a:pt x="73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260;p53">
              <a:extLst>
                <a:ext uri="{FF2B5EF4-FFF2-40B4-BE49-F238E27FC236}">
                  <a16:creationId xmlns:a16="http://schemas.microsoft.com/office/drawing/2014/main" id="{46230962-6BA8-4C56-BBDC-D540921E3799}"/>
                </a:ext>
              </a:extLst>
            </p:cNvPr>
            <p:cNvSpPr/>
            <p:nvPr/>
          </p:nvSpPr>
          <p:spPr>
            <a:xfrm>
              <a:off x="6297454" y="3480567"/>
              <a:ext cx="52546" cy="59321"/>
            </a:xfrm>
            <a:custGeom>
              <a:avLst/>
              <a:gdLst/>
              <a:ahLst/>
              <a:cxnLst/>
              <a:rect l="l" t="t" r="r" b="b"/>
              <a:pathLst>
                <a:path w="2001" h="2259" extrusionOk="0">
                  <a:moveTo>
                    <a:pt x="747" y="0"/>
                  </a:moveTo>
                  <a:cubicBezTo>
                    <a:pt x="335" y="0"/>
                    <a:pt x="0" y="335"/>
                    <a:pt x="0" y="756"/>
                  </a:cubicBezTo>
                  <a:lnTo>
                    <a:pt x="0" y="1254"/>
                  </a:lnTo>
                  <a:cubicBezTo>
                    <a:pt x="0" y="1809"/>
                    <a:pt x="450" y="2259"/>
                    <a:pt x="996" y="2259"/>
                  </a:cubicBezTo>
                  <a:cubicBezTo>
                    <a:pt x="1551" y="2259"/>
                    <a:pt x="2001" y="1809"/>
                    <a:pt x="2001" y="1254"/>
                  </a:cubicBezTo>
                  <a:lnTo>
                    <a:pt x="2001" y="756"/>
                  </a:lnTo>
                  <a:cubicBezTo>
                    <a:pt x="2001" y="335"/>
                    <a:pt x="1666" y="0"/>
                    <a:pt x="1254"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261;p53">
              <a:extLst>
                <a:ext uri="{FF2B5EF4-FFF2-40B4-BE49-F238E27FC236}">
                  <a16:creationId xmlns:a16="http://schemas.microsoft.com/office/drawing/2014/main" id="{C9BE0AB7-DA3C-467F-AEB8-D488A1BD8021}"/>
                </a:ext>
              </a:extLst>
            </p:cNvPr>
            <p:cNvSpPr/>
            <p:nvPr/>
          </p:nvSpPr>
          <p:spPr>
            <a:xfrm>
              <a:off x="6297454" y="3480567"/>
              <a:ext cx="36213" cy="59269"/>
            </a:xfrm>
            <a:custGeom>
              <a:avLst/>
              <a:gdLst/>
              <a:ahLst/>
              <a:cxnLst/>
              <a:rect l="l" t="t" r="r" b="b"/>
              <a:pathLst>
                <a:path w="1379" h="2257" extrusionOk="0">
                  <a:moveTo>
                    <a:pt x="756" y="0"/>
                  </a:moveTo>
                  <a:cubicBezTo>
                    <a:pt x="335" y="0"/>
                    <a:pt x="0" y="335"/>
                    <a:pt x="0" y="756"/>
                  </a:cubicBezTo>
                  <a:lnTo>
                    <a:pt x="0" y="1254"/>
                  </a:lnTo>
                  <a:cubicBezTo>
                    <a:pt x="0" y="1828"/>
                    <a:pt x="471" y="2257"/>
                    <a:pt x="1001" y="2257"/>
                  </a:cubicBezTo>
                  <a:cubicBezTo>
                    <a:pt x="1125" y="2257"/>
                    <a:pt x="1253" y="2233"/>
                    <a:pt x="1379" y="2182"/>
                  </a:cubicBezTo>
                  <a:cubicBezTo>
                    <a:pt x="996" y="2029"/>
                    <a:pt x="747" y="1665"/>
                    <a:pt x="747" y="1254"/>
                  </a:cubicBezTo>
                  <a:lnTo>
                    <a:pt x="747" y="756"/>
                  </a:lnTo>
                  <a:cubicBezTo>
                    <a:pt x="747" y="383"/>
                    <a:pt x="1015" y="77"/>
                    <a:pt x="1379" y="10"/>
                  </a:cubicBezTo>
                  <a:cubicBezTo>
                    <a:pt x="1331" y="10"/>
                    <a:pt x="1292" y="0"/>
                    <a:pt x="1254"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262;p53">
              <a:extLst>
                <a:ext uri="{FF2B5EF4-FFF2-40B4-BE49-F238E27FC236}">
                  <a16:creationId xmlns:a16="http://schemas.microsoft.com/office/drawing/2014/main" id="{72F3C61C-C1FA-4C7A-B899-3A9312725118}"/>
                </a:ext>
              </a:extLst>
            </p:cNvPr>
            <p:cNvSpPr/>
            <p:nvPr/>
          </p:nvSpPr>
          <p:spPr>
            <a:xfrm>
              <a:off x="6297454" y="3651441"/>
              <a:ext cx="52546" cy="46034"/>
            </a:xfrm>
            <a:custGeom>
              <a:avLst/>
              <a:gdLst/>
              <a:ahLst/>
              <a:cxnLst/>
              <a:rect l="l" t="t" r="r" b="b"/>
              <a:pathLst>
                <a:path w="2001" h="1753" extrusionOk="0">
                  <a:moveTo>
                    <a:pt x="0" y="1"/>
                  </a:moveTo>
                  <a:lnTo>
                    <a:pt x="0" y="1503"/>
                  </a:lnTo>
                  <a:cubicBezTo>
                    <a:pt x="0" y="1647"/>
                    <a:pt x="106" y="1752"/>
                    <a:pt x="249" y="1752"/>
                  </a:cubicBezTo>
                  <a:lnTo>
                    <a:pt x="1752" y="1752"/>
                  </a:lnTo>
                  <a:cubicBezTo>
                    <a:pt x="1886" y="1752"/>
                    <a:pt x="2001" y="1647"/>
                    <a:pt x="2001" y="1503"/>
                  </a:cubicBezTo>
                  <a:lnTo>
                    <a:pt x="2001" y="1"/>
                  </a:ln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4263;p53">
              <a:extLst>
                <a:ext uri="{FF2B5EF4-FFF2-40B4-BE49-F238E27FC236}">
                  <a16:creationId xmlns:a16="http://schemas.microsoft.com/office/drawing/2014/main" id="{87B3790B-95EB-4546-8522-D76B3345C20F}"/>
                </a:ext>
              </a:extLst>
            </p:cNvPr>
            <p:cNvSpPr/>
            <p:nvPr/>
          </p:nvSpPr>
          <p:spPr>
            <a:xfrm>
              <a:off x="6284140" y="3564757"/>
              <a:ext cx="13340" cy="86711"/>
            </a:xfrm>
            <a:custGeom>
              <a:avLst/>
              <a:gdLst/>
              <a:ahLst/>
              <a:cxnLst/>
              <a:rect l="l" t="t" r="r" b="b"/>
              <a:pathLst>
                <a:path w="508" h="3302" extrusionOk="0">
                  <a:moveTo>
                    <a:pt x="77" y="0"/>
                  </a:moveTo>
                  <a:cubicBezTo>
                    <a:pt x="29" y="77"/>
                    <a:pt x="0" y="163"/>
                    <a:pt x="0" y="259"/>
                  </a:cubicBezTo>
                  <a:lnTo>
                    <a:pt x="0" y="1713"/>
                  </a:lnTo>
                  <a:cubicBezTo>
                    <a:pt x="0" y="2259"/>
                    <a:pt x="163" y="2795"/>
                    <a:pt x="469" y="3245"/>
                  </a:cubicBezTo>
                  <a:lnTo>
                    <a:pt x="507" y="3302"/>
                  </a:lnTo>
                  <a:lnTo>
                    <a:pt x="507" y="565"/>
                  </a:lnTo>
                  <a:cubicBezTo>
                    <a:pt x="507" y="412"/>
                    <a:pt x="431" y="259"/>
                    <a:pt x="306" y="163"/>
                  </a:cubicBezTo>
                  <a:lnTo>
                    <a:pt x="77" y="0"/>
                  </a:lnTo>
                  <a:close/>
                </a:path>
              </a:pathLst>
            </a:custGeom>
            <a:solidFill>
              <a:srgbClr val="909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4264;p53">
              <a:extLst>
                <a:ext uri="{FF2B5EF4-FFF2-40B4-BE49-F238E27FC236}">
                  <a16:creationId xmlns:a16="http://schemas.microsoft.com/office/drawing/2014/main" id="{78D0C55F-D7DB-4446-96D8-045D11617330}"/>
                </a:ext>
              </a:extLst>
            </p:cNvPr>
            <p:cNvSpPr/>
            <p:nvPr/>
          </p:nvSpPr>
          <p:spPr>
            <a:xfrm>
              <a:off x="6349974" y="3564757"/>
              <a:ext cx="13104" cy="86711"/>
            </a:xfrm>
            <a:custGeom>
              <a:avLst/>
              <a:gdLst/>
              <a:ahLst/>
              <a:cxnLst/>
              <a:rect l="l" t="t" r="r" b="b"/>
              <a:pathLst>
                <a:path w="499" h="3302" extrusionOk="0">
                  <a:moveTo>
                    <a:pt x="422" y="0"/>
                  </a:moveTo>
                  <a:lnTo>
                    <a:pt x="202" y="163"/>
                  </a:lnTo>
                  <a:cubicBezTo>
                    <a:pt x="77" y="259"/>
                    <a:pt x="1" y="412"/>
                    <a:pt x="1" y="565"/>
                  </a:cubicBezTo>
                  <a:lnTo>
                    <a:pt x="1" y="3302"/>
                  </a:lnTo>
                  <a:lnTo>
                    <a:pt x="39" y="3245"/>
                  </a:lnTo>
                  <a:cubicBezTo>
                    <a:pt x="345" y="2795"/>
                    <a:pt x="498" y="2259"/>
                    <a:pt x="498" y="1713"/>
                  </a:cubicBezTo>
                  <a:lnTo>
                    <a:pt x="498" y="259"/>
                  </a:lnTo>
                  <a:cubicBezTo>
                    <a:pt x="498" y="163"/>
                    <a:pt x="479" y="77"/>
                    <a:pt x="422" y="0"/>
                  </a:cubicBezTo>
                  <a:close/>
                </a:path>
              </a:pathLst>
            </a:custGeom>
            <a:solidFill>
              <a:srgbClr val="909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4265;p53">
              <a:extLst>
                <a:ext uri="{FF2B5EF4-FFF2-40B4-BE49-F238E27FC236}">
                  <a16:creationId xmlns:a16="http://schemas.microsoft.com/office/drawing/2014/main" id="{FA0563C6-BAD9-42B8-911C-17F888E3E782}"/>
                </a:ext>
              </a:extLst>
            </p:cNvPr>
            <p:cNvSpPr/>
            <p:nvPr/>
          </p:nvSpPr>
          <p:spPr>
            <a:xfrm>
              <a:off x="6303494" y="3546532"/>
              <a:ext cx="40467" cy="104935"/>
            </a:xfrm>
            <a:custGeom>
              <a:avLst/>
              <a:gdLst/>
              <a:ahLst/>
              <a:cxnLst/>
              <a:rect l="l" t="t" r="r" b="b"/>
              <a:pathLst>
                <a:path w="1541" h="3996" extrusionOk="0">
                  <a:moveTo>
                    <a:pt x="244" y="0"/>
                  </a:moveTo>
                  <a:cubicBezTo>
                    <a:pt x="232" y="0"/>
                    <a:pt x="220" y="5"/>
                    <a:pt x="211" y="15"/>
                  </a:cubicBezTo>
                  <a:lnTo>
                    <a:pt x="0" y="283"/>
                  </a:lnTo>
                  <a:lnTo>
                    <a:pt x="345" y="704"/>
                  </a:lnTo>
                  <a:cubicBezTo>
                    <a:pt x="367" y="732"/>
                    <a:pt x="399" y="747"/>
                    <a:pt x="431" y="747"/>
                  </a:cubicBezTo>
                  <a:cubicBezTo>
                    <a:pt x="454" y="747"/>
                    <a:pt x="478" y="739"/>
                    <a:pt x="498" y="723"/>
                  </a:cubicBezTo>
                  <a:lnTo>
                    <a:pt x="641" y="599"/>
                  </a:lnTo>
                  <a:lnTo>
                    <a:pt x="641" y="3996"/>
                  </a:lnTo>
                  <a:lnTo>
                    <a:pt x="900" y="3996"/>
                  </a:lnTo>
                  <a:lnTo>
                    <a:pt x="900" y="599"/>
                  </a:lnTo>
                  <a:lnTo>
                    <a:pt x="1043" y="713"/>
                  </a:lnTo>
                  <a:cubicBezTo>
                    <a:pt x="1065" y="735"/>
                    <a:pt x="1090" y="745"/>
                    <a:pt x="1115" y="745"/>
                  </a:cubicBezTo>
                  <a:cubicBezTo>
                    <a:pt x="1146" y="745"/>
                    <a:pt x="1175" y="730"/>
                    <a:pt x="1196" y="704"/>
                  </a:cubicBezTo>
                  <a:lnTo>
                    <a:pt x="1541" y="283"/>
                  </a:lnTo>
                  <a:lnTo>
                    <a:pt x="1321" y="15"/>
                  </a:lnTo>
                  <a:cubicBezTo>
                    <a:pt x="1311" y="5"/>
                    <a:pt x="1299" y="0"/>
                    <a:pt x="1287" y="0"/>
                  </a:cubicBezTo>
                  <a:cubicBezTo>
                    <a:pt x="1275" y="0"/>
                    <a:pt x="1263" y="5"/>
                    <a:pt x="1254" y="15"/>
                  </a:cubicBezTo>
                  <a:lnTo>
                    <a:pt x="766" y="493"/>
                  </a:lnTo>
                  <a:lnTo>
                    <a:pt x="278" y="15"/>
                  </a:lnTo>
                  <a:cubicBezTo>
                    <a:pt x="268" y="5"/>
                    <a:pt x="256" y="0"/>
                    <a:pt x="244" y="0"/>
                  </a:cubicBezTo>
                  <a:close/>
                </a:path>
              </a:pathLst>
            </a:custGeom>
            <a:solidFill>
              <a:srgbClr val="909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4266;p53">
              <a:extLst>
                <a:ext uri="{FF2B5EF4-FFF2-40B4-BE49-F238E27FC236}">
                  <a16:creationId xmlns:a16="http://schemas.microsoft.com/office/drawing/2014/main" id="{AD1698F1-3BA7-4B2E-9540-8BE3D5405539}"/>
                </a:ext>
              </a:extLst>
            </p:cNvPr>
            <p:cNvSpPr/>
            <p:nvPr/>
          </p:nvSpPr>
          <p:spPr>
            <a:xfrm>
              <a:off x="6320563" y="3664755"/>
              <a:ext cx="6565" cy="32720"/>
            </a:xfrm>
            <a:custGeom>
              <a:avLst/>
              <a:gdLst/>
              <a:ahLst/>
              <a:cxnLst/>
              <a:rect l="l" t="t" r="r" b="b"/>
              <a:pathLst>
                <a:path w="250" h="1246" extrusionOk="0">
                  <a:moveTo>
                    <a:pt x="132" y="0"/>
                  </a:moveTo>
                  <a:cubicBezTo>
                    <a:pt x="127" y="0"/>
                    <a:pt x="121" y="0"/>
                    <a:pt x="116" y="1"/>
                  </a:cubicBezTo>
                  <a:cubicBezTo>
                    <a:pt x="49" y="1"/>
                    <a:pt x="1" y="49"/>
                    <a:pt x="1" y="116"/>
                  </a:cubicBezTo>
                  <a:lnTo>
                    <a:pt x="1" y="1245"/>
                  </a:lnTo>
                  <a:lnTo>
                    <a:pt x="250" y="1245"/>
                  </a:lnTo>
                  <a:lnTo>
                    <a:pt x="250" y="116"/>
                  </a:lnTo>
                  <a:cubicBezTo>
                    <a:pt x="250" y="54"/>
                    <a:pt x="200" y="0"/>
                    <a:pt x="132" y="0"/>
                  </a:cubicBezTo>
                  <a:close/>
                </a:path>
              </a:pathLst>
            </a:custGeom>
            <a:solidFill>
              <a:srgbClr val="4B63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4267;p53">
              <a:extLst>
                <a:ext uri="{FF2B5EF4-FFF2-40B4-BE49-F238E27FC236}">
                  <a16:creationId xmlns:a16="http://schemas.microsoft.com/office/drawing/2014/main" id="{BD35D1D3-EAFE-4423-9034-56D79303208A}"/>
                </a:ext>
              </a:extLst>
            </p:cNvPr>
            <p:cNvSpPr/>
            <p:nvPr/>
          </p:nvSpPr>
          <p:spPr>
            <a:xfrm>
              <a:off x="6297454" y="3480567"/>
              <a:ext cx="52546" cy="26418"/>
            </a:xfrm>
            <a:custGeom>
              <a:avLst/>
              <a:gdLst/>
              <a:ahLst/>
              <a:cxnLst/>
              <a:rect l="l" t="t" r="r" b="b"/>
              <a:pathLst>
                <a:path w="2001" h="1006" extrusionOk="0">
                  <a:moveTo>
                    <a:pt x="747" y="0"/>
                  </a:moveTo>
                  <a:cubicBezTo>
                    <a:pt x="335" y="0"/>
                    <a:pt x="0" y="335"/>
                    <a:pt x="0" y="756"/>
                  </a:cubicBezTo>
                  <a:cubicBezTo>
                    <a:pt x="0" y="756"/>
                    <a:pt x="747" y="1005"/>
                    <a:pt x="2001" y="1005"/>
                  </a:cubicBezTo>
                  <a:lnTo>
                    <a:pt x="2001" y="756"/>
                  </a:lnTo>
                  <a:cubicBezTo>
                    <a:pt x="2001" y="335"/>
                    <a:pt x="1666" y="0"/>
                    <a:pt x="124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4268;p53">
              <a:extLst>
                <a:ext uri="{FF2B5EF4-FFF2-40B4-BE49-F238E27FC236}">
                  <a16:creationId xmlns:a16="http://schemas.microsoft.com/office/drawing/2014/main" id="{B2FFB541-F87A-48FF-8666-24B1DC9F0636}"/>
                </a:ext>
              </a:extLst>
            </p:cNvPr>
            <p:cNvSpPr/>
            <p:nvPr/>
          </p:nvSpPr>
          <p:spPr>
            <a:xfrm>
              <a:off x="6297454" y="3480567"/>
              <a:ext cx="36213" cy="23897"/>
            </a:xfrm>
            <a:custGeom>
              <a:avLst/>
              <a:gdLst/>
              <a:ahLst/>
              <a:cxnLst/>
              <a:rect l="l" t="t" r="r" b="b"/>
              <a:pathLst>
                <a:path w="1379" h="910" extrusionOk="0">
                  <a:moveTo>
                    <a:pt x="756" y="0"/>
                  </a:moveTo>
                  <a:cubicBezTo>
                    <a:pt x="335" y="0"/>
                    <a:pt x="0" y="335"/>
                    <a:pt x="0" y="756"/>
                  </a:cubicBezTo>
                  <a:cubicBezTo>
                    <a:pt x="249" y="823"/>
                    <a:pt x="498" y="881"/>
                    <a:pt x="756" y="909"/>
                  </a:cubicBezTo>
                  <a:lnTo>
                    <a:pt x="747" y="756"/>
                  </a:lnTo>
                  <a:cubicBezTo>
                    <a:pt x="747" y="383"/>
                    <a:pt x="1015" y="77"/>
                    <a:pt x="1379" y="10"/>
                  </a:cubicBezTo>
                  <a:cubicBezTo>
                    <a:pt x="1331" y="10"/>
                    <a:pt x="1292"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269;p53">
              <a:extLst>
                <a:ext uri="{FF2B5EF4-FFF2-40B4-BE49-F238E27FC236}">
                  <a16:creationId xmlns:a16="http://schemas.microsoft.com/office/drawing/2014/main" id="{A269AF1E-BA4A-449B-B9BD-DC26128E551B}"/>
                </a:ext>
              </a:extLst>
            </p:cNvPr>
            <p:cNvSpPr/>
            <p:nvPr/>
          </p:nvSpPr>
          <p:spPr>
            <a:xfrm>
              <a:off x="6415808" y="3533087"/>
              <a:ext cx="26181" cy="26418"/>
            </a:xfrm>
            <a:custGeom>
              <a:avLst/>
              <a:gdLst/>
              <a:ahLst/>
              <a:cxnLst/>
              <a:rect l="l" t="t" r="r" b="b"/>
              <a:pathLst>
                <a:path w="997" h="1006" extrusionOk="0">
                  <a:moveTo>
                    <a:pt x="1" y="0"/>
                  </a:moveTo>
                  <a:lnTo>
                    <a:pt x="1" y="1005"/>
                  </a:lnTo>
                  <a:lnTo>
                    <a:pt x="996" y="1005"/>
                  </a:lnTo>
                  <a:lnTo>
                    <a:pt x="996"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270;p53">
              <a:extLst>
                <a:ext uri="{FF2B5EF4-FFF2-40B4-BE49-F238E27FC236}">
                  <a16:creationId xmlns:a16="http://schemas.microsoft.com/office/drawing/2014/main" id="{3C9D90E2-5EC3-485A-BF49-B72DE6707991}"/>
                </a:ext>
              </a:extLst>
            </p:cNvPr>
            <p:cNvSpPr/>
            <p:nvPr/>
          </p:nvSpPr>
          <p:spPr>
            <a:xfrm>
              <a:off x="6414574" y="3533087"/>
              <a:ext cx="28676" cy="19931"/>
            </a:xfrm>
            <a:custGeom>
              <a:avLst/>
              <a:gdLst/>
              <a:ahLst/>
              <a:cxnLst/>
              <a:rect l="l" t="t" r="r" b="b"/>
              <a:pathLst>
                <a:path w="1092" h="759" extrusionOk="0">
                  <a:moveTo>
                    <a:pt x="48" y="0"/>
                  </a:moveTo>
                  <a:lnTo>
                    <a:pt x="48" y="508"/>
                  </a:lnTo>
                  <a:cubicBezTo>
                    <a:pt x="48" y="555"/>
                    <a:pt x="29" y="603"/>
                    <a:pt x="0" y="651"/>
                  </a:cubicBezTo>
                  <a:cubicBezTo>
                    <a:pt x="172" y="723"/>
                    <a:pt x="359" y="759"/>
                    <a:pt x="546" y="759"/>
                  </a:cubicBezTo>
                  <a:cubicBezTo>
                    <a:pt x="732" y="759"/>
                    <a:pt x="919" y="723"/>
                    <a:pt x="1091" y="651"/>
                  </a:cubicBezTo>
                  <a:cubicBezTo>
                    <a:pt x="1062" y="603"/>
                    <a:pt x="1043" y="555"/>
                    <a:pt x="1043" y="508"/>
                  </a:cubicBezTo>
                  <a:lnTo>
                    <a:pt x="1043"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271;p53">
              <a:extLst>
                <a:ext uri="{FF2B5EF4-FFF2-40B4-BE49-F238E27FC236}">
                  <a16:creationId xmlns:a16="http://schemas.microsoft.com/office/drawing/2014/main" id="{4BDAA1BF-E2E0-4138-B9B7-F87AE19000F1}"/>
                </a:ext>
              </a:extLst>
            </p:cNvPr>
            <p:cNvSpPr/>
            <p:nvPr/>
          </p:nvSpPr>
          <p:spPr>
            <a:xfrm>
              <a:off x="6389443" y="3553938"/>
              <a:ext cx="78938" cy="97530"/>
            </a:xfrm>
            <a:custGeom>
              <a:avLst/>
              <a:gdLst/>
              <a:ahLst/>
              <a:cxnLst/>
              <a:rect l="l" t="t" r="r" b="b"/>
              <a:pathLst>
                <a:path w="3006" h="3714" extrusionOk="0">
                  <a:moveTo>
                    <a:pt x="737" y="1"/>
                  </a:moveTo>
                  <a:lnTo>
                    <a:pt x="278" y="230"/>
                  </a:lnTo>
                  <a:cubicBezTo>
                    <a:pt x="105" y="317"/>
                    <a:pt x="0" y="489"/>
                    <a:pt x="0" y="680"/>
                  </a:cubicBezTo>
                  <a:lnTo>
                    <a:pt x="0" y="2135"/>
                  </a:lnTo>
                  <a:cubicBezTo>
                    <a:pt x="0" y="2671"/>
                    <a:pt x="163" y="3207"/>
                    <a:pt x="459" y="3657"/>
                  </a:cubicBezTo>
                  <a:lnTo>
                    <a:pt x="498" y="3714"/>
                  </a:lnTo>
                  <a:lnTo>
                    <a:pt x="2508" y="3714"/>
                  </a:lnTo>
                  <a:lnTo>
                    <a:pt x="2536" y="3657"/>
                  </a:lnTo>
                  <a:cubicBezTo>
                    <a:pt x="2842" y="3207"/>
                    <a:pt x="3005" y="2671"/>
                    <a:pt x="3005" y="2135"/>
                  </a:cubicBezTo>
                  <a:lnTo>
                    <a:pt x="3005" y="680"/>
                  </a:lnTo>
                  <a:cubicBezTo>
                    <a:pt x="3005" y="489"/>
                    <a:pt x="2900" y="317"/>
                    <a:pt x="2728" y="230"/>
                  </a:cubicBezTo>
                  <a:lnTo>
                    <a:pt x="2268" y="1"/>
                  </a:lnTo>
                  <a:cubicBezTo>
                    <a:pt x="2101" y="203"/>
                    <a:pt x="1593" y="211"/>
                    <a:pt x="1513" y="211"/>
                  </a:cubicBezTo>
                  <a:cubicBezTo>
                    <a:pt x="1506" y="211"/>
                    <a:pt x="1503" y="211"/>
                    <a:pt x="1503" y="211"/>
                  </a:cubicBezTo>
                  <a:cubicBezTo>
                    <a:pt x="1503" y="211"/>
                    <a:pt x="1499" y="211"/>
                    <a:pt x="1492" y="211"/>
                  </a:cubicBezTo>
                  <a:cubicBezTo>
                    <a:pt x="1412" y="211"/>
                    <a:pt x="904" y="203"/>
                    <a:pt x="7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272;p53">
              <a:extLst>
                <a:ext uri="{FF2B5EF4-FFF2-40B4-BE49-F238E27FC236}">
                  <a16:creationId xmlns:a16="http://schemas.microsoft.com/office/drawing/2014/main" id="{66058257-ECAB-40D1-AAF8-1347165247B7}"/>
                </a:ext>
              </a:extLst>
            </p:cNvPr>
            <p:cNvSpPr/>
            <p:nvPr/>
          </p:nvSpPr>
          <p:spPr>
            <a:xfrm>
              <a:off x="6402494" y="3651441"/>
              <a:ext cx="52809" cy="46034"/>
            </a:xfrm>
            <a:custGeom>
              <a:avLst/>
              <a:gdLst/>
              <a:ahLst/>
              <a:cxnLst/>
              <a:rect l="l" t="t" r="r" b="b"/>
              <a:pathLst>
                <a:path w="2011" h="1753" extrusionOk="0">
                  <a:moveTo>
                    <a:pt x="1" y="1"/>
                  </a:moveTo>
                  <a:lnTo>
                    <a:pt x="1" y="1503"/>
                  </a:lnTo>
                  <a:cubicBezTo>
                    <a:pt x="1" y="1647"/>
                    <a:pt x="116" y="1752"/>
                    <a:pt x="250" y="1752"/>
                  </a:cubicBezTo>
                  <a:lnTo>
                    <a:pt x="1752" y="1752"/>
                  </a:lnTo>
                  <a:cubicBezTo>
                    <a:pt x="1896" y="1752"/>
                    <a:pt x="2011" y="1647"/>
                    <a:pt x="2011" y="1503"/>
                  </a:cubicBezTo>
                  <a:lnTo>
                    <a:pt x="2011" y="1"/>
                  </a:lnTo>
                  <a:close/>
                </a:path>
              </a:pathLst>
            </a:custGeom>
            <a:solidFill>
              <a:srgbClr val="768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273;p53">
              <a:extLst>
                <a:ext uri="{FF2B5EF4-FFF2-40B4-BE49-F238E27FC236}">
                  <a16:creationId xmlns:a16="http://schemas.microsoft.com/office/drawing/2014/main" id="{3E092216-EEED-4673-86BD-191367224BDA}"/>
                </a:ext>
              </a:extLst>
            </p:cNvPr>
            <p:cNvSpPr/>
            <p:nvPr/>
          </p:nvSpPr>
          <p:spPr>
            <a:xfrm>
              <a:off x="6389443" y="3564757"/>
              <a:ext cx="13077" cy="86711"/>
            </a:xfrm>
            <a:custGeom>
              <a:avLst/>
              <a:gdLst/>
              <a:ahLst/>
              <a:cxnLst/>
              <a:rect l="l" t="t" r="r" b="b"/>
              <a:pathLst>
                <a:path w="498" h="3302" extrusionOk="0">
                  <a:moveTo>
                    <a:pt x="77" y="0"/>
                  </a:moveTo>
                  <a:cubicBezTo>
                    <a:pt x="29" y="77"/>
                    <a:pt x="0" y="163"/>
                    <a:pt x="0" y="259"/>
                  </a:cubicBezTo>
                  <a:lnTo>
                    <a:pt x="0" y="1713"/>
                  </a:lnTo>
                  <a:cubicBezTo>
                    <a:pt x="0" y="2259"/>
                    <a:pt x="163" y="2795"/>
                    <a:pt x="459" y="3245"/>
                  </a:cubicBezTo>
                  <a:lnTo>
                    <a:pt x="498" y="3302"/>
                  </a:lnTo>
                  <a:lnTo>
                    <a:pt x="498" y="565"/>
                  </a:lnTo>
                  <a:cubicBezTo>
                    <a:pt x="498" y="412"/>
                    <a:pt x="431" y="259"/>
                    <a:pt x="297" y="163"/>
                  </a:cubicBezTo>
                  <a:lnTo>
                    <a:pt x="77"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274;p53">
              <a:extLst>
                <a:ext uri="{FF2B5EF4-FFF2-40B4-BE49-F238E27FC236}">
                  <a16:creationId xmlns:a16="http://schemas.microsoft.com/office/drawing/2014/main" id="{D5E97534-C7AE-4950-A073-6CA77262DE2B}"/>
                </a:ext>
              </a:extLst>
            </p:cNvPr>
            <p:cNvSpPr/>
            <p:nvPr/>
          </p:nvSpPr>
          <p:spPr>
            <a:xfrm>
              <a:off x="6455277" y="3564757"/>
              <a:ext cx="13104" cy="86711"/>
            </a:xfrm>
            <a:custGeom>
              <a:avLst/>
              <a:gdLst/>
              <a:ahLst/>
              <a:cxnLst/>
              <a:rect l="l" t="t" r="r" b="b"/>
              <a:pathLst>
                <a:path w="499" h="3302" extrusionOk="0">
                  <a:moveTo>
                    <a:pt x="422" y="0"/>
                  </a:moveTo>
                  <a:lnTo>
                    <a:pt x="202" y="163"/>
                  </a:lnTo>
                  <a:cubicBezTo>
                    <a:pt x="68" y="259"/>
                    <a:pt x="1" y="412"/>
                    <a:pt x="1" y="565"/>
                  </a:cubicBezTo>
                  <a:lnTo>
                    <a:pt x="1" y="3302"/>
                  </a:lnTo>
                  <a:lnTo>
                    <a:pt x="39" y="3245"/>
                  </a:lnTo>
                  <a:cubicBezTo>
                    <a:pt x="335" y="2795"/>
                    <a:pt x="498" y="2259"/>
                    <a:pt x="498" y="1713"/>
                  </a:cubicBezTo>
                  <a:lnTo>
                    <a:pt x="498" y="259"/>
                  </a:lnTo>
                  <a:cubicBezTo>
                    <a:pt x="498" y="163"/>
                    <a:pt x="469" y="77"/>
                    <a:pt x="4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4275;p53">
              <a:extLst>
                <a:ext uri="{FF2B5EF4-FFF2-40B4-BE49-F238E27FC236}">
                  <a16:creationId xmlns:a16="http://schemas.microsoft.com/office/drawing/2014/main" id="{54A3CF0C-4442-49F2-97C3-19AD544034EE}"/>
                </a:ext>
              </a:extLst>
            </p:cNvPr>
            <p:cNvSpPr/>
            <p:nvPr/>
          </p:nvSpPr>
          <p:spPr>
            <a:xfrm>
              <a:off x="6408797" y="3546270"/>
              <a:ext cx="40230" cy="105198"/>
            </a:xfrm>
            <a:custGeom>
              <a:avLst/>
              <a:gdLst/>
              <a:ahLst/>
              <a:cxnLst/>
              <a:rect l="l" t="t" r="r" b="b"/>
              <a:pathLst>
                <a:path w="1532" h="4006" extrusionOk="0">
                  <a:moveTo>
                    <a:pt x="244" y="1"/>
                  </a:moveTo>
                  <a:cubicBezTo>
                    <a:pt x="232" y="1"/>
                    <a:pt x="220" y="6"/>
                    <a:pt x="211" y="15"/>
                  </a:cubicBezTo>
                  <a:lnTo>
                    <a:pt x="0" y="293"/>
                  </a:lnTo>
                  <a:lnTo>
                    <a:pt x="335" y="714"/>
                  </a:lnTo>
                  <a:cubicBezTo>
                    <a:pt x="355" y="739"/>
                    <a:pt x="386" y="751"/>
                    <a:pt x="418" y="751"/>
                  </a:cubicBezTo>
                  <a:cubicBezTo>
                    <a:pt x="446" y="751"/>
                    <a:pt x="475" y="741"/>
                    <a:pt x="498" y="723"/>
                  </a:cubicBezTo>
                  <a:lnTo>
                    <a:pt x="641" y="609"/>
                  </a:lnTo>
                  <a:lnTo>
                    <a:pt x="641" y="4006"/>
                  </a:lnTo>
                  <a:lnTo>
                    <a:pt x="890" y="4006"/>
                  </a:lnTo>
                  <a:lnTo>
                    <a:pt x="890" y="609"/>
                  </a:lnTo>
                  <a:lnTo>
                    <a:pt x="1034" y="723"/>
                  </a:lnTo>
                  <a:cubicBezTo>
                    <a:pt x="1055" y="745"/>
                    <a:pt x="1081" y="755"/>
                    <a:pt x="1106" y="755"/>
                  </a:cubicBezTo>
                  <a:cubicBezTo>
                    <a:pt x="1136" y="755"/>
                    <a:pt x="1166" y="740"/>
                    <a:pt x="1187" y="714"/>
                  </a:cubicBezTo>
                  <a:lnTo>
                    <a:pt x="1531" y="293"/>
                  </a:lnTo>
                  <a:lnTo>
                    <a:pt x="1321" y="25"/>
                  </a:lnTo>
                  <a:cubicBezTo>
                    <a:pt x="1311" y="15"/>
                    <a:pt x="1299" y="10"/>
                    <a:pt x="1287" y="10"/>
                  </a:cubicBezTo>
                  <a:cubicBezTo>
                    <a:pt x="1275" y="10"/>
                    <a:pt x="1263" y="15"/>
                    <a:pt x="1254" y="25"/>
                  </a:cubicBezTo>
                  <a:lnTo>
                    <a:pt x="766" y="503"/>
                  </a:lnTo>
                  <a:lnTo>
                    <a:pt x="278" y="15"/>
                  </a:lnTo>
                  <a:cubicBezTo>
                    <a:pt x="268" y="6"/>
                    <a:pt x="256" y="1"/>
                    <a:pt x="2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4276;p53">
              <a:extLst>
                <a:ext uri="{FF2B5EF4-FFF2-40B4-BE49-F238E27FC236}">
                  <a16:creationId xmlns:a16="http://schemas.microsoft.com/office/drawing/2014/main" id="{97E019D5-7580-4FBD-8CD9-0A9AAAE94298}"/>
                </a:ext>
              </a:extLst>
            </p:cNvPr>
            <p:cNvSpPr/>
            <p:nvPr/>
          </p:nvSpPr>
          <p:spPr>
            <a:xfrm>
              <a:off x="6425866" y="3664781"/>
              <a:ext cx="6329" cy="32694"/>
            </a:xfrm>
            <a:custGeom>
              <a:avLst/>
              <a:gdLst/>
              <a:ahLst/>
              <a:cxnLst/>
              <a:rect l="l" t="t" r="r" b="b"/>
              <a:pathLst>
                <a:path w="241" h="1245" extrusionOk="0">
                  <a:moveTo>
                    <a:pt x="116" y="0"/>
                  </a:moveTo>
                  <a:cubicBezTo>
                    <a:pt x="49" y="0"/>
                    <a:pt x="1" y="48"/>
                    <a:pt x="1" y="115"/>
                  </a:cubicBezTo>
                  <a:lnTo>
                    <a:pt x="1" y="1244"/>
                  </a:lnTo>
                  <a:lnTo>
                    <a:pt x="240" y="1244"/>
                  </a:lnTo>
                  <a:lnTo>
                    <a:pt x="240" y="115"/>
                  </a:lnTo>
                  <a:cubicBezTo>
                    <a:pt x="240" y="48"/>
                    <a:pt x="183" y="0"/>
                    <a:pt x="116" y="0"/>
                  </a:cubicBez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4277;p53">
              <a:extLst>
                <a:ext uri="{FF2B5EF4-FFF2-40B4-BE49-F238E27FC236}">
                  <a16:creationId xmlns:a16="http://schemas.microsoft.com/office/drawing/2014/main" id="{93C1FFA9-52E0-4276-8118-506984285576}"/>
                </a:ext>
              </a:extLst>
            </p:cNvPr>
            <p:cNvSpPr/>
            <p:nvPr/>
          </p:nvSpPr>
          <p:spPr>
            <a:xfrm>
              <a:off x="6402494" y="3480567"/>
              <a:ext cx="52809" cy="59321"/>
            </a:xfrm>
            <a:custGeom>
              <a:avLst/>
              <a:gdLst/>
              <a:ahLst/>
              <a:cxnLst/>
              <a:rect l="l" t="t" r="r" b="b"/>
              <a:pathLst>
                <a:path w="2011" h="2259" extrusionOk="0">
                  <a:moveTo>
                    <a:pt x="757" y="0"/>
                  </a:moveTo>
                  <a:cubicBezTo>
                    <a:pt x="345" y="0"/>
                    <a:pt x="1" y="335"/>
                    <a:pt x="1" y="756"/>
                  </a:cubicBezTo>
                  <a:lnTo>
                    <a:pt x="1" y="1254"/>
                  </a:lnTo>
                  <a:cubicBezTo>
                    <a:pt x="1" y="1809"/>
                    <a:pt x="451" y="2259"/>
                    <a:pt x="1006" y="2259"/>
                  </a:cubicBezTo>
                  <a:cubicBezTo>
                    <a:pt x="1561" y="2259"/>
                    <a:pt x="2011" y="1809"/>
                    <a:pt x="2011" y="1254"/>
                  </a:cubicBezTo>
                  <a:lnTo>
                    <a:pt x="2011" y="756"/>
                  </a:lnTo>
                  <a:cubicBezTo>
                    <a:pt x="2011" y="335"/>
                    <a:pt x="1676" y="0"/>
                    <a:pt x="1254"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4278;p53">
              <a:extLst>
                <a:ext uri="{FF2B5EF4-FFF2-40B4-BE49-F238E27FC236}">
                  <a16:creationId xmlns:a16="http://schemas.microsoft.com/office/drawing/2014/main" id="{D9F6F920-26D9-45CC-A03F-E3078C23F359}"/>
                </a:ext>
              </a:extLst>
            </p:cNvPr>
            <p:cNvSpPr/>
            <p:nvPr/>
          </p:nvSpPr>
          <p:spPr>
            <a:xfrm>
              <a:off x="6402757" y="3480567"/>
              <a:ext cx="36213" cy="59269"/>
            </a:xfrm>
            <a:custGeom>
              <a:avLst/>
              <a:gdLst/>
              <a:ahLst/>
              <a:cxnLst/>
              <a:rect l="l" t="t" r="r" b="b"/>
              <a:pathLst>
                <a:path w="1379" h="2257" extrusionOk="0">
                  <a:moveTo>
                    <a:pt x="747" y="0"/>
                  </a:moveTo>
                  <a:cubicBezTo>
                    <a:pt x="335" y="0"/>
                    <a:pt x="0" y="335"/>
                    <a:pt x="0" y="756"/>
                  </a:cubicBezTo>
                  <a:lnTo>
                    <a:pt x="0" y="1254"/>
                  </a:lnTo>
                  <a:cubicBezTo>
                    <a:pt x="0" y="1828"/>
                    <a:pt x="471" y="2257"/>
                    <a:pt x="1001" y="2257"/>
                  </a:cubicBezTo>
                  <a:cubicBezTo>
                    <a:pt x="1125" y="2257"/>
                    <a:pt x="1253" y="2233"/>
                    <a:pt x="1378" y="2182"/>
                  </a:cubicBezTo>
                  <a:cubicBezTo>
                    <a:pt x="996" y="2029"/>
                    <a:pt x="747" y="1665"/>
                    <a:pt x="747" y="1254"/>
                  </a:cubicBezTo>
                  <a:lnTo>
                    <a:pt x="747" y="756"/>
                  </a:lnTo>
                  <a:cubicBezTo>
                    <a:pt x="747" y="383"/>
                    <a:pt x="1005" y="77"/>
                    <a:pt x="1369" y="10"/>
                  </a:cubicBezTo>
                  <a:cubicBezTo>
                    <a:pt x="1331" y="10"/>
                    <a:pt x="1292" y="0"/>
                    <a:pt x="1254"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4279;p53">
              <a:extLst>
                <a:ext uri="{FF2B5EF4-FFF2-40B4-BE49-F238E27FC236}">
                  <a16:creationId xmlns:a16="http://schemas.microsoft.com/office/drawing/2014/main" id="{75D719C5-86BF-4DC0-95AE-FDA19F3F8BF6}"/>
                </a:ext>
              </a:extLst>
            </p:cNvPr>
            <p:cNvSpPr/>
            <p:nvPr/>
          </p:nvSpPr>
          <p:spPr>
            <a:xfrm>
              <a:off x="6402494" y="3480567"/>
              <a:ext cx="52809" cy="26418"/>
            </a:xfrm>
            <a:custGeom>
              <a:avLst/>
              <a:gdLst/>
              <a:ahLst/>
              <a:cxnLst/>
              <a:rect l="l" t="t" r="r" b="b"/>
              <a:pathLst>
                <a:path w="2011" h="1006" extrusionOk="0">
                  <a:moveTo>
                    <a:pt x="757" y="0"/>
                  </a:moveTo>
                  <a:cubicBezTo>
                    <a:pt x="336" y="0"/>
                    <a:pt x="1" y="335"/>
                    <a:pt x="1" y="756"/>
                  </a:cubicBezTo>
                  <a:cubicBezTo>
                    <a:pt x="1" y="756"/>
                    <a:pt x="757" y="1005"/>
                    <a:pt x="2011" y="1005"/>
                  </a:cubicBezTo>
                  <a:lnTo>
                    <a:pt x="2011" y="756"/>
                  </a:lnTo>
                  <a:cubicBezTo>
                    <a:pt x="2011" y="335"/>
                    <a:pt x="1666"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4280;p53">
              <a:extLst>
                <a:ext uri="{FF2B5EF4-FFF2-40B4-BE49-F238E27FC236}">
                  <a16:creationId xmlns:a16="http://schemas.microsoft.com/office/drawing/2014/main" id="{2513A854-1B6C-4D12-8D27-7CB4D172DC1F}"/>
                </a:ext>
              </a:extLst>
            </p:cNvPr>
            <p:cNvSpPr/>
            <p:nvPr/>
          </p:nvSpPr>
          <p:spPr>
            <a:xfrm>
              <a:off x="6402757" y="3480567"/>
              <a:ext cx="35950" cy="23897"/>
            </a:xfrm>
            <a:custGeom>
              <a:avLst/>
              <a:gdLst/>
              <a:ahLst/>
              <a:cxnLst/>
              <a:rect l="l" t="t" r="r" b="b"/>
              <a:pathLst>
                <a:path w="1369" h="910" extrusionOk="0">
                  <a:moveTo>
                    <a:pt x="747" y="0"/>
                  </a:moveTo>
                  <a:cubicBezTo>
                    <a:pt x="335" y="0"/>
                    <a:pt x="0" y="335"/>
                    <a:pt x="0" y="756"/>
                  </a:cubicBezTo>
                  <a:cubicBezTo>
                    <a:pt x="240" y="823"/>
                    <a:pt x="498" y="881"/>
                    <a:pt x="747" y="909"/>
                  </a:cubicBezTo>
                  <a:lnTo>
                    <a:pt x="747" y="756"/>
                  </a:lnTo>
                  <a:cubicBezTo>
                    <a:pt x="747" y="383"/>
                    <a:pt x="1005" y="77"/>
                    <a:pt x="1369" y="10"/>
                  </a:cubicBezTo>
                  <a:cubicBezTo>
                    <a:pt x="1331" y="10"/>
                    <a:pt x="1292"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4281;p53">
              <a:extLst>
                <a:ext uri="{FF2B5EF4-FFF2-40B4-BE49-F238E27FC236}">
                  <a16:creationId xmlns:a16="http://schemas.microsoft.com/office/drawing/2014/main" id="{4EFF70F3-E64A-4A5B-BA60-CF2054AE8845}"/>
                </a:ext>
              </a:extLst>
            </p:cNvPr>
            <p:cNvSpPr/>
            <p:nvPr/>
          </p:nvSpPr>
          <p:spPr>
            <a:xfrm>
              <a:off x="6520874" y="3533087"/>
              <a:ext cx="26418" cy="26418"/>
            </a:xfrm>
            <a:custGeom>
              <a:avLst/>
              <a:gdLst/>
              <a:ahLst/>
              <a:cxnLst/>
              <a:rect l="l" t="t" r="r" b="b"/>
              <a:pathLst>
                <a:path w="1006" h="1006" extrusionOk="0">
                  <a:moveTo>
                    <a:pt x="0" y="0"/>
                  </a:moveTo>
                  <a:lnTo>
                    <a:pt x="0" y="1005"/>
                  </a:lnTo>
                  <a:lnTo>
                    <a:pt x="1005" y="1005"/>
                  </a:lnTo>
                  <a:lnTo>
                    <a:pt x="1005"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4282;p53">
              <a:extLst>
                <a:ext uri="{FF2B5EF4-FFF2-40B4-BE49-F238E27FC236}">
                  <a16:creationId xmlns:a16="http://schemas.microsoft.com/office/drawing/2014/main" id="{4C2B3164-2559-4A42-9DBF-7489F8FC9202}"/>
                </a:ext>
              </a:extLst>
            </p:cNvPr>
            <p:cNvSpPr/>
            <p:nvPr/>
          </p:nvSpPr>
          <p:spPr>
            <a:xfrm>
              <a:off x="6519614" y="3533087"/>
              <a:ext cx="28939" cy="19931"/>
            </a:xfrm>
            <a:custGeom>
              <a:avLst/>
              <a:gdLst/>
              <a:ahLst/>
              <a:cxnLst/>
              <a:rect l="l" t="t" r="r" b="b"/>
              <a:pathLst>
                <a:path w="1102" h="759" extrusionOk="0">
                  <a:moveTo>
                    <a:pt x="48" y="0"/>
                  </a:moveTo>
                  <a:lnTo>
                    <a:pt x="48" y="508"/>
                  </a:lnTo>
                  <a:cubicBezTo>
                    <a:pt x="48" y="555"/>
                    <a:pt x="29" y="603"/>
                    <a:pt x="1" y="651"/>
                  </a:cubicBezTo>
                  <a:cubicBezTo>
                    <a:pt x="178" y="723"/>
                    <a:pt x="364" y="759"/>
                    <a:pt x="551" y="759"/>
                  </a:cubicBezTo>
                  <a:cubicBezTo>
                    <a:pt x="737" y="759"/>
                    <a:pt x="924" y="723"/>
                    <a:pt x="1101" y="651"/>
                  </a:cubicBezTo>
                  <a:cubicBezTo>
                    <a:pt x="1072" y="603"/>
                    <a:pt x="1053" y="555"/>
                    <a:pt x="1053" y="508"/>
                  </a:cubicBezTo>
                  <a:lnTo>
                    <a:pt x="1053"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4283;p53">
              <a:extLst>
                <a:ext uri="{FF2B5EF4-FFF2-40B4-BE49-F238E27FC236}">
                  <a16:creationId xmlns:a16="http://schemas.microsoft.com/office/drawing/2014/main" id="{193890FA-3BCA-4D1F-B3EB-7B1C67740FC0}"/>
                </a:ext>
              </a:extLst>
            </p:cNvPr>
            <p:cNvSpPr/>
            <p:nvPr/>
          </p:nvSpPr>
          <p:spPr>
            <a:xfrm>
              <a:off x="6494483" y="3553938"/>
              <a:ext cx="79200" cy="97530"/>
            </a:xfrm>
            <a:custGeom>
              <a:avLst/>
              <a:gdLst/>
              <a:ahLst/>
              <a:cxnLst/>
              <a:rect l="l" t="t" r="r" b="b"/>
              <a:pathLst>
                <a:path w="3016" h="3714" extrusionOk="0">
                  <a:moveTo>
                    <a:pt x="737" y="1"/>
                  </a:moveTo>
                  <a:lnTo>
                    <a:pt x="278" y="230"/>
                  </a:lnTo>
                  <a:cubicBezTo>
                    <a:pt x="115" y="317"/>
                    <a:pt x="10" y="489"/>
                    <a:pt x="10" y="680"/>
                  </a:cubicBezTo>
                  <a:lnTo>
                    <a:pt x="10" y="2135"/>
                  </a:lnTo>
                  <a:cubicBezTo>
                    <a:pt x="1" y="2671"/>
                    <a:pt x="163" y="3207"/>
                    <a:pt x="469" y="3657"/>
                  </a:cubicBezTo>
                  <a:lnTo>
                    <a:pt x="508" y="3714"/>
                  </a:lnTo>
                  <a:lnTo>
                    <a:pt x="2508" y="3714"/>
                  </a:lnTo>
                  <a:lnTo>
                    <a:pt x="2546" y="3657"/>
                  </a:lnTo>
                  <a:cubicBezTo>
                    <a:pt x="2852" y="3207"/>
                    <a:pt x="3015" y="2671"/>
                    <a:pt x="3006" y="2135"/>
                  </a:cubicBezTo>
                  <a:lnTo>
                    <a:pt x="3006" y="680"/>
                  </a:lnTo>
                  <a:cubicBezTo>
                    <a:pt x="3006" y="489"/>
                    <a:pt x="2900" y="317"/>
                    <a:pt x="2738" y="230"/>
                  </a:cubicBezTo>
                  <a:lnTo>
                    <a:pt x="2278" y="1"/>
                  </a:lnTo>
                  <a:cubicBezTo>
                    <a:pt x="2111" y="203"/>
                    <a:pt x="1603" y="211"/>
                    <a:pt x="1523" y="211"/>
                  </a:cubicBezTo>
                  <a:cubicBezTo>
                    <a:pt x="1516" y="211"/>
                    <a:pt x="1513" y="211"/>
                    <a:pt x="1513" y="211"/>
                  </a:cubicBezTo>
                  <a:cubicBezTo>
                    <a:pt x="1513" y="211"/>
                    <a:pt x="1509" y="211"/>
                    <a:pt x="1502" y="211"/>
                  </a:cubicBezTo>
                  <a:cubicBezTo>
                    <a:pt x="1420" y="211"/>
                    <a:pt x="905" y="203"/>
                    <a:pt x="737" y="1"/>
                  </a:cubicBez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4284;p53">
              <a:extLst>
                <a:ext uri="{FF2B5EF4-FFF2-40B4-BE49-F238E27FC236}">
                  <a16:creationId xmlns:a16="http://schemas.microsoft.com/office/drawing/2014/main" id="{D45194B1-05CF-4BA6-B02B-97AB51AF133F}"/>
                </a:ext>
              </a:extLst>
            </p:cNvPr>
            <p:cNvSpPr/>
            <p:nvPr/>
          </p:nvSpPr>
          <p:spPr>
            <a:xfrm>
              <a:off x="6507797" y="3651441"/>
              <a:ext cx="52546" cy="46034"/>
            </a:xfrm>
            <a:custGeom>
              <a:avLst/>
              <a:gdLst/>
              <a:ahLst/>
              <a:cxnLst/>
              <a:rect l="l" t="t" r="r" b="b"/>
              <a:pathLst>
                <a:path w="2001" h="1753" extrusionOk="0">
                  <a:moveTo>
                    <a:pt x="1" y="1"/>
                  </a:moveTo>
                  <a:lnTo>
                    <a:pt x="1" y="1503"/>
                  </a:lnTo>
                  <a:cubicBezTo>
                    <a:pt x="1" y="1647"/>
                    <a:pt x="116" y="1752"/>
                    <a:pt x="250" y="1752"/>
                  </a:cubicBezTo>
                  <a:lnTo>
                    <a:pt x="1752" y="1752"/>
                  </a:lnTo>
                  <a:cubicBezTo>
                    <a:pt x="1896" y="1752"/>
                    <a:pt x="2001" y="1647"/>
                    <a:pt x="2001" y="1503"/>
                  </a:cubicBezTo>
                  <a:lnTo>
                    <a:pt x="2001" y="1"/>
                  </a:lnTo>
                  <a:close/>
                </a:path>
              </a:pathLst>
            </a:custGeom>
            <a:solidFill>
              <a:srgbClr val="768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4285;p53">
              <a:extLst>
                <a:ext uri="{FF2B5EF4-FFF2-40B4-BE49-F238E27FC236}">
                  <a16:creationId xmlns:a16="http://schemas.microsoft.com/office/drawing/2014/main" id="{BEB92909-2563-456E-9918-0FA7A2A4B428}"/>
                </a:ext>
              </a:extLst>
            </p:cNvPr>
            <p:cNvSpPr/>
            <p:nvPr/>
          </p:nvSpPr>
          <p:spPr>
            <a:xfrm>
              <a:off x="6494483" y="3564757"/>
              <a:ext cx="13340" cy="86711"/>
            </a:xfrm>
            <a:custGeom>
              <a:avLst/>
              <a:gdLst/>
              <a:ahLst/>
              <a:cxnLst/>
              <a:rect l="l" t="t" r="r" b="b"/>
              <a:pathLst>
                <a:path w="508" h="3302" extrusionOk="0">
                  <a:moveTo>
                    <a:pt x="77" y="0"/>
                  </a:moveTo>
                  <a:cubicBezTo>
                    <a:pt x="29" y="77"/>
                    <a:pt x="10" y="163"/>
                    <a:pt x="1" y="259"/>
                  </a:cubicBezTo>
                  <a:lnTo>
                    <a:pt x="1" y="1713"/>
                  </a:lnTo>
                  <a:cubicBezTo>
                    <a:pt x="1" y="2259"/>
                    <a:pt x="163" y="2795"/>
                    <a:pt x="469" y="3245"/>
                  </a:cubicBezTo>
                  <a:lnTo>
                    <a:pt x="508" y="3302"/>
                  </a:lnTo>
                  <a:lnTo>
                    <a:pt x="508" y="565"/>
                  </a:lnTo>
                  <a:cubicBezTo>
                    <a:pt x="508" y="412"/>
                    <a:pt x="431" y="259"/>
                    <a:pt x="307" y="163"/>
                  </a:cubicBezTo>
                  <a:lnTo>
                    <a:pt x="77"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4286;p53">
              <a:extLst>
                <a:ext uri="{FF2B5EF4-FFF2-40B4-BE49-F238E27FC236}">
                  <a16:creationId xmlns:a16="http://schemas.microsoft.com/office/drawing/2014/main" id="{88D392DE-6BD6-4365-9087-A86FC85748F2}"/>
                </a:ext>
              </a:extLst>
            </p:cNvPr>
            <p:cNvSpPr/>
            <p:nvPr/>
          </p:nvSpPr>
          <p:spPr>
            <a:xfrm>
              <a:off x="6513837" y="3546532"/>
              <a:ext cx="40493" cy="104935"/>
            </a:xfrm>
            <a:custGeom>
              <a:avLst/>
              <a:gdLst/>
              <a:ahLst/>
              <a:cxnLst/>
              <a:rect l="l" t="t" r="r" b="b"/>
              <a:pathLst>
                <a:path w="1542" h="3996" extrusionOk="0">
                  <a:moveTo>
                    <a:pt x="254" y="0"/>
                  </a:moveTo>
                  <a:cubicBezTo>
                    <a:pt x="242" y="0"/>
                    <a:pt x="230" y="5"/>
                    <a:pt x="221" y="15"/>
                  </a:cubicBezTo>
                  <a:lnTo>
                    <a:pt x="0" y="283"/>
                  </a:lnTo>
                  <a:lnTo>
                    <a:pt x="345" y="704"/>
                  </a:lnTo>
                  <a:cubicBezTo>
                    <a:pt x="367" y="732"/>
                    <a:pt x="399" y="747"/>
                    <a:pt x="432" y="747"/>
                  </a:cubicBezTo>
                  <a:cubicBezTo>
                    <a:pt x="455" y="747"/>
                    <a:pt x="478" y="739"/>
                    <a:pt x="498" y="723"/>
                  </a:cubicBezTo>
                  <a:lnTo>
                    <a:pt x="651" y="599"/>
                  </a:lnTo>
                  <a:lnTo>
                    <a:pt x="651" y="3996"/>
                  </a:lnTo>
                  <a:lnTo>
                    <a:pt x="900" y="3996"/>
                  </a:lnTo>
                  <a:lnTo>
                    <a:pt x="900" y="599"/>
                  </a:lnTo>
                  <a:lnTo>
                    <a:pt x="1044" y="713"/>
                  </a:lnTo>
                  <a:cubicBezTo>
                    <a:pt x="1065" y="735"/>
                    <a:pt x="1093" y="745"/>
                    <a:pt x="1120" y="745"/>
                  </a:cubicBezTo>
                  <a:cubicBezTo>
                    <a:pt x="1153" y="745"/>
                    <a:pt x="1185" y="730"/>
                    <a:pt x="1206" y="704"/>
                  </a:cubicBezTo>
                  <a:lnTo>
                    <a:pt x="1541" y="283"/>
                  </a:lnTo>
                  <a:lnTo>
                    <a:pt x="1331" y="15"/>
                  </a:lnTo>
                  <a:cubicBezTo>
                    <a:pt x="1321" y="5"/>
                    <a:pt x="1309" y="0"/>
                    <a:pt x="1297" y="0"/>
                  </a:cubicBezTo>
                  <a:cubicBezTo>
                    <a:pt x="1285" y="0"/>
                    <a:pt x="1273" y="5"/>
                    <a:pt x="1264" y="15"/>
                  </a:cubicBezTo>
                  <a:lnTo>
                    <a:pt x="776" y="493"/>
                  </a:lnTo>
                  <a:lnTo>
                    <a:pt x="288" y="15"/>
                  </a:lnTo>
                  <a:cubicBezTo>
                    <a:pt x="278" y="5"/>
                    <a:pt x="266" y="0"/>
                    <a:pt x="25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4287;p53">
              <a:extLst>
                <a:ext uri="{FF2B5EF4-FFF2-40B4-BE49-F238E27FC236}">
                  <a16:creationId xmlns:a16="http://schemas.microsoft.com/office/drawing/2014/main" id="{6DAE0968-4998-48B1-83A4-BE19E5273E9B}"/>
                </a:ext>
              </a:extLst>
            </p:cNvPr>
            <p:cNvSpPr/>
            <p:nvPr/>
          </p:nvSpPr>
          <p:spPr>
            <a:xfrm>
              <a:off x="6530932" y="3664755"/>
              <a:ext cx="6565" cy="32720"/>
            </a:xfrm>
            <a:custGeom>
              <a:avLst/>
              <a:gdLst/>
              <a:ahLst/>
              <a:cxnLst/>
              <a:rect l="l" t="t" r="r" b="b"/>
              <a:pathLst>
                <a:path w="250" h="1246" extrusionOk="0">
                  <a:moveTo>
                    <a:pt x="139" y="0"/>
                  </a:moveTo>
                  <a:cubicBezTo>
                    <a:pt x="134" y="0"/>
                    <a:pt x="130" y="0"/>
                    <a:pt x="125" y="1"/>
                  </a:cubicBezTo>
                  <a:cubicBezTo>
                    <a:pt x="58" y="1"/>
                    <a:pt x="0" y="49"/>
                    <a:pt x="0" y="116"/>
                  </a:cubicBezTo>
                  <a:lnTo>
                    <a:pt x="0" y="1245"/>
                  </a:lnTo>
                  <a:lnTo>
                    <a:pt x="249" y="1245"/>
                  </a:lnTo>
                  <a:lnTo>
                    <a:pt x="249" y="116"/>
                  </a:lnTo>
                  <a:cubicBezTo>
                    <a:pt x="249" y="54"/>
                    <a:pt x="200" y="0"/>
                    <a:pt x="139" y="0"/>
                  </a:cubicBez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4288;p53">
              <a:extLst>
                <a:ext uri="{FF2B5EF4-FFF2-40B4-BE49-F238E27FC236}">
                  <a16:creationId xmlns:a16="http://schemas.microsoft.com/office/drawing/2014/main" id="{D7730B08-AB00-4FED-8CD5-36AFB83E8055}"/>
                </a:ext>
              </a:extLst>
            </p:cNvPr>
            <p:cNvSpPr/>
            <p:nvPr/>
          </p:nvSpPr>
          <p:spPr>
            <a:xfrm>
              <a:off x="6507797" y="3480567"/>
              <a:ext cx="52546" cy="59321"/>
            </a:xfrm>
            <a:custGeom>
              <a:avLst/>
              <a:gdLst/>
              <a:ahLst/>
              <a:cxnLst/>
              <a:rect l="l" t="t" r="r" b="b"/>
              <a:pathLst>
                <a:path w="2001" h="2259" extrusionOk="0">
                  <a:moveTo>
                    <a:pt x="747" y="0"/>
                  </a:moveTo>
                  <a:cubicBezTo>
                    <a:pt x="336" y="0"/>
                    <a:pt x="1" y="335"/>
                    <a:pt x="1" y="756"/>
                  </a:cubicBezTo>
                  <a:lnTo>
                    <a:pt x="1" y="1254"/>
                  </a:lnTo>
                  <a:cubicBezTo>
                    <a:pt x="1" y="1809"/>
                    <a:pt x="451" y="2259"/>
                    <a:pt x="1006" y="2259"/>
                  </a:cubicBezTo>
                  <a:cubicBezTo>
                    <a:pt x="1551" y="2259"/>
                    <a:pt x="2001" y="1809"/>
                    <a:pt x="2001" y="1254"/>
                  </a:cubicBezTo>
                  <a:lnTo>
                    <a:pt x="2001" y="756"/>
                  </a:lnTo>
                  <a:cubicBezTo>
                    <a:pt x="2001" y="335"/>
                    <a:pt x="1666" y="0"/>
                    <a:pt x="1254"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4289;p53">
              <a:extLst>
                <a:ext uri="{FF2B5EF4-FFF2-40B4-BE49-F238E27FC236}">
                  <a16:creationId xmlns:a16="http://schemas.microsoft.com/office/drawing/2014/main" id="{B10FCC6A-891C-4095-90F6-1B821BEF8A33}"/>
                </a:ext>
              </a:extLst>
            </p:cNvPr>
            <p:cNvSpPr/>
            <p:nvPr/>
          </p:nvSpPr>
          <p:spPr>
            <a:xfrm>
              <a:off x="6507797" y="3480567"/>
              <a:ext cx="36213" cy="59269"/>
            </a:xfrm>
            <a:custGeom>
              <a:avLst/>
              <a:gdLst/>
              <a:ahLst/>
              <a:cxnLst/>
              <a:rect l="l" t="t" r="r" b="b"/>
              <a:pathLst>
                <a:path w="1379" h="2257" extrusionOk="0">
                  <a:moveTo>
                    <a:pt x="757" y="0"/>
                  </a:moveTo>
                  <a:cubicBezTo>
                    <a:pt x="345" y="0"/>
                    <a:pt x="1" y="335"/>
                    <a:pt x="1" y="756"/>
                  </a:cubicBezTo>
                  <a:lnTo>
                    <a:pt x="1" y="1254"/>
                  </a:lnTo>
                  <a:cubicBezTo>
                    <a:pt x="1" y="1828"/>
                    <a:pt x="472" y="2257"/>
                    <a:pt x="1002" y="2257"/>
                  </a:cubicBezTo>
                  <a:cubicBezTo>
                    <a:pt x="1126" y="2257"/>
                    <a:pt x="1253" y="2233"/>
                    <a:pt x="1379" y="2182"/>
                  </a:cubicBezTo>
                  <a:cubicBezTo>
                    <a:pt x="1006" y="2029"/>
                    <a:pt x="757" y="1665"/>
                    <a:pt x="747" y="1254"/>
                  </a:cubicBezTo>
                  <a:lnTo>
                    <a:pt x="747" y="756"/>
                  </a:lnTo>
                  <a:cubicBezTo>
                    <a:pt x="747" y="383"/>
                    <a:pt x="1015" y="77"/>
                    <a:pt x="1379" y="10"/>
                  </a:cubicBezTo>
                  <a:cubicBezTo>
                    <a:pt x="1341" y="10"/>
                    <a:pt x="1293" y="0"/>
                    <a:pt x="1254"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4290;p53">
              <a:extLst>
                <a:ext uri="{FF2B5EF4-FFF2-40B4-BE49-F238E27FC236}">
                  <a16:creationId xmlns:a16="http://schemas.microsoft.com/office/drawing/2014/main" id="{5F120AD0-25A0-4C7C-917E-A3CB9BDFF45D}"/>
                </a:ext>
              </a:extLst>
            </p:cNvPr>
            <p:cNvSpPr/>
            <p:nvPr/>
          </p:nvSpPr>
          <p:spPr>
            <a:xfrm>
              <a:off x="6507797" y="3480567"/>
              <a:ext cx="52546" cy="26418"/>
            </a:xfrm>
            <a:custGeom>
              <a:avLst/>
              <a:gdLst/>
              <a:ahLst/>
              <a:cxnLst/>
              <a:rect l="l" t="t" r="r" b="b"/>
              <a:pathLst>
                <a:path w="2001" h="1006" extrusionOk="0">
                  <a:moveTo>
                    <a:pt x="747" y="0"/>
                  </a:moveTo>
                  <a:cubicBezTo>
                    <a:pt x="336" y="0"/>
                    <a:pt x="1" y="335"/>
                    <a:pt x="1" y="756"/>
                  </a:cubicBezTo>
                  <a:cubicBezTo>
                    <a:pt x="1" y="756"/>
                    <a:pt x="747" y="1005"/>
                    <a:pt x="2001" y="1005"/>
                  </a:cubicBezTo>
                  <a:lnTo>
                    <a:pt x="2001" y="756"/>
                  </a:lnTo>
                  <a:cubicBezTo>
                    <a:pt x="2001" y="335"/>
                    <a:pt x="1666"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4291;p53">
              <a:extLst>
                <a:ext uri="{FF2B5EF4-FFF2-40B4-BE49-F238E27FC236}">
                  <a16:creationId xmlns:a16="http://schemas.microsoft.com/office/drawing/2014/main" id="{9DF2EB82-4AB1-4E32-AC44-0B73FEE90766}"/>
                </a:ext>
              </a:extLst>
            </p:cNvPr>
            <p:cNvSpPr/>
            <p:nvPr/>
          </p:nvSpPr>
          <p:spPr>
            <a:xfrm>
              <a:off x="6507797" y="3480567"/>
              <a:ext cx="36213" cy="23897"/>
            </a:xfrm>
            <a:custGeom>
              <a:avLst/>
              <a:gdLst/>
              <a:ahLst/>
              <a:cxnLst/>
              <a:rect l="l" t="t" r="r" b="b"/>
              <a:pathLst>
                <a:path w="1379" h="910" extrusionOk="0">
                  <a:moveTo>
                    <a:pt x="757" y="0"/>
                  </a:moveTo>
                  <a:cubicBezTo>
                    <a:pt x="345" y="0"/>
                    <a:pt x="1" y="335"/>
                    <a:pt x="1" y="756"/>
                  </a:cubicBezTo>
                  <a:cubicBezTo>
                    <a:pt x="250" y="823"/>
                    <a:pt x="498" y="881"/>
                    <a:pt x="757" y="909"/>
                  </a:cubicBezTo>
                  <a:lnTo>
                    <a:pt x="757" y="756"/>
                  </a:lnTo>
                  <a:lnTo>
                    <a:pt x="747" y="756"/>
                  </a:lnTo>
                  <a:cubicBezTo>
                    <a:pt x="747" y="383"/>
                    <a:pt x="1015" y="77"/>
                    <a:pt x="1379" y="10"/>
                  </a:cubicBezTo>
                  <a:cubicBezTo>
                    <a:pt x="1341" y="10"/>
                    <a:pt x="1293"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347;p26">
            <a:extLst>
              <a:ext uri="{FF2B5EF4-FFF2-40B4-BE49-F238E27FC236}">
                <a16:creationId xmlns:a16="http://schemas.microsoft.com/office/drawing/2014/main" id="{73350AE5-FC49-4E73-BB41-DFA38887A4A2}"/>
              </a:ext>
            </a:extLst>
          </p:cNvPr>
          <p:cNvSpPr txBox="1">
            <a:spLocks/>
          </p:cNvSpPr>
          <p:nvPr/>
        </p:nvSpPr>
        <p:spPr>
          <a:xfrm flipH="1">
            <a:off x="4675004" y="4341360"/>
            <a:ext cx="1330842" cy="7445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lt1"/>
              </a:buClr>
              <a:buSzPts val="1100"/>
              <a:buFont typeface="Dosis ExtraLight"/>
              <a:buNone/>
              <a:defRPr sz="1200" b="0" i="0" u="none" strike="noStrike" cap="none">
                <a:solidFill>
                  <a:schemeClr val="lt1"/>
                </a:solidFill>
                <a:latin typeface="Dosis ExtraLight"/>
                <a:ea typeface="Dosis ExtraLight"/>
                <a:cs typeface="Dosis ExtraLight"/>
                <a:sym typeface="Dosis ExtraLight"/>
              </a:defRPr>
            </a:lvl1pPr>
            <a:lvl2pPr marL="914400" marR="0" lvl="1"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2pPr>
            <a:lvl3pPr marL="1371600" marR="0" lvl="2"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3pPr>
            <a:lvl4pPr marL="1828800" marR="0" lvl="3"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4pPr>
            <a:lvl5pPr marL="2286000" marR="0" lvl="4"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5pPr>
            <a:lvl6pPr marL="2743200" marR="0" lvl="5"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6pPr>
            <a:lvl7pPr marL="3200400" marR="0" lvl="6"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7pPr>
            <a:lvl8pPr marL="3657600" marR="0" lvl="7"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8pPr>
            <a:lvl9pPr marL="4114800" marR="0" lvl="8"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9pPr>
          </a:lstStyle>
          <a:p>
            <a:pPr marL="0" indent="0" algn="ctr">
              <a:buClr>
                <a:schemeClr val="dk1"/>
              </a:buClr>
              <a:buFont typeface="Arial"/>
              <a:buNone/>
            </a:pPr>
            <a:r>
              <a:rPr lang="en-US"/>
              <a:t>Backers</a:t>
            </a:r>
          </a:p>
          <a:p>
            <a:pPr marL="0" indent="0" algn="ctr"/>
            <a:endParaRPr lang="en-US"/>
          </a:p>
        </p:txBody>
      </p:sp>
      <p:sp>
        <p:nvSpPr>
          <p:cNvPr id="90" name="Google Shape;347;p26">
            <a:extLst>
              <a:ext uri="{FF2B5EF4-FFF2-40B4-BE49-F238E27FC236}">
                <a16:creationId xmlns:a16="http://schemas.microsoft.com/office/drawing/2014/main" id="{1FC31E56-858C-4EC8-B924-2C7A713D9DFF}"/>
              </a:ext>
            </a:extLst>
          </p:cNvPr>
          <p:cNvSpPr txBox="1">
            <a:spLocks/>
          </p:cNvSpPr>
          <p:nvPr/>
        </p:nvSpPr>
        <p:spPr>
          <a:xfrm flipH="1">
            <a:off x="5511691" y="3759150"/>
            <a:ext cx="1249252" cy="7268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lt1"/>
              </a:buClr>
              <a:buSzPts val="1100"/>
              <a:buFont typeface="Dosis ExtraLight"/>
              <a:buNone/>
              <a:defRPr sz="1200" b="0" i="0" u="none" strike="noStrike" cap="none">
                <a:solidFill>
                  <a:schemeClr val="lt1"/>
                </a:solidFill>
                <a:latin typeface="Dosis ExtraLight"/>
                <a:ea typeface="Dosis ExtraLight"/>
                <a:cs typeface="Dosis ExtraLight"/>
                <a:sym typeface="Dosis ExtraLight"/>
              </a:defRPr>
            </a:lvl1pPr>
            <a:lvl2pPr marL="914400" marR="0" lvl="1"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2pPr>
            <a:lvl3pPr marL="1371600" marR="0" lvl="2"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3pPr>
            <a:lvl4pPr marL="1828800" marR="0" lvl="3"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4pPr>
            <a:lvl5pPr marL="2286000" marR="0" lvl="4"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5pPr>
            <a:lvl6pPr marL="2743200" marR="0" lvl="5"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6pPr>
            <a:lvl7pPr marL="3200400" marR="0" lvl="6"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7pPr>
            <a:lvl8pPr marL="3657600" marR="0" lvl="7"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8pPr>
            <a:lvl9pPr marL="4114800" marR="0" lvl="8"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9pPr>
          </a:lstStyle>
          <a:p>
            <a:pPr marL="0" indent="0" algn="ctr">
              <a:buClr>
                <a:schemeClr val="dk1"/>
              </a:buClr>
              <a:buFont typeface="Arial"/>
              <a:buNone/>
            </a:pPr>
            <a:r>
              <a:rPr lang="en-US" sz="2000" b="1"/>
              <a:t>19.4 </a:t>
            </a:r>
          </a:p>
          <a:p>
            <a:pPr marL="0" indent="0" algn="ctr">
              <a:buClr>
                <a:schemeClr val="dk1"/>
              </a:buClr>
              <a:buFont typeface="Arial"/>
              <a:buNone/>
            </a:pPr>
            <a:r>
              <a:rPr lang="en-US" sz="2000" b="1"/>
              <a:t>million</a:t>
            </a:r>
          </a:p>
        </p:txBody>
      </p:sp>
      <p:grpSp>
        <p:nvGrpSpPr>
          <p:cNvPr id="162" name="Group 161">
            <a:extLst>
              <a:ext uri="{FF2B5EF4-FFF2-40B4-BE49-F238E27FC236}">
                <a16:creationId xmlns:a16="http://schemas.microsoft.com/office/drawing/2014/main" id="{7ABA6B9F-8AA3-4317-AA6F-FC30ABCD796A}"/>
              </a:ext>
            </a:extLst>
          </p:cNvPr>
          <p:cNvGrpSpPr/>
          <p:nvPr/>
        </p:nvGrpSpPr>
        <p:grpSpPr>
          <a:xfrm>
            <a:off x="6500286" y="3788416"/>
            <a:ext cx="2054602" cy="1197196"/>
            <a:chOff x="2263035" y="3776910"/>
            <a:chExt cx="1336038" cy="688302"/>
          </a:xfrm>
        </p:grpSpPr>
        <p:sp>
          <p:nvSpPr>
            <p:cNvPr id="4" name="Google Shape;347;p26">
              <a:extLst>
                <a:ext uri="{FF2B5EF4-FFF2-40B4-BE49-F238E27FC236}">
                  <a16:creationId xmlns:a16="http://schemas.microsoft.com/office/drawing/2014/main" id="{631F7CBA-C73F-4E6A-8EBE-457B2B0EC726}"/>
                </a:ext>
              </a:extLst>
            </p:cNvPr>
            <p:cNvSpPr txBox="1">
              <a:spLocks/>
            </p:cNvSpPr>
            <p:nvPr/>
          </p:nvSpPr>
          <p:spPr>
            <a:xfrm flipH="1">
              <a:off x="2591073" y="3796625"/>
              <a:ext cx="1008000" cy="3617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lt1"/>
                </a:buClr>
                <a:buSzPts val="1100"/>
                <a:buFont typeface="Dosis ExtraLight"/>
                <a:buNone/>
                <a:defRPr sz="1200" b="0" i="0" u="none" strike="noStrike" cap="none">
                  <a:solidFill>
                    <a:schemeClr val="lt1"/>
                  </a:solidFill>
                  <a:latin typeface="Dosis ExtraLight"/>
                  <a:ea typeface="Dosis ExtraLight"/>
                  <a:cs typeface="Dosis ExtraLight"/>
                  <a:sym typeface="Dosis ExtraLight"/>
                </a:defRPr>
              </a:lvl1pPr>
              <a:lvl2pPr marL="914400" marR="0" lvl="1"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2pPr>
              <a:lvl3pPr marL="1371600" marR="0" lvl="2"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3pPr>
              <a:lvl4pPr marL="1828800" marR="0" lvl="3"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4pPr>
              <a:lvl5pPr marL="2286000" marR="0" lvl="4"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5pPr>
              <a:lvl6pPr marL="2743200" marR="0" lvl="5"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6pPr>
              <a:lvl7pPr marL="3200400" marR="0" lvl="6"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7pPr>
              <a:lvl8pPr marL="3657600" marR="0" lvl="7"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8pPr>
              <a:lvl9pPr marL="4114800" marR="0" lvl="8"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9pPr>
            </a:lstStyle>
            <a:p>
              <a:pPr marL="0" indent="0" algn="ctr">
                <a:buClr>
                  <a:schemeClr val="dk1"/>
                </a:buClr>
                <a:buFont typeface="Arial"/>
                <a:buNone/>
              </a:pPr>
              <a:r>
                <a:rPr lang="en-US" sz="2000" b="1"/>
                <a:t>$5.7 </a:t>
              </a:r>
            </a:p>
            <a:p>
              <a:pPr marL="0" indent="0" algn="ctr">
                <a:buClr>
                  <a:schemeClr val="dk1"/>
                </a:buClr>
                <a:buFont typeface="Arial"/>
                <a:buNone/>
              </a:pPr>
              <a:r>
                <a:rPr lang="en-US" sz="2000" b="1"/>
                <a:t>billion</a:t>
              </a:r>
            </a:p>
          </p:txBody>
        </p:sp>
        <p:grpSp>
          <p:nvGrpSpPr>
            <p:cNvPr id="160" name="Group 159">
              <a:extLst>
                <a:ext uri="{FF2B5EF4-FFF2-40B4-BE49-F238E27FC236}">
                  <a16:creationId xmlns:a16="http://schemas.microsoft.com/office/drawing/2014/main" id="{9E9931D6-0DE5-4091-A756-F3ABDC594B21}"/>
                </a:ext>
              </a:extLst>
            </p:cNvPr>
            <p:cNvGrpSpPr/>
            <p:nvPr/>
          </p:nvGrpSpPr>
          <p:grpSpPr>
            <a:xfrm>
              <a:off x="2263035" y="3776910"/>
              <a:ext cx="720000" cy="688302"/>
              <a:chOff x="2263035" y="3776910"/>
              <a:chExt cx="720000" cy="688302"/>
            </a:xfrm>
          </p:grpSpPr>
          <p:grpSp>
            <p:nvGrpSpPr>
              <p:cNvPr id="91" name="Google Shape;10795;p51">
                <a:extLst>
                  <a:ext uri="{FF2B5EF4-FFF2-40B4-BE49-F238E27FC236}">
                    <a16:creationId xmlns:a16="http://schemas.microsoft.com/office/drawing/2014/main" id="{85F55143-923D-4AF2-BB77-22DBE46786DF}"/>
                  </a:ext>
                </a:extLst>
              </p:cNvPr>
              <p:cNvGrpSpPr/>
              <p:nvPr/>
            </p:nvGrpSpPr>
            <p:grpSpPr>
              <a:xfrm>
                <a:off x="2440888" y="3776910"/>
                <a:ext cx="364294" cy="351553"/>
                <a:chOff x="4718468" y="2306984"/>
                <a:chExt cx="364294" cy="351553"/>
              </a:xfrm>
            </p:grpSpPr>
            <p:sp>
              <p:nvSpPr>
                <p:cNvPr id="92" name="Google Shape;10796;p51">
                  <a:extLst>
                    <a:ext uri="{FF2B5EF4-FFF2-40B4-BE49-F238E27FC236}">
                      <a16:creationId xmlns:a16="http://schemas.microsoft.com/office/drawing/2014/main" id="{BC3065CD-F11A-4E8D-93B6-FA679FC5B1DD}"/>
                    </a:ext>
                  </a:extLst>
                </p:cNvPr>
                <p:cNvSpPr/>
                <p:nvPr/>
              </p:nvSpPr>
              <p:spPr>
                <a:xfrm>
                  <a:off x="4718468" y="2472869"/>
                  <a:ext cx="55593" cy="57195"/>
                </a:xfrm>
                <a:custGeom>
                  <a:avLst/>
                  <a:gdLst/>
                  <a:ahLst/>
                  <a:cxnLst/>
                  <a:rect l="l" t="t" r="r" b="b"/>
                  <a:pathLst>
                    <a:path w="2116" h="2177" extrusionOk="0">
                      <a:moveTo>
                        <a:pt x="784" y="408"/>
                      </a:moveTo>
                      <a:cubicBezTo>
                        <a:pt x="930" y="449"/>
                        <a:pt x="1034" y="560"/>
                        <a:pt x="1082" y="699"/>
                      </a:cubicBezTo>
                      <a:cubicBezTo>
                        <a:pt x="1110" y="762"/>
                        <a:pt x="1124" y="824"/>
                        <a:pt x="1124" y="893"/>
                      </a:cubicBezTo>
                      <a:cubicBezTo>
                        <a:pt x="840" y="831"/>
                        <a:pt x="625" y="748"/>
                        <a:pt x="576" y="651"/>
                      </a:cubicBezTo>
                      <a:cubicBezTo>
                        <a:pt x="555" y="609"/>
                        <a:pt x="604" y="533"/>
                        <a:pt x="632" y="491"/>
                      </a:cubicBezTo>
                      <a:cubicBezTo>
                        <a:pt x="659" y="442"/>
                        <a:pt x="715" y="408"/>
                        <a:pt x="763" y="408"/>
                      </a:cubicBezTo>
                      <a:close/>
                      <a:moveTo>
                        <a:pt x="765" y="1"/>
                      </a:moveTo>
                      <a:cubicBezTo>
                        <a:pt x="584" y="1"/>
                        <a:pt x="415" y="89"/>
                        <a:pt x="306" y="241"/>
                      </a:cubicBezTo>
                      <a:cubicBezTo>
                        <a:pt x="111" y="498"/>
                        <a:pt x="146" y="706"/>
                        <a:pt x="208" y="831"/>
                      </a:cubicBezTo>
                      <a:cubicBezTo>
                        <a:pt x="312" y="1046"/>
                        <a:pt x="576" y="1192"/>
                        <a:pt x="1013" y="1289"/>
                      </a:cubicBezTo>
                      <a:cubicBezTo>
                        <a:pt x="999" y="1303"/>
                        <a:pt x="985" y="1323"/>
                        <a:pt x="971" y="1344"/>
                      </a:cubicBezTo>
                      <a:cubicBezTo>
                        <a:pt x="791" y="1587"/>
                        <a:pt x="514" y="1733"/>
                        <a:pt x="208" y="1746"/>
                      </a:cubicBezTo>
                      <a:cubicBezTo>
                        <a:pt x="91" y="1753"/>
                        <a:pt x="0" y="1844"/>
                        <a:pt x="0" y="1961"/>
                      </a:cubicBezTo>
                      <a:cubicBezTo>
                        <a:pt x="0" y="2079"/>
                        <a:pt x="91" y="2170"/>
                        <a:pt x="201" y="2177"/>
                      </a:cubicBezTo>
                      <a:lnTo>
                        <a:pt x="250" y="2177"/>
                      </a:lnTo>
                      <a:cubicBezTo>
                        <a:pt x="500" y="2177"/>
                        <a:pt x="909" y="2086"/>
                        <a:pt x="1297" y="1594"/>
                      </a:cubicBezTo>
                      <a:cubicBezTo>
                        <a:pt x="1353" y="1525"/>
                        <a:pt x="1401" y="1441"/>
                        <a:pt x="1443" y="1358"/>
                      </a:cubicBezTo>
                      <a:cubicBezTo>
                        <a:pt x="1700" y="1386"/>
                        <a:pt x="1901" y="1386"/>
                        <a:pt x="1908" y="1386"/>
                      </a:cubicBezTo>
                      <a:cubicBezTo>
                        <a:pt x="1912" y="1386"/>
                        <a:pt x="1916" y="1386"/>
                        <a:pt x="1920" y="1386"/>
                      </a:cubicBezTo>
                      <a:cubicBezTo>
                        <a:pt x="2032" y="1386"/>
                        <a:pt x="2116" y="1292"/>
                        <a:pt x="2116" y="1178"/>
                      </a:cubicBezTo>
                      <a:cubicBezTo>
                        <a:pt x="2116" y="1067"/>
                        <a:pt x="2019" y="977"/>
                        <a:pt x="1908" y="977"/>
                      </a:cubicBezTo>
                      <a:cubicBezTo>
                        <a:pt x="1790" y="977"/>
                        <a:pt x="1665" y="970"/>
                        <a:pt x="1540" y="956"/>
                      </a:cubicBezTo>
                      <a:cubicBezTo>
                        <a:pt x="1540" y="817"/>
                        <a:pt x="1519" y="678"/>
                        <a:pt x="1464" y="547"/>
                      </a:cubicBezTo>
                      <a:cubicBezTo>
                        <a:pt x="1346" y="255"/>
                        <a:pt x="1103" y="40"/>
                        <a:pt x="840" y="5"/>
                      </a:cubicBezTo>
                      <a:cubicBezTo>
                        <a:pt x="815" y="2"/>
                        <a:pt x="790" y="1"/>
                        <a:pt x="765" y="1"/>
                      </a:cubicBezTo>
                      <a:close/>
                    </a:path>
                  </a:pathLst>
                </a:custGeom>
                <a:solidFill>
                  <a:srgbClr val="98A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0797;p51">
                  <a:extLst>
                    <a:ext uri="{FF2B5EF4-FFF2-40B4-BE49-F238E27FC236}">
                      <a16:creationId xmlns:a16="http://schemas.microsoft.com/office/drawing/2014/main" id="{8CBB2930-8124-4B6C-93C8-6AD6F33A5767}"/>
                    </a:ext>
                  </a:extLst>
                </p:cNvPr>
                <p:cNvSpPr/>
                <p:nvPr/>
              </p:nvSpPr>
              <p:spPr>
                <a:xfrm>
                  <a:off x="4764392" y="2405927"/>
                  <a:ext cx="318370" cy="252610"/>
                </a:xfrm>
                <a:custGeom>
                  <a:avLst/>
                  <a:gdLst/>
                  <a:ahLst/>
                  <a:cxnLst/>
                  <a:rect l="l" t="t" r="r" b="b"/>
                  <a:pathLst>
                    <a:path w="12118" h="9615" extrusionOk="0">
                      <a:moveTo>
                        <a:pt x="5251" y="1"/>
                      </a:moveTo>
                      <a:cubicBezTo>
                        <a:pt x="2352" y="1"/>
                        <a:pt x="0" y="1326"/>
                        <a:pt x="0" y="4253"/>
                      </a:cubicBezTo>
                      <a:cubicBezTo>
                        <a:pt x="0" y="5938"/>
                        <a:pt x="826" y="7124"/>
                        <a:pt x="2109" y="7804"/>
                      </a:cubicBezTo>
                      <a:cubicBezTo>
                        <a:pt x="2137" y="7825"/>
                        <a:pt x="2157" y="7853"/>
                        <a:pt x="2164" y="7887"/>
                      </a:cubicBezTo>
                      <a:lnTo>
                        <a:pt x="2456" y="9379"/>
                      </a:lnTo>
                      <a:cubicBezTo>
                        <a:pt x="2476" y="9517"/>
                        <a:pt x="2601" y="9615"/>
                        <a:pt x="2747" y="9615"/>
                      </a:cubicBezTo>
                      <a:lnTo>
                        <a:pt x="3711" y="9615"/>
                      </a:lnTo>
                      <a:cubicBezTo>
                        <a:pt x="3857" y="9615"/>
                        <a:pt x="3975" y="9517"/>
                        <a:pt x="4002" y="9379"/>
                      </a:cubicBezTo>
                      <a:lnTo>
                        <a:pt x="4162" y="8546"/>
                      </a:lnTo>
                      <a:cubicBezTo>
                        <a:pt x="4168" y="8495"/>
                        <a:pt x="4222" y="8455"/>
                        <a:pt x="4280" y="8455"/>
                      </a:cubicBezTo>
                      <a:cubicBezTo>
                        <a:pt x="4285" y="8455"/>
                        <a:pt x="4289" y="8456"/>
                        <a:pt x="4294" y="8456"/>
                      </a:cubicBezTo>
                      <a:cubicBezTo>
                        <a:pt x="4613" y="8491"/>
                        <a:pt x="4932" y="8512"/>
                        <a:pt x="5251" y="8512"/>
                      </a:cubicBezTo>
                      <a:cubicBezTo>
                        <a:pt x="5688" y="8512"/>
                        <a:pt x="6125" y="8477"/>
                        <a:pt x="6562" y="8415"/>
                      </a:cubicBezTo>
                      <a:cubicBezTo>
                        <a:pt x="6570" y="8413"/>
                        <a:pt x="6578" y="8412"/>
                        <a:pt x="6586" y="8412"/>
                      </a:cubicBezTo>
                      <a:cubicBezTo>
                        <a:pt x="6638" y="8412"/>
                        <a:pt x="6682" y="8450"/>
                        <a:pt x="6694" y="8505"/>
                      </a:cubicBezTo>
                      <a:lnTo>
                        <a:pt x="6860" y="9372"/>
                      </a:lnTo>
                      <a:cubicBezTo>
                        <a:pt x="6888" y="9510"/>
                        <a:pt x="7006" y="9615"/>
                        <a:pt x="7151" y="9615"/>
                      </a:cubicBezTo>
                      <a:lnTo>
                        <a:pt x="8116" y="9615"/>
                      </a:lnTo>
                      <a:cubicBezTo>
                        <a:pt x="8261" y="9615"/>
                        <a:pt x="8379" y="9510"/>
                        <a:pt x="8407" y="9372"/>
                      </a:cubicBezTo>
                      <a:lnTo>
                        <a:pt x="8705" y="7797"/>
                      </a:lnTo>
                      <a:cubicBezTo>
                        <a:pt x="8712" y="7763"/>
                        <a:pt x="8733" y="7728"/>
                        <a:pt x="8768" y="7714"/>
                      </a:cubicBezTo>
                      <a:cubicBezTo>
                        <a:pt x="9524" y="7319"/>
                        <a:pt x="10155" y="6771"/>
                        <a:pt x="10557" y="6084"/>
                      </a:cubicBezTo>
                      <a:cubicBezTo>
                        <a:pt x="10606" y="5987"/>
                        <a:pt x="10696" y="5918"/>
                        <a:pt x="10793" y="5883"/>
                      </a:cubicBezTo>
                      <a:lnTo>
                        <a:pt x="11722" y="5592"/>
                      </a:lnTo>
                      <a:cubicBezTo>
                        <a:pt x="11958" y="5515"/>
                        <a:pt x="12118" y="5293"/>
                        <a:pt x="12118" y="5044"/>
                      </a:cubicBezTo>
                      <a:lnTo>
                        <a:pt x="12118" y="4093"/>
                      </a:lnTo>
                      <a:cubicBezTo>
                        <a:pt x="12118" y="3844"/>
                        <a:pt x="11958" y="3629"/>
                        <a:pt x="11722" y="3552"/>
                      </a:cubicBezTo>
                      <a:lnTo>
                        <a:pt x="11147" y="3372"/>
                      </a:lnTo>
                      <a:cubicBezTo>
                        <a:pt x="11008" y="3323"/>
                        <a:pt x="10904" y="3212"/>
                        <a:pt x="10862" y="3081"/>
                      </a:cubicBezTo>
                      <a:cubicBezTo>
                        <a:pt x="10196" y="965"/>
                        <a:pt x="7734" y="1"/>
                        <a:pt x="5251" y="1"/>
                      </a:cubicBezTo>
                      <a:close/>
                    </a:path>
                  </a:pathLst>
                </a:custGeom>
                <a:solidFill>
                  <a:srgbClr val="AAB6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0798;p51">
                  <a:extLst>
                    <a:ext uri="{FF2B5EF4-FFF2-40B4-BE49-F238E27FC236}">
                      <a16:creationId xmlns:a16="http://schemas.microsoft.com/office/drawing/2014/main" id="{4D36BE7C-A527-414A-A1E4-0614081A70F1}"/>
                    </a:ext>
                  </a:extLst>
                </p:cNvPr>
                <p:cNvSpPr/>
                <p:nvPr/>
              </p:nvSpPr>
              <p:spPr>
                <a:xfrm>
                  <a:off x="4764760" y="2495595"/>
                  <a:ext cx="318002" cy="162574"/>
                </a:xfrm>
                <a:custGeom>
                  <a:avLst/>
                  <a:gdLst/>
                  <a:ahLst/>
                  <a:cxnLst/>
                  <a:rect l="l" t="t" r="r" b="b"/>
                  <a:pathLst>
                    <a:path w="12104" h="6188" extrusionOk="0">
                      <a:moveTo>
                        <a:pt x="11285" y="1"/>
                      </a:moveTo>
                      <a:lnTo>
                        <a:pt x="11285" y="507"/>
                      </a:lnTo>
                      <a:cubicBezTo>
                        <a:pt x="11285" y="1131"/>
                        <a:pt x="10890" y="1686"/>
                        <a:pt x="10293" y="1887"/>
                      </a:cubicBezTo>
                      <a:cubicBezTo>
                        <a:pt x="10030" y="1970"/>
                        <a:pt x="9794" y="2144"/>
                        <a:pt x="9621" y="2366"/>
                      </a:cubicBezTo>
                      <a:cubicBezTo>
                        <a:pt x="9413" y="2643"/>
                        <a:pt x="9163" y="2893"/>
                        <a:pt x="8885" y="3108"/>
                      </a:cubicBezTo>
                      <a:cubicBezTo>
                        <a:pt x="8559" y="3365"/>
                        <a:pt x="8337" y="3739"/>
                        <a:pt x="8275" y="4155"/>
                      </a:cubicBezTo>
                      <a:cubicBezTo>
                        <a:pt x="8226" y="4454"/>
                        <a:pt x="8192" y="4766"/>
                        <a:pt x="8171" y="4988"/>
                      </a:cubicBezTo>
                      <a:cubicBezTo>
                        <a:pt x="8150" y="5161"/>
                        <a:pt x="8004" y="5293"/>
                        <a:pt x="7831" y="5293"/>
                      </a:cubicBezTo>
                      <a:lnTo>
                        <a:pt x="7137" y="5293"/>
                      </a:lnTo>
                      <a:cubicBezTo>
                        <a:pt x="6999" y="5293"/>
                        <a:pt x="6874" y="5189"/>
                        <a:pt x="6853" y="5050"/>
                      </a:cubicBezTo>
                      <a:lnTo>
                        <a:pt x="6687" y="4183"/>
                      </a:lnTo>
                      <a:cubicBezTo>
                        <a:pt x="6674" y="4125"/>
                        <a:pt x="6619" y="4085"/>
                        <a:pt x="6562" y="4085"/>
                      </a:cubicBezTo>
                      <a:cubicBezTo>
                        <a:pt x="6557" y="4085"/>
                        <a:pt x="6552" y="4085"/>
                        <a:pt x="6548" y="4086"/>
                      </a:cubicBezTo>
                      <a:cubicBezTo>
                        <a:pt x="6118" y="4155"/>
                        <a:pt x="5681" y="4183"/>
                        <a:pt x="5244" y="4183"/>
                      </a:cubicBezTo>
                      <a:cubicBezTo>
                        <a:pt x="4925" y="4183"/>
                        <a:pt x="4599" y="4169"/>
                        <a:pt x="4280" y="4135"/>
                      </a:cubicBezTo>
                      <a:cubicBezTo>
                        <a:pt x="4272" y="4133"/>
                        <a:pt x="4264" y="4132"/>
                        <a:pt x="4256" y="4132"/>
                      </a:cubicBezTo>
                      <a:cubicBezTo>
                        <a:pt x="4204" y="4132"/>
                        <a:pt x="4161" y="4170"/>
                        <a:pt x="4155" y="4225"/>
                      </a:cubicBezTo>
                      <a:lnTo>
                        <a:pt x="3995" y="5057"/>
                      </a:lnTo>
                      <a:cubicBezTo>
                        <a:pt x="3968" y="5196"/>
                        <a:pt x="3843" y="5293"/>
                        <a:pt x="3704" y="5293"/>
                      </a:cubicBezTo>
                      <a:lnTo>
                        <a:pt x="2733" y="5293"/>
                      </a:lnTo>
                      <a:cubicBezTo>
                        <a:pt x="2594" y="5293"/>
                        <a:pt x="2469" y="5196"/>
                        <a:pt x="2442" y="5057"/>
                      </a:cubicBezTo>
                      <a:lnTo>
                        <a:pt x="2157" y="3566"/>
                      </a:lnTo>
                      <a:cubicBezTo>
                        <a:pt x="2150" y="3531"/>
                        <a:pt x="2130" y="3503"/>
                        <a:pt x="2095" y="3483"/>
                      </a:cubicBezTo>
                      <a:cubicBezTo>
                        <a:pt x="937" y="2865"/>
                        <a:pt x="146" y="1832"/>
                        <a:pt x="14" y="382"/>
                      </a:cubicBezTo>
                      <a:cubicBezTo>
                        <a:pt x="7" y="417"/>
                        <a:pt x="7" y="451"/>
                        <a:pt x="7" y="493"/>
                      </a:cubicBezTo>
                      <a:lnTo>
                        <a:pt x="7" y="500"/>
                      </a:lnTo>
                      <a:cubicBezTo>
                        <a:pt x="7" y="535"/>
                        <a:pt x="0" y="569"/>
                        <a:pt x="0" y="604"/>
                      </a:cubicBezTo>
                      <a:lnTo>
                        <a:pt x="0" y="639"/>
                      </a:lnTo>
                      <a:lnTo>
                        <a:pt x="0" y="715"/>
                      </a:lnTo>
                      <a:lnTo>
                        <a:pt x="0" y="840"/>
                      </a:lnTo>
                      <a:cubicBezTo>
                        <a:pt x="0" y="1041"/>
                        <a:pt x="14" y="1249"/>
                        <a:pt x="35" y="1450"/>
                      </a:cubicBezTo>
                      <a:cubicBezTo>
                        <a:pt x="63" y="1679"/>
                        <a:pt x="111" y="1908"/>
                        <a:pt x="180" y="2130"/>
                      </a:cubicBezTo>
                      <a:lnTo>
                        <a:pt x="194" y="2165"/>
                      </a:lnTo>
                      <a:cubicBezTo>
                        <a:pt x="201" y="2192"/>
                        <a:pt x="215" y="2220"/>
                        <a:pt x="222" y="2255"/>
                      </a:cubicBezTo>
                      <a:lnTo>
                        <a:pt x="236" y="2290"/>
                      </a:lnTo>
                      <a:cubicBezTo>
                        <a:pt x="264" y="2366"/>
                        <a:pt x="291" y="2435"/>
                        <a:pt x="319" y="2511"/>
                      </a:cubicBezTo>
                      <a:lnTo>
                        <a:pt x="333" y="2532"/>
                      </a:lnTo>
                      <a:cubicBezTo>
                        <a:pt x="347" y="2574"/>
                        <a:pt x="361" y="2609"/>
                        <a:pt x="382" y="2643"/>
                      </a:cubicBezTo>
                      <a:lnTo>
                        <a:pt x="389" y="2657"/>
                      </a:lnTo>
                      <a:cubicBezTo>
                        <a:pt x="402" y="2692"/>
                        <a:pt x="423" y="2720"/>
                        <a:pt x="437" y="2754"/>
                      </a:cubicBezTo>
                      <a:lnTo>
                        <a:pt x="444" y="2768"/>
                      </a:lnTo>
                      <a:cubicBezTo>
                        <a:pt x="465" y="2803"/>
                        <a:pt x="479" y="2837"/>
                        <a:pt x="500" y="2872"/>
                      </a:cubicBezTo>
                      <a:lnTo>
                        <a:pt x="513" y="2893"/>
                      </a:lnTo>
                      <a:cubicBezTo>
                        <a:pt x="569" y="2997"/>
                        <a:pt x="638" y="3101"/>
                        <a:pt x="708" y="3198"/>
                      </a:cubicBezTo>
                      <a:lnTo>
                        <a:pt x="728" y="3226"/>
                      </a:lnTo>
                      <a:lnTo>
                        <a:pt x="784" y="3295"/>
                      </a:lnTo>
                      <a:lnTo>
                        <a:pt x="805" y="3323"/>
                      </a:lnTo>
                      <a:cubicBezTo>
                        <a:pt x="826" y="3351"/>
                        <a:pt x="853" y="3385"/>
                        <a:pt x="874" y="3406"/>
                      </a:cubicBezTo>
                      <a:cubicBezTo>
                        <a:pt x="902" y="3441"/>
                        <a:pt x="923" y="3469"/>
                        <a:pt x="950" y="3496"/>
                      </a:cubicBezTo>
                      <a:lnTo>
                        <a:pt x="978" y="3524"/>
                      </a:lnTo>
                      <a:lnTo>
                        <a:pt x="1034" y="3587"/>
                      </a:lnTo>
                      <a:lnTo>
                        <a:pt x="1054" y="3607"/>
                      </a:lnTo>
                      <a:cubicBezTo>
                        <a:pt x="1082" y="3635"/>
                        <a:pt x="1110" y="3663"/>
                        <a:pt x="1138" y="3698"/>
                      </a:cubicBezTo>
                      <a:cubicBezTo>
                        <a:pt x="1172" y="3725"/>
                        <a:pt x="1200" y="3753"/>
                        <a:pt x="1235" y="3781"/>
                      </a:cubicBezTo>
                      <a:cubicBezTo>
                        <a:pt x="1297" y="3843"/>
                        <a:pt x="1367" y="3899"/>
                        <a:pt x="1436" y="3954"/>
                      </a:cubicBezTo>
                      <a:cubicBezTo>
                        <a:pt x="1505" y="4010"/>
                        <a:pt x="1575" y="4058"/>
                        <a:pt x="1644" y="4107"/>
                      </a:cubicBezTo>
                      <a:lnTo>
                        <a:pt x="1755" y="4183"/>
                      </a:lnTo>
                      <a:lnTo>
                        <a:pt x="1859" y="4246"/>
                      </a:lnTo>
                      <a:lnTo>
                        <a:pt x="1887" y="4266"/>
                      </a:lnTo>
                      <a:lnTo>
                        <a:pt x="1963" y="4315"/>
                      </a:lnTo>
                      <a:lnTo>
                        <a:pt x="1998" y="4329"/>
                      </a:lnTo>
                      <a:lnTo>
                        <a:pt x="2102" y="4391"/>
                      </a:lnTo>
                      <a:cubicBezTo>
                        <a:pt x="2116" y="4398"/>
                        <a:pt x="2130" y="4405"/>
                        <a:pt x="2143" y="4419"/>
                      </a:cubicBezTo>
                      <a:lnTo>
                        <a:pt x="2143" y="4426"/>
                      </a:lnTo>
                      <a:cubicBezTo>
                        <a:pt x="2143" y="4433"/>
                        <a:pt x="2143" y="4440"/>
                        <a:pt x="2150" y="4440"/>
                      </a:cubicBezTo>
                      <a:lnTo>
                        <a:pt x="2150" y="4447"/>
                      </a:lnTo>
                      <a:cubicBezTo>
                        <a:pt x="2150" y="4454"/>
                        <a:pt x="2157" y="4461"/>
                        <a:pt x="2157" y="4467"/>
                      </a:cubicBezTo>
                      <a:lnTo>
                        <a:pt x="2442" y="5959"/>
                      </a:lnTo>
                      <a:cubicBezTo>
                        <a:pt x="2442" y="5973"/>
                        <a:pt x="2449" y="5993"/>
                        <a:pt x="2456" y="6007"/>
                      </a:cubicBezTo>
                      <a:cubicBezTo>
                        <a:pt x="2456" y="6014"/>
                        <a:pt x="2462" y="6021"/>
                        <a:pt x="2469" y="6035"/>
                      </a:cubicBezTo>
                      <a:lnTo>
                        <a:pt x="2476" y="6056"/>
                      </a:lnTo>
                      <a:lnTo>
                        <a:pt x="2490" y="6077"/>
                      </a:lnTo>
                      <a:lnTo>
                        <a:pt x="2511" y="6097"/>
                      </a:lnTo>
                      <a:lnTo>
                        <a:pt x="2525" y="6118"/>
                      </a:lnTo>
                      <a:lnTo>
                        <a:pt x="2532" y="6125"/>
                      </a:lnTo>
                      <a:lnTo>
                        <a:pt x="2553" y="6139"/>
                      </a:lnTo>
                      <a:lnTo>
                        <a:pt x="2560" y="6139"/>
                      </a:lnTo>
                      <a:lnTo>
                        <a:pt x="2573" y="6153"/>
                      </a:lnTo>
                      <a:lnTo>
                        <a:pt x="2580" y="6160"/>
                      </a:lnTo>
                      <a:lnTo>
                        <a:pt x="2608" y="6174"/>
                      </a:lnTo>
                      <a:lnTo>
                        <a:pt x="2636" y="6181"/>
                      </a:lnTo>
                      <a:lnTo>
                        <a:pt x="2643" y="6181"/>
                      </a:lnTo>
                      <a:lnTo>
                        <a:pt x="2664" y="6188"/>
                      </a:lnTo>
                      <a:lnTo>
                        <a:pt x="3704" y="6188"/>
                      </a:lnTo>
                      <a:cubicBezTo>
                        <a:pt x="3843" y="6188"/>
                        <a:pt x="3968" y="6084"/>
                        <a:pt x="3995" y="5945"/>
                      </a:cubicBezTo>
                      <a:lnTo>
                        <a:pt x="4148" y="5119"/>
                      </a:lnTo>
                      <a:cubicBezTo>
                        <a:pt x="4148" y="5113"/>
                        <a:pt x="4155" y="5106"/>
                        <a:pt x="4155" y="5099"/>
                      </a:cubicBezTo>
                      <a:lnTo>
                        <a:pt x="4155" y="5092"/>
                      </a:lnTo>
                      <a:lnTo>
                        <a:pt x="4162" y="5078"/>
                      </a:lnTo>
                      <a:cubicBezTo>
                        <a:pt x="4169" y="5071"/>
                        <a:pt x="4169" y="5064"/>
                        <a:pt x="4176" y="5057"/>
                      </a:cubicBezTo>
                      <a:cubicBezTo>
                        <a:pt x="4190" y="5050"/>
                        <a:pt x="4203" y="5036"/>
                        <a:pt x="4217" y="5029"/>
                      </a:cubicBezTo>
                      <a:lnTo>
                        <a:pt x="4273" y="5029"/>
                      </a:lnTo>
                      <a:lnTo>
                        <a:pt x="4432" y="5050"/>
                      </a:lnTo>
                      <a:lnTo>
                        <a:pt x="4474" y="5050"/>
                      </a:lnTo>
                      <a:lnTo>
                        <a:pt x="4627" y="5064"/>
                      </a:lnTo>
                      <a:lnTo>
                        <a:pt x="4786" y="5071"/>
                      </a:lnTo>
                      <a:lnTo>
                        <a:pt x="4828" y="5071"/>
                      </a:lnTo>
                      <a:lnTo>
                        <a:pt x="4994" y="5078"/>
                      </a:lnTo>
                      <a:lnTo>
                        <a:pt x="5237" y="5078"/>
                      </a:lnTo>
                      <a:cubicBezTo>
                        <a:pt x="5348" y="5078"/>
                        <a:pt x="5459" y="5071"/>
                        <a:pt x="5563" y="5071"/>
                      </a:cubicBezTo>
                      <a:lnTo>
                        <a:pt x="5736" y="5064"/>
                      </a:lnTo>
                      <a:lnTo>
                        <a:pt x="5750" y="5064"/>
                      </a:lnTo>
                      <a:lnTo>
                        <a:pt x="5903" y="5050"/>
                      </a:lnTo>
                      <a:cubicBezTo>
                        <a:pt x="6014" y="5043"/>
                        <a:pt x="6125" y="5029"/>
                        <a:pt x="6236" y="5022"/>
                      </a:cubicBezTo>
                      <a:lnTo>
                        <a:pt x="6388" y="5002"/>
                      </a:lnTo>
                      <a:lnTo>
                        <a:pt x="6458" y="4995"/>
                      </a:lnTo>
                      <a:lnTo>
                        <a:pt x="6541" y="4981"/>
                      </a:lnTo>
                      <a:cubicBezTo>
                        <a:pt x="6547" y="4980"/>
                        <a:pt x="6552" y="4980"/>
                        <a:pt x="6558" y="4980"/>
                      </a:cubicBezTo>
                      <a:cubicBezTo>
                        <a:pt x="6606" y="4980"/>
                        <a:pt x="6647" y="5007"/>
                        <a:pt x="6666" y="5050"/>
                      </a:cubicBezTo>
                      <a:cubicBezTo>
                        <a:pt x="6666" y="5057"/>
                        <a:pt x="6673" y="5064"/>
                        <a:pt x="6673" y="5071"/>
                      </a:cubicBezTo>
                      <a:lnTo>
                        <a:pt x="6756" y="5508"/>
                      </a:lnTo>
                      <a:lnTo>
                        <a:pt x="6846" y="5938"/>
                      </a:lnTo>
                      <a:cubicBezTo>
                        <a:pt x="6874" y="6077"/>
                        <a:pt x="6992" y="6181"/>
                        <a:pt x="7137" y="6181"/>
                      </a:cubicBezTo>
                      <a:lnTo>
                        <a:pt x="8178" y="6181"/>
                      </a:lnTo>
                      <a:lnTo>
                        <a:pt x="8199" y="6174"/>
                      </a:lnTo>
                      <a:lnTo>
                        <a:pt x="8206" y="6174"/>
                      </a:lnTo>
                      <a:lnTo>
                        <a:pt x="8233" y="6167"/>
                      </a:lnTo>
                      <a:lnTo>
                        <a:pt x="8254" y="6153"/>
                      </a:lnTo>
                      <a:lnTo>
                        <a:pt x="8261" y="6146"/>
                      </a:lnTo>
                      <a:lnTo>
                        <a:pt x="8282" y="6139"/>
                      </a:lnTo>
                      <a:lnTo>
                        <a:pt x="8289" y="6132"/>
                      </a:lnTo>
                      <a:lnTo>
                        <a:pt x="8303" y="6118"/>
                      </a:lnTo>
                      <a:lnTo>
                        <a:pt x="8310" y="6111"/>
                      </a:lnTo>
                      <a:lnTo>
                        <a:pt x="8330" y="6091"/>
                      </a:lnTo>
                      <a:lnTo>
                        <a:pt x="8337" y="6084"/>
                      </a:lnTo>
                      <a:cubicBezTo>
                        <a:pt x="8358" y="6056"/>
                        <a:pt x="8372" y="6028"/>
                        <a:pt x="8386" y="6000"/>
                      </a:cubicBezTo>
                      <a:cubicBezTo>
                        <a:pt x="8393" y="5986"/>
                        <a:pt x="8393" y="5966"/>
                        <a:pt x="8400" y="5952"/>
                      </a:cubicBezTo>
                      <a:lnTo>
                        <a:pt x="8462" y="5605"/>
                      </a:lnTo>
                      <a:lnTo>
                        <a:pt x="8532" y="5244"/>
                      </a:lnTo>
                      <a:lnTo>
                        <a:pt x="8573" y="5022"/>
                      </a:lnTo>
                      <a:lnTo>
                        <a:pt x="8691" y="4377"/>
                      </a:lnTo>
                      <a:lnTo>
                        <a:pt x="8705" y="4315"/>
                      </a:lnTo>
                      <a:lnTo>
                        <a:pt x="8754" y="4294"/>
                      </a:lnTo>
                      <a:lnTo>
                        <a:pt x="8823" y="4259"/>
                      </a:lnTo>
                      <a:lnTo>
                        <a:pt x="8892" y="4218"/>
                      </a:lnTo>
                      <a:lnTo>
                        <a:pt x="8955" y="4183"/>
                      </a:lnTo>
                      <a:lnTo>
                        <a:pt x="9031" y="4135"/>
                      </a:lnTo>
                      <a:lnTo>
                        <a:pt x="9093" y="4100"/>
                      </a:lnTo>
                      <a:lnTo>
                        <a:pt x="9163" y="4051"/>
                      </a:lnTo>
                      <a:lnTo>
                        <a:pt x="9232" y="4010"/>
                      </a:lnTo>
                      <a:lnTo>
                        <a:pt x="9295" y="3968"/>
                      </a:lnTo>
                      <a:lnTo>
                        <a:pt x="9357" y="3926"/>
                      </a:lnTo>
                      <a:lnTo>
                        <a:pt x="9426" y="3878"/>
                      </a:lnTo>
                      <a:lnTo>
                        <a:pt x="9482" y="3836"/>
                      </a:lnTo>
                      <a:lnTo>
                        <a:pt x="9544" y="3788"/>
                      </a:lnTo>
                      <a:lnTo>
                        <a:pt x="9600" y="3739"/>
                      </a:lnTo>
                      <a:lnTo>
                        <a:pt x="9669" y="3691"/>
                      </a:lnTo>
                      <a:lnTo>
                        <a:pt x="9725" y="3642"/>
                      </a:lnTo>
                      <a:lnTo>
                        <a:pt x="9780" y="3587"/>
                      </a:lnTo>
                      <a:lnTo>
                        <a:pt x="9836" y="3538"/>
                      </a:lnTo>
                      <a:lnTo>
                        <a:pt x="9891" y="3489"/>
                      </a:lnTo>
                      <a:lnTo>
                        <a:pt x="9947" y="3434"/>
                      </a:lnTo>
                      <a:lnTo>
                        <a:pt x="10002" y="3378"/>
                      </a:lnTo>
                      <a:lnTo>
                        <a:pt x="10051" y="3323"/>
                      </a:lnTo>
                      <a:lnTo>
                        <a:pt x="10106" y="3268"/>
                      </a:lnTo>
                      <a:lnTo>
                        <a:pt x="10148" y="3212"/>
                      </a:lnTo>
                      <a:lnTo>
                        <a:pt x="10203" y="3157"/>
                      </a:lnTo>
                      <a:lnTo>
                        <a:pt x="10245" y="3094"/>
                      </a:lnTo>
                      <a:lnTo>
                        <a:pt x="10293" y="3039"/>
                      </a:lnTo>
                      <a:lnTo>
                        <a:pt x="10335" y="2976"/>
                      </a:lnTo>
                      <a:cubicBezTo>
                        <a:pt x="10349" y="2955"/>
                        <a:pt x="10370" y="2935"/>
                        <a:pt x="10384" y="2914"/>
                      </a:cubicBezTo>
                      <a:lnTo>
                        <a:pt x="10425" y="2851"/>
                      </a:lnTo>
                      <a:cubicBezTo>
                        <a:pt x="10439" y="2831"/>
                        <a:pt x="10453" y="2810"/>
                        <a:pt x="10467" y="2789"/>
                      </a:cubicBezTo>
                      <a:cubicBezTo>
                        <a:pt x="10481" y="2768"/>
                        <a:pt x="10495" y="2733"/>
                        <a:pt x="10515" y="2706"/>
                      </a:cubicBezTo>
                      <a:cubicBezTo>
                        <a:pt x="10529" y="2685"/>
                        <a:pt x="10536" y="2678"/>
                        <a:pt x="10543" y="2657"/>
                      </a:cubicBezTo>
                      <a:cubicBezTo>
                        <a:pt x="10599" y="2567"/>
                        <a:pt x="10682" y="2505"/>
                        <a:pt x="10779" y="2470"/>
                      </a:cubicBezTo>
                      <a:lnTo>
                        <a:pt x="11251" y="2317"/>
                      </a:lnTo>
                      <a:lnTo>
                        <a:pt x="11708" y="2172"/>
                      </a:lnTo>
                      <a:cubicBezTo>
                        <a:pt x="11944" y="2095"/>
                        <a:pt x="12104" y="1880"/>
                        <a:pt x="12104" y="1631"/>
                      </a:cubicBezTo>
                      <a:lnTo>
                        <a:pt x="12104" y="680"/>
                      </a:lnTo>
                      <a:cubicBezTo>
                        <a:pt x="12104" y="597"/>
                        <a:pt x="12083" y="514"/>
                        <a:pt x="12048" y="438"/>
                      </a:cubicBezTo>
                      <a:cubicBezTo>
                        <a:pt x="12048" y="431"/>
                        <a:pt x="12041" y="417"/>
                        <a:pt x="12034" y="403"/>
                      </a:cubicBezTo>
                      <a:cubicBezTo>
                        <a:pt x="12007" y="361"/>
                        <a:pt x="11979" y="313"/>
                        <a:pt x="11944" y="278"/>
                      </a:cubicBezTo>
                      <a:cubicBezTo>
                        <a:pt x="11875" y="216"/>
                        <a:pt x="11799" y="167"/>
                        <a:pt x="11715" y="139"/>
                      </a:cubicBezTo>
                      <a:lnTo>
                        <a:pt x="11285" y="1"/>
                      </a:lnTo>
                      <a:close/>
                    </a:path>
                  </a:pathLst>
                </a:custGeom>
                <a:solidFill>
                  <a:srgbClr val="98A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0799;p51">
                  <a:extLst>
                    <a:ext uri="{FF2B5EF4-FFF2-40B4-BE49-F238E27FC236}">
                      <a16:creationId xmlns:a16="http://schemas.microsoft.com/office/drawing/2014/main" id="{7B5E8CDD-D431-4C39-8B22-82B18D8E3D85}"/>
                    </a:ext>
                  </a:extLst>
                </p:cNvPr>
                <p:cNvSpPr/>
                <p:nvPr/>
              </p:nvSpPr>
              <p:spPr>
                <a:xfrm>
                  <a:off x="4952976" y="2394314"/>
                  <a:ext cx="81129" cy="79816"/>
                </a:xfrm>
                <a:custGeom>
                  <a:avLst/>
                  <a:gdLst/>
                  <a:ahLst/>
                  <a:cxnLst/>
                  <a:rect l="l" t="t" r="r" b="b"/>
                  <a:pathLst>
                    <a:path w="3088" h="3038" extrusionOk="0">
                      <a:moveTo>
                        <a:pt x="2505" y="1"/>
                      </a:moveTo>
                      <a:cubicBezTo>
                        <a:pt x="2032" y="1"/>
                        <a:pt x="1018" y="445"/>
                        <a:pt x="584" y="644"/>
                      </a:cubicBezTo>
                      <a:cubicBezTo>
                        <a:pt x="452" y="700"/>
                        <a:pt x="362" y="818"/>
                        <a:pt x="327" y="956"/>
                      </a:cubicBezTo>
                      <a:cubicBezTo>
                        <a:pt x="1" y="2513"/>
                        <a:pt x="965" y="3038"/>
                        <a:pt x="1698" y="3038"/>
                      </a:cubicBezTo>
                      <a:cubicBezTo>
                        <a:pt x="1915" y="3038"/>
                        <a:pt x="2112" y="2992"/>
                        <a:pt x="2249" y="2912"/>
                      </a:cubicBezTo>
                      <a:cubicBezTo>
                        <a:pt x="2873" y="2565"/>
                        <a:pt x="3088" y="249"/>
                        <a:pt x="2679" y="34"/>
                      </a:cubicBezTo>
                      <a:cubicBezTo>
                        <a:pt x="2636" y="11"/>
                        <a:pt x="2576" y="1"/>
                        <a:pt x="2505" y="1"/>
                      </a:cubicBezTo>
                      <a:close/>
                    </a:path>
                  </a:pathLst>
                </a:custGeom>
                <a:solidFill>
                  <a:srgbClr val="98A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0800;p51">
                  <a:extLst>
                    <a:ext uri="{FF2B5EF4-FFF2-40B4-BE49-F238E27FC236}">
                      <a16:creationId xmlns:a16="http://schemas.microsoft.com/office/drawing/2014/main" id="{EBBF922A-F685-46E5-B26A-CF4DCA8363AE}"/>
                    </a:ext>
                  </a:extLst>
                </p:cNvPr>
                <p:cNvSpPr/>
                <p:nvPr/>
              </p:nvSpPr>
              <p:spPr>
                <a:xfrm>
                  <a:off x="4993804" y="2493230"/>
                  <a:ext cx="35205" cy="22988"/>
                </a:xfrm>
                <a:custGeom>
                  <a:avLst/>
                  <a:gdLst/>
                  <a:ahLst/>
                  <a:cxnLst/>
                  <a:rect l="l" t="t" r="r" b="b"/>
                  <a:pathLst>
                    <a:path w="1340" h="875" extrusionOk="0">
                      <a:moveTo>
                        <a:pt x="206" y="0"/>
                      </a:moveTo>
                      <a:cubicBezTo>
                        <a:pt x="103" y="0"/>
                        <a:pt x="1" y="70"/>
                        <a:pt x="1" y="208"/>
                      </a:cubicBezTo>
                      <a:cubicBezTo>
                        <a:pt x="1" y="576"/>
                        <a:pt x="299" y="874"/>
                        <a:pt x="667" y="874"/>
                      </a:cubicBezTo>
                      <a:cubicBezTo>
                        <a:pt x="1034" y="874"/>
                        <a:pt x="1333" y="576"/>
                        <a:pt x="1340" y="208"/>
                      </a:cubicBezTo>
                      <a:cubicBezTo>
                        <a:pt x="1340" y="70"/>
                        <a:pt x="1237" y="0"/>
                        <a:pt x="1135" y="0"/>
                      </a:cubicBezTo>
                      <a:cubicBezTo>
                        <a:pt x="1033" y="0"/>
                        <a:pt x="930" y="70"/>
                        <a:pt x="930" y="208"/>
                      </a:cubicBezTo>
                      <a:cubicBezTo>
                        <a:pt x="930" y="382"/>
                        <a:pt x="800" y="469"/>
                        <a:pt x="670" y="469"/>
                      </a:cubicBezTo>
                      <a:cubicBezTo>
                        <a:pt x="540" y="469"/>
                        <a:pt x="410" y="382"/>
                        <a:pt x="410" y="208"/>
                      </a:cubicBezTo>
                      <a:cubicBezTo>
                        <a:pt x="410" y="70"/>
                        <a:pt x="308" y="0"/>
                        <a:pt x="206" y="0"/>
                      </a:cubicBezTo>
                      <a:close/>
                    </a:path>
                  </a:pathLst>
                </a:custGeom>
                <a:solidFill>
                  <a:srgbClr val="98A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0801;p51">
                  <a:extLst>
                    <a:ext uri="{FF2B5EF4-FFF2-40B4-BE49-F238E27FC236}">
                      <a16:creationId xmlns:a16="http://schemas.microsoft.com/office/drawing/2014/main" id="{CBB0C64C-4944-4948-8ABC-FB64DBCAD13D}"/>
                    </a:ext>
                  </a:extLst>
                </p:cNvPr>
                <p:cNvSpPr/>
                <p:nvPr/>
              </p:nvSpPr>
              <p:spPr>
                <a:xfrm>
                  <a:off x="4829916" y="2432278"/>
                  <a:ext cx="109793" cy="18470"/>
                </a:xfrm>
                <a:custGeom>
                  <a:avLst/>
                  <a:gdLst/>
                  <a:ahLst/>
                  <a:cxnLst/>
                  <a:rect l="l" t="t" r="r" b="b"/>
                  <a:pathLst>
                    <a:path w="4179" h="703" extrusionOk="0">
                      <a:moveTo>
                        <a:pt x="2095" y="0"/>
                      </a:moveTo>
                      <a:cubicBezTo>
                        <a:pt x="1465" y="0"/>
                        <a:pt x="836" y="101"/>
                        <a:pt x="232" y="302"/>
                      </a:cubicBezTo>
                      <a:cubicBezTo>
                        <a:pt x="0" y="377"/>
                        <a:pt x="80" y="702"/>
                        <a:pt x="292" y="702"/>
                      </a:cubicBezTo>
                      <a:cubicBezTo>
                        <a:pt x="315" y="702"/>
                        <a:pt x="339" y="698"/>
                        <a:pt x="364" y="690"/>
                      </a:cubicBezTo>
                      <a:cubicBezTo>
                        <a:pt x="926" y="503"/>
                        <a:pt x="1510" y="409"/>
                        <a:pt x="2095" y="409"/>
                      </a:cubicBezTo>
                      <a:cubicBezTo>
                        <a:pt x="2681" y="409"/>
                        <a:pt x="3267" y="503"/>
                        <a:pt x="3832" y="690"/>
                      </a:cubicBezTo>
                      <a:cubicBezTo>
                        <a:pt x="3853" y="697"/>
                        <a:pt x="3874" y="697"/>
                        <a:pt x="3894" y="697"/>
                      </a:cubicBezTo>
                      <a:cubicBezTo>
                        <a:pt x="4130" y="697"/>
                        <a:pt x="4179" y="371"/>
                        <a:pt x="3957" y="302"/>
                      </a:cubicBezTo>
                      <a:cubicBezTo>
                        <a:pt x="3353" y="101"/>
                        <a:pt x="2724" y="0"/>
                        <a:pt x="2095" y="0"/>
                      </a:cubicBezTo>
                      <a:close/>
                    </a:path>
                  </a:pathLst>
                </a:custGeom>
                <a:solidFill>
                  <a:srgbClr val="98A6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0802;p51">
                  <a:extLst>
                    <a:ext uri="{FF2B5EF4-FFF2-40B4-BE49-F238E27FC236}">
                      <a16:creationId xmlns:a16="http://schemas.microsoft.com/office/drawing/2014/main" id="{57CFD5A5-E928-4E78-ADB5-7D1C8EEFAB6E}"/>
                    </a:ext>
                  </a:extLst>
                </p:cNvPr>
                <p:cNvSpPr/>
                <p:nvPr/>
              </p:nvSpPr>
              <p:spPr>
                <a:xfrm>
                  <a:off x="4816859" y="2306984"/>
                  <a:ext cx="136170" cy="135986"/>
                </a:xfrm>
                <a:custGeom>
                  <a:avLst/>
                  <a:gdLst/>
                  <a:ahLst/>
                  <a:cxnLst/>
                  <a:rect l="l" t="t" r="r" b="b"/>
                  <a:pathLst>
                    <a:path w="5183" h="5176" extrusionOk="0">
                      <a:moveTo>
                        <a:pt x="2595" y="1"/>
                      </a:moveTo>
                      <a:cubicBezTo>
                        <a:pt x="1166" y="1"/>
                        <a:pt x="1" y="1159"/>
                        <a:pt x="1" y="2588"/>
                      </a:cubicBezTo>
                      <a:cubicBezTo>
                        <a:pt x="1" y="4017"/>
                        <a:pt x="1166" y="5175"/>
                        <a:pt x="2595" y="5175"/>
                      </a:cubicBezTo>
                      <a:cubicBezTo>
                        <a:pt x="4024" y="5175"/>
                        <a:pt x="5182" y="4017"/>
                        <a:pt x="5182" y="2588"/>
                      </a:cubicBezTo>
                      <a:cubicBezTo>
                        <a:pt x="5182" y="1159"/>
                        <a:pt x="4024" y="1"/>
                        <a:pt x="2595" y="1"/>
                      </a:cubicBezTo>
                      <a:close/>
                    </a:path>
                  </a:pathLst>
                </a:custGeom>
                <a:solidFill>
                  <a:srgbClr val="8296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0803;p51">
                  <a:extLst>
                    <a:ext uri="{FF2B5EF4-FFF2-40B4-BE49-F238E27FC236}">
                      <a16:creationId xmlns:a16="http://schemas.microsoft.com/office/drawing/2014/main" id="{49709C56-864F-4B51-A32B-644D9787B3F1}"/>
                    </a:ext>
                  </a:extLst>
                </p:cNvPr>
                <p:cNvSpPr/>
                <p:nvPr/>
              </p:nvSpPr>
              <p:spPr>
                <a:xfrm>
                  <a:off x="4966113" y="2402301"/>
                  <a:ext cx="57616" cy="56775"/>
                </a:xfrm>
                <a:custGeom>
                  <a:avLst/>
                  <a:gdLst/>
                  <a:ahLst/>
                  <a:cxnLst/>
                  <a:rect l="l" t="t" r="r" b="b"/>
                  <a:pathLst>
                    <a:path w="2193" h="2161" extrusionOk="0">
                      <a:moveTo>
                        <a:pt x="2005" y="0"/>
                      </a:moveTo>
                      <a:cubicBezTo>
                        <a:pt x="1721" y="0"/>
                        <a:pt x="1034" y="236"/>
                        <a:pt x="209" y="611"/>
                      </a:cubicBezTo>
                      <a:cubicBezTo>
                        <a:pt x="167" y="631"/>
                        <a:pt x="132" y="666"/>
                        <a:pt x="125" y="715"/>
                      </a:cubicBezTo>
                      <a:cubicBezTo>
                        <a:pt x="1" y="1283"/>
                        <a:pt x="63" y="1741"/>
                        <a:pt x="306" y="2039"/>
                      </a:cubicBezTo>
                      <a:cubicBezTo>
                        <a:pt x="334" y="2074"/>
                        <a:pt x="368" y="2109"/>
                        <a:pt x="403" y="2144"/>
                      </a:cubicBezTo>
                      <a:cubicBezTo>
                        <a:pt x="414" y="2155"/>
                        <a:pt x="429" y="2160"/>
                        <a:pt x="444" y="2160"/>
                      </a:cubicBezTo>
                      <a:cubicBezTo>
                        <a:pt x="474" y="2160"/>
                        <a:pt x="505" y="2139"/>
                        <a:pt x="514" y="2102"/>
                      </a:cubicBezTo>
                      <a:cubicBezTo>
                        <a:pt x="798" y="971"/>
                        <a:pt x="2192" y="0"/>
                        <a:pt x="2005" y="0"/>
                      </a:cubicBezTo>
                      <a:close/>
                    </a:path>
                  </a:pathLst>
                </a:custGeom>
                <a:solidFill>
                  <a:srgbClr val="AAB6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804;p51">
                  <a:extLst>
                    <a:ext uri="{FF2B5EF4-FFF2-40B4-BE49-F238E27FC236}">
                      <a16:creationId xmlns:a16="http://schemas.microsoft.com/office/drawing/2014/main" id="{4979343A-9259-4BC3-8B6B-427AB464B06B}"/>
                    </a:ext>
                  </a:extLst>
                </p:cNvPr>
                <p:cNvSpPr/>
                <p:nvPr/>
              </p:nvSpPr>
              <p:spPr>
                <a:xfrm>
                  <a:off x="4837640" y="2327766"/>
                  <a:ext cx="122115" cy="115257"/>
                </a:xfrm>
                <a:custGeom>
                  <a:avLst/>
                  <a:gdLst/>
                  <a:ahLst/>
                  <a:cxnLst/>
                  <a:rect l="l" t="t" r="r" b="b"/>
                  <a:pathLst>
                    <a:path w="4648" h="4387" extrusionOk="0">
                      <a:moveTo>
                        <a:pt x="3670" y="0"/>
                      </a:moveTo>
                      <a:lnTo>
                        <a:pt x="1" y="3663"/>
                      </a:lnTo>
                      <a:cubicBezTo>
                        <a:pt x="504" y="4146"/>
                        <a:pt x="1153" y="4387"/>
                        <a:pt x="1802" y="4387"/>
                      </a:cubicBezTo>
                      <a:cubicBezTo>
                        <a:pt x="2466" y="4387"/>
                        <a:pt x="3130" y="4134"/>
                        <a:pt x="3635" y="3628"/>
                      </a:cubicBezTo>
                      <a:cubicBezTo>
                        <a:pt x="4634" y="2629"/>
                        <a:pt x="4648" y="1013"/>
                        <a:pt x="3670" y="0"/>
                      </a:cubicBezTo>
                      <a:close/>
                    </a:path>
                  </a:pathLst>
                </a:custGeom>
                <a:solidFill>
                  <a:srgbClr val="828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805;p51">
                  <a:extLst>
                    <a:ext uri="{FF2B5EF4-FFF2-40B4-BE49-F238E27FC236}">
                      <a16:creationId xmlns:a16="http://schemas.microsoft.com/office/drawing/2014/main" id="{91203B59-BCF7-44FA-B87C-A7067334E889}"/>
                    </a:ext>
                  </a:extLst>
                </p:cNvPr>
                <p:cNvSpPr/>
                <p:nvPr/>
              </p:nvSpPr>
              <p:spPr>
                <a:xfrm>
                  <a:off x="4864070" y="2336305"/>
                  <a:ext cx="41931" cy="76611"/>
                </a:xfrm>
                <a:custGeom>
                  <a:avLst/>
                  <a:gdLst/>
                  <a:ahLst/>
                  <a:cxnLst/>
                  <a:rect l="l" t="t" r="r" b="b"/>
                  <a:pathLst>
                    <a:path w="1596" h="2916" extrusionOk="0">
                      <a:moveTo>
                        <a:pt x="763" y="515"/>
                      </a:moveTo>
                      <a:lnTo>
                        <a:pt x="763" y="1160"/>
                      </a:lnTo>
                      <a:cubicBezTo>
                        <a:pt x="569" y="1090"/>
                        <a:pt x="417" y="1014"/>
                        <a:pt x="417" y="813"/>
                      </a:cubicBezTo>
                      <a:cubicBezTo>
                        <a:pt x="417" y="626"/>
                        <a:pt x="562" y="542"/>
                        <a:pt x="763" y="515"/>
                      </a:cubicBezTo>
                      <a:close/>
                      <a:moveTo>
                        <a:pt x="930" y="1624"/>
                      </a:moveTo>
                      <a:cubicBezTo>
                        <a:pt x="1103" y="1701"/>
                        <a:pt x="1242" y="1798"/>
                        <a:pt x="1242" y="2020"/>
                      </a:cubicBezTo>
                      <a:cubicBezTo>
                        <a:pt x="1242" y="2228"/>
                        <a:pt x="1117" y="2339"/>
                        <a:pt x="930" y="2374"/>
                      </a:cubicBezTo>
                      <a:lnTo>
                        <a:pt x="930" y="1624"/>
                      </a:lnTo>
                      <a:close/>
                      <a:moveTo>
                        <a:pt x="829" y="1"/>
                      </a:moveTo>
                      <a:cubicBezTo>
                        <a:pt x="784" y="1"/>
                        <a:pt x="742" y="40"/>
                        <a:pt x="736" y="85"/>
                      </a:cubicBezTo>
                      <a:lnTo>
                        <a:pt x="736" y="189"/>
                      </a:lnTo>
                      <a:cubicBezTo>
                        <a:pt x="403" y="230"/>
                        <a:pt x="63" y="404"/>
                        <a:pt x="63" y="854"/>
                      </a:cubicBezTo>
                      <a:cubicBezTo>
                        <a:pt x="63" y="1305"/>
                        <a:pt x="417" y="1430"/>
                        <a:pt x="736" y="1548"/>
                      </a:cubicBezTo>
                      <a:lnTo>
                        <a:pt x="736" y="2380"/>
                      </a:lnTo>
                      <a:cubicBezTo>
                        <a:pt x="375" y="2353"/>
                        <a:pt x="278" y="2103"/>
                        <a:pt x="160" y="2103"/>
                      </a:cubicBezTo>
                      <a:cubicBezTo>
                        <a:pt x="70" y="2103"/>
                        <a:pt x="0" y="2221"/>
                        <a:pt x="0" y="2311"/>
                      </a:cubicBezTo>
                      <a:cubicBezTo>
                        <a:pt x="0" y="2484"/>
                        <a:pt x="299" y="2720"/>
                        <a:pt x="736" y="2727"/>
                      </a:cubicBezTo>
                      <a:lnTo>
                        <a:pt x="736" y="2831"/>
                      </a:lnTo>
                      <a:cubicBezTo>
                        <a:pt x="742" y="2882"/>
                        <a:pt x="783" y="2915"/>
                        <a:pt x="827" y="2915"/>
                      </a:cubicBezTo>
                      <a:cubicBezTo>
                        <a:pt x="831" y="2915"/>
                        <a:pt x="835" y="2915"/>
                        <a:pt x="840" y="2915"/>
                      </a:cubicBezTo>
                      <a:cubicBezTo>
                        <a:pt x="895" y="2915"/>
                        <a:pt x="951" y="2880"/>
                        <a:pt x="951" y="2831"/>
                      </a:cubicBezTo>
                      <a:lnTo>
                        <a:pt x="951" y="2713"/>
                      </a:lnTo>
                      <a:cubicBezTo>
                        <a:pt x="1339" y="2658"/>
                        <a:pt x="1596" y="2415"/>
                        <a:pt x="1596" y="1978"/>
                      </a:cubicBezTo>
                      <a:cubicBezTo>
                        <a:pt x="1596" y="1493"/>
                        <a:pt x="1256" y="1340"/>
                        <a:pt x="951" y="1229"/>
                      </a:cubicBezTo>
                      <a:lnTo>
                        <a:pt x="951" y="515"/>
                      </a:lnTo>
                      <a:cubicBezTo>
                        <a:pt x="1200" y="528"/>
                        <a:pt x="1290" y="639"/>
                        <a:pt x="1374" y="639"/>
                      </a:cubicBezTo>
                      <a:cubicBezTo>
                        <a:pt x="1485" y="639"/>
                        <a:pt x="1533" y="508"/>
                        <a:pt x="1533" y="438"/>
                      </a:cubicBezTo>
                      <a:cubicBezTo>
                        <a:pt x="1533" y="265"/>
                        <a:pt x="1193" y="189"/>
                        <a:pt x="951" y="182"/>
                      </a:cubicBezTo>
                      <a:lnTo>
                        <a:pt x="951" y="85"/>
                      </a:lnTo>
                      <a:cubicBezTo>
                        <a:pt x="951" y="43"/>
                        <a:pt x="895" y="1"/>
                        <a:pt x="840" y="1"/>
                      </a:cubicBezTo>
                      <a:cubicBezTo>
                        <a:pt x="836" y="1"/>
                        <a:pt x="832" y="1"/>
                        <a:pt x="829" y="1"/>
                      </a:cubicBezTo>
                      <a:close/>
                    </a:path>
                  </a:pathLst>
                </a:custGeom>
                <a:solidFill>
                  <a:srgbClr val="5A6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347;p26">
                <a:extLst>
                  <a:ext uri="{FF2B5EF4-FFF2-40B4-BE49-F238E27FC236}">
                    <a16:creationId xmlns:a16="http://schemas.microsoft.com/office/drawing/2014/main" id="{D1CA6D4C-4F92-4E9F-ABF8-4E45639841F3}"/>
                  </a:ext>
                </a:extLst>
              </p:cNvPr>
              <p:cNvSpPr txBox="1">
                <a:spLocks/>
              </p:cNvSpPr>
              <p:nvPr/>
            </p:nvSpPr>
            <p:spPr>
              <a:xfrm flipH="1">
                <a:off x="2263035" y="4076772"/>
                <a:ext cx="720000" cy="3884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lt1"/>
                  </a:buClr>
                  <a:buSzPts val="1100"/>
                  <a:buFont typeface="Dosis ExtraLight"/>
                  <a:buNone/>
                  <a:defRPr sz="1200" b="0" i="0" u="none" strike="noStrike" cap="none">
                    <a:solidFill>
                      <a:schemeClr val="lt1"/>
                    </a:solidFill>
                    <a:latin typeface="Dosis ExtraLight"/>
                    <a:ea typeface="Dosis ExtraLight"/>
                    <a:cs typeface="Dosis ExtraLight"/>
                    <a:sym typeface="Dosis ExtraLight"/>
                  </a:defRPr>
                </a:lvl1pPr>
                <a:lvl2pPr marL="914400" marR="0" lvl="1"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2pPr>
                <a:lvl3pPr marL="1371600" marR="0" lvl="2"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3pPr>
                <a:lvl4pPr marL="1828800" marR="0" lvl="3"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4pPr>
                <a:lvl5pPr marL="2286000" marR="0" lvl="4"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5pPr>
                <a:lvl6pPr marL="2743200" marR="0" lvl="5"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6pPr>
                <a:lvl7pPr marL="3200400" marR="0" lvl="6"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7pPr>
                <a:lvl8pPr marL="3657600" marR="0" lvl="7"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8pPr>
                <a:lvl9pPr marL="4114800" marR="0" lvl="8"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9pPr>
              </a:lstStyle>
              <a:p>
                <a:pPr marL="0" indent="0" algn="ctr">
                  <a:buClr>
                    <a:schemeClr val="dk1"/>
                  </a:buClr>
                  <a:buFont typeface="Arial"/>
                  <a:buNone/>
                </a:pPr>
                <a:r>
                  <a:rPr lang="en-US"/>
                  <a:t>Pledged</a:t>
                </a:r>
              </a:p>
              <a:p>
                <a:pPr marL="0" indent="0" algn="ctr"/>
                <a:endParaRPr lang="en-US"/>
              </a:p>
            </p:txBody>
          </p:sp>
        </p:grpSp>
      </p:grpSp>
      <p:sp>
        <p:nvSpPr>
          <p:cNvPr id="103" name="Google Shape;347;p26">
            <a:extLst>
              <a:ext uri="{FF2B5EF4-FFF2-40B4-BE49-F238E27FC236}">
                <a16:creationId xmlns:a16="http://schemas.microsoft.com/office/drawing/2014/main" id="{24C3A641-5797-4CE8-9F4A-03C9ECA56A0A}"/>
              </a:ext>
            </a:extLst>
          </p:cNvPr>
          <p:cNvSpPr txBox="1">
            <a:spLocks/>
          </p:cNvSpPr>
          <p:nvPr/>
        </p:nvSpPr>
        <p:spPr>
          <a:xfrm flipH="1">
            <a:off x="4844118" y="3184940"/>
            <a:ext cx="3604259" cy="3884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000">
                <a:latin typeface="Dosis ExtraLight" panose="020B0604020202020204" charset="0"/>
              </a:rPr>
              <a:t>Since its launch on 28 April 2009, </a:t>
            </a:r>
          </a:p>
        </p:txBody>
      </p:sp>
      <p:pic>
        <p:nvPicPr>
          <p:cNvPr id="104" name="Picture 103">
            <a:extLst>
              <a:ext uri="{FF2B5EF4-FFF2-40B4-BE49-F238E27FC236}">
                <a16:creationId xmlns:a16="http://schemas.microsoft.com/office/drawing/2014/main" id="{901B0A2A-00AF-4B43-90FF-EF8E94D9ACC7}"/>
              </a:ext>
            </a:extLst>
          </p:cNvPr>
          <p:cNvPicPr>
            <a:picLocks noChangeAspect="1"/>
          </p:cNvPicPr>
          <p:nvPr/>
        </p:nvPicPr>
        <p:blipFill>
          <a:blip r:embed="rId3"/>
          <a:stretch>
            <a:fillRect/>
          </a:stretch>
        </p:blipFill>
        <p:spPr>
          <a:xfrm>
            <a:off x="1106690" y="1551565"/>
            <a:ext cx="2041068" cy="497138"/>
          </a:xfrm>
          <a:prstGeom prst="rect">
            <a:avLst/>
          </a:prstGeom>
        </p:spPr>
      </p:pic>
      <p:pic>
        <p:nvPicPr>
          <p:cNvPr id="105" name="Picture 104">
            <a:extLst>
              <a:ext uri="{FF2B5EF4-FFF2-40B4-BE49-F238E27FC236}">
                <a16:creationId xmlns:a16="http://schemas.microsoft.com/office/drawing/2014/main" id="{583CAD64-120E-4F38-BE80-D06F8D3A5678}"/>
              </a:ext>
            </a:extLst>
          </p:cNvPr>
          <p:cNvPicPr>
            <a:picLocks noChangeAspect="1"/>
          </p:cNvPicPr>
          <p:nvPr/>
        </p:nvPicPr>
        <p:blipFill>
          <a:blip r:embed="rId4"/>
          <a:stretch>
            <a:fillRect/>
          </a:stretch>
        </p:blipFill>
        <p:spPr>
          <a:xfrm>
            <a:off x="272843" y="3171196"/>
            <a:ext cx="3724693" cy="637861"/>
          </a:xfrm>
          <a:prstGeom prst="rect">
            <a:avLst/>
          </a:prstGeom>
        </p:spPr>
      </p:pic>
      <p:pic>
        <p:nvPicPr>
          <p:cNvPr id="108" name="Picture 107">
            <a:extLst>
              <a:ext uri="{FF2B5EF4-FFF2-40B4-BE49-F238E27FC236}">
                <a16:creationId xmlns:a16="http://schemas.microsoft.com/office/drawing/2014/main" id="{F3212D06-9A88-4A08-B057-B33A7B31A621}"/>
              </a:ext>
            </a:extLst>
          </p:cNvPr>
          <p:cNvPicPr>
            <a:picLocks noChangeAspect="1"/>
          </p:cNvPicPr>
          <p:nvPr/>
        </p:nvPicPr>
        <p:blipFill>
          <a:blip r:embed="rId5"/>
          <a:stretch>
            <a:fillRect/>
          </a:stretch>
        </p:blipFill>
        <p:spPr>
          <a:xfrm>
            <a:off x="346004" y="2060936"/>
            <a:ext cx="837541" cy="968067"/>
          </a:xfrm>
          <a:prstGeom prst="rect">
            <a:avLst/>
          </a:prstGeom>
        </p:spPr>
      </p:pic>
      <p:grpSp>
        <p:nvGrpSpPr>
          <p:cNvPr id="109" name="Google Shape;532;p27">
            <a:extLst>
              <a:ext uri="{FF2B5EF4-FFF2-40B4-BE49-F238E27FC236}">
                <a16:creationId xmlns:a16="http://schemas.microsoft.com/office/drawing/2014/main" id="{773D29BB-AD94-43F5-AD70-577AA95247A0}"/>
              </a:ext>
            </a:extLst>
          </p:cNvPr>
          <p:cNvGrpSpPr/>
          <p:nvPr/>
        </p:nvGrpSpPr>
        <p:grpSpPr>
          <a:xfrm>
            <a:off x="391740" y="1551565"/>
            <a:ext cx="438459" cy="387247"/>
            <a:chOff x="4998800" y="1632275"/>
            <a:chExt cx="371150" cy="327800"/>
          </a:xfrm>
        </p:grpSpPr>
        <p:sp>
          <p:nvSpPr>
            <p:cNvPr id="110" name="Google Shape;533;p27">
              <a:extLst>
                <a:ext uri="{FF2B5EF4-FFF2-40B4-BE49-F238E27FC236}">
                  <a16:creationId xmlns:a16="http://schemas.microsoft.com/office/drawing/2014/main" id="{1697298D-A3FD-4849-A7FC-15C1977D52FD}"/>
                </a:ext>
              </a:extLst>
            </p:cNvPr>
            <p:cNvSpPr/>
            <p:nvPr/>
          </p:nvSpPr>
          <p:spPr>
            <a:xfrm>
              <a:off x="4998800" y="1632275"/>
              <a:ext cx="249600" cy="324975"/>
            </a:xfrm>
            <a:custGeom>
              <a:avLst/>
              <a:gdLst/>
              <a:ahLst/>
              <a:cxnLst/>
              <a:rect l="l" t="t" r="r" b="b"/>
              <a:pathLst>
                <a:path w="9984" h="12999" extrusionOk="0">
                  <a:moveTo>
                    <a:pt x="5784" y="1"/>
                  </a:moveTo>
                  <a:cubicBezTo>
                    <a:pt x="5280" y="1"/>
                    <a:pt x="4723" y="161"/>
                    <a:pt x="4132" y="499"/>
                  </a:cubicBezTo>
                  <a:cubicBezTo>
                    <a:pt x="1856" y="1822"/>
                    <a:pt x="0" y="5362"/>
                    <a:pt x="0" y="8403"/>
                  </a:cubicBezTo>
                  <a:cubicBezTo>
                    <a:pt x="0" y="10216"/>
                    <a:pt x="653" y="11290"/>
                    <a:pt x="1667" y="11865"/>
                  </a:cubicBezTo>
                  <a:lnTo>
                    <a:pt x="3205" y="12750"/>
                  </a:lnTo>
                  <a:cubicBezTo>
                    <a:pt x="3509" y="12913"/>
                    <a:pt x="3849" y="12999"/>
                    <a:pt x="4215" y="12999"/>
                  </a:cubicBezTo>
                  <a:cubicBezTo>
                    <a:pt x="4717" y="12999"/>
                    <a:pt x="5270" y="12839"/>
                    <a:pt x="5851" y="12501"/>
                  </a:cubicBezTo>
                  <a:cubicBezTo>
                    <a:pt x="8136" y="11178"/>
                    <a:pt x="9983" y="7647"/>
                    <a:pt x="9983" y="4597"/>
                  </a:cubicBezTo>
                  <a:cubicBezTo>
                    <a:pt x="9983" y="2037"/>
                    <a:pt x="8643" y="1307"/>
                    <a:pt x="8643" y="1307"/>
                  </a:cubicBezTo>
                  <a:lnTo>
                    <a:pt x="6761" y="233"/>
                  </a:lnTo>
                  <a:cubicBezTo>
                    <a:pt x="6467" y="80"/>
                    <a:pt x="6139" y="1"/>
                    <a:pt x="57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34;p27">
              <a:extLst>
                <a:ext uri="{FF2B5EF4-FFF2-40B4-BE49-F238E27FC236}">
                  <a16:creationId xmlns:a16="http://schemas.microsoft.com/office/drawing/2014/main" id="{8CBC581B-58FA-44F0-9D09-45818BC98D53}"/>
                </a:ext>
              </a:extLst>
            </p:cNvPr>
            <p:cNvSpPr/>
            <p:nvPr/>
          </p:nvSpPr>
          <p:spPr>
            <a:xfrm>
              <a:off x="5041525" y="1656575"/>
              <a:ext cx="206875" cy="300575"/>
            </a:xfrm>
            <a:custGeom>
              <a:avLst/>
              <a:gdLst/>
              <a:ahLst/>
              <a:cxnLst/>
              <a:rect l="l" t="t" r="r" b="b"/>
              <a:pathLst>
                <a:path w="8275" h="12023" extrusionOk="0">
                  <a:moveTo>
                    <a:pt x="5783" y="0"/>
                  </a:moveTo>
                  <a:cubicBezTo>
                    <a:pt x="5280" y="0"/>
                    <a:pt x="4725" y="160"/>
                    <a:pt x="4142" y="498"/>
                  </a:cubicBezTo>
                  <a:cubicBezTo>
                    <a:pt x="1856" y="1812"/>
                    <a:pt x="1" y="5352"/>
                    <a:pt x="1" y="8402"/>
                  </a:cubicBezTo>
                  <a:cubicBezTo>
                    <a:pt x="1" y="10668"/>
                    <a:pt x="1031" y="12023"/>
                    <a:pt x="2501" y="12023"/>
                  </a:cubicBezTo>
                  <a:cubicBezTo>
                    <a:pt x="3004" y="12023"/>
                    <a:pt x="3559" y="11864"/>
                    <a:pt x="4142" y="11529"/>
                  </a:cubicBezTo>
                  <a:cubicBezTo>
                    <a:pt x="6427" y="10206"/>
                    <a:pt x="8274" y="6675"/>
                    <a:pt x="8274" y="3625"/>
                  </a:cubicBezTo>
                  <a:cubicBezTo>
                    <a:pt x="8274" y="1360"/>
                    <a:pt x="7250" y="0"/>
                    <a:pt x="57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35;p27">
              <a:extLst>
                <a:ext uri="{FF2B5EF4-FFF2-40B4-BE49-F238E27FC236}">
                  <a16:creationId xmlns:a16="http://schemas.microsoft.com/office/drawing/2014/main" id="{5734B793-1B75-4FFF-986B-147CAB05A042}"/>
                </a:ext>
              </a:extLst>
            </p:cNvPr>
            <p:cNvSpPr/>
            <p:nvPr/>
          </p:nvSpPr>
          <p:spPr>
            <a:xfrm>
              <a:off x="5073325" y="1702550"/>
              <a:ext cx="143500" cy="208725"/>
            </a:xfrm>
            <a:custGeom>
              <a:avLst/>
              <a:gdLst/>
              <a:ahLst/>
              <a:cxnLst/>
              <a:rect l="l" t="t" r="r" b="b"/>
              <a:pathLst>
                <a:path w="5740" h="8349" extrusionOk="0">
                  <a:moveTo>
                    <a:pt x="4008" y="1"/>
                  </a:moveTo>
                  <a:cubicBezTo>
                    <a:pt x="3660" y="1"/>
                    <a:pt x="3275" y="111"/>
                    <a:pt x="2870" y="343"/>
                  </a:cubicBezTo>
                  <a:cubicBezTo>
                    <a:pt x="1289" y="1262"/>
                    <a:pt x="0" y="3719"/>
                    <a:pt x="0" y="5833"/>
                  </a:cubicBezTo>
                  <a:cubicBezTo>
                    <a:pt x="0" y="7408"/>
                    <a:pt x="716" y="8348"/>
                    <a:pt x="1735" y="8348"/>
                  </a:cubicBezTo>
                  <a:cubicBezTo>
                    <a:pt x="2083" y="8348"/>
                    <a:pt x="2467" y="8238"/>
                    <a:pt x="2870" y="8006"/>
                  </a:cubicBezTo>
                  <a:cubicBezTo>
                    <a:pt x="4451" y="7087"/>
                    <a:pt x="5739" y="4630"/>
                    <a:pt x="5739" y="2516"/>
                  </a:cubicBezTo>
                  <a:cubicBezTo>
                    <a:pt x="5739" y="941"/>
                    <a:pt x="5028" y="1"/>
                    <a:pt x="40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36;p27">
              <a:extLst>
                <a:ext uri="{FF2B5EF4-FFF2-40B4-BE49-F238E27FC236}">
                  <a16:creationId xmlns:a16="http://schemas.microsoft.com/office/drawing/2014/main" id="{1E7A8748-8AC7-4041-B823-2C6A07F3C009}"/>
                </a:ext>
              </a:extLst>
            </p:cNvPr>
            <p:cNvSpPr/>
            <p:nvPr/>
          </p:nvSpPr>
          <p:spPr>
            <a:xfrm>
              <a:off x="5105975" y="1750025"/>
              <a:ext cx="78200" cy="113775"/>
            </a:xfrm>
            <a:custGeom>
              <a:avLst/>
              <a:gdLst/>
              <a:ahLst/>
              <a:cxnLst/>
              <a:rect l="l" t="t" r="r" b="b"/>
              <a:pathLst>
                <a:path w="3128" h="4551" extrusionOk="0">
                  <a:moveTo>
                    <a:pt x="2185" y="1"/>
                  </a:moveTo>
                  <a:cubicBezTo>
                    <a:pt x="1995" y="1"/>
                    <a:pt x="1785" y="61"/>
                    <a:pt x="1564" y="188"/>
                  </a:cubicBezTo>
                  <a:cubicBezTo>
                    <a:pt x="696" y="686"/>
                    <a:pt x="0" y="2035"/>
                    <a:pt x="0" y="3186"/>
                  </a:cubicBezTo>
                  <a:cubicBezTo>
                    <a:pt x="0" y="4038"/>
                    <a:pt x="386" y="4550"/>
                    <a:pt x="942" y="4550"/>
                  </a:cubicBezTo>
                  <a:cubicBezTo>
                    <a:pt x="1133" y="4550"/>
                    <a:pt x="1343" y="4490"/>
                    <a:pt x="1564" y="4363"/>
                  </a:cubicBezTo>
                  <a:cubicBezTo>
                    <a:pt x="2431" y="3865"/>
                    <a:pt x="3127" y="2525"/>
                    <a:pt x="3127" y="1373"/>
                  </a:cubicBezTo>
                  <a:cubicBezTo>
                    <a:pt x="3127" y="515"/>
                    <a:pt x="2741" y="1"/>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37;p27">
              <a:extLst>
                <a:ext uri="{FF2B5EF4-FFF2-40B4-BE49-F238E27FC236}">
                  <a16:creationId xmlns:a16="http://schemas.microsoft.com/office/drawing/2014/main" id="{D1456CEF-E689-4E9B-BCD9-7C7CD0BC5686}"/>
                </a:ext>
              </a:extLst>
            </p:cNvPr>
            <p:cNvSpPr/>
            <p:nvPr/>
          </p:nvSpPr>
          <p:spPr>
            <a:xfrm>
              <a:off x="5240425" y="1863400"/>
              <a:ext cx="91300" cy="96675"/>
            </a:xfrm>
            <a:custGeom>
              <a:avLst/>
              <a:gdLst/>
              <a:ahLst/>
              <a:cxnLst/>
              <a:rect l="l" t="t" r="r" b="b"/>
              <a:pathLst>
                <a:path w="3652" h="3867" extrusionOk="0">
                  <a:moveTo>
                    <a:pt x="0" y="0"/>
                  </a:moveTo>
                  <a:lnTo>
                    <a:pt x="559" y="2079"/>
                  </a:lnTo>
                  <a:lnTo>
                    <a:pt x="3652" y="3866"/>
                  </a:lnTo>
                  <a:lnTo>
                    <a:pt x="3652" y="3866"/>
                  </a:lnTo>
                  <a:lnTo>
                    <a:pt x="3093" y="177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38;p27">
              <a:extLst>
                <a:ext uri="{FF2B5EF4-FFF2-40B4-BE49-F238E27FC236}">
                  <a16:creationId xmlns:a16="http://schemas.microsoft.com/office/drawing/2014/main" id="{B256F3DA-34D1-4B71-8077-F801B5851702}"/>
                </a:ext>
              </a:extLst>
            </p:cNvPr>
            <p:cNvSpPr/>
            <p:nvPr/>
          </p:nvSpPr>
          <p:spPr>
            <a:xfrm>
              <a:off x="5240425" y="1849225"/>
              <a:ext cx="129525" cy="58650"/>
            </a:xfrm>
            <a:custGeom>
              <a:avLst/>
              <a:gdLst/>
              <a:ahLst/>
              <a:cxnLst/>
              <a:rect l="l" t="t" r="r" b="b"/>
              <a:pathLst>
                <a:path w="5181" h="2346" extrusionOk="0">
                  <a:moveTo>
                    <a:pt x="2097" y="0"/>
                  </a:moveTo>
                  <a:lnTo>
                    <a:pt x="0" y="558"/>
                  </a:lnTo>
                  <a:lnTo>
                    <a:pt x="3102" y="2345"/>
                  </a:lnTo>
                  <a:lnTo>
                    <a:pt x="5181" y="1787"/>
                  </a:lnTo>
                  <a:lnTo>
                    <a:pt x="20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39;p27">
              <a:extLst>
                <a:ext uri="{FF2B5EF4-FFF2-40B4-BE49-F238E27FC236}">
                  <a16:creationId xmlns:a16="http://schemas.microsoft.com/office/drawing/2014/main" id="{22DD9934-5626-4680-B642-57931361CB26}"/>
                </a:ext>
              </a:extLst>
            </p:cNvPr>
            <p:cNvSpPr/>
            <p:nvPr/>
          </p:nvSpPr>
          <p:spPr>
            <a:xfrm>
              <a:off x="5136100" y="1801950"/>
              <a:ext cx="201850" cy="120100"/>
            </a:xfrm>
            <a:custGeom>
              <a:avLst/>
              <a:gdLst/>
              <a:ahLst/>
              <a:cxnLst/>
              <a:rect l="l" t="t" r="r" b="b"/>
              <a:pathLst>
                <a:path w="8074" h="4804" extrusionOk="0">
                  <a:moveTo>
                    <a:pt x="630" y="1"/>
                  </a:moveTo>
                  <a:cubicBezTo>
                    <a:pt x="243" y="1"/>
                    <a:pt x="1" y="588"/>
                    <a:pt x="445" y="817"/>
                  </a:cubicBezTo>
                  <a:lnTo>
                    <a:pt x="7275" y="4743"/>
                  </a:lnTo>
                  <a:cubicBezTo>
                    <a:pt x="7335" y="4786"/>
                    <a:pt x="7412" y="4804"/>
                    <a:pt x="7490" y="4804"/>
                  </a:cubicBezTo>
                  <a:cubicBezTo>
                    <a:pt x="7919" y="4804"/>
                    <a:pt x="8074" y="4219"/>
                    <a:pt x="7704" y="4005"/>
                  </a:cubicBezTo>
                  <a:lnTo>
                    <a:pt x="874" y="78"/>
                  </a:lnTo>
                  <a:cubicBezTo>
                    <a:pt x="790" y="24"/>
                    <a:pt x="707" y="1"/>
                    <a:pt x="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347;p26">
            <a:extLst>
              <a:ext uri="{FF2B5EF4-FFF2-40B4-BE49-F238E27FC236}">
                <a16:creationId xmlns:a16="http://schemas.microsoft.com/office/drawing/2014/main" id="{520774D9-9185-4141-A3EB-EF7FAACCD427}"/>
              </a:ext>
            </a:extLst>
          </p:cNvPr>
          <p:cNvSpPr txBox="1">
            <a:spLocks/>
          </p:cNvSpPr>
          <p:nvPr/>
        </p:nvSpPr>
        <p:spPr>
          <a:xfrm flipH="1">
            <a:off x="804105" y="4877952"/>
            <a:ext cx="3068700" cy="3162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chemeClr val="lt1"/>
              </a:buClr>
              <a:buSzPts val="1100"/>
              <a:buFont typeface="Dosis ExtraLight"/>
              <a:buNone/>
              <a:defRPr sz="1200" b="0" i="0" u="none" strike="noStrike" cap="none">
                <a:solidFill>
                  <a:schemeClr val="lt1"/>
                </a:solidFill>
                <a:latin typeface="Dosis ExtraLight"/>
                <a:ea typeface="Dosis ExtraLight"/>
                <a:cs typeface="Dosis ExtraLight"/>
                <a:sym typeface="Dosis ExtraLight"/>
              </a:defRPr>
            </a:lvl1pPr>
            <a:lvl2pPr marL="914400" marR="0" lvl="1"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2pPr>
            <a:lvl3pPr marL="1371600" marR="0" lvl="2"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3pPr>
            <a:lvl4pPr marL="1828800" marR="0" lvl="3"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4pPr>
            <a:lvl5pPr marL="2286000" marR="0" lvl="4"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5pPr>
            <a:lvl6pPr marL="2743200" marR="0" lvl="5"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6pPr>
            <a:lvl7pPr marL="3200400" marR="0" lvl="6"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7pPr>
            <a:lvl8pPr marL="3657600" marR="0" lvl="7"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8pPr>
            <a:lvl9pPr marL="4114800" marR="0" lvl="8" indent="-298450" algn="l" rtl="0">
              <a:lnSpc>
                <a:spcPct val="100000"/>
              </a:lnSpc>
              <a:spcBef>
                <a:spcPts val="0"/>
              </a:spcBef>
              <a:spcAft>
                <a:spcPts val="0"/>
              </a:spcAft>
              <a:buClr>
                <a:schemeClr val="dk2"/>
              </a:buClr>
              <a:buSzPts val="1100"/>
              <a:buFont typeface="Dosis ExtraLight"/>
              <a:buNone/>
              <a:defRPr sz="1100" b="0" i="0" u="none" strike="noStrike" cap="none">
                <a:solidFill>
                  <a:schemeClr val="dk2"/>
                </a:solidFill>
                <a:latin typeface="Dosis ExtraLight"/>
                <a:ea typeface="Dosis ExtraLight"/>
                <a:cs typeface="Dosis ExtraLight"/>
                <a:sym typeface="Dosis ExtraLight"/>
              </a:defRPr>
            </a:lvl9pPr>
          </a:lstStyle>
          <a:p>
            <a:pPr marL="0" indent="0">
              <a:buClr>
                <a:schemeClr val="dk1"/>
              </a:buClr>
              <a:buFont typeface="Arial"/>
              <a:buNone/>
            </a:pPr>
            <a:r>
              <a:rPr lang="en-US" sz="800"/>
              <a:t>Source: Kickstarter - Data as of 5 April 2021</a:t>
            </a:r>
          </a:p>
          <a:p>
            <a:pPr marL="0" indent="0"/>
            <a:endParaRPr lang="en-US" sz="800"/>
          </a:p>
        </p:txBody>
      </p:sp>
      <p:sp>
        <p:nvSpPr>
          <p:cNvPr id="118" name="TextBox 117">
            <a:extLst>
              <a:ext uri="{FF2B5EF4-FFF2-40B4-BE49-F238E27FC236}">
                <a16:creationId xmlns:a16="http://schemas.microsoft.com/office/drawing/2014/main" id="{C71E27DE-0169-44A9-9E6B-6D9E52D531E1}"/>
              </a:ext>
            </a:extLst>
          </p:cNvPr>
          <p:cNvSpPr txBox="1"/>
          <p:nvPr/>
        </p:nvSpPr>
        <p:spPr>
          <a:xfrm>
            <a:off x="4742716" y="341199"/>
            <a:ext cx="4338693" cy="2554545"/>
          </a:xfrm>
          <a:prstGeom prst="rect">
            <a:avLst/>
          </a:prstGeom>
          <a:noFill/>
        </p:spPr>
        <p:txBody>
          <a:bodyPr wrap="square" rtlCol="0">
            <a:spAutoFit/>
          </a:bodyPr>
          <a:lstStyle/>
          <a:p>
            <a:pPr marL="285750" indent="-285750">
              <a:buFont typeface="Arial" panose="020B0604020202020204" pitchFamily="34" charset="0"/>
              <a:buChar char="•"/>
            </a:pPr>
            <a:r>
              <a:rPr lang="en-SG" sz="2000" b="1">
                <a:solidFill>
                  <a:schemeClr val="accent5">
                    <a:lumMod val="75000"/>
                  </a:schemeClr>
                </a:solidFill>
                <a:latin typeface="Dosis ExtraLight" panose="020B0604020202020204" charset="0"/>
              </a:rPr>
              <a:t>Online platform </a:t>
            </a:r>
            <a:r>
              <a:rPr lang="en-SG" sz="2000">
                <a:latin typeface="Dosis ExtraLight" panose="020B0604020202020204" charset="0"/>
              </a:rPr>
              <a:t>for creative ideas</a:t>
            </a:r>
          </a:p>
          <a:p>
            <a:pPr marL="285750" indent="-285750">
              <a:buFont typeface="Arial" panose="020B0604020202020204" pitchFamily="34" charset="0"/>
              <a:buChar char="•"/>
            </a:pPr>
            <a:endParaRPr lang="en-SG" sz="2000">
              <a:latin typeface="Dosis ExtraLight" panose="020B0604020202020204" charset="0"/>
            </a:endParaRPr>
          </a:p>
          <a:p>
            <a:pPr marL="285750" indent="-285750">
              <a:buFont typeface="Arial" panose="020B0604020202020204" pitchFamily="34" charset="0"/>
              <a:buChar char="•"/>
            </a:pPr>
            <a:endParaRPr lang="en-SG" sz="2000">
              <a:latin typeface="Dosis ExtraLight" panose="020B0604020202020204" charset="0"/>
            </a:endParaRPr>
          </a:p>
          <a:p>
            <a:pPr marL="285750" indent="-285750">
              <a:buFont typeface="Arial" panose="020B0604020202020204" pitchFamily="34" charset="0"/>
              <a:buChar char="•"/>
            </a:pPr>
            <a:endParaRPr lang="en-SG" sz="2000">
              <a:latin typeface="Dosis ExtraLight" panose="020B0604020202020204" charset="0"/>
            </a:endParaRPr>
          </a:p>
          <a:p>
            <a:pPr marL="285750" indent="-285750">
              <a:buFont typeface="Arial" panose="020B0604020202020204" pitchFamily="34" charset="0"/>
              <a:buChar char="•"/>
            </a:pPr>
            <a:endParaRPr lang="en-SG" sz="2000">
              <a:latin typeface="Dosis ExtraLight" panose="020B0604020202020204" charset="0"/>
            </a:endParaRPr>
          </a:p>
          <a:p>
            <a:pPr marL="285750" indent="-285750">
              <a:buFont typeface="Arial" panose="020B0604020202020204" pitchFamily="34" charset="0"/>
              <a:buChar char="•"/>
            </a:pPr>
            <a:r>
              <a:rPr lang="en-SG" sz="2000">
                <a:latin typeface="Dosis ExtraLight" panose="020B0604020202020204" charset="0"/>
              </a:rPr>
              <a:t>Funders/start-ups present ideas </a:t>
            </a:r>
            <a:r>
              <a:rPr lang="en-SG" sz="2000">
                <a:latin typeface="Dosis ExtraLight" panose="020B0604020202020204" charset="0"/>
                <a:sym typeface="Wingdings" panose="05000000000000000000" pitchFamily="2" charset="2"/>
              </a:rPr>
              <a:t> supported by people worldwide (</a:t>
            </a:r>
            <a:r>
              <a:rPr lang="en-SG" sz="2000" b="1">
                <a:solidFill>
                  <a:schemeClr val="accent5">
                    <a:lumMod val="75000"/>
                  </a:schemeClr>
                </a:solidFill>
                <a:latin typeface="Dosis ExtraLight" panose="020B0604020202020204" charset="0"/>
                <a:sym typeface="Wingdings" panose="05000000000000000000" pitchFamily="2" charset="2"/>
              </a:rPr>
              <a:t>Crowd funding</a:t>
            </a:r>
            <a:r>
              <a:rPr lang="en-SG" sz="2000">
                <a:latin typeface="Dosis ExtraLight" panose="020B0604020202020204" charset="0"/>
                <a:sym typeface="Wingdings" panose="05000000000000000000" pitchFamily="2" charset="2"/>
              </a:rPr>
              <a:t>)</a:t>
            </a:r>
            <a:endParaRPr lang="en-SG" sz="2000">
              <a:latin typeface="Dosis ExtraLight" panose="020B0604020202020204" charset="0"/>
            </a:endParaRPr>
          </a:p>
        </p:txBody>
      </p:sp>
      <p:pic>
        <p:nvPicPr>
          <p:cNvPr id="164" name="Picture 163" descr="Shape&#10;&#10;Description automatically generated with low confidence">
            <a:extLst>
              <a:ext uri="{FF2B5EF4-FFF2-40B4-BE49-F238E27FC236}">
                <a16:creationId xmlns:a16="http://schemas.microsoft.com/office/drawing/2014/main" id="{65FB2ADF-60AB-4977-B771-0A30B2082C1F}"/>
              </a:ext>
            </a:extLst>
          </p:cNvPr>
          <p:cNvPicPr>
            <a:picLocks noChangeAspect="1"/>
          </p:cNvPicPr>
          <p:nvPr/>
        </p:nvPicPr>
        <p:blipFill rotWithShape="1">
          <a:blip r:embed="rId6"/>
          <a:srcRect b="12853"/>
          <a:stretch/>
        </p:blipFill>
        <p:spPr>
          <a:xfrm>
            <a:off x="8235372" y="920733"/>
            <a:ext cx="661660" cy="576620"/>
          </a:xfrm>
          <a:prstGeom prst="rect">
            <a:avLst/>
          </a:prstGeom>
        </p:spPr>
      </p:pic>
      <p:pic>
        <p:nvPicPr>
          <p:cNvPr id="166" name="Picture 165" descr="Shape&#10;&#10;Description automatically generated with low confidence">
            <a:extLst>
              <a:ext uri="{FF2B5EF4-FFF2-40B4-BE49-F238E27FC236}">
                <a16:creationId xmlns:a16="http://schemas.microsoft.com/office/drawing/2014/main" id="{1DCCBAA1-B74C-4F46-83E1-0F6DDE90B079}"/>
              </a:ext>
            </a:extLst>
          </p:cNvPr>
          <p:cNvPicPr>
            <a:picLocks noChangeAspect="1"/>
          </p:cNvPicPr>
          <p:nvPr/>
        </p:nvPicPr>
        <p:blipFill rotWithShape="1">
          <a:blip r:embed="rId7"/>
          <a:srcRect b="13175"/>
          <a:stretch/>
        </p:blipFill>
        <p:spPr>
          <a:xfrm>
            <a:off x="7389724" y="918243"/>
            <a:ext cx="669854" cy="581600"/>
          </a:xfrm>
          <a:prstGeom prst="rect">
            <a:avLst/>
          </a:prstGeom>
        </p:spPr>
      </p:pic>
      <p:pic>
        <p:nvPicPr>
          <p:cNvPr id="168" name="Picture 167" descr="Shape&#10;&#10;Description automatically generated with low confidence">
            <a:extLst>
              <a:ext uri="{FF2B5EF4-FFF2-40B4-BE49-F238E27FC236}">
                <a16:creationId xmlns:a16="http://schemas.microsoft.com/office/drawing/2014/main" id="{FFD474DF-892F-4084-B642-52E92DAB8ED7}"/>
              </a:ext>
            </a:extLst>
          </p:cNvPr>
          <p:cNvPicPr>
            <a:picLocks noChangeAspect="1"/>
          </p:cNvPicPr>
          <p:nvPr/>
        </p:nvPicPr>
        <p:blipFill rotWithShape="1">
          <a:blip r:embed="rId8"/>
          <a:srcRect b="13175"/>
          <a:stretch/>
        </p:blipFill>
        <p:spPr>
          <a:xfrm>
            <a:off x="5751576" y="948568"/>
            <a:ext cx="600000" cy="520950"/>
          </a:xfrm>
          <a:prstGeom prst="rect">
            <a:avLst/>
          </a:prstGeom>
        </p:spPr>
      </p:pic>
      <p:pic>
        <p:nvPicPr>
          <p:cNvPr id="170" name="Picture 169" descr="Shape&#10;&#10;Description automatically generated with low confidence">
            <a:extLst>
              <a:ext uri="{FF2B5EF4-FFF2-40B4-BE49-F238E27FC236}">
                <a16:creationId xmlns:a16="http://schemas.microsoft.com/office/drawing/2014/main" id="{A3C097FE-CB0F-4B37-AD82-FCBE1CB223CD}"/>
              </a:ext>
            </a:extLst>
          </p:cNvPr>
          <p:cNvPicPr>
            <a:picLocks noChangeAspect="1"/>
          </p:cNvPicPr>
          <p:nvPr/>
        </p:nvPicPr>
        <p:blipFill rotWithShape="1">
          <a:blip r:embed="rId9"/>
          <a:srcRect b="17128"/>
          <a:stretch/>
        </p:blipFill>
        <p:spPr>
          <a:xfrm>
            <a:off x="6527371" y="924563"/>
            <a:ext cx="686558" cy="568960"/>
          </a:xfrm>
          <a:prstGeom prst="rect">
            <a:avLst/>
          </a:prstGeom>
        </p:spPr>
      </p:pic>
      <p:pic>
        <p:nvPicPr>
          <p:cNvPr id="172" name="Picture 171" descr="Shape&#10;&#10;Description automatically generated with low confidence">
            <a:extLst>
              <a:ext uri="{FF2B5EF4-FFF2-40B4-BE49-F238E27FC236}">
                <a16:creationId xmlns:a16="http://schemas.microsoft.com/office/drawing/2014/main" id="{3A2ECD73-0AAE-433F-9893-CBB9F9625E49}"/>
              </a:ext>
            </a:extLst>
          </p:cNvPr>
          <p:cNvPicPr>
            <a:picLocks noChangeAspect="1"/>
          </p:cNvPicPr>
          <p:nvPr/>
        </p:nvPicPr>
        <p:blipFill rotWithShape="1">
          <a:blip r:embed="rId10"/>
          <a:srcRect b="21892"/>
          <a:stretch/>
        </p:blipFill>
        <p:spPr>
          <a:xfrm>
            <a:off x="4873367" y="934723"/>
            <a:ext cx="702414" cy="548640"/>
          </a:xfrm>
          <a:prstGeom prst="rect">
            <a:avLst/>
          </a:prstGeom>
        </p:spPr>
      </p:pic>
    </p:spTree>
    <p:extLst>
      <p:ext uri="{BB962C8B-B14F-4D97-AF65-F5344CB8AC3E}">
        <p14:creationId xmlns:p14="http://schemas.microsoft.com/office/powerpoint/2010/main" val="2897859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0" name="Google Shape;5220;p38">
            <a:extLst>
              <a:ext uri="{FF2B5EF4-FFF2-40B4-BE49-F238E27FC236}">
                <a16:creationId xmlns:a16="http://schemas.microsoft.com/office/drawing/2014/main" id="{080C08EA-6B52-4C4F-AC61-341B73C78DEF}"/>
              </a:ext>
            </a:extLst>
          </p:cNvPr>
          <p:cNvCxnSpPr/>
          <p:nvPr/>
        </p:nvCxnSpPr>
        <p:spPr>
          <a:xfrm>
            <a:off x="1492114" y="4036629"/>
            <a:ext cx="1758900" cy="0"/>
          </a:xfrm>
          <a:prstGeom prst="straightConnector1">
            <a:avLst/>
          </a:prstGeom>
          <a:noFill/>
          <a:ln w="19050" cap="flat" cmpd="sng">
            <a:solidFill>
              <a:schemeClr val="dk1"/>
            </a:solidFill>
            <a:prstDash val="solid"/>
            <a:round/>
            <a:headEnd type="none" w="med" len="med"/>
            <a:tailEnd type="none" w="med" len="med"/>
          </a:ln>
        </p:spPr>
      </p:cxnSp>
      <p:cxnSp>
        <p:nvCxnSpPr>
          <p:cNvPr id="36" name="Google Shape;5215;p38">
            <a:extLst>
              <a:ext uri="{FF2B5EF4-FFF2-40B4-BE49-F238E27FC236}">
                <a16:creationId xmlns:a16="http://schemas.microsoft.com/office/drawing/2014/main" id="{8BAC6447-88B6-407B-92F8-1016A114D07E}"/>
              </a:ext>
            </a:extLst>
          </p:cNvPr>
          <p:cNvCxnSpPr/>
          <p:nvPr/>
        </p:nvCxnSpPr>
        <p:spPr>
          <a:xfrm rot="10800000">
            <a:off x="3302455" y="1509670"/>
            <a:ext cx="0" cy="2445600"/>
          </a:xfrm>
          <a:prstGeom prst="straightConnector1">
            <a:avLst/>
          </a:prstGeom>
          <a:noFill/>
          <a:ln w="19050" cap="flat" cmpd="sng">
            <a:solidFill>
              <a:schemeClr val="dk1"/>
            </a:solidFill>
            <a:prstDash val="solid"/>
            <a:round/>
            <a:headEnd type="none" w="med" len="med"/>
            <a:tailEnd type="none" w="med" len="med"/>
          </a:ln>
        </p:spPr>
      </p:cxnSp>
      <p:cxnSp>
        <p:nvCxnSpPr>
          <p:cNvPr id="41" name="Google Shape;5220;p38">
            <a:extLst>
              <a:ext uri="{FF2B5EF4-FFF2-40B4-BE49-F238E27FC236}">
                <a16:creationId xmlns:a16="http://schemas.microsoft.com/office/drawing/2014/main" id="{D0F1B894-DA78-41C7-99F3-7E356E4BCC8F}"/>
              </a:ext>
            </a:extLst>
          </p:cNvPr>
          <p:cNvCxnSpPr/>
          <p:nvPr/>
        </p:nvCxnSpPr>
        <p:spPr>
          <a:xfrm>
            <a:off x="3251014" y="4036629"/>
            <a:ext cx="1758900" cy="0"/>
          </a:xfrm>
          <a:prstGeom prst="straightConnector1">
            <a:avLst/>
          </a:prstGeom>
          <a:noFill/>
          <a:ln w="19050" cap="flat" cmpd="sng">
            <a:solidFill>
              <a:schemeClr val="dk1"/>
            </a:solidFill>
            <a:prstDash val="solid"/>
            <a:round/>
            <a:headEnd type="none" w="med" len="med"/>
            <a:tailEnd type="none" w="med" len="med"/>
          </a:ln>
        </p:spPr>
      </p:cxnSp>
      <p:cxnSp>
        <p:nvCxnSpPr>
          <p:cNvPr id="35" name="Google Shape;5214;p38">
            <a:extLst>
              <a:ext uri="{FF2B5EF4-FFF2-40B4-BE49-F238E27FC236}">
                <a16:creationId xmlns:a16="http://schemas.microsoft.com/office/drawing/2014/main" id="{0BAAE30F-18A1-4937-BAEC-D727DC49BD27}"/>
              </a:ext>
            </a:extLst>
          </p:cNvPr>
          <p:cNvCxnSpPr/>
          <p:nvPr/>
        </p:nvCxnSpPr>
        <p:spPr>
          <a:xfrm rot="10800000">
            <a:off x="8485040" y="1509676"/>
            <a:ext cx="0" cy="2445600"/>
          </a:xfrm>
          <a:prstGeom prst="straightConnector1">
            <a:avLst/>
          </a:prstGeom>
          <a:noFill/>
          <a:ln w="19050" cap="flat" cmpd="sng">
            <a:solidFill>
              <a:schemeClr val="dk1"/>
            </a:solidFill>
            <a:prstDash val="solid"/>
            <a:round/>
            <a:headEnd type="none" w="med" len="med"/>
            <a:tailEnd type="none" w="med" len="med"/>
          </a:ln>
        </p:spPr>
      </p:cxnSp>
      <p:sp>
        <p:nvSpPr>
          <p:cNvPr id="4" name="Google Shape;5166;p38">
            <a:extLst>
              <a:ext uri="{FF2B5EF4-FFF2-40B4-BE49-F238E27FC236}">
                <a16:creationId xmlns:a16="http://schemas.microsoft.com/office/drawing/2014/main" id="{1C685EC7-2F69-45B8-9B38-6369FC70F451}"/>
              </a:ext>
            </a:extLst>
          </p:cNvPr>
          <p:cNvSpPr txBox="1">
            <a:spLocks/>
          </p:cNvSpPr>
          <p:nvPr/>
        </p:nvSpPr>
        <p:spPr>
          <a:xfrm flipH="1">
            <a:off x="2997200" y="360650"/>
            <a:ext cx="5198200" cy="50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3"/>
              </a:buClr>
              <a:buSzPts val="4800"/>
              <a:buFont typeface="Staatliches"/>
              <a:buNone/>
              <a:defRPr sz="4800" b="0" i="0" u="none" strike="noStrike" cap="none">
                <a:solidFill>
                  <a:schemeClr val="accent5"/>
                </a:solidFill>
                <a:latin typeface="Staatliches"/>
                <a:ea typeface="Staatliches"/>
                <a:cs typeface="Staatliches"/>
                <a:sym typeface="Staatliches"/>
              </a:defRPr>
            </a:lvl1pPr>
            <a:lvl2pPr marR="0" lvl="1" algn="l" rtl="0">
              <a:lnSpc>
                <a:spcPct val="100000"/>
              </a:lnSpc>
              <a:spcBef>
                <a:spcPts val="0"/>
              </a:spcBef>
              <a:spcAft>
                <a:spcPts val="0"/>
              </a:spcAft>
              <a:buClr>
                <a:srgbClr val="434343"/>
              </a:buClr>
              <a:buSzPts val="2800"/>
              <a:buFont typeface="Josefin Sans"/>
              <a:buNone/>
              <a:defRPr sz="2800" b="1" i="0" u="none" strike="noStrike" cap="none">
                <a:solidFill>
                  <a:srgbClr val="434343"/>
                </a:solidFill>
                <a:latin typeface="Josefin Sans"/>
                <a:ea typeface="Josefin Sans"/>
                <a:cs typeface="Josefin Sans"/>
                <a:sym typeface="Josefin Sans"/>
              </a:defRPr>
            </a:lvl2pPr>
            <a:lvl3pPr marR="0" lvl="2" algn="l" rtl="0">
              <a:lnSpc>
                <a:spcPct val="100000"/>
              </a:lnSpc>
              <a:spcBef>
                <a:spcPts val="0"/>
              </a:spcBef>
              <a:spcAft>
                <a:spcPts val="0"/>
              </a:spcAft>
              <a:buClr>
                <a:srgbClr val="434343"/>
              </a:buClr>
              <a:buSzPts val="2800"/>
              <a:buFont typeface="Josefin Sans"/>
              <a:buNone/>
              <a:defRPr sz="2800" b="1" i="0" u="none" strike="noStrike" cap="none">
                <a:solidFill>
                  <a:srgbClr val="434343"/>
                </a:solidFill>
                <a:latin typeface="Josefin Sans"/>
                <a:ea typeface="Josefin Sans"/>
                <a:cs typeface="Josefin Sans"/>
                <a:sym typeface="Josefin Sans"/>
              </a:defRPr>
            </a:lvl3pPr>
            <a:lvl4pPr marR="0" lvl="3" algn="l" rtl="0">
              <a:lnSpc>
                <a:spcPct val="100000"/>
              </a:lnSpc>
              <a:spcBef>
                <a:spcPts val="0"/>
              </a:spcBef>
              <a:spcAft>
                <a:spcPts val="0"/>
              </a:spcAft>
              <a:buClr>
                <a:srgbClr val="434343"/>
              </a:buClr>
              <a:buSzPts val="2800"/>
              <a:buFont typeface="Josefin Sans"/>
              <a:buNone/>
              <a:defRPr sz="2800" b="1" i="0" u="none" strike="noStrike" cap="none">
                <a:solidFill>
                  <a:srgbClr val="434343"/>
                </a:solidFill>
                <a:latin typeface="Josefin Sans"/>
                <a:ea typeface="Josefin Sans"/>
                <a:cs typeface="Josefin Sans"/>
                <a:sym typeface="Josefin Sans"/>
              </a:defRPr>
            </a:lvl4pPr>
            <a:lvl5pPr marR="0" lvl="4" algn="l" rtl="0">
              <a:lnSpc>
                <a:spcPct val="100000"/>
              </a:lnSpc>
              <a:spcBef>
                <a:spcPts val="0"/>
              </a:spcBef>
              <a:spcAft>
                <a:spcPts val="0"/>
              </a:spcAft>
              <a:buClr>
                <a:srgbClr val="434343"/>
              </a:buClr>
              <a:buSzPts val="2800"/>
              <a:buFont typeface="Josefin Sans"/>
              <a:buNone/>
              <a:defRPr sz="2800" b="1" i="0" u="none" strike="noStrike" cap="none">
                <a:solidFill>
                  <a:srgbClr val="434343"/>
                </a:solidFill>
                <a:latin typeface="Josefin Sans"/>
                <a:ea typeface="Josefin Sans"/>
                <a:cs typeface="Josefin Sans"/>
                <a:sym typeface="Josefin Sans"/>
              </a:defRPr>
            </a:lvl5pPr>
            <a:lvl6pPr marR="0" lvl="5" algn="l" rtl="0">
              <a:lnSpc>
                <a:spcPct val="100000"/>
              </a:lnSpc>
              <a:spcBef>
                <a:spcPts val="0"/>
              </a:spcBef>
              <a:spcAft>
                <a:spcPts val="0"/>
              </a:spcAft>
              <a:buClr>
                <a:srgbClr val="434343"/>
              </a:buClr>
              <a:buSzPts val="2800"/>
              <a:buFont typeface="Josefin Sans"/>
              <a:buNone/>
              <a:defRPr sz="2800" b="1" i="0" u="none" strike="noStrike" cap="none">
                <a:solidFill>
                  <a:srgbClr val="434343"/>
                </a:solidFill>
                <a:latin typeface="Josefin Sans"/>
                <a:ea typeface="Josefin Sans"/>
                <a:cs typeface="Josefin Sans"/>
                <a:sym typeface="Josefin Sans"/>
              </a:defRPr>
            </a:lvl6pPr>
            <a:lvl7pPr marR="0" lvl="6" algn="l" rtl="0">
              <a:lnSpc>
                <a:spcPct val="100000"/>
              </a:lnSpc>
              <a:spcBef>
                <a:spcPts val="0"/>
              </a:spcBef>
              <a:spcAft>
                <a:spcPts val="0"/>
              </a:spcAft>
              <a:buClr>
                <a:srgbClr val="434343"/>
              </a:buClr>
              <a:buSzPts val="2800"/>
              <a:buFont typeface="Josefin Sans"/>
              <a:buNone/>
              <a:defRPr sz="2800" b="1" i="0" u="none" strike="noStrike" cap="none">
                <a:solidFill>
                  <a:srgbClr val="434343"/>
                </a:solidFill>
                <a:latin typeface="Josefin Sans"/>
                <a:ea typeface="Josefin Sans"/>
                <a:cs typeface="Josefin Sans"/>
                <a:sym typeface="Josefin Sans"/>
              </a:defRPr>
            </a:lvl7pPr>
            <a:lvl8pPr marR="0" lvl="7" algn="l" rtl="0">
              <a:lnSpc>
                <a:spcPct val="100000"/>
              </a:lnSpc>
              <a:spcBef>
                <a:spcPts val="0"/>
              </a:spcBef>
              <a:spcAft>
                <a:spcPts val="0"/>
              </a:spcAft>
              <a:buClr>
                <a:srgbClr val="434343"/>
              </a:buClr>
              <a:buSzPts val="2800"/>
              <a:buFont typeface="Josefin Sans"/>
              <a:buNone/>
              <a:defRPr sz="2800" b="1" i="0" u="none" strike="noStrike" cap="none">
                <a:solidFill>
                  <a:srgbClr val="434343"/>
                </a:solidFill>
                <a:latin typeface="Josefin Sans"/>
                <a:ea typeface="Josefin Sans"/>
                <a:cs typeface="Josefin Sans"/>
                <a:sym typeface="Josefin Sans"/>
              </a:defRPr>
            </a:lvl8pPr>
            <a:lvl9pPr marR="0" lvl="8" algn="l" rtl="0">
              <a:lnSpc>
                <a:spcPct val="100000"/>
              </a:lnSpc>
              <a:spcBef>
                <a:spcPts val="0"/>
              </a:spcBef>
              <a:spcAft>
                <a:spcPts val="0"/>
              </a:spcAft>
              <a:buClr>
                <a:srgbClr val="434343"/>
              </a:buClr>
              <a:buSzPts val="2800"/>
              <a:buFont typeface="Josefin Sans"/>
              <a:buNone/>
              <a:defRPr sz="2800" b="1" i="0" u="none" strike="noStrike" cap="none">
                <a:solidFill>
                  <a:srgbClr val="434343"/>
                </a:solidFill>
                <a:latin typeface="Josefin Sans"/>
                <a:ea typeface="Josefin Sans"/>
                <a:cs typeface="Josefin Sans"/>
                <a:sym typeface="Josefin Sans"/>
              </a:defRPr>
            </a:lvl9pPr>
          </a:lstStyle>
          <a:p>
            <a:pPr algn="r"/>
            <a:r>
              <a:rPr lang="en-SG" sz="4000"/>
              <a:t>FLOW OF KICK STARTER</a:t>
            </a:r>
          </a:p>
        </p:txBody>
      </p:sp>
      <p:grpSp>
        <p:nvGrpSpPr>
          <p:cNvPr id="64" name="Group 63">
            <a:extLst>
              <a:ext uri="{FF2B5EF4-FFF2-40B4-BE49-F238E27FC236}">
                <a16:creationId xmlns:a16="http://schemas.microsoft.com/office/drawing/2014/main" id="{425D948F-D715-4E92-9741-7846545A66E9}"/>
              </a:ext>
            </a:extLst>
          </p:cNvPr>
          <p:cNvGrpSpPr/>
          <p:nvPr/>
        </p:nvGrpSpPr>
        <p:grpSpPr>
          <a:xfrm>
            <a:off x="7797236" y="3441291"/>
            <a:ext cx="704898" cy="832393"/>
            <a:chOff x="7320293" y="3327093"/>
            <a:chExt cx="704898" cy="832393"/>
          </a:xfrm>
        </p:grpSpPr>
        <p:grpSp>
          <p:nvGrpSpPr>
            <p:cNvPr id="13" name="Google Shape;5175;p38">
              <a:extLst>
                <a:ext uri="{FF2B5EF4-FFF2-40B4-BE49-F238E27FC236}">
                  <a16:creationId xmlns:a16="http://schemas.microsoft.com/office/drawing/2014/main" id="{B65EE9F5-4894-4E20-A80B-81E1E988F045}"/>
                </a:ext>
              </a:extLst>
            </p:cNvPr>
            <p:cNvGrpSpPr/>
            <p:nvPr/>
          </p:nvGrpSpPr>
          <p:grpSpPr>
            <a:xfrm>
              <a:off x="7320293" y="3582231"/>
              <a:ext cx="704898" cy="577255"/>
              <a:chOff x="4370666" y="1690503"/>
              <a:chExt cx="868529" cy="711256"/>
            </a:xfrm>
          </p:grpSpPr>
          <p:sp>
            <p:nvSpPr>
              <p:cNvPr id="14" name="Google Shape;5176;p38">
                <a:extLst>
                  <a:ext uri="{FF2B5EF4-FFF2-40B4-BE49-F238E27FC236}">
                    <a16:creationId xmlns:a16="http://schemas.microsoft.com/office/drawing/2014/main" id="{F0BE7A3B-EA63-4694-AC15-723AD101206B}"/>
                  </a:ext>
                </a:extLst>
              </p:cNvPr>
              <p:cNvSpPr/>
              <p:nvPr/>
            </p:nvSpPr>
            <p:spPr>
              <a:xfrm>
                <a:off x="4370666" y="1690503"/>
                <a:ext cx="868529" cy="494888"/>
              </a:xfrm>
              <a:custGeom>
                <a:avLst/>
                <a:gdLst/>
                <a:ahLst/>
                <a:cxnLst/>
                <a:rect l="l" t="t" r="r" b="b"/>
                <a:pathLst>
                  <a:path w="17457" h="9947" extrusionOk="0">
                    <a:moveTo>
                      <a:pt x="8766" y="0"/>
                    </a:moveTo>
                    <a:lnTo>
                      <a:pt x="1" y="4976"/>
                    </a:lnTo>
                    <a:lnTo>
                      <a:pt x="8691" y="9947"/>
                    </a:lnTo>
                    <a:lnTo>
                      <a:pt x="17456" y="4976"/>
                    </a:lnTo>
                    <a:lnTo>
                      <a:pt x="87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77;p38">
                <a:extLst>
                  <a:ext uri="{FF2B5EF4-FFF2-40B4-BE49-F238E27FC236}">
                    <a16:creationId xmlns:a16="http://schemas.microsoft.com/office/drawing/2014/main" id="{FC9997A4-C176-4E13-A8DA-62C1AB94C159}"/>
                  </a:ext>
                </a:extLst>
              </p:cNvPr>
              <p:cNvSpPr/>
              <p:nvPr/>
            </p:nvSpPr>
            <p:spPr>
              <a:xfrm>
                <a:off x="4802165" y="1937120"/>
                <a:ext cx="436329" cy="464639"/>
              </a:xfrm>
              <a:custGeom>
                <a:avLst/>
                <a:gdLst/>
                <a:ahLst/>
                <a:cxnLst/>
                <a:rect l="l" t="t" r="r" b="b"/>
                <a:pathLst>
                  <a:path w="8770" h="9339" extrusionOk="0">
                    <a:moveTo>
                      <a:pt x="8765" y="1"/>
                    </a:moveTo>
                    <a:lnTo>
                      <a:pt x="0" y="4972"/>
                    </a:lnTo>
                    <a:lnTo>
                      <a:pt x="3" y="9338"/>
                    </a:lnTo>
                    <a:lnTo>
                      <a:pt x="8769" y="4363"/>
                    </a:lnTo>
                    <a:lnTo>
                      <a:pt x="8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178;p38">
                <a:extLst>
                  <a:ext uri="{FF2B5EF4-FFF2-40B4-BE49-F238E27FC236}">
                    <a16:creationId xmlns:a16="http://schemas.microsoft.com/office/drawing/2014/main" id="{12B58F52-A052-466C-AE52-3FB472558BA5}"/>
                  </a:ext>
                </a:extLst>
              </p:cNvPr>
              <p:cNvSpPr/>
              <p:nvPr/>
            </p:nvSpPr>
            <p:spPr>
              <a:xfrm>
                <a:off x="4372065" y="1937120"/>
                <a:ext cx="432598" cy="464639"/>
              </a:xfrm>
              <a:custGeom>
                <a:avLst/>
                <a:gdLst/>
                <a:ahLst/>
                <a:cxnLst/>
                <a:rect l="l" t="t" r="r" b="b"/>
                <a:pathLst>
                  <a:path w="8695" h="9339" extrusionOk="0">
                    <a:moveTo>
                      <a:pt x="1" y="1"/>
                    </a:moveTo>
                    <a:lnTo>
                      <a:pt x="4" y="4363"/>
                    </a:lnTo>
                    <a:lnTo>
                      <a:pt x="8694" y="9338"/>
                    </a:lnTo>
                    <a:lnTo>
                      <a:pt x="8691" y="497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5179;p38">
              <a:extLst>
                <a:ext uri="{FF2B5EF4-FFF2-40B4-BE49-F238E27FC236}">
                  <a16:creationId xmlns:a16="http://schemas.microsoft.com/office/drawing/2014/main" id="{DAB7D553-2A75-4EF1-B581-16F559164AAB}"/>
                </a:ext>
              </a:extLst>
            </p:cNvPr>
            <p:cNvGrpSpPr/>
            <p:nvPr/>
          </p:nvGrpSpPr>
          <p:grpSpPr>
            <a:xfrm>
              <a:off x="7523862" y="3327093"/>
              <a:ext cx="279707" cy="523511"/>
              <a:chOff x="2597700" y="3340275"/>
              <a:chExt cx="198275" cy="371100"/>
            </a:xfrm>
          </p:grpSpPr>
          <p:sp>
            <p:nvSpPr>
              <p:cNvPr id="18" name="Google Shape;5180;p38">
                <a:extLst>
                  <a:ext uri="{FF2B5EF4-FFF2-40B4-BE49-F238E27FC236}">
                    <a16:creationId xmlns:a16="http://schemas.microsoft.com/office/drawing/2014/main" id="{F6C358A0-D1FF-4C31-A68D-4F49B1A2ABBF}"/>
                  </a:ext>
                </a:extLst>
              </p:cNvPr>
              <p:cNvSpPr/>
              <p:nvPr/>
            </p:nvSpPr>
            <p:spPr>
              <a:xfrm>
                <a:off x="2597700" y="3340275"/>
                <a:ext cx="198275" cy="370875"/>
              </a:xfrm>
              <a:custGeom>
                <a:avLst/>
                <a:gdLst/>
                <a:ahLst/>
                <a:cxnLst/>
                <a:rect l="l" t="t" r="r" b="b"/>
                <a:pathLst>
                  <a:path w="7931" h="14835" extrusionOk="0">
                    <a:moveTo>
                      <a:pt x="3493" y="1"/>
                    </a:moveTo>
                    <a:cubicBezTo>
                      <a:pt x="3428" y="1"/>
                      <a:pt x="3362" y="20"/>
                      <a:pt x="3308" y="60"/>
                    </a:cubicBezTo>
                    <a:cubicBezTo>
                      <a:pt x="3016" y="231"/>
                      <a:pt x="2776" y="670"/>
                      <a:pt x="2776" y="1056"/>
                    </a:cubicBezTo>
                    <a:lnTo>
                      <a:pt x="2776" y="1391"/>
                    </a:lnTo>
                    <a:cubicBezTo>
                      <a:pt x="1281" y="2414"/>
                      <a:pt x="267" y="4183"/>
                      <a:pt x="267" y="5885"/>
                    </a:cubicBezTo>
                    <a:cubicBezTo>
                      <a:pt x="267" y="6804"/>
                      <a:pt x="482" y="7362"/>
                      <a:pt x="920" y="7629"/>
                    </a:cubicBezTo>
                    <a:cubicBezTo>
                      <a:pt x="920" y="7629"/>
                      <a:pt x="2484" y="8617"/>
                      <a:pt x="2827" y="8677"/>
                    </a:cubicBezTo>
                    <a:lnTo>
                      <a:pt x="2827" y="10825"/>
                    </a:lnTo>
                    <a:cubicBezTo>
                      <a:pt x="2559" y="10921"/>
                      <a:pt x="2278" y="10968"/>
                      <a:pt x="1998" y="10968"/>
                    </a:cubicBezTo>
                    <a:cubicBezTo>
                      <a:pt x="1676" y="10968"/>
                      <a:pt x="1356" y="10906"/>
                      <a:pt x="1057" y="10782"/>
                    </a:cubicBezTo>
                    <a:cubicBezTo>
                      <a:pt x="1009" y="10763"/>
                      <a:pt x="959" y="10755"/>
                      <a:pt x="910" y="10755"/>
                    </a:cubicBezTo>
                    <a:cubicBezTo>
                      <a:pt x="821" y="10755"/>
                      <a:pt x="734" y="10783"/>
                      <a:pt x="662" y="10833"/>
                    </a:cubicBezTo>
                    <a:cubicBezTo>
                      <a:pt x="293" y="11048"/>
                      <a:pt x="1" y="11598"/>
                      <a:pt x="1" y="12088"/>
                    </a:cubicBezTo>
                    <a:cubicBezTo>
                      <a:pt x="1" y="12328"/>
                      <a:pt x="61" y="12491"/>
                      <a:pt x="173" y="12586"/>
                    </a:cubicBezTo>
                    <a:cubicBezTo>
                      <a:pt x="173" y="12586"/>
                      <a:pt x="1728" y="13540"/>
                      <a:pt x="1891" y="13574"/>
                    </a:cubicBezTo>
                    <a:cubicBezTo>
                      <a:pt x="2192" y="13686"/>
                      <a:pt x="2509" y="13737"/>
                      <a:pt x="2827" y="13737"/>
                    </a:cubicBezTo>
                    <a:cubicBezTo>
                      <a:pt x="2853" y="13814"/>
                      <a:pt x="2913" y="13875"/>
                      <a:pt x="2982" y="13909"/>
                    </a:cubicBezTo>
                    <a:cubicBezTo>
                      <a:pt x="2982" y="13909"/>
                      <a:pt x="4528" y="14802"/>
                      <a:pt x="4537" y="14811"/>
                    </a:cubicBezTo>
                    <a:cubicBezTo>
                      <a:pt x="4578" y="14827"/>
                      <a:pt x="4620" y="14834"/>
                      <a:pt x="4662" y="14834"/>
                    </a:cubicBezTo>
                    <a:cubicBezTo>
                      <a:pt x="4733" y="14834"/>
                      <a:pt x="4804" y="14812"/>
                      <a:pt x="4863" y="14768"/>
                    </a:cubicBezTo>
                    <a:cubicBezTo>
                      <a:pt x="5147" y="14605"/>
                      <a:pt x="5379" y="14175"/>
                      <a:pt x="5379" y="13789"/>
                    </a:cubicBezTo>
                    <a:lnTo>
                      <a:pt x="5379" y="12835"/>
                    </a:lnTo>
                    <a:cubicBezTo>
                      <a:pt x="6900" y="11761"/>
                      <a:pt x="7922" y="10008"/>
                      <a:pt x="7922" y="8247"/>
                    </a:cubicBezTo>
                    <a:cubicBezTo>
                      <a:pt x="7931" y="7422"/>
                      <a:pt x="7742" y="6864"/>
                      <a:pt x="7329" y="6572"/>
                    </a:cubicBezTo>
                    <a:cubicBezTo>
                      <a:pt x="7269" y="6529"/>
                      <a:pt x="5783" y="5678"/>
                      <a:pt x="5783" y="5678"/>
                    </a:cubicBezTo>
                    <a:cubicBezTo>
                      <a:pt x="5645" y="5584"/>
                      <a:pt x="5499" y="5515"/>
                      <a:pt x="5336" y="5481"/>
                    </a:cubicBezTo>
                    <a:lnTo>
                      <a:pt x="5336" y="3410"/>
                    </a:lnTo>
                    <a:cubicBezTo>
                      <a:pt x="5542" y="3358"/>
                      <a:pt x="5753" y="3332"/>
                      <a:pt x="5964" y="3332"/>
                    </a:cubicBezTo>
                    <a:cubicBezTo>
                      <a:pt x="6165" y="3332"/>
                      <a:pt x="6367" y="3355"/>
                      <a:pt x="6565" y="3402"/>
                    </a:cubicBezTo>
                    <a:cubicBezTo>
                      <a:pt x="6598" y="3408"/>
                      <a:pt x="6632" y="3412"/>
                      <a:pt x="6665" y="3412"/>
                    </a:cubicBezTo>
                    <a:cubicBezTo>
                      <a:pt x="6759" y="3412"/>
                      <a:pt x="6849" y="3386"/>
                      <a:pt x="6925" y="3342"/>
                    </a:cubicBezTo>
                    <a:cubicBezTo>
                      <a:pt x="7295" y="3127"/>
                      <a:pt x="7596" y="2568"/>
                      <a:pt x="7596" y="2070"/>
                    </a:cubicBezTo>
                    <a:cubicBezTo>
                      <a:pt x="7596" y="1821"/>
                      <a:pt x="7527" y="1675"/>
                      <a:pt x="7415" y="1589"/>
                    </a:cubicBezTo>
                    <a:lnTo>
                      <a:pt x="5834" y="670"/>
                    </a:lnTo>
                    <a:cubicBezTo>
                      <a:pt x="5783" y="635"/>
                      <a:pt x="5731" y="618"/>
                      <a:pt x="5671" y="609"/>
                    </a:cubicBezTo>
                    <a:cubicBezTo>
                      <a:pt x="5467" y="556"/>
                      <a:pt x="5257" y="530"/>
                      <a:pt x="5048" y="530"/>
                    </a:cubicBezTo>
                    <a:cubicBezTo>
                      <a:pt x="4888" y="530"/>
                      <a:pt x="4728" y="545"/>
                      <a:pt x="4571" y="575"/>
                    </a:cubicBezTo>
                    <a:lnTo>
                      <a:pt x="3635" y="34"/>
                    </a:lnTo>
                    <a:cubicBezTo>
                      <a:pt x="3591" y="12"/>
                      <a:pt x="3542" y="1"/>
                      <a:pt x="34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181;p38">
                <a:extLst>
                  <a:ext uri="{FF2B5EF4-FFF2-40B4-BE49-F238E27FC236}">
                    <a16:creationId xmlns:a16="http://schemas.microsoft.com/office/drawing/2014/main" id="{F50549D8-00C2-4522-91F0-6B9D3EB85EFE}"/>
                  </a:ext>
                </a:extLst>
              </p:cNvPr>
              <p:cNvSpPr/>
              <p:nvPr/>
            </p:nvSpPr>
            <p:spPr>
              <a:xfrm>
                <a:off x="2636800" y="3362950"/>
                <a:ext cx="158975" cy="348425"/>
              </a:xfrm>
              <a:custGeom>
                <a:avLst/>
                <a:gdLst/>
                <a:ahLst/>
                <a:cxnLst/>
                <a:rect l="l" t="t" r="r" b="b"/>
                <a:pathLst>
                  <a:path w="6359" h="13937" extrusionOk="0">
                    <a:moveTo>
                      <a:pt x="2827" y="2950"/>
                    </a:moveTo>
                    <a:lnTo>
                      <a:pt x="2827" y="5777"/>
                    </a:lnTo>
                    <a:cubicBezTo>
                      <a:pt x="2681" y="5797"/>
                      <a:pt x="2553" y="5807"/>
                      <a:pt x="2440" y="5807"/>
                    </a:cubicBezTo>
                    <a:cubicBezTo>
                      <a:pt x="1834" y="5807"/>
                      <a:pt x="1676" y="5518"/>
                      <a:pt x="1676" y="4960"/>
                    </a:cubicBezTo>
                    <a:cubicBezTo>
                      <a:pt x="1676" y="4256"/>
                      <a:pt x="2054" y="3491"/>
                      <a:pt x="2827" y="2950"/>
                    </a:cubicBezTo>
                    <a:close/>
                    <a:moveTo>
                      <a:pt x="4182" y="7406"/>
                    </a:moveTo>
                    <a:cubicBezTo>
                      <a:pt x="4772" y="7406"/>
                      <a:pt x="4949" y="7699"/>
                      <a:pt x="4949" y="8277"/>
                    </a:cubicBezTo>
                    <a:cubicBezTo>
                      <a:pt x="4949" y="9041"/>
                      <a:pt x="4537" y="9797"/>
                      <a:pt x="3763" y="10347"/>
                    </a:cubicBezTo>
                    <a:lnTo>
                      <a:pt x="3763" y="7443"/>
                    </a:lnTo>
                    <a:cubicBezTo>
                      <a:pt x="3922" y="7418"/>
                      <a:pt x="4060" y="7406"/>
                      <a:pt x="4182" y="7406"/>
                    </a:cubicBezTo>
                    <a:close/>
                    <a:moveTo>
                      <a:pt x="3511" y="0"/>
                    </a:moveTo>
                    <a:cubicBezTo>
                      <a:pt x="3447" y="0"/>
                      <a:pt x="3376" y="21"/>
                      <a:pt x="3299" y="63"/>
                    </a:cubicBezTo>
                    <a:cubicBezTo>
                      <a:pt x="3016" y="227"/>
                      <a:pt x="2775" y="665"/>
                      <a:pt x="2775" y="1051"/>
                    </a:cubicBezTo>
                    <a:lnTo>
                      <a:pt x="2775" y="1386"/>
                    </a:lnTo>
                    <a:cubicBezTo>
                      <a:pt x="1280" y="2409"/>
                      <a:pt x="267" y="4179"/>
                      <a:pt x="267" y="5880"/>
                    </a:cubicBezTo>
                    <a:cubicBezTo>
                      <a:pt x="267" y="7275"/>
                      <a:pt x="745" y="7836"/>
                      <a:pt x="1765" y="7836"/>
                    </a:cubicBezTo>
                    <a:cubicBezTo>
                      <a:pt x="2070" y="7836"/>
                      <a:pt x="2423" y="7785"/>
                      <a:pt x="2827" y="7692"/>
                    </a:cubicBezTo>
                    <a:lnTo>
                      <a:pt x="2827" y="10828"/>
                    </a:lnTo>
                    <a:cubicBezTo>
                      <a:pt x="2559" y="10924"/>
                      <a:pt x="2278" y="10972"/>
                      <a:pt x="1997" y="10972"/>
                    </a:cubicBezTo>
                    <a:cubicBezTo>
                      <a:pt x="1676" y="10972"/>
                      <a:pt x="1355" y="10909"/>
                      <a:pt x="1057" y="10785"/>
                    </a:cubicBezTo>
                    <a:cubicBezTo>
                      <a:pt x="1008" y="10770"/>
                      <a:pt x="958" y="10762"/>
                      <a:pt x="909" y="10762"/>
                    </a:cubicBezTo>
                    <a:cubicBezTo>
                      <a:pt x="820" y="10762"/>
                      <a:pt x="734" y="10787"/>
                      <a:pt x="662" y="10837"/>
                    </a:cubicBezTo>
                    <a:cubicBezTo>
                      <a:pt x="284" y="11052"/>
                      <a:pt x="0" y="11602"/>
                      <a:pt x="0" y="12091"/>
                    </a:cubicBezTo>
                    <a:cubicBezTo>
                      <a:pt x="0" y="12426"/>
                      <a:pt x="121" y="12615"/>
                      <a:pt x="318" y="12675"/>
                    </a:cubicBezTo>
                    <a:cubicBezTo>
                      <a:pt x="624" y="12786"/>
                      <a:pt x="944" y="12842"/>
                      <a:pt x="1277" y="12842"/>
                    </a:cubicBezTo>
                    <a:cubicBezTo>
                      <a:pt x="1748" y="12842"/>
                      <a:pt x="2247" y="12730"/>
                      <a:pt x="2775" y="12504"/>
                    </a:cubicBezTo>
                    <a:lnTo>
                      <a:pt x="2775" y="13492"/>
                    </a:lnTo>
                    <a:cubicBezTo>
                      <a:pt x="2775" y="13770"/>
                      <a:pt x="2906" y="13936"/>
                      <a:pt x="3088" y="13936"/>
                    </a:cubicBezTo>
                    <a:cubicBezTo>
                      <a:pt x="3153" y="13936"/>
                      <a:pt x="3225" y="13915"/>
                      <a:pt x="3299" y="13870"/>
                    </a:cubicBezTo>
                    <a:cubicBezTo>
                      <a:pt x="3592" y="13706"/>
                      <a:pt x="3815" y="13277"/>
                      <a:pt x="3815" y="12890"/>
                    </a:cubicBezTo>
                    <a:lnTo>
                      <a:pt x="3815" y="11937"/>
                    </a:lnTo>
                    <a:cubicBezTo>
                      <a:pt x="5336" y="10863"/>
                      <a:pt x="6358" y="9110"/>
                      <a:pt x="6358" y="7349"/>
                    </a:cubicBezTo>
                    <a:cubicBezTo>
                      <a:pt x="6358" y="6026"/>
                      <a:pt x="5890" y="5415"/>
                      <a:pt x="4825" y="5415"/>
                    </a:cubicBezTo>
                    <a:cubicBezTo>
                      <a:pt x="4521" y="5415"/>
                      <a:pt x="4168" y="5464"/>
                      <a:pt x="3763" y="5562"/>
                    </a:cubicBezTo>
                    <a:lnTo>
                      <a:pt x="3763" y="2503"/>
                    </a:lnTo>
                    <a:cubicBezTo>
                      <a:pt x="3970" y="2451"/>
                      <a:pt x="4183" y="2425"/>
                      <a:pt x="4396" y="2425"/>
                    </a:cubicBezTo>
                    <a:cubicBezTo>
                      <a:pt x="4599" y="2425"/>
                      <a:pt x="4803" y="2448"/>
                      <a:pt x="5001" y="2495"/>
                    </a:cubicBezTo>
                    <a:cubicBezTo>
                      <a:pt x="5032" y="2501"/>
                      <a:pt x="5064" y="2505"/>
                      <a:pt x="5096" y="2505"/>
                    </a:cubicBezTo>
                    <a:cubicBezTo>
                      <a:pt x="5187" y="2505"/>
                      <a:pt x="5279" y="2479"/>
                      <a:pt x="5361" y="2435"/>
                    </a:cubicBezTo>
                    <a:cubicBezTo>
                      <a:pt x="5731" y="2220"/>
                      <a:pt x="6032" y="1661"/>
                      <a:pt x="6032" y="1163"/>
                    </a:cubicBezTo>
                    <a:cubicBezTo>
                      <a:pt x="6032" y="785"/>
                      <a:pt x="5860" y="639"/>
                      <a:pt x="5671" y="605"/>
                    </a:cubicBezTo>
                    <a:cubicBezTo>
                      <a:pt x="5471" y="555"/>
                      <a:pt x="5264" y="527"/>
                      <a:pt x="5048" y="527"/>
                    </a:cubicBezTo>
                    <a:cubicBezTo>
                      <a:pt x="4670" y="527"/>
                      <a:pt x="4263" y="611"/>
                      <a:pt x="3815" y="802"/>
                    </a:cubicBezTo>
                    <a:lnTo>
                      <a:pt x="3815" y="450"/>
                    </a:lnTo>
                    <a:cubicBezTo>
                      <a:pt x="3815" y="164"/>
                      <a:pt x="3693" y="0"/>
                      <a:pt x="35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roup 62">
            <a:extLst>
              <a:ext uri="{FF2B5EF4-FFF2-40B4-BE49-F238E27FC236}">
                <a16:creationId xmlns:a16="http://schemas.microsoft.com/office/drawing/2014/main" id="{3AD48569-E99A-4A8A-A9B4-32EFF6D1DA8F}"/>
              </a:ext>
            </a:extLst>
          </p:cNvPr>
          <p:cNvGrpSpPr/>
          <p:nvPr/>
        </p:nvGrpSpPr>
        <p:grpSpPr>
          <a:xfrm>
            <a:off x="2609268" y="3455040"/>
            <a:ext cx="705869" cy="861572"/>
            <a:chOff x="4965547" y="3313169"/>
            <a:chExt cx="705869" cy="861572"/>
          </a:xfrm>
        </p:grpSpPr>
        <p:grpSp>
          <p:nvGrpSpPr>
            <p:cNvPr id="9" name="Google Shape;5171;p38">
              <a:extLst>
                <a:ext uri="{FF2B5EF4-FFF2-40B4-BE49-F238E27FC236}">
                  <a16:creationId xmlns:a16="http://schemas.microsoft.com/office/drawing/2014/main" id="{01B22927-B962-428B-8115-4603DB8B5BF0}"/>
                </a:ext>
              </a:extLst>
            </p:cNvPr>
            <p:cNvGrpSpPr/>
            <p:nvPr/>
          </p:nvGrpSpPr>
          <p:grpSpPr>
            <a:xfrm>
              <a:off x="4965547" y="3599026"/>
              <a:ext cx="705869" cy="575715"/>
              <a:chOff x="4368768" y="1694298"/>
              <a:chExt cx="869726" cy="709358"/>
            </a:xfrm>
          </p:grpSpPr>
          <p:sp>
            <p:nvSpPr>
              <p:cNvPr id="10" name="Google Shape;5172;p38">
                <a:extLst>
                  <a:ext uri="{FF2B5EF4-FFF2-40B4-BE49-F238E27FC236}">
                    <a16:creationId xmlns:a16="http://schemas.microsoft.com/office/drawing/2014/main" id="{830E0AF3-EDDC-4742-88C5-9CF7DE550B68}"/>
                  </a:ext>
                </a:extLst>
              </p:cNvPr>
              <p:cNvSpPr/>
              <p:nvPr/>
            </p:nvSpPr>
            <p:spPr>
              <a:xfrm>
                <a:off x="4368768" y="1694298"/>
                <a:ext cx="868529" cy="494888"/>
              </a:xfrm>
              <a:custGeom>
                <a:avLst/>
                <a:gdLst/>
                <a:ahLst/>
                <a:cxnLst/>
                <a:rect l="l" t="t" r="r" b="b"/>
                <a:pathLst>
                  <a:path w="17457" h="9947" extrusionOk="0">
                    <a:moveTo>
                      <a:pt x="8766" y="0"/>
                    </a:moveTo>
                    <a:lnTo>
                      <a:pt x="1" y="4976"/>
                    </a:lnTo>
                    <a:lnTo>
                      <a:pt x="8691" y="9947"/>
                    </a:lnTo>
                    <a:lnTo>
                      <a:pt x="17456" y="4976"/>
                    </a:lnTo>
                    <a:lnTo>
                      <a:pt x="87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73;p38">
                <a:extLst>
                  <a:ext uri="{FF2B5EF4-FFF2-40B4-BE49-F238E27FC236}">
                    <a16:creationId xmlns:a16="http://schemas.microsoft.com/office/drawing/2014/main" id="{C910941D-40D7-4009-B401-2AB1F43618BD}"/>
                  </a:ext>
                </a:extLst>
              </p:cNvPr>
              <p:cNvSpPr/>
              <p:nvPr/>
            </p:nvSpPr>
            <p:spPr>
              <a:xfrm>
                <a:off x="4802165" y="1939017"/>
                <a:ext cx="436329" cy="464639"/>
              </a:xfrm>
              <a:custGeom>
                <a:avLst/>
                <a:gdLst/>
                <a:ahLst/>
                <a:cxnLst/>
                <a:rect l="l" t="t" r="r" b="b"/>
                <a:pathLst>
                  <a:path w="8770" h="9339" extrusionOk="0">
                    <a:moveTo>
                      <a:pt x="8765" y="1"/>
                    </a:moveTo>
                    <a:lnTo>
                      <a:pt x="0" y="4972"/>
                    </a:lnTo>
                    <a:lnTo>
                      <a:pt x="3" y="9338"/>
                    </a:lnTo>
                    <a:lnTo>
                      <a:pt x="8769" y="4363"/>
                    </a:lnTo>
                    <a:lnTo>
                      <a:pt x="8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74;p38">
                <a:extLst>
                  <a:ext uri="{FF2B5EF4-FFF2-40B4-BE49-F238E27FC236}">
                    <a16:creationId xmlns:a16="http://schemas.microsoft.com/office/drawing/2014/main" id="{1DA81C83-E335-45BC-9BBF-C9D1FD626AA8}"/>
                  </a:ext>
                </a:extLst>
              </p:cNvPr>
              <p:cNvSpPr/>
              <p:nvPr/>
            </p:nvSpPr>
            <p:spPr>
              <a:xfrm>
                <a:off x="4370734" y="1939017"/>
                <a:ext cx="432598" cy="464639"/>
              </a:xfrm>
              <a:custGeom>
                <a:avLst/>
                <a:gdLst/>
                <a:ahLst/>
                <a:cxnLst/>
                <a:rect l="l" t="t" r="r" b="b"/>
                <a:pathLst>
                  <a:path w="8695" h="9339" extrusionOk="0">
                    <a:moveTo>
                      <a:pt x="1" y="1"/>
                    </a:moveTo>
                    <a:lnTo>
                      <a:pt x="4" y="4363"/>
                    </a:lnTo>
                    <a:lnTo>
                      <a:pt x="8694" y="9338"/>
                    </a:lnTo>
                    <a:lnTo>
                      <a:pt x="8691" y="497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5199;p38">
              <a:extLst>
                <a:ext uri="{FF2B5EF4-FFF2-40B4-BE49-F238E27FC236}">
                  <a16:creationId xmlns:a16="http://schemas.microsoft.com/office/drawing/2014/main" id="{5F074BE8-8A31-4C11-AC23-66818A6BF440}"/>
                </a:ext>
              </a:extLst>
            </p:cNvPr>
            <p:cNvGrpSpPr/>
            <p:nvPr/>
          </p:nvGrpSpPr>
          <p:grpSpPr>
            <a:xfrm>
              <a:off x="5160203" y="3313169"/>
              <a:ext cx="306979" cy="551379"/>
              <a:chOff x="1353450" y="3339600"/>
              <a:chExt cx="206650" cy="371175"/>
            </a:xfrm>
          </p:grpSpPr>
          <p:sp>
            <p:nvSpPr>
              <p:cNvPr id="21" name="Google Shape;5200;p38">
                <a:extLst>
                  <a:ext uri="{FF2B5EF4-FFF2-40B4-BE49-F238E27FC236}">
                    <a16:creationId xmlns:a16="http://schemas.microsoft.com/office/drawing/2014/main" id="{7A60AE9F-E581-4A32-B066-E402201B9712}"/>
                  </a:ext>
                </a:extLst>
              </p:cNvPr>
              <p:cNvSpPr/>
              <p:nvPr/>
            </p:nvSpPr>
            <p:spPr>
              <a:xfrm>
                <a:off x="1362700" y="3513150"/>
                <a:ext cx="117425" cy="134475"/>
              </a:xfrm>
              <a:custGeom>
                <a:avLst/>
                <a:gdLst/>
                <a:ahLst/>
                <a:cxnLst/>
                <a:rect l="l" t="t" r="r" b="b"/>
                <a:pathLst>
                  <a:path w="4697" h="5379" extrusionOk="0">
                    <a:moveTo>
                      <a:pt x="4073" y="0"/>
                    </a:moveTo>
                    <a:cubicBezTo>
                      <a:pt x="3953" y="0"/>
                      <a:pt x="3829" y="53"/>
                      <a:pt x="3729" y="181"/>
                    </a:cubicBezTo>
                    <a:lnTo>
                      <a:pt x="232" y="4657"/>
                    </a:lnTo>
                    <a:cubicBezTo>
                      <a:pt x="0" y="4949"/>
                      <a:pt x="215" y="5379"/>
                      <a:pt x="584" y="5379"/>
                    </a:cubicBezTo>
                    <a:cubicBezTo>
                      <a:pt x="722" y="5379"/>
                      <a:pt x="851" y="5319"/>
                      <a:pt x="937" y="5207"/>
                    </a:cubicBezTo>
                    <a:lnTo>
                      <a:pt x="4433" y="731"/>
                    </a:lnTo>
                    <a:cubicBezTo>
                      <a:pt x="4697" y="386"/>
                      <a:pt x="4397" y="0"/>
                      <a:pt x="4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01;p38">
                <a:extLst>
                  <a:ext uri="{FF2B5EF4-FFF2-40B4-BE49-F238E27FC236}">
                    <a16:creationId xmlns:a16="http://schemas.microsoft.com/office/drawing/2014/main" id="{B3375AFD-1BC1-4AE0-A16B-5EFE6190EA8D}"/>
                  </a:ext>
                </a:extLst>
              </p:cNvPr>
              <p:cNvSpPr/>
              <p:nvPr/>
            </p:nvSpPr>
            <p:spPr>
              <a:xfrm>
                <a:off x="1474325" y="3513225"/>
                <a:ext cx="75475" cy="122375"/>
              </a:xfrm>
              <a:custGeom>
                <a:avLst/>
                <a:gdLst/>
                <a:ahLst/>
                <a:cxnLst/>
                <a:rect l="l" t="t" r="r" b="b"/>
                <a:pathLst>
                  <a:path w="3019" h="4895" extrusionOk="0">
                    <a:moveTo>
                      <a:pt x="588" y="0"/>
                    </a:moveTo>
                    <a:cubicBezTo>
                      <a:pt x="296" y="0"/>
                      <a:pt x="1" y="289"/>
                      <a:pt x="166" y="642"/>
                    </a:cubicBezTo>
                    <a:lnTo>
                      <a:pt x="2082" y="4645"/>
                    </a:lnTo>
                    <a:cubicBezTo>
                      <a:pt x="2151" y="4800"/>
                      <a:pt x="2305" y="4895"/>
                      <a:pt x="2477" y="4895"/>
                    </a:cubicBezTo>
                    <a:cubicBezTo>
                      <a:pt x="2804" y="4895"/>
                      <a:pt x="3018" y="4551"/>
                      <a:pt x="2881" y="4259"/>
                    </a:cubicBezTo>
                    <a:lnTo>
                      <a:pt x="974" y="255"/>
                    </a:lnTo>
                    <a:cubicBezTo>
                      <a:pt x="887" y="75"/>
                      <a:pt x="738" y="0"/>
                      <a:pt x="5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02;p38">
                <a:extLst>
                  <a:ext uri="{FF2B5EF4-FFF2-40B4-BE49-F238E27FC236}">
                    <a16:creationId xmlns:a16="http://schemas.microsoft.com/office/drawing/2014/main" id="{2264F1D1-3FE3-4AC9-A755-B2B408679831}"/>
                  </a:ext>
                </a:extLst>
              </p:cNvPr>
              <p:cNvSpPr/>
              <p:nvPr/>
            </p:nvSpPr>
            <p:spPr>
              <a:xfrm>
                <a:off x="1397050" y="3542675"/>
                <a:ext cx="56875" cy="168100"/>
              </a:xfrm>
              <a:custGeom>
                <a:avLst/>
                <a:gdLst/>
                <a:ahLst/>
                <a:cxnLst/>
                <a:rect l="l" t="t" r="r" b="b"/>
                <a:pathLst>
                  <a:path w="2275" h="6724" extrusionOk="0">
                    <a:moveTo>
                      <a:pt x="1757" y="0"/>
                    </a:moveTo>
                    <a:cubicBezTo>
                      <a:pt x="1571" y="0"/>
                      <a:pt x="1387" y="107"/>
                      <a:pt x="1332" y="349"/>
                    </a:cubicBezTo>
                    <a:lnTo>
                      <a:pt x="52" y="6182"/>
                    </a:lnTo>
                    <a:cubicBezTo>
                      <a:pt x="1" y="6414"/>
                      <a:pt x="147" y="6655"/>
                      <a:pt x="387" y="6706"/>
                    </a:cubicBezTo>
                    <a:cubicBezTo>
                      <a:pt x="422" y="6715"/>
                      <a:pt x="456" y="6715"/>
                      <a:pt x="482" y="6724"/>
                    </a:cubicBezTo>
                    <a:cubicBezTo>
                      <a:pt x="697" y="6715"/>
                      <a:pt x="877" y="6569"/>
                      <a:pt x="920" y="6371"/>
                    </a:cubicBezTo>
                    <a:lnTo>
                      <a:pt x="2200" y="538"/>
                    </a:lnTo>
                    <a:cubicBezTo>
                      <a:pt x="2275" y="204"/>
                      <a:pt x="2014" y="0"/>
                      <a:pt x="17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03;p38">
                <a:extLst>
                  <a:ext uri="{FF2B5EF4-FFF2-40B4-BE49-F238E27FC236}">
                    <a16:creationId xmlns:a16="http://schemas.microsoft.com/office/drawing/2014/main" id="{4B16F8F3-D99D-4627-AEB2-DE7CDBDAFA3E}"/>
                  </a:ext>
                </a:extLst>
              </p:cNvPr>
              <p:cNvSpPr/>
              <p:nvPr/>
            </p:nvSpPr>
            <p:spPr>
              <a:xfrm>
                <a:off x="1353450" y="3339600"/>
                <a:ext cx="206650" cy="281925"/>
              </a:xfrm>
              <a:custGeom>
                <a:avLst/>
                <a:gdLst/>
                <a:ahLst/>
                <a:cxnLst/>
                <a:rect l="l" t="t" r="r" b="b"/>
                <a:pathLst>
                  <a:path w="8266" h="11277" extrusionOk="0">
                    <a:moveTo>
                      <a:pt x="6994" y="1"/>
                    </a:moveTo>
                    <a:cubicBezTo>
                      <a:pt x="6934" y="1"/>
                      <a:pt x="6882" y="18"/>
                      <a:pt x="6831" y="44"/>
                    </a:cubicBezTo>
                    <a:lnTo>
                      <a:pt x="482" y="3712"/>
                    </a:lnTo>
                    <a:cubicBezTo>
                      <a:pt x="190" y="3884"/>
                      <a:pt x="1" y="4193"/>
                      <a:pt x="1" y="4537"/>
                    </a:cubicBezTo>
                    <a:lnTo>
                      <a:pt x="1" y="10413"/>
                    </a:lnTo>
                    <a:cubicBezTo>
                      <a:pt x="1" y="10534"/>
                      <a:pt x="78" y="10645"/>
                      <a:pt x="181" y="10697"/>
                    </a:cubicBezTo>
                    <a:lnTo>
                      <a:pt x="1118" y="11238"/>
                    </a:lnTo>
                    <a:cubicBezTo>
                      <a:pt x="1169" y="11264"/>
                      <a:pt x="1223" y="11277"/>
                      <a:pt x="1277" y="11277"/>
                    </a:cubicBezTo>
                    <a:cubicBezTo>
                      <a:pt x="1330" y="11277"/>
                      <a:pt x="1384" y="11264"/>
                      <a:pt x="1436" y="11238"/>
                    </a:cubicBezTo>
                    <a:lnTo>
                      <a:pt x="7793" y="7561"/>
                    </a:lnTo>
                    <a:cubicBezTo>
                      <a:pt x="8085" y="7398"/>
                      <a:pt x="8266" y="7080"/>
                      <a:pt x="8266" y="6736"/>
                    </a:cubicBezTo>
                    <a:lnTo>
                      <a:pt x="8266" y="860"/>
                    </a:lnTo>
                    <a:cubicBezTo>
                      <a:pt x="8266" y="740"/>
                      <a:pt x="8188" y="628"/>
                      <a:pt x="8077" y="576"/>
                    </a:cubicBezTo>
                    <a:lnTo>
                      <a:pt x="7157" y="35"/>
                    </a:lnTo>
                    <a:cubicBezTo>
                      <a:pt x="7106" y="9"/>
                      <a:pt x="7046" y="1"/>
                      <a:pt x="69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04;p38">
                <a:extLst>
                  <a:ext uri="{FF2B5EF4-FFF2-40B4-BE49-F238E27FC236}">
                    <a16:creationId xmlns:a16="http://schemas.microsoft.com/office/drawing/2014/main" id="{9C2BF85C-750A-4A61-AFAD-1F27F247BD87}"/>
                  </a:ext>
                </a:extLst>
              </p:cNvPr>
              <p:cNvSpPr/>
              <p:nvPr/>
            </p:nvSpPr>
            <p:spPr>
              <a:xfrm>
                <a:off x="1377300" y="3353350"/>
                <a:ext cx="182800" cy="268150"/>
              </a:xfrm>
              <a:custGeom>
                <a:avLst/>
                <a:gdLst/>
                <a:ahLst/>
                <a:cxnLst/>
                <a:rect l="l" t="t" r="r" b="b"/>
                <a:pathLst>
                  <a:path w="7312" h="10726" extrusionOk="0">
                    <a:moveTo>
                      <a:pt x="6995" y="1"/>
                    </a:moveTo>
                    <a:cubicBezTo>
                      <a:pt x="6943" y="1"/>
                      <a:pt x="6889" y="14"/>
                      <a:pt x="6839" y="44"/>
                    </a:cubicBezTo>
                    <a:lnTo>
                      <a:pt x="482" y="3712"/>
                    </a:lnTo>
                    <a:cubicBezTo>
                      <a:pt x="181" y="3884"/>
                      <a:pt x="0" y="4193"/>
                      <a:pt x="0" y="4537"/>
                    </a:cubicBezTo>
                    <a:lnTo>
                      <a:pt x="0" y="10405"/>
                    </a:lnTo>
                    <a:cubicBezTo>
                      <a:pt x="0" y="10591"/>
                      <a:pt x="159" y="10725"/>
                      <a:pt x="331" y="10725"/>
                    </a:cubicBezTo>
                    <a:cubicBezTo>
                      <a:pt x="381" y="10725"/>
                      <a:pt x="433" y="10714"/>
                      <a:pt x="482" y="10688"/>
                    </a:cubicBezTo>
                    <a:lnTo>
                      <a:pt x="6839" y="7011"/>
                    </a:lnTo>
                    <a:cubicBezTo>
                      <a:pt x="7131" y="6848"/>
                      <a:pt x="7312" y="6530"/>
                      <a:pt x="7312" y="6186"/>
                    </a:cubicBezTo>
                    <a:lnTo>
                      <a:pt x="7312" y="318"/>
                    </a:lnTo>
                    <a:cubicBezTo>
                      <a:pt x="7305" y="130"/>
                      <a:pt x="7156" y="1"/>
                      <a:pt x="6995" y="1"/>
                    </a:cubicBezTo>
                    <a:close/>
                  </a:path>
                </a:pathLst>
              </a:custGeom>
              <a:solidFill>
                <a:srgbClr val="E3E3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205;p38">
                <a:extLst>
                  <a:ext uri="{FF2B5EF4-FFF2-40B4-BE49-F238E27FC236}">
                    <a16:creationId xmlns:a16="http://schemas.microsoft.com/office/drawing/2014/main" id="{E42B306D-674C-490E-84A3-93E5C9535087}"/>
                  </a:ext>
                </a:extLst>
              </p:cNvPr>
              <p:cNvSpPr/>
              <p:nvPr/>
            </p:nvSpPr>
            <p:spPr>
              <a:xfrm>
                <a:off x="1408225" y="3488325"/>
                <a:ext cx="131900" cy="81025"/>
              </a:xfrm>
              <a:custGeom>
                <a:avLst/>
                <a:gdLst/>
                <a:ahLst/>
                <a:cxnLst/>
                <a:rect l="l" t="t" r="r" b="b"/>
                <a:pathLst>
                  <a:path w="5276" h="3241" extrusionOk="0">
                    <a:moveTo>
                      <a:pt x="5215" y="1"/>
                    </a:moveTo>
                    <a:cubicBezTo>
                      <a:pt x="5203" y="1"/>
                      <a:pt x="5188" y="5"/>
                      <a:pt x="5173" y="14"/>
                    </a:cubicBezTo>
                    <a:lnTo>
                      <a:pt x="112" y="2927"/>
                    </a:lnTo>
                    <a:cubicBezTo>
                      <a:pt x="44" y="2978"/>
                      <a:pt x="1" y="3055"/>
                      <a:pt x="1" y="3141"/>
                    </a:cubicBezTo>
                    <a:cubicBezTo>
                      <a:pt x="1" y="3205"/>
                      <a:pt x="29" y="3240"/>
                      <a:pt x="68" y="3240"/>
                    </a:cubicBezTo>
                    <a:cubicBezTo>
                      <a:pt x="82" y="3240"/>
                      <a:pt x="97" y="3236"/>
                      <a:pt x="112" y="3227"/>
                    </a:cubicBezTo>
                    <a:lnTo>
                      <a:pt x="5173" y="306"/>
                    </a:lnTo>
                    <a:cubicBezTo>
                      <a:pt x="5233" y="255"/>
                      <a:pt x="5276" y="177"/>
                      <a:pt x="5276" y="100"/>
                    </a:cubicBezTo>
                    <a:cubicBezTo>
                      <a:pt x="5276" y="36"/>
                      <a:pt x="5252" y="1"/>
                      <a:pt x="5215" y="1"/>
                    </a:cubicBezTo>
                    <a:close/>
                  </a:path>
                </a:pathLst>
              </a:custGeom>
              <a:solidFill>
                <a:srgbClr val="656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206;p38">
                <a:extLst>
                  <a:ext uri="{FF2B5EF4-FFF2-40B4-BE49-F238E27FC236}">
                    <a16:creationId xmlns:a16="http://schemas.microsoft.com/office/drawing/2014/main" id="{06A54EB0-AFB5-48C5-BBB4-2AC4C3042945}"/>
                  </a:ext>
                </a:extLst>
              </p:cNvPr>
              <p:cNvSpPr/>
              <p:nvPr/>
            </p:nvSpPr>
            <p:spPr>
              <a:xfrm>
                <a:off x="1418750" y="3496850"/>
                <a:ext cx="28375" cy="60350"/>
              </a:xfrm>
              <a:custGeom>
                <a:avLst/>
                <a:gdLst/>
                <a:ahLst/>
                <a:cxnLst/>
                <a:rect l="l" t="t" r="r" b="b"/>
                <a:pathLst>
                  <a:path w="1135" h="2414" extrusionOk="0">
                    <a:moveTo>
                      <a:pt x="936" y="0"/>
                    </a:moveTo>
                    <a:cubicBezTo>
                      <a:pt x="899" y="0"/>
                      <a:pt x="858" y="11"/>
                      <a:pt x="817" y="34"/>
                    </a:cubicBezTo>
                    <a:lnTo>
                      <a:pt x="318" y="326"/>
                    </a:lnTo>
                    <a:cubicBezTo>
                      <a:pt x="121" y="464"/>
                      <a:pt x="9" y="687"/>
                      <a:pt x="1" y="927"/>
                    </a:cubicBezTo>
                    <a:lnTo>
                      <a:pt x="1" y="2414"/>
                    </a:lnTo>
                    <a:lnTo>
                      <a:pt x="1135" y="1761"/>
                    </a:lnTo>
                    <a:lnTo>
                      <a:pt x="1135" y="275"/>
                    </a:lnTo>
                    <a:cubicBezTo>
                      <a:pt x="1135" y="105"/>
                      <a:pt x="1051" y="0"/>
                      <a:pt x="9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207;p38">
                <a:extLst>
                  <a:ext uri="{FF2B5EF4-FFF2-40B4-BE49-F238E27FC236}">
                    <a16:creationId xmlns:a16="http://schemas.microsoft.com/office/drawing/2014/main" id="{ABAAC0BF-8BE1-470E-ADA3-829C0CCC5A52}"/>
                  </a:ext>
                </a:extLst>
              </p:cNvPr>
              <p:cNvSpPr/>
              <p:nvPr/>
            </p:nvSpPr>
            <p:spPr>
              <a:xfrm>
                <a:off x="1460000" y="3455675"/>
                <a:ext cx="28375" cy="77700"/>
              </a:xfrm>
              <a:custGeom>
                <a:avLst/>
                <a:gdLst/>
                <a:ahLst/>
                <a:cxnLst/>
                <a:rect l="l" t="t" r="r" b="b"/>
                <a:pathLst>
                  <a:path w="1135" h="3108" extrusionOk="0">
                    <a:moveTo>
                      <a:pt x="944" y="0"/>
                    </a:moveTo>
                    <a:cubicBezTo>
                      <a:pt x="905" y="0"/>
                      <a:pt x="861" y="13"/>
                      <a:pt x="816" y="40"/>
                    </a:cubicBezTo>
                    <a:lnTo>
                      <a:pt x="318" y="324"/>
                    </a:lnTo>
                    <a:cubicBezTo>
                      <a:pt x="120" y="461"/>
                      <a:pt x="9" y="684"/>
                      <a:pt x="0" y="925"/>
                    </a:cubicBezTo>
                    <a:lnTo>
                      <a:pt x="0" y="3107"/>
                    </a:lnTo>
                    <a:lnTo>
                      <a:pt x="1134" y="2454"/>
                    </a:lnTo>
                    <a:lnTo>
                      <a:pt x="1134" y="272"/>
                    </a:lnTo>
                    <a:cubicBezTo>
                      <a:pt x="1134" y="101"/>
                      <a:pt x="1055" y="0"/>
                      <a:pt x="9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208;p38">
                <a:extLst>
                  <a:ext uri="{FF2B5EF4-FFF2-40B4-BE49-F238E27FC236}">
                    <a16:creationId xmlns:a16="http://schemas.microsoft.com/office/drawing/2014/main" id="{BCE4F5FF-A815-4493-9ED8-FD23BE08EADF}"/>
                  </a:ext>
                </a:extLst>
              </p:cNvPr>
              <p:cNvSpPr/>
              <p:nvPr/>
            </p:nvSpPr>
            <p:spPr>
              <a:xfrm>
                <a:off x="1501450" y="3414250"/>
                <a:ext cx="28150" cy="95275"/>
              </a:xfrm>
              <a:custGeom>
                <a:avLst/>
                <a:gdLst/>
                <a:ahLst/>
                <a:cxnLst/>
                <a:rect l="l" t="t" r="r" b="b"/>
                <a:pathLst>
                  <a:path w="1126" h="3811" extrusionOk="0">
                    <a:moveTo>
                      <a:pt x="936" y="0"/>
                    </a:moveTo>
                    <a:cubicBezTo>
                      <a:pt x="897" y="0"/>
                      <a:pt x="854" y="13"/>
                      <a:pt x="808" y="39"/>
                    </a:cubicBezTo>
                    <a:lnTo>
                      <a:pt x="310" y="322"/>
                    </a:lnTo>
                    <a:cubicBezTo>
                      <a:pt x="121" y="468"/>
                      <a:pt x="0" y="692"/>
                      <a:pt x="0" y="924"/>
                    </a:cubicBezTo>
                    <a:lnTo>
                      <a:pt x="0" y="3810"/>
                    </a:lnTo>
                    <a:lnTo>
                      <a:pt x="1126" y="3158"/>
                    </a:lnTo>
                    <a:lnTo>
                      <a:pt x="1126" y="279"/>
                    </a:lnTo>
                    <a:cubicBezTo>
                      <a:pt x="1126" y="106"/>
                      <a:pt x="1049" y="0"/>
                      <a:pt x="9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209;p38">
                <a:extLst>
                  <a:ext uri="{FF2B5EF4-FFF2-40B4-BE49-F238E27FC236}">
                    <a16:creationId xmlns:a16="http://schemas.microsoft.com/office/drawing/2014/main" id="{F73A4B9B-8EE8-4C8A-B1FC-251C4460F80C}"/>
                  </a:ext>
                </a:extLst>
              </p:cNvPr>
              <p:cNvSpPr/>
              <p:nvPr/>
            </p:nvSpPr>
            <p:spPr>
              <a:xfrm>
                <a:off x="1424600" y="3377925"/>
                <a:ext cx="75150" cy="66500"/>
              </a:xfrm>
              <a:custGeom>
                <a:avLst/>
                <a:gdLst/>
                <a:ahLst/>
                <a:cxnLst/>
                <a:rect l="l" t="t" r="r" b="b"/>
                <a:pathLst>
                  <a:path w="3006" h="2660" extrusionOk="0">
                    <a:moveTo>
                      <a:pt x="2861" y="1"/>
                    </a:moveTo>
                    <a:cubicBezTo>
                      <a:pt x="2835" y="1"/>
                      <a:pt x="2808" y="8"/>
                      <a:pt x="2782" y="23"/>
                    </a:cubicBezTo>
                    <a:lnTo>
                      <a:pt x="256" y="1475"/>
                    </a:lnTo>
                    <a:cubicBezTo>
                      <a:pt x="102" y="1561"/>
                      <a:pt x="7" y="1724"/>
                      <a:pt x="7" y="1904"/>
                    </a:cubicBezTo>
                    <a:lnTo>
                      <a:pt x="7" y="2506"/>
                    </a:lnTo>
                    <a:cubicBezTo>
                      <a:pt x="0" y="2593"/>
                      <a:pt x="78" y="2659"/>
                      <a:pt x="161" y="2659"/>
                    </a:cubicBezTo>
                    <a:cubicBezTo>
                      <a:pt x="184" y="2659"/>
                      <a:pt x="208" y="2654"/>
                      <a:pt x="230" y="2643"/>
                    </a:cubicBezTo>
                    <a:lnTo>
                      <a:pt x="2756" y="1183"/>
                    </a:lnTo>
                    <a:cubicBezTo>
                      <a:pt x="2911" y="1088"/>
                      <a:pt x="3005" y="925"/>
                      <a:pt x="3005" y="753"/>
                    </a:cubicBezTo>
                    <a:lnTo>
                      <a:pt x="3005" y="152"/>
                    </a:lnTo>
                    <a:cubicBezTo>
                      <a:pt x="3005" y="62"/>
                      <a:pt x="2938" y="1"/>
                      <a:pt x="2861" y="1"/>
                    </a:cubicBezTo>
                    <a:close/>
                  </a:path>
                </a:pathLst>
              </a:custGeom>
              <a:solidFill>
                <a:srgbClr val="B8B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210;p38">
                <a:extLst>
                  <a:ext uri="{FF2B5EF4-FFF2-40B4-BE49-F238E27FC236}">
                    <a16:creationId xmlns:a16="http://schemas.microsoft.com/office/drawing/2014/main" id="{246B2271-0892-43AD-9263-1CF5B9DE6C8A}"/>
                  </a:ext>
                </a:extLst>
              </p:cNvPr>
              <p:cNvSpPr/>
              <p:nvPr/>
            </p:nvSpPr>
            <p:spPr>
              <a:xfrm>
                <a:off x="1400500" y="3364075"/>
                <a:ext cx="97100" cy="61475"/>
              </a:xfrm>
              <a:custGeom>
                <a:avLst/>
                <a:gdLst/>
                <a:ahLst/>
                <a:cxnLst/>
                <a:rect l="l" t="t" r="r" b="b"/>
                <a:pathLst>
                  <a:path w="3884" h="2459" extrusionOk="0">
                    <a:moveTo>
                      <a:pt x="2870" y="1"/>
                    </a:moveTo>
                    <a:cubicBezTo>
                      <a:pt x="2842" y="1"/>
                      <a:pt x="2815" y="7"/>
                      <a:pt x="2792" y="18"/>
                    </a:cubicBezTo>
                    <a:lnTo>
                      <a:pt x="267" y="1479"/>
                    </a:lnTo>
                    <a:cubicBezTo>
                      <a:pt x="103" y="1556"/>
                      <a:pt x="0" y="1728"/>
                      <a:pt x="9" y="1908"/>
                    </a:cubicBezTo>
                    <a:lnTo>
                      <a:pt x="971" y="2458"/>
                    </a:lnTo>
                    <a:cubicBezTo>
                      <a:pt x="971" y="2278"/>
                      <a:pt x="1066" y="2115"/>
                      <a:pt x="1220" y="2029"/>
                    </a:cubicBezTo>
                    <a:lnTo>
                      <a:pt x="3746" y="568"/>
                    </a:lnTo>
                    <a:cubicBezTo>
                      <a:pt x="3770" y="554"/>
                      <a:pt x="3796" y="548"/>
                      <a:pt x="3822" y="548"/>
                    </a:cubicBezTo>
                    <a:cubicBezTo>
                      <a:pt x="3843" y="548"/>
                      <a:pt x="3864" y="552"/>
                      <a:pt x="3884" y="560"/>
                    </a:cubicBezTo>
                    <a:lnTo>
                      <a:pt x="2964" y="35"/>
                    </a:lnTo>
                    <a:cubicBezTo>
                      <a:pt x="2940" y="11"/>
                      <a:pt x="2905" y="1"/>
                      <a:pt x="2870" y="1"/>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 name="Google Shape;5211;p38">
            <a:extLst>
              <a:ext uri="{FF2B5EF4-FFF2-40B4-BE49-F238E27FC236}">
                <a16:creationId xmlns:a16="http://schemas.microsoft.com/office/drawing/2014/main" id="{920F7DCC-014A-4C07-B85B-8E49C9B2B340}"/>
              </a:ext>
            </a:extLst>
          </p:cNvPr>
          <p:cNvSpPr txBox="1">
            <a:spLocks/>
          </p:cNvSpPr>
          <p:nvPr/>
        </p:nvSpPr>
        <p:spPr>
          <a:xfrm>
            <a:off x="1461680" y="1143366"/>
            <a:ext cx="1784700" cy="324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1pPr>
            <a:lvl2pPr marL="914400" marR="0" lvl="1"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2pPr>
            <a:lvl3pPr marL="1371600" marR="0" lvl="2"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3pPr>
            <a:lvl4pPr marL="1828800" marR="0" lvl="3"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4pPr>
            <a:lvl5pPr marL="2286000" marR="0" lvl="4"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5pPr>
            <a:lvl6pPr marL="2743200" marR="0" lvl="5"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6pPr>
            <a:lvl7pPr marL="3200400" marR="0" lvl="6"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7pPr>
            <a:lvl8pPr marL="3657600" marR="0" lvl="7"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8pPr>
            <a:lvl9pPr marL="4114800" marR="0" lvl="8" indent="-298450" algn="l" rtl="0">
              <a:lnSpc>
                <a:spcPct val="115000"/>
              </a:lnSpc>
              <a:spcBef>
                <a:spcPts val="1600"/>
              </a:spcBef>
              <a:spcAft>
                <a:spcPts val="160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9pPr>
          </a:lstStyle>
          <a:p>
            <a:pPr marL="0" indent="0" algn="r">
              <a:spcAft>
                <a:spcPts val="1600"/>
              </a:spcAft>
              <a:buFont typeface="Dosis ExtraLight"/>
              <a:buNone/>
            </a:pPr>
            <a:r>
              <a:rPr lang="en-SG" sz="2800">
                <a:solidFill>
                  <a:schemeClr val="lt1"/>
                </a:solidFill>
                <a:latin typeface="Staatliches"/>
                <a:ea typeface="Staatliches"/>
                <a:cs typeface="Staatliches"/>
                <a:sym typeface="Staatliches"/>
              </a:rPr>
              <a:t>STAGE 1</a:t>
            </a:r>
          </a:p>
        </p:txBody>
      </p:sp>
      <p:sp>
        <p:nvSpPr>
          <p:cNvPr id="33" name="Google Shape;5212;p38">
            <a:extLst>
              <a:ext uri="{FF2B5EF4-FFF2-40B4-BE49-F238E27FC236}">
                <a16:creationId xmlns:a16="http://schemas.microsoft.com/office/drawing/2014/main" id="{92132FE8-FA85-43EE-9B33-FF4D739BA37E}"/>
              </a:ext>
            </a:extLst>
          </p:cNvPr>
          <p:cNvSpPr txBox="1">
            <a:spLocks/>
          </p:cNvSpPr>
          <p:nvPr/>
        </p:nvSpPr>
        <p:spPr>
          <a:xfrm>
            <a:off x="1461680" y="1737875"/>
            <a:ext cx="1784700" cy="72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1pPr>
            <a:lvl2pPr marL="914400" marR="0" lvl="1"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2pPr>
            <a:lvl3pPr marL="1371600" marR="0" lvl="2"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3pPr>
            <a:lvl4pPr marL="1828800" marR="0" lvl="3"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4pPr>
            <a:lvl5pPr marL="2286000" marR="0" lvl="4"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5pPr>
            <a:lvl6pPr marL="2743200" marR="0" lvl="5"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6pPr>
            <a:lvl7pPr marL="3200400" marR="0" lvl="6"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7pPr>
            <a:lvl8pPr marL="3657600" marR="0" lvl="7"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8pPr>
            <a:lvl9pPr marL="4114800" marR="0" lvl="8" indent="-298450" algn="l" rtl="0">
              <a:lnSpc>
                <a:spcPct val="115000"/>
              </a:lnSpc>
              <a:spcBef>
                <a:spcPts val="1600"/>
              </a:spcBef>
              <a:spcAft>
                <a:spcPts val="160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9pPr>
          </a:lstStyle>
          <a:p>
            <a:pPr marL="0" indent="0">
              <a:spcAft>
                <a:spcPts val="1600"/>
              </a:spcAft>
              <a:buFont typeface="Dosis ExtraLight"/>
              <a:buNone/>
            </a:pPr>
            <a:r>
              <a:rPr lang="en-US" sz="1800">
                <a:solidFill>
                  <a:schemeClr val="lt1"/>
                </a:solidFill>
              </a:rPr>
              <a:t>Creators </a:t>
            </a:r>
            <a:r>
              <a:rPr lang="en-US" sz="1800" b="1">
                <a:solidFill>
                  <a:schemeClr val="accent4">
                    <a:lumMod val="75000"/>
                  </a:schemeClr>
                </a:solidFill>
              </a:rPr>
              <a:t>set monetary goal &amp; deadline </a:t>
            </a:r>
          </a:p>
        </p:txBody>
      </p:sp>
      <p:cxnSp>
        <p:nvCxnSpPr>
          <p:cNvPr id="34" name="Google Shape;5213;p38">
            <a:extLst>
              <a:ext uri="{FF2B5EF4-FFF2-40B4-BE49-F238E27FC236}">
                <a16:creationId xmlns:a16="http://schemas.microsoft.com/office/drawing/2014/main" id="{1D3361A4-923A-4853-B0CB-D228F835BD48}"/>
              </a:ext>
            </a:extLst>
          </p:cNvPr>
          <p:cNvCxnSpPr/>
          <p:nvPr/>
        </p:nvCxnSpPr>
        <p:spPr>
          <a:xfrm rot="10800000">
            <a:off x="5300370" y="1509676"/>
            <a:ext cx="0" cy="2445600"/>
          </a:xfrm>
          <a:prstGeom prst="straightConnector1">
            <a:avLst/>
          </a:prstGeom>
          <a:noFill/>
          <a:ln w="19050" cap="flat" cmpd="sng">
            <a:solidFill>
              <a:schemeClr val="dk1"/>
            </a:solidFill>
            <a:prstDash val="solid"/>
            <a:round/>
            <a:headEnd type="none" w="med" len="med"/>
            <a:tailEnd type="none" w="med" len="med"/>
          </a:ln>
        </p:spPr>
      </p:cxnSp>
      <p:sp>
        <p:nvSpPr>
          <p:cNvPr id="37" name="Google Shape;5216;p38">
            <a:extLst>
              <a:ext uri="{FF2B5EF4-FFF2-40B4-BE49-F238E27FC236}">
                <a16:creationId xmlns:a16="http://schemas.microsoft.com/office/drawing/2014/main" id="{E1F237CD-6874-410D-A93B-1E159A5A2728}"/>
              </a:ext>
            </a:extLst>
          </p:cNvPr>
          <p:cNvSpPr txBox="1">
            <a:spLocks/>
          </p:cNvSpPr>
          <p:nvPr/>
        </p:nvSpPr>
        <p:spPr>
          <a:xfrm>
            <a:off x="3399475" y="1114241"/>
            <a:ext cx="1784700" cy="324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1pPr>
            <a:lvl2pPr marL="914400" marR="0" lvl="1"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2pPr>
            <a:lvl3pPr marL="1371600" marR="0" lvl="2"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3pPr>
            <a:lvl4pPr marL="1828800" marR="0" lvl="3"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4pPr>
            <a:lvl5pPr marL="2286000" marR="0" lvl="4"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5pPr>
            <a:lvl6pPr marL="2743200" marR="0" lvl="5"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6pPr>
            <a:lvl7pPr marL="3200400" marR="0" lvl="6"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7pPr>
            <a:lvl8pPr marL="3657600" marR="0" lvl="7"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8pPr>
            <a:lvl9pPr marL="4114800" marR="0" lvl="8" indent="-298450" algn="l" rtl="0">
              <a:lnSpc>
                <a:spcPct val="115000"/>
              </a:lnSpc>
              <a:spcBef>
                <a:spcPts val="1600"/>
              </a:spcBef>
              <a:spcAft>
                <a:spcPts val="160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9pPr>
          </a:lstStyle>
          <a:p>
            <a:pPr marL="0" indent="0" algn="r">
              <a:spcAft>
                <a:spcPts val="1600"/>
              </a:spcAft>
              <a:buFont typeface="Dosis ExtraLight"/>
              <a:buNone/>
            </a:pPr>
            <a:r>
              <a:rPr lang="en-SG" sz="2800">
                <a:solidFill>
                  <a:schemeClr val="lt1"/>
                </a:solidFill>
                <a:latin typeface="Staatliches"/>
                <a:ea typeface="Staatliches"/>
                <a:cs typeface="Staatliches"/>
                <a:sym typeface="Staatliches"/>
              </a:rPr>
              <a:t>STAGE 2</a:t>
            </a:r>
          </a:p>
        </p:txBody>
      </p:sp>
      <p:sp>
        <p:nvSpPr>
          <p:cNvPr id="38" name="Google Shape;5217;p38">
            <a:extLst>
              <a:ext uri="{FF2B5EF4-FFF2-40B4-BE49-F238E27FC236}">
                <a16:creationId xmlns:a16="http://schemas.microsoft.com/office/drawing/2014/main" id="{CA2ACDA3-BA9E-4D4B-820A-25CF3B778C80}"/>
              </a:ext>
            </a:extLst>
          </p:cNvPr>
          <p:cNvSpPr txBox="1">
            <a:spLocks/>
          </p:cNvSpPr>
          <p:nvPr/>
        </p:nvSpPr>
        <p:spPr>
          <a:xfrm>
            <a:off x="3545714" y="1656594"/>
            <a:ext cx="1784700" cy="22551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1pPr>
            <a:lvl2pPr marL="914400" marR="0" lvl="1"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2pPr>
            <a:lvl3pPr marL="1371600" marR="0" lvl="2"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3pPr>
            <a:lvl4pPr marL="1828800" marR="0" lvl="3"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4pPr>
            <a:lvl5pPr marL="2286000" marR="0" lvl="4"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5pPr>
            <a:lvl6pPr marL="2743200" marR="0" lvl="5"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6pPr>
            <a:lvl7pPr marL="3200400" marR="0" lvl="6"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7pPr>
            <a:lvl8pPr marL="3657600" marR="0" lvl="7"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8pPr>
            <a:lvl9pPr marL="4114800" marR="0" lvl="8" indent="-298450" algn="l" rtl="0">
              <a:lnSpc>
                <a:spcPct val="115000"/>
              </a:lnSpc>
              <a:spcBef>
                <a:spcPts val="1600"/>
              </a:spcBef>
              <a:spcAft>
                <a:spcPts val="160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9pPr>
          </a:lstStyle>
          <a:p>
            <a:pPr marL="0" indent="0">
              <a:spcAft>
                <a:spcPts val="1600"/>
              </a:spcAft>
              <a:buFont typeface="Dosis ExtraLight"/>
              <a:buNone/>
            </a:pPr>
            <a:r>
              <a:rPr lang="en-US" sz="1800" b="1">
                <a:solidFill>
                  <a:schemeClr val="accent4">
                    <a:lumMod val="75000"/>
                  </a:schemeClr>
                </a:solidFill>
              </a:rPr>
              <a:t>Backers pledge money</a:t>
            </a:r>
            <a:r>
              <a:rPr lang="en-US" sz="1800">
                <a:solidFill>
                  <a:schemeClr val="lt1"/>
                </a:solidFill>
              </a:rPr>
              <a:t> if they like the project </a:t>
            </a:r>
          </a:p>
        </p:txBody>
      </p:sp>
      <p:sp>
        <p:nvSpPr>
          <p:cNvPr id="39" name="Google Shape;5218;p38">
            <a:extLst>
              <a:ext uri="{FF2B5EF4-FFF2-40B4-BE49-F238E27FC236}">
                <a16:creationId xmlns:a16="http://schemas.microsoft.com/office/drawing/2014/main" id="{D351D03F-9D2C-4731-83C4-578920F9B633}"/>
              </a:ext>
            </a:extLst>
          </p:cNvPr>
          <p:cNvSpPr txBox="1">
            <a:spLocks/>
          </p:cNvSpPr>
          <p:nvPr/>
        </p:nvSpPr>
        <p:spPr>
          <a:xfrm>
            <a:off x="6645540" y="1082406"/>
            <a:ext cx="1784700" cy="324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1pPr>
            <a:lvl2pPr marL="914400" marR="0" lvl="1"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2pPr>
            <a:lvl3pPr marL="1371600" marR="0" lvl="2"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3pPr>
            <a:lvl4pPr marL="1828800" marR="0" lvl="3"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4pPr>
            <a:lvl5pPr marL="2286000" marR="0" lvl="4"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5pPr>
            <a:lvl6pPr marL="2743200" marR="0" lvl="5"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6pPr>
            <a:lvl7pPr marL="3200400" marR="0" lvl="6"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7pPr>
            <a:lvl8pPr marL="3657600" marR="0" lvl="7"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8pPr>
            <a:lvl9pPr marL="4114800" marR="0" lvl="8" indent="-298450" algn="l" rtl="0">
              <a:lnSpc>
                <a:spcPct val="115000"/>
              </a:lnSpc>
              <a:spcBef>
                <a:spcPts val="1600"/>
              </a:spcBef>
              <a:spcAft>
                <a:spcPts val="160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9pPr>
          </a:lstStyle>
          <a:p>
            <a:pPr marL="0" indent="0" algn="r">
              <a:spcAft>
                <a:spcPts val="1600"/>
              </a:spcAft>
              <a:buFont typeface="Dosis ExtraLight"/>
              <a:buNone/>
            </a:pPr>
            <a:r>
              <a:rPr lang="en-SG" sz="2800">
                <a:solidFill>
                  <a:schemeClr val="lt1"/>
                </a:solidFill>
                <a:latin typeface="Staatliches"/>
                <a:ea typeface="Staatliches"/>
                <a:cs typeface="Staatliches"/>
                <a:sym typeface="Staatliches"/>
              </a:rPr>
              <a:t>STAGE 3</a:t>
            </a:r>
          </a:p>
        </p:txBody>
      </p:sp>
      <p:sp>
        <p:nvSpPr>
          <p:cNvPr id="40" name="Google Shape;5219;p38">
            <a:extLst>
              <a:ext uri="{FF2B5EF4-FFF2-40B4-BE49-F238E27FC236}">
                <a16:creationId xmlns:a16="http://schemas.microsoft.com/office/drawing/2014/main" id="{8839490C-8654-4076-9C52-279B8D6DAA6D}"/>
              </a:ext>
            </a:extLst>
          </p:cNvPr>
          <p:cNvSpPr txBox="1">
            <a:spLocks/>
          </p:cNvSpPr>
          <p:nvPr/>
        </p:nvSpPr>
        <p:spPr>
          <a:xfrm>
            <a:off x="5350784" y="1656594"/>
            <a:ext cx="3322512" cy="25261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1pPr>
            <a:lvl2pPr marL="914400" marR="0" lvl="1"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2pPr>
            <a:lvl3pPr marL="1371600" marR="0" lvl="2"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3pPr>
            <a:lvl4pPr marL="1828800" marR="0" lvl="3"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4pPr>
            <a:lvl5pPr marL="2286000" marR="0" lvl="4"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5pPr>
            <a:lvl6pPr marL="2743200" marR="0" lvl="5"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6pPr>
            <a:lvl7pPr marL="3200400" marR="0" lvl="6"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7pPr>
            <a:lvl8pPr marL="3657600" marR="0" lvl="7" indent="-298450" algn="l" rtl="0">
              <a:lnSpc>
                <a:spcPct val="115000"/>
              </a:lnSpc>
              <a:spcBef>
                <a:spcPts val="1600"/>
              </a:spcBef>
              <a:spcAft>
                <a:spcPts val="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8pPr>
            <a:lvl9pPr marL="4114800" marR="0" lvl="8" indent="-298450" algn="l" rtl="0">
              <a:lnSpc>
                <a:spcPct val="115000"/>
              </a:lnSpc>
              <a:spcBef>
                <a:spcPts val="1600"/>
              </a:spcBef>
              <a:spcAft>
                <a:spcPts val="1600"/>
              </a:spcAft>
              <a:buClr>
                <a:srgbClr val="EFEFEF"/>
              </a:buClr>
              <a:buSzPts val="1100"/>
              <a:buFont typeface="Dosis ExtraLight"/>
              <a:buChar char="■"/>
              <a:defRPr sz="1100" b="0" i="0" u="none" strike="noStrike" cap="none">
                <a:solidFill>
                  <a:srgbClr val="EFEFEF"/>
                </a:solidFill>
                <a:latin typeface="Dosis ExtraLight"/>
                <a:ea typeface="Dosis ExtraLight"/>
                <a:cs typeface="Dosis ExtraLight"/>
                <a:sym typeface="Dosis ExtraLight"/>
              </a:defRPr>
            </a:lvl9pPr>
          </a:lstStyle>
          <a:p>
            <a:pPr marL="0" indent="0">
              <a:spcAft>
                <a:spcPts val="1600"/>
              </a:spcAft>
              <a:buFont typeface="Dosis ExtraLight"/>
              <a:buNone/>
            </a:pPr>
            <a:r>
              <a:rPr lang="en-US" sz="1800">
                <a:solidFill>
                  <a:schemeClr val="lt1"/>
                </a:solidFill>
              </a:rPr>
              <a:t>Campaign status </a:t>
            </a:r>
            <a:r>
              <a:rPr lang="en-US" sz="1800" b="1">
                <a:solidFill>
                  <a:schemeClr val="accent4">
                    <a:lumMod val="75000"/>
                  </a:schemeClr>
                </a:solidFill>
              </a:rPr>
              <a:t>(All-or Nothing) </a:t>
            </a:r>
            <a:r>
              <a:rPr lang="en-US" sz="1800" b="1">
                <a:solidFill>
                  <a:schemeClr val="tx1"/>
                </a:solidFill>
              </a:rPr>
              <a:t>: </a:t>
            </a:r>
          </a:p>
          <a:p>
            <a:pPr marL="0" indent="0">
              <a:spcAft>
                <a:spcPts val="1600"/>
              </a:spcAft>
              <a:buFont typeface="Dosis ExtraLight"/>
              <a:buNone/>
            </a:pPr>
            <a:r>
              <a:rPr lang="en-US" sz="1800" b="1">
                <a:solidFill>
                  <a:schemeClr val="lt1"/>
                </a:solidFill>
              </a:rPr>
              <a:t>Success</a:t>
            </a:r>
            <a:r>
              <a:rPr lang="en-US" sz="1800">
                <a:solidFill>
                  <a:schemeClr val="lt1"/>
                </a:solidFill>
              </a:rPr>
              <a:t>: when goal amount met by set deadline </a:t>
            </a:r>
          </a:p>
          <a:p>
            <a:pPr marL="0" indent="0">
              <a:spcAft>
                <a:spcPts val="1600"/>
              </a:spcAft>
              <a:buFont typeface="Dosis ExtraLight"/>
              <a:buNone/>
            </a:pPr>
            <a:r>
              <a:rPr lang="en-US" sz="1800" b="1">
                <a:solidFill>
                  <a:schemeClr val="lt1"/>
                </a:solidFill>
              </a:rPr>
              <a:t>Failed</a:t>
            </a:r>
            <a:r>
              <a:rPr lang="en-US" sz="1800">
                <a:solidFill>
                  <a:schemeClr val="lt1"/>
                </a:solidFill>
              </a:rPr>
              <a:t>: does not meet funding goal, creators receives no money </a:t>
            </a:r>
          </a:p>
        </p:txBody>
      </p:sp>
      <p:cxnSp>
        <p:nvCxnSpPr>
          <p:cNvPr id="42" name="Google Shape;5221;p38">
            <a:extLst>
              <a:ext uri="{FF2B5EF4-FFF2-40B4-BE49-F238E27FC236}">
                <a16:creationId xmlns:a16="http://schemas.microsoft.com/office/drawing/2014/main" id="{3EEF019B-DD88-45CA-BBEB-10F1B5C7F8FA}"/>
              </a:ext>
            </a:extLst>
          </p:cNvPr>
          <p:cNvCxnSpPr>
            <a:cxnSpLocks/>
          </p:cNvCxnSpPr>
          <p:nvPr/>
        </p:nvCxnSpPr>
        <p:spPr>
          <a:xfrm>
            <a:off x="5300369" y="4036629"/>
            <a:ext cx="2504241" cy="176"/>
          </a:xfrm>
          <a:prstGeom prst="straightConnector1">
            <a:avLst/>
          </a:prstGeom>
          <a:noFill/>
          <a:ln w="19050" cap="flat" cmpd="sng">
            <a:solidFill>
              <a:schemeClr val="dk1"/>
            </a:solidFill>
            <a:prstDash val="solid"/>
            <a:round/>
            <a:headEnd type="none" w="med" len="med"/>
            <a:tailEnd type="none" w="med" len="med"/>
          </a:ln>
        </p:spPr>
      </p:cxnSp>
      <p:grpSp>
        <p:nvGrpSpPr>
          <p:cNvPr id="5" name="Google Shape;5167;p38">
            <a:extLst>
              <a:ext uri="{FF2B5EF4-FFF2-40B4-BE49-F238E27FC236}">
                <a16:creationId xmlns:a16="http://schemas.microsoft.com/office/drawing/2014/main" id="{3236901B-9CDB-4F2E-A762-50CEF2219B7B}"/>
              </a:ext>
            </a:extLst>
          </p:cNvPr>
          <p:cNvGrpSpPr/>
          <p:nvPr/>
        </p:nvGrpSpPr>
        <p:grpSpPr>
          <a:xfrm>
            <a:off x="4613214" y="3755304"/>
            <a:ext cx="705302" cy="577255"/>
            <a:chOff x="4370168" y="1690503"/>
            <a:chExt cx="869027" cy="711256"/>
          </a:xfrm>
        </p:grpSpPr>
        <p:sp>
          <p:nvSpPr>
            <p:cNvPr id="6" name="Google Shape;5168;p38">
              <a:extLst>
                <a:ext uri="{FF2B5EF4-FFF2-40B4-BE49-F238E27FC236}">
                  <a16:creationId xmlns:a16="http://schemas.microsoft.com/office/drawing/2014/main" id="{39BF3218-F26D-43AE-ABC8-A4B04729F971}"/>
                </a:ext>
              </a:extLst>
            </p:cNvPr>
            <p:cNvSpPr/>
            <p:nvPr/>
          </p:nvSpPr>
          <p:spPr>
            <a:xfrm>
              <a:off x="4370666" y="1690503"/>
              <a:ext cx="868529" cy="494888"/>
            </a:xfrm>
            <a:custGeom>
              <a:avLst/>
              <a:gdLst/>
              <a:ahLst/>
              <a:cxnLst/>
              <a:rect l="l" t="t" r="r" b="b"/>
              <a:pathLst>
                <a:path w="17457" h="9947" extrusionOk="0">
                  <a:moveTo>
                    <a:pt x="8766" y="0"/>
                  </a:moveTo>
                  <a:lnTo>
                    <a:pt x="1" y="4976"/>
                  </a:lnTo>
                  <a:lnTo>
                    <a:pt x="8691" y="9947"/>
                  </a:lnTo>
                  <a:lnTo>
                    <a:pt x="17456" y="4976"/>
                  </a:lnTo>
                  <a:lnTo>
                    <a:pt x="87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169;p38">
              <a:extLst>
                <a:ext uri="{FF2B5EF4-FFF2-40B4-BE49-F238E27FC236}">
                  <a16:creationId xmlns:a16="http://schemas.microsoft.com/office/drawing/2014/main" id="{369C87E8-EF80-43E2-A9BC-07CB59FE70F8}"/>
                </a:ext>
              </a:extLst>
            </p:cNvPr>
            <p:cNvSpPr/>
            <p:nvPr/>
          </p:nvSpPr>
          <p:spPr>
            <a:xfrm>
              <a:off x="4800256" y="1937120"/>
              <a:ext cx="436329" cy="464639"/>
            </a:xfrm>
            <a:custGeom>
              <a:avLst/>
              <a:gdLst/>
              <a:ahLst/>
              <a:cxnLst/>
              <a:rect l="l" t="t" r="r" b="b"/>
              <a:pathLst>
                <a:path w="8770" h="9339" extrusionOk="0">
                  <a:moveTo>
                    <a:pt x="8765" y="1"/>
                  </a:moveTo>
                  <a:lnTo>
                    <a:pt x="0" y="4972"/>
                  </a:lnTo>
                  <a:lnTo>
                    <a:pt x="3" y="9338"/>
                  </a:lnTo>
                  <a:lnTo>
                    <a:pt x="8769" y="4363"/>
                  </a:lnTo>
                  <a:lnTo>
                    <a:pt x="8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170;p38">
              <a:extLst>
                <a:ext uri="{FF2B5EF4-FFF2-40B4-BE49-F238E27FC236}">
                  <a16:creationId xmlns:a16="http://schemas.microsoft.com/office/drawing/2014/main" id="{7FB0CA40-659E-4911-A20C-82DE2AD973C0}"/>
                </a:ext>
              </a:extLst>
            </p:cNvPr>
            <p:cNvSpPr/>
            <p:nvPr/>
          </p:nvSpPr>
          <p:spPr>
            <a:xfrm>
              <a:off x="4370168" y="1937120"/>
              <a:ext cx="432598" cy="464639"/>
            </a:xfrm>
            <a:custGeom>
              <a:avLst/>
              <a:gdLst/>
              <a:ahLst/>
              <a:cxnLst/>
              <a:rect l="l" t="t" r="r" b="b"/>
              <a:pathLst>
                <a:path w="8695" h="9339" extrusionOk="0">
                  <a:moveTo>
                    <a:pt x="1" y="1"/>
                  </a:moveTo>
                  <a:lnTo>
                    <a:pt x="4" y="4363"/>
                  </a:lnTo>
                  <a:lnTo>
                    <a:pt x="8694" y="9338"/>
                  </a:lnTo>
                  <a:lnTo>
                    <a:pt x="8691" y="497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14208;p53">
            <a:extLst>
              <a:ext uri="{FF2B5EF4-FFF2-40B4-BE49-F238E27FC236}">
                <a16:creationId xmlns:a16="http://schemas.microsoft.com/office/drawing/2014/main" id="{24687C92-D0A7-4A2B-922E-1418E86B6B2F}"/>
              </a:ext>
            </a:extLst>
          </p:cNvPr>
          <p:cNvGrpSpPr>
            <a:grpSpLocks noChangeAspect="1"/>
          </p:cNvGrpSpPr>
          <p:nvPr/>
        </p:nvGrpSpPr>
        <p:grpSpPr>
          <a:xfrm>
            <a:off x="4696019" y="3521577"/>
            <a:ext cx="540010" cy="466532"/>
            <a:chOff x="6179074" y="3368726"/>
            <a:chExt cx="394609" cy="328749"/>
          </a:xfrm>
        </p:grpSpPr>
        <p:sp>
          <p:nvSpPr>
            <p:cNvPr id="67" name="Google Shape;14209;p53">
              <a:extLst>
                <a:ext uri="{FF2B5EF4-FFF2-40B4-BE49-F238E27FC236}">
                  <a16:creationId xmlns:a16="http://schemas.microsoft.com/office/drawing/2014/main" id="{8C3AF11C-A748-4606-9C97-392D6321FCB9}"/>
                </a:ext>
              </a:extLst>
            </p:cNvPr>
            <p:cNvSpPr/>
            <p:nvPr/>
          </p:nvSpPr>
          <p:spPr>
            <a:xfrm>
              <a:off x="6363052" y="3421508"/>
              <a:ext cx="26418" cy="26155"/>
            </a:xfrm>
            <a:custGeom>
              <a:avLst/>
              <a:gdLst/>
              <a:ahLst/>
              <a:cxnLst/>
              <a:rect l="l" t="t" r="r" b="b"/>
              <a:pathLst>
                <a:path w="1006" h="996" extrusionOk="0">
                  <a:moveTo>
                    <a:pt x="0" y="0"/>
                  </a:moveTo>
                  <a:lnTo>
                    <a:pt x="0" y="995"/>
                  </a:lnTo>
                  <a:lnTo>
                    <a:pt x="1005" y="995"/>
                  </a:lnTo>
                  <a:lnTo>
                    <a:pt x="1005"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210;p53">
              <a:extLst>
                <a:ext uri="{FF2B5EF4-FFF2-40B4-BE49-F238E27FC236}">
                  <a16:creationId xmlns:a16="http://schemas.microsoft.com/office/drawing/2014/main" id="{D7314DB5-55A2-4A20-A0AA-391AF08F4C48}"/>
                </a:ext>
              </a:extLst>
            </p:cNvPr>
            <p:cNvSpPr/>
            <p:nvPr/>
          </p:nvSpPr>
          <p:spPr>
            <a:xfrm>
              <a:off x="6361791" y="3421508"/>
              <a:ext cx="28912" cy="19695"/>
            </a:xfrm>
            <a:custGeom>
              <a:avLst/>
              <a:gdLst/>
              <a:ahLst/>
              <a:cxnLst/>
              <a:rect l="l" t="t" r="r" b="b"/>
              <a:pathLst>
                <a:path w="1101" h="750" extrusionOk="0">
                  <a:moveTo>
                    <a:pt x="48" y="0"/>
                  </a:moveTo>
                  <a:lnTo>
                    <a:pt x="48" y="498"/>
                  </a:lnTo>
                  <a:cubicBezTo>
                    <a:pt x="48" y="546"/>
                    <a:pt x="29" y="603"/>
                    <a:pt x="0" y="641"/>
                  </a:cubicBezTo>
                  <a:cubicBezTo>
                    <a:pt x="177" y="713"/>
                    <a:pt x="364" y="749"/>
                    <a:pt x="551" y="749"/>
                  </a:cubicBezTo>
                  <a:cubicBezTo>
                    <a:pt x="737" y="749"/>
                    <a:pt x="924" y="713"/>
                    <a:pt x="1101" y="641"/>
                  </a:cubicBezTo>
                  <a:cubicBezTo>
                    <a:pt x="1072" y="603"/>
                    <a:pt x="1053" y="546"/>
                    <a:pt x="1053" y="498"/>
                  </a:cubicBezTo>
                  <a:lnTo>
                    <a:pt x="1053"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211;p53">
              <a:extLst>
                <a:ext uri="{FF2B5EF4-FFF2-40B4-BE49-F238E27FC236}">
                  <a16:creationId xmlns:a16="http://schemas.microsoft.com/office/drawing/2014/main" id="{F2552744-6E09-4615-9EE9-278122874A79}"/>
                </a:ext>
              </a:extLst>
            </p:cNvPr>
            <p:cNvSpPr/>
            <p:nvPr/>
          </p:nvSpPr>
          <p:spPr>
            <a:xfrm>
              <a:off x="6336660" y="3442096"/>
              <a:ext cx="79174" cy="97556"/>
            </a:xfrm>
            <a:custGeom>
              <a:avLst/>
              <a:gdLst/>
              <a:ahLst/>
              <a:cxnLst/>
              <a:rect l="l" t="t" r="r" b="b"/>
              <a:pathLst>
                <a:path w="3015" h="3715" extrusionOk="0">
                  <a:moveTo>
                    <a:pt x="737" y="1"/>
                  </a:moveTo>
                  <a:lnTo>
                    <a:pt x="278" y="231"/>
                  </a:lnTo>
                  <a:cubicBezTo>
                    <a:pt x="115" y="317"/>
                    <a:pt x="10" y="489"/>
                    <a:pt x="10" y="680"/>
                  </a:cubicBezTo>
                  <a:lnTo>
                    <a:pt x="10" y="2135"/>
                  </a:lnTo>
                  <a:cubicBezTo>
                    <a:pt x="0" y="2681"/>
                    <a:pt x="163" y="3207"/>
                    <a:pt x="469" y="3657"/>
                  </a:cubicBezTo>
                  <a:lnTo>
                    <a:pt x="508" y="3714"/>
                  </a:lnTo>
                  <a:lnTo>
                    <a:pt x="2508" y="3714"/>
                  </a:lnTo>
                  <a:lnTo>
                    <a:pt x="2546" y="3657"/>
                  </a:lnTo>
                  <a:cubicBezTo>
                    <a:pt x="2852" y="3207"/>
                    <a:pt x="3015" y="2681"/>
                    <a:pt x="3005" y="2135"/>
                  </a:cubicBezTo>
                  <a:lnTo>
                    <a:pt x="3005" y="680"/>
                  </a:lnTo>
                  <a:cubicBezTo>
                    <a:pt x="3005" y="489"/>
                    <a:pt x="2900" y="317"/>
                    <a:pt x="2737" y="231"/>
                  </a:cubicBezTo>
                  <a:lnTo>
                    <a:pt x="2278" y="1"/>
                  </a:lnTo>
                  <a:cubicBezTo>
                    <a:pt x="2111" y="203"/>
                    <a:pt x="1603" y="212"/>
                    <a:pt x="1523" y="212"/>
                  </a:cubicBezTo>
                  <a:cubicBezTo>
                    <a:pt x="1516" y="212"/>
                    <a:pt x="1512" y="211"/>
                    <a:pt x="1512" y="211"/>
                  </a:cubicBezTo>
                  <a:cubicBezTo>
                    <a:pt x="1512" y="211"/>
                    <a:pt x="1509" y="212"/>
                    <a:pt x="1502" y="212"/>
                  </a:cubicBezTo>
                  <a:cubicBezTo>
                    <a:pt x="1420" y="212"/>
                    <a:pt x="905" y="203"/>
                    <a:pt x="73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212;p53">
              <a:extLst>
                <a:ext uri="{FF2B5EF4-FFF2-40B4-BE49-F238E27FC236}">
                  <a16:creationId xmlns:a16="http://schemas.microsoft.com/office/drawing/2014/main" id="{829DA8C6-C397-49F8-A0E2-3BCB469FC213}"/>
                </a:ext>
              </a:extLst>
            </p:cNvPr>
            <p:cNvSpPr/>
            <p:nvPr/>
          </p:nvSpPr>
          <p:spPr>
            <a:xfrm>
              <a:off x="6349974" y="3539862"/>
              <a:ext cx="52546" cy="111605"/>
            </a:xfrm>
            <a:custGeom>
              <a:avLst/>
              <a:gdLst/>
              <a:ahLst/>
              <a:cxnLst/>
              <a:rect l="l" t="t" r="r" b="b"/>
              <a:pathLst>
                <a:path w="2001" h="4250" extrusionOk="0">
                  <a:moveTo>
                    <a:pt x="1" y="1"/>
                  </a:moveTo>
                  <a:lnTo>
                    <a:pt x="1" y="4250"/>
                  </a:lnTo>
                  <a:lnTo>
                    <a:pt x="2001" y="4250"/>
                  </a:lnTo>
                  <a:lnTo>
                    <a:pt x="2001" y="1"/>
                  </a:lnTo>
                  <a:close/>
                </a:path>
              </a:pathLst>
            </a:custGeom>
            <a:solidFill>
              <a:srgbClr val="768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213;p53">
              <a:extLst>
                <a:ext uri="{FF2B5EF4-FFF2-40B4-BE49-F238E27FC236}">
                  <a16:creationId xmlns:a16="http://schemas.microsoft.com/office/drawing/2014/main" id="{75B306A9-0BFA-453D-9E5E-EE381E5EB335}"/>
                </a:ext>
              </a:extLst>
            </p:cNvPr>
            <p:cNvSpPr/>
            <p:nvPr/>
          </p:nvSpPr>
          <p:spPr>
            <a:xfrm>
              <a:off x="6336897" y="3452915"/>
              <a:ext cx="13104" cy="86973"/>
            </a:xfrm>
            <a:custGeom>
              <a:avLst/>
              <a:gdLst/>
              <a:ahLst/>
              <a:cxnLst/>
              <a:rect l="l" t="t" r="r" b="b"/>
              <a:pathLst>
                <a:path w="499" h="3312" extrusionOk="0">
                  <a:moveTo>
                    <a:pt x="77" y="0"/>
                  </a:moveTo>
                  <a:cubicBezTo>
                    <a:pt x="20" y="77"/>
                    <a:pt x="1" y="173"/>
                    <a:pt x="1" y="268"/>
                  </a:cubicBezTo>
                  <a:lnTo>
                    <a:pt x="1" y="1723"/>
                  </a:lnTo>
                  <a:cubicBezTo>
                    <a:pt x="1" y="2269"/>
                    <a:pt x="154" y="2795"/>
                    <a:pt x="460" y="3245"/>
                  </a:cubicBezTo>
                  <a:lnTo>
                    <a:pt x="499" y="3312"/>
                  </a:lnTo>
                  <a:lnTo>
                    <a:pt x="499" y="575"/>
                  </a:lnTo>
                  <a:cubicBezTo>
                    <a:pt x="499" y="412"/>
                    <a:pt x="422" y="268"/>
                    <a:pt x="298" y="173"/>
                  </a:cubicBezTo>
                  <a:lnTo>
                    <a:pt x="77" y="0"/>
                  </a:ln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4214;p53">
              <a:extLst>
                <a:ext uri="{FF2B5EF4-FFF2-40B4-BE49-F238E27FC236}">
                  <a16:creationId xmlns:a16="http://schemas.microsoft.com/office/drawing/2014/main" id="{5FA3AB6F-E17A-4293-A437-84B4FDD39908}"/>
                </a:ext>
              </a:extLst>
            </p:cNvPr>
            <p:cNvSpPr/>
            <p:nvPr/>
          </p:nvSpPr>
          <p:spPr>
            <a:xfrm>
              <a:off x="6402494" y="3452915"/>
              <a:ext cx="13340" cy="86973"/>
            </a:xfrm>
            <a:custGeom>
              <a:avLst/>
              <a:gdLst/>
              <a:ahLst/>
              <a:cxnLst/>
              <a:rect l="l" t="t" r="r" b="b"/>
              <a:pathLst>
                <a:path w="508" h="3312" extrusionOk="0">
                  <a:moveTo>
                    <a:pt x="431" y="0"/>
                  </a:moveTo>
                  <a:lnTo>
                    <a:pt x="202" y="173"/>
                  </a:lnTo>
                  <a:cubicBezTo>
                    <a:pt x="77" y="268"/>
                    <a:pt x="1" y="412"/>
                    <a:pt x="1" y="575"/>
                  </a:cubicBezTo>
                  <a:lnTo>
                    <a:pt x="1" y="3312"/>
                  </a:lnTo>
                  <a:lnTo>
                    <a:pt x="39" y="3245"/>
                  </a:lnTo>
                  <a:cubicBezTo>
                    <a:pt x="345" y="2795"/>
                    <a:pt x="508" y="2269"/>
                    <a:pt x="508" y="1723"/>
                  </a:cubicBezTo>
                  <a:lnTo>
                    <a:pt x="508" y="268"/>
                  </a:lnTo>
                  <a:cubicBezTo>
                    <a:pt x="508" y="173"/>
                    <a:pt x="479" y="77"/>
                    <a:pt x="431" y="0"/>
                  </a:cubicBez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4215;p53">
              <a:extLst>
                <a:ext uri="{FF2B5EF4-FFF2-40B4-BE49-F238E27FC236}">
                  <a16:creationId xmlns:a16="http://schemas.microsoft.com/office/drawing/2014/main" id="{F4ECC210-F68A-4638-B6CC-B9B22EE5F50F}"/>
                </a:ext>
              </a:extLst>
            </p:cNvPr>
            <p:cNvSpPr/>
            <p:nvPr/>
          </p:nvSpPr>
          <p:spPr>
            <a:xfrm>
              <a:off x="6356014" y="3434691"/>
              <a:ext cx="40493" cy="105198"/>
            </a:xfrm>
            <a:custGeom>
              <a:avLst/>
              <a:gdLst/>
              <a:ahLst/>
              <a:cxnLst/>
              <a:rect l="l" t="t" r="r" b="b"/>
              <a:pathLst>
                <a:path w="1542" h="4006" extrusionOk="0">
                  <a:moveTo>
                    <a:pt x="254" y="1"/>
                  </a:moveTo>
                  <a:cubicBezTo>
                    <a:pt x="242" y="1"/>
                    <a:pt x="230" y="5"/>
                    <a:pt x="220" y="15"/>
                  </a:cubicBezTo>
                  <a:lnTo>
                    <a:pt x="0" y="283"/>
                  </a:lnTo>
                  <a:lnTo>
                    <a:pt x="345" y="704"/>
                  </a:lnTo>
                  <a:cubicBezTo>
                    <a:pt x="367" y="732"/>
                    <a:pt x="399" y="747"/>
                    <a:pt x="431" y="747"/>
                  </a:cubicBezTo>
                  <a:cubicBezTo>
                    <a:pt x="455" y="747"/>
                    <a:pt x="478" y="739"/>
                    <a:pt x="498" y="723"/>
                  </a:cubicBezTo>
                  <a:lnTo>
                    <a:pt x="651" y="599"/>
                  </a:lnTo>
                  <a:lnTo>
                    <a:pt x="651" y="4006"/>
                  </a:lnTo>
                  <a:lnTo>
                    <a:pt x="900" y="4006"/>
                  </a:lnTo>
                  <a:lnTo>
                    <a:pt x="900" y="599"/>
                  </a:lnTo>
                  <a:lnTo>
                    <a:pt x="1043" y="723"/>
                  </a:lnTo>
                  <a:cubicBezTo>
                    <a:pt x="1063" y="739"/>
                    <a:pt x="1088" y="747"/>
                    <a:pt x="1113" y="747"/>
                  </a:cubicBezTo>
                  <a:cubicBezTo>
                    <a:pt x="1149" y="747"/>
                    <a:pt x="1184" y="732"/>
                    <a:pt x="1206" y="704"/>
                  </a:cubicBezTo>
                  <a:lnTo>
                    <a:pt x="1541" y="283"/>
                  </a:lnTo>
                  <a:lnTo>
                    <a:pt x="1331" y="15"/>
                  </a:lnTo>
                  <a:cubicBezTo>
                    <a:pt x="1321" y="5"/>
                    <a:pt x="1309" y="1"/>
                    <a:pt x="1297" y="1"/>
                  </a:cubicBezTo>
                  <a:cubicBezTo>
                    <a:pt x="1285" y="1"/>
                    <a:pt x="1273" y="5"/>
                    <a:pt x="1264" y="15"/>
                  </a:cubicBezTo>
                  <a:lnTo>
                    <a:pt x="775" y="503"/>
                  </a:lnTo>
                  <a:lnTo>
                    <a:pt x="287" y="15"/>
                  </a:lnTo>
                  <a:cubicBezTo>
                    <a:pt x="278" y="5"/>
                    <a:pt x="266" y="1"/>
                    <a:pt x="254" y="1"/>
                  </a:cubicBez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4216;p53">
              <a:extLst>
                <a:ext uri="{FF2B5EF4-FFF2-40B4-BE49-F238E27FC236}">
                  <a16:creationId xmlns:a16="http://schemas.microsoft.com/office/drawing/2014/main" id="{3D9F0F0F-7810-4D7D-964D-42F9409E70B0}"/>
                </a:ext>
              </a:extLst>
            </p:cNvPr>
            <p:cNvSpPr/>
            <p:nvPr/>
          </p:nvSpPr>
          <p:spPr>
            <a:xfrm>
              <a:off x="6373109" y="3552913"/>
              <a:ext cx="6775" cy="98554"/>
            </a:xfrm>
            <a:custGeom>
              <a:avLst/>
              <a:gdLst/>
              <a:ahLst/>
              <a:cxnLst/>
              <a:rect l="l" t="t" r="r" b="b"/>
              <a:pathLst>
                <a:path w="258" h="3753" extrusionOk="0">
                  <a:moveTo>
                    <a:pt x="139" y="0"/>
                  </a:moveTo>
                  <a:cubicBezTo>
                    <a:pt x="134" y="0"/>
                    <a:pt x="129" y="1"/>
                    <a:pt x="124" y="1"/>
                  </a:cubicBezTo>
                  <a:cubicBezTo>
                    <a:pt x="57" y="1"/>
                    <a:pt x="0" y="49"/>
                    <a:pt x="0" y="116"/>
                  </a:cubicBezTo>
                  <a:lnTo>
                    <a:pt x="0" y="3753"/>
                  </a:lnTo>
                  <a:lnTo>
                    <a:pt x="249" y="3753"/>
                  </a:lnTo>
                  <a:lnTo>
                    <a:pt x="249" y="126"/>
                  </a:lnTo>
                  <a:cubicBezTo>
                    <a:pt x="258" y="55"/>
                    <a:pt x="201" y="0"/>
                    <a:pt x="139" y="0"/>
                  </a:cubicBez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4217;p53">
              <a:extLst>
                <a:ext uri="{FF2B5EF4-FFF2-40B4-BE49-F238E27FC236}">
                  <a16:creationId xmlns:a16="http://schemas.microsoft.com/office/drawing/2014/main" id="{A2D103E4-775C-4751-843F-B0D8A773D268}"/>
                </a:ext>
              </a:extLst>
            </p:cNvPr>
            <p:cNvSpPr/>
            <p:nvPr/>
          </p:nvSpPr>
          <p:spPr>
            <a:xfrm>
              <a:off x="6349974" y="3368726"/>
              <a:ext cx="52546" cy="59321"/>
            </a:xfrm>
            <a:custGeom>
              <a:avLst/>
              <a:gdLst/>
              <a:ahLst/>
              <a:cxnLst/>
              <a:rect l="l" t="t" r="r" b="b"/>
              <a:pathLst>
                <a:path w="2001" h="2259" extrusionOk="0">
                  <a:moveTo>
                    <a:pt x="757" y="0"/>
                  </a:moveTo>
                  <a:cubicBezTo>
                    <a:pt x="336" y="0"/>
                    <a:pt x="1" y="335"/>
                    <a:pt x="1" y="756"/>
                  </a:cubicBezTo>
                  <a:lnTo>
                    <a:pt x="1" y="1254"/>
                  </a:lnTo>
                  <a:cubicBezTo>
                    <a:pt x="1" y="1809"/>
                    <a:pt x="450" y="2259"/>
                    <a:pt x="1005" y="2259"/>
                  </a:cubicBezTo>
                  <a:cubicBezTo>
                    <a:pt x="1551" y="2259"/>
                    <a:pt x="2001" y="1809"/>
                    <a:pt x="2001" y="1254"/>
                  </a:cubicBezTo>
                  <a:lnTo>
                    <a:pt x="2001" y="756"/>
                  </a:lnTo>
                  <a:cubicBezTo>
                    <a:pt x="2001" y="335"/>
                    <a:pt x="1666" y="0"/>
                    <a:pt x="1254"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4218;p53">
              <a:extLst>
                <a:ext uri="{FF2B5EF4-FFF2-40B4-BE49-F238E27FC236}">
                  <a16:creationId xmlns:a16="http://schemas.microsoft.com/office/drawing/2014/main" id="{C00AE895-90C3-44F9-AAE8-9E225F88C69A}"/>
                </a:ext>
              </a:extLst>
            </p:cNvPr>
            <p:cNvSpPr/>
            <p:nvPr/>
          </p:nvSpPr>
          <p:spPr>
            <a:xfrm>
              <a:off x="6349974" y="3368726"/>
              <a:ext cx="36213" cy="59269"/>
            </a:xfrm>
            <a:custGeom>
              <a:avLst/>
              <a:gdLst/>
              <a:ahLst/>
              <a:cxnLst/>
              <a:rect l="l" t="t" r="r" b="b"/>
              <a:pathLst>
                <a:path w="1379" h="2257" extrusionOk="0">
                  <a:moveTo>
                    <a:pt x="757" y="0"/>
                  </a:moveTo>
                  <a:cubicBezTo>
                    <a:pt x="345" y="0"/>
                    <a:pt x="1" y="335"/>
                    <a:pt x="10" y="756"/>
                  </a:cubicBezTo>
                  <a:lnTo>
                    <a:pt x="10" y="1254"/>
                  </a:lnTo>
                  <a:cubicBezTo>
                    <a:pt x="2" y="1828"/>
                    <a:pt x="478" y="2257"/>
                    <a:pt x="1005" y="2257"/>
                  </a:cubicBezTo>
                  <a:cubicBezTo>
                    <a:pt x="1129" y="2257"/>
                    <a:pt x="1255" y="2233"/>
                    <a:pt x="1379" y="2182"/>
                  </a:cubicBezTo>
                  <a:cubicBezTo>
                    <a:pt x="1005" y="2029"/>
                    <a:pt x="757" y="1666"/>
                    <a:pt x="757" y="1254"/>
                  </a:cubicBezTo>
                  <a:lnTo>
                    <a:pt x="757" y="756"/>
                  </a:lnTo>
                  <a:cubicBezTo>
                    <a:pt x="757" y="393"/>
                    <a:pt x="1015" y="77"/>
                    <a:pt x="1379" y="20"/>
                  </a:cubicBezTo>
                  <a:cubicBezTo>
                    <a:pt x="1340" y="10"/>
                    <a:pt x="1302" y="0"/>
                    <a:pt x="1254"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4219;p53">
              <a:extLst>
                <a:ext uri="{FF2B5EF4-FFF2-40B4-BE49-F238E27FC236}">
                  <a16:creationId xmlns:a16="http://schemas.microsoft.com/office/drawing/2014/main" id="{41DBCAE4-4D39-49B4-85F7-D523EEBD845D}"/>
                </a:ext>
              </a:extLst>
            </p:cNvPr>
            <p:cNvSpPr/>
            <p:nvPr/>
          </p:nvSpPr>
          <p:spPr>
            <a:xfrm>
              <a:off x="6349974" y="3368726"/>
              <a:ext cx="52546" cy="26418"/>
            </a:xfrm>
            <a:custGeom>
              <a:avLst/>
              <a:gdLst/>
              <a:ahLst/>
              <a:cxnLst/>
              <a:rect l="l" t="t" r="r" b="b"/>
              <a:pathLst>
                <a:path w="2001" h="1006" extrusionOk="0">
                  <a:moveTo>
                    <a:pt x="747" y="0"/>
                  </a:moveTo>
                  <a:cubicBezTo>
                    <a:pt x="336" y="0"/>
                    <a:pt x="1" y="335"/>
                    <a:pt x="1" y="756"/>
                  </a:cubicBezTo>
                  <a:cubicBezTo>
                    <a:pt x="1" y="756"/>
                    <a:pt x="757" y="1005"/>
                    <a:pt x="2001" y="1005"/>
                  </a:cubicBezTo>
                  <a:lnTo>
                    <a:pt x="2001" y="756"/>
                  </a:lnTo>
                  <a:cubicBezTo>
                    <a:pt x="2001" y="335"/>
                    <a:pt x="1666"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4220;p53">
              <a:extLst>
                <a:ext uri="{FF2B5EF4-FFF2-40B4-BE49-F238E27FC236}">
                  <a16:creationId xmlns:a16="http://schemas.microsoft.com/office/drawing/2014/main" id="{6BA908F3-9E47-401C-85DE-9A0FD906890D}"/>
                </a:ext>
              </a:extLst>
            </p:cNvPr>
            <p:cNvSpPr/>
            <p:nvPr/>
          </p:nvSpPr>
          <p:spPr>
            <a:xfrm>
              <a:off x="6349974" y="3368726"/>
              <a:ext cx="36213" cy="24159"/>
            </a:xfrm>
            <a:custGeom>
              <a:avLst/>
              <a:gdLst/>
              <a:ahLst/>
              <a:cxnLst/>
              <a:rect l="l" t="t" r="r" b="b"/>
              <a:pathLst>
                <a:path w="1379" h="920" extrusionOk="0">
                  <a:moveTo>
                    <a:pt x="757" y="0"/>
                  </a:moveTo>
                  <a:cubicBezTo>
                    <a:pt x="345" y="0"/>
                    <a:pt x="1" y="335"/>
                    <a:pt x="10" y="756"/>
                  </a:cubicBezTo>
                  <a:cubicBezTo>
                    <a:pt x="249" y="823"/>
                    <a:pt x="498" y="881"/>
                    <a:pt x="757" y="919"/>
                  </a:cubicBezTo>
                  <a:lnTo>
                    <a:pt x="757" y="756"/>
                  </a:lnTo>
                  <a:cubicBezTo>
                    <a:pt x="757" y="393"/>
                    <a:pt x="1015" y="77"/>
                    <a:pt x="1379" y="20"/>
                  </a:cubicBezTo>
                  <a:cubicBezTo>
                    <a:pt x="1340" y="10"/>
                    <a:pt x="1302"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4221;p53">
              <a:extLst>
                <a:ext uri="{FF2B5EF4-FFF2-40B4-BE49-F238E27FC236}">
                  <a16:creationId xmlns:a16="http://schemas.microsoft.com/office/drawing/2014/main" id="{D3B49B0B-8284-49C0-99EE-6AB4FC983D7D}"/>
                </a:ext>
              </a:extLst>
            </p:cNvPr>
            <p:cNvSpPr/>
            <p:nvPr/>
          </p:nvSpPr>
          <p:spPr>
            <a:xfrm>
              <a:off x="6468354" y="3421508"/>
              <a:ext cx="26418" cy="26155"/>
            </a:xfrm>
            <a:custGeom>
              <a:avLst/>
              <a:gdLst/>
              <a:ahLst/>
              <a:cxnLst/>
              <a:rect l="l" t="t" r="r" b="b"/>
              <a:pathLst>
                <a:path w="1006" h="996" extrusionOk="0">
                  <a:moveTo>
                    <a:pt x="0" y="0"/>
                  </a:moveTo>
                  <a:lnTo>
                    <a:pt x="0" y="995"/>
                  </a:lnTo>
                  <a:lnTo>
                    <a:pt x="1005" y="995"/>
                  </a:lnTo>
                  <a:lnTo>
                    <a:pt x="1005"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4222;p53">
              <a:extLst>
                <a:ext uri="{FF2B5EF4-FFF2-40B4-BE49-F238E27FC236}">
                  <a16:creationId xmlns:a16="http://schemas.microsoft.com/office/drawing/2014/main" id="{4CCDC841-DFB1-4EB5-9A37-905501BE9B8F}"/>
                </a:ext>
              </a:extLst>
            </p:cNvPr>
            <p:cNvSpPr/>
            <p:nvPr/>
          </p:nvSpPr>
          <p:spPr>
            <a:xfrm>
              <a:off x="6467094" y="3421508"/>
              <a:ext cx="28912" cy="19695"/>
            </a:xfrm>
            <a:custGeom>
              <a:avLst/>
              <a:gdLst/>
              <a:ahLst/>
              <a:cxnLst/>
              <a:rect l="l" t="t" r="r" b="b"/>
              <a:pathLst>
                <a:path w="1101" h="750" extrusionOk="0">
                  <a:moveTo>
                    <a:pt x="48" y="0"/>
                  </a:moveTo>
                  <a:lnTo>
                    <a:pt x="48" y="498"/>
                  </a:lnTo>
                  <a:cubicBezTo>
                    <a:pt x="48" y="546"/>
                    <a:pt x="29" y="603"/>
                    <a:pt x="0" y="641"/>
                  </a:cubicBezTo>
                  <a:cubicBezTo>
                    <a:pt x="177" y="713"/>
                    <a:pt x="364" y="749"/>
                    <a:pt x="551" y="749"/>
                  </a:cubicBezTo>
                  <a:cubicBezTo>
                    <a:pt x="737" y="749"/>
                    <a:pt x="924" y="713"/>
                    <a:pt x="1101" y="641"/>
                  </a:cubicBezTo>
                  <a:cubicBezTo>
                    <a:pt x="1063" y="603"/>
                    <a:pt x="1053" y="546"/>
                    <a:pt x="1053" y="498"/>
                  </a:cubicBezTo>
                  <a:lnTo>
                    <a:pt x="1053"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4223;p53">
              <a:extLst>
                <a:ext uri="{FF2B5EF4-FFF2-40B4-BE49-F238E27FC236}">
                  <a16:creationId xmlns:a16="http://schemas.microsoft.com/office/drawing/2014/main" id="{712506CB-C939-4593-8DDC-94E4762FFA51}"/>
                </a:ext>
              </a:extLst>
            </p:cNvPr>
            <p:cNvSpPr/>
            <p:nvPr/>
          </p:nvSpPr>
          <p:spPr>
            <a:xfrm>
              <a:off x="6441963" y="3442096"/>
              <a:ext cx="78938" cy="97556"/>
            </a:xfrm>
            <a:custGeom>
              <a:avLst/>
              <a:gdLst/>
              <a:ahLst/>
              <a:cxnLst/>
              <a:rect l="l" t="t" r="r" b="b"/>
              <a:pathLst>
                <a:path w="3006" h="3715" extrusionOk="0">
                  <a:moveTo>
                    <a:pt x="737" y="1"/>
                  </a:moveTo>
                  <a:lnTo>
                    <a:pt x="278" y="231"/>
                  </a:lnTo>
                  <a:cubicBezTo>
                    <a:pt x="115" y="317"/>
                    <a:pt x="0" y="489"/>
                    <a:pt x="0" y="680"/>
                  </a:cubicBezTo>
                  <a:lnTo>
                    <a:pt x="0" y="2135"/>
                  </a:lnTo>
                  <a:cubicBezTo>
                    <a:pt x="0" y="2681"/>
                    <a:pt x="163" y="3207"/>
                    <a:pt x="469" y="3657"/>
                  </a:cubicBezTo>
                  <a:lnTo>
                    <a:pt x="508" y="3714"/>
                  </a:lnTo>
                  <a:lnTo>
                    <a:pt x="2508" y="3714"/>
                  </a:lnTo>
                  <a:lnTo>
                    <a:pt x="2546" y="3657"/>
                  </a:lnTo>
                  <a:cubicBezTo>
                    <a:pt x="2852" y="3207"/>
                    <a:pt x="3005" y="2681"/>
                    <a:pt x="3005" y="2135"/>
                  </a:cubicBezTo>
                  <a:lnTo>
                    <a:pt x="3005" y="680"/>
                  </a:lnTo>
                  <a:cubicBezTo>
                    <a:pt x="3005" y="489"/>
                    <a:pt x="2900" y="317"/>
                    <a:pt x="2737" y="231"/>
                  </a:cubicBezTo>
                  <a:lnTo>
                    <a:pt x="2278" y="1"/>
                  </a:lnTo>
                  <a:cubicBezTo>
                    <a:pt x="2111" y="203"/>
                    <a:pt x="1595" y="212"/>
                    <a:pt x="1514" y="212"/>
                  </a:cubicBezTo>
                  <a:cubicBezTo>
                    <a:pt x="1507" y="212"/>
                    <a:pt x="1503" y="211"/>
                    <a:pt x="1503" y="211"/>
                  </a:cubicBezTo>
                  <a:cubicBezTo>
                    <a:pt x="1503" y="211"/>
                    <a:pt x="1499" y="212"/>
                    <a:pt x="1492" y="212"/>
                  </a:cubicBezTo>
                  <a:cubicBezTo>
                    <a:pt x="1412" y="212"/>
                    <a:pt x="905" y="203"/>
                    <a:pt x="737" y="1"/>
                  </a:cubicBezTo>
                  <a:close/>
                </a:path>
              </a:pathLst>
            </a:custGeom>
            <a:solidFill>
              <a:srgbClr val="6376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4224;p53">
              <a:extLst>
                <a:ext uri="{FF2B5EF4-FFF2-40B4-BE49-F238E27FC236}">
                  <a16:creationId xmlns:a16="http://schemas.microsoft.com/office/drawing/2014/main" id="{BD0EFEE7-EBBB-479F-BDAB-B17BF44E73D9}"/>
                </a:ext>
              </a:extLst>
            </p:cNvPr>
            <p:cNvSpPr/>
            <p:nvPr/>
          </p:nvSpPr>
          <p:spPr>
            <a:xfrm>
              <a:off x="6455277" y="3539862"/>
              <a:ext cx="52546" cy="111605"/>
            </a:xfrm>
            <a:custGeom>
              <a:avLst/>
              <a:gdLst/>
              <a:ahLst/>
              <a:cxnLst/>
              <a:rect l="l" t="t" r="r" b="b"/>
              <a:pathLst>
                <a:path w="2001" h="4250" extrusionOk="0">
                  <a:moveTo>
                    <a:pt x="1" y="1"/>
                  </a:moveTo>
                  <a:lnTo>
                    <a:pt x="1" y="4250"/>
                  </a:lnTo>
                  <a:lnTo>
                    <a:pt x="2001" y="4250"/>
                  </a:lnTo>
                  <a:lnTo>
                    <a:pt x="2001" y="1"/>
                  </a:ln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4225;p53">
              <a:extLst>
                <a:ext uri="{FF2B5EF4-FFF2-40B4-BE49-F238E27FC236}">
                  <a16:creationId xmlns:a16="http://schemas.microsoft.com/office/drawing/2014/main" id="{C57DB3C6-91F4-46DC-9E00-4AE9708D06CE}"/>
                </a:ext>
              </a:extLst>
            </p:cNvPr>
            <p:cNvSpPr/>
            <p:nvPr/>
          </p:nvSpPr>
          <p:spPr>
            <a:xfrm>
              <a:off x="6441963" y="3452915"/>
              <a:ext cx="13340" cy="86973"/>
            </a:xfrm>
            <a:custGeom>
              <a:avLst/>
              <a:gdLst/>
              <a:ahLst/>
              <a:cxnLst/>
              <a:rect l="l" t="t" r="r" b="b"/>
              <a:pathLst>
                <a:path w="508" h="3312" extrusionOk="0">
                  <a:moveTo>
                    <a:pt x="77" y="0"/>
                  </a:moveTo>
                  <a:cubicBezTo>
                    <a:pt x="29" y="77"/>
                    <a:pt x="0" y="173"/>
                    <a:pt x="0" y="268"/>
                  </a:cubicBezTo>
                  <a:lnTo>
                    <a:pt x="0" y="1723"/>
                  </a:lnTo>
                  <a:cubicBezTo>
                    <a:pt x="0" y="2269"/>
                    <a:pt x="163" y="2795"/>
                    <a:pt x="469" y="3245"/>
                  </a:cubicBezTo>
                  <a:lnTo>
                    <a:pt x="508" y="3312"/>
                  </a:lnTo>
                  <a:lnTo>
                    <a:pt x="508" y="575"/>
                  </a:lnTo>
                  <a:cubicBezTo>
                    <a:pt x="508" y="412"/>
                    <a:pt x="431" y="268"/>
                    <a:pt x="307" y="173"/>
                  </a:cubicBezTo>
                  <a:lnTo>
                    <a:pt x="77" y="0"/>
                  </a:lnTo>
                  <a:close/>
                </a:path>
              </a:pathLst>
            </a:custGeom>
            <a:solidFill>
              <a:srgbClr val="304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4226;p53">
              <a:extLst>
                <a:ext uri="{FF2B5EF4-FFF2-40B4-BE49-F238E27FC236}">
                  <a16:creationId xmlns:a16="http://schemas.microsoft.com/office/drawing/2014/main" id="{7C20B138-1110-4D04-8A0A-6FA6D2BF8B9D}"/>
                </a:ext>
              </a:extLst>
            </p:cNvPr>
            <p:cNvSpPr/>
            <p:nvPr/>
          </p:nvSpPr>
          <p:spPr>
            <a:xfrm>
              <a:off x="6507797" y="3452915"/>
              <a:ext cx="13104" cy="86973"/>
            </a:xfrm>
            <a:custGeom>
              <a:avLst/>
              <a:gdLst/>
              <a:ahLst/>
              <a:cxnLst/>
              <a:rect l="l" t="t" r="r" b="b"/>
              <a:pathLst>
                <a:path w="499" h="3312" extrusionOk="0">
                  <a:moveTo>
                    <a:pt x="422" y="0"/>
                  </a:moveTo>
                  <a:lnTo>
                    <a:pt x="202" y="173"/>
                  </a:lnTo>
                  <a:cubicBezTo>
                    <a:pt x="77" y="268"/>
                    <a:pt x="1" y="412"/>
                    <a:pt x="1" y="575"/>
                  </a:cubicBezTo>
                  <a:lnTo>
                    <a:pt x="1" y="3312"/>
                  </a:lnTo>
                  <a:lnTo>
                    <a:pt x="39" y="3245"/>
                  </a:lnTo>
                  <a:cubicBezTo>
                    <a:pt x="336" y="2795"/>
                    <a:pt x="498" y="2269"/>
                    <a:pt x="498" y="1723"/>
                  </a:cubicBezTo>
                  <a:lnTo>
                    <a:pt x="498" y="268"/>
                  </a:lnTo>
                  <a:cubicBezTo>
                    <a:pt x="498" y="173"/>
                    <a:pt x="470" y="77"/>
                    <a:pt x="422" y="0"/>
                  </a:cubicBezTo>
                  <a:close/>
                </a:path>
              </a:pathLst>
            </a:custGeom>
            <a:solidFill>
              <a:srgbClr val="304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4227;p53">
              <a:extLst>
                <a:ext uri="{FF2B5EF4-FFF2-40B4-BE49-F238E27FC236}">
                  <a16:creationId xmlns:a16="http://schemas.microsoft.com/office/drawing/2014/main" id="{6CED67C2-771C-42A2-9572-046B5560C465}"/>
                </a:ext>
              </a:extLst>
            </p:cNvPr>
            <p:cNvSpPr/>
            <p:nvPr/>
          </p:nvSpPr>
          <p:spPr>
            <a:xfrm>
              <a:off x="6461317" y="3434691"/>
              <a:ext cx="40493" cy="105198"/>
            </a:xfrm>
            <a:custGeom>
              <a:avLst/>
              <a:gdLst/>
              <a:ahLst/>
              <a:cxnLst/>
              <a:rect l="l" t="t" r="r" b="b"/>
              <a:pathLst>
                <a:path w="1542" h="4006" extrusionOk="0">
                  <a:moveTo>
                    <a:pt x="244" y="1"/>
                  </a:moveTo>
                  <a:cubicBezTo>
                    <a:pt x="232" y="1"/>
                    <a:pt x="220" y="5"/>
                    <a:pt x="211" y="15"/>
                  </a:cubicBezTo>
                  <a:lnTo>
                    <a:pt x="0" y="283"/>
                  </a:lnTo>
                  <a:lnTo>
                    <a:pt x="335" y="704"/>
                  </a:lnTo>
                  <a:cubicBezTo>
                    <a:pt x="357" y="732"/>
                    <a:pt x="393" y="747"/>
                    <a:pt x="428" y="747"/>
                  </a:cubicBezTo>
                  <a:cubicBezTo>
                    <a:pt x="453" y="747"/>
                    <a:pt x="478" y="739"/>
                    <a:pt x="498" y="723"/>
                  </a:cubicBezTo>
                  <a:lnTo>
                    <a:pt x="641" y="599"/>
                  </a:lnTo>
                  <a:lnTo>
                    <a:pt x="641" y="4006"/>
                  </a:lnTo>
                  <a:lnTo>
                    <a:pt x="890" y="4006"/>
                  </a:lnTo>
                  <a:lnTo>
                    <a:pt x="890" y="599"/>
                  </a:lnTo>
                  <a:lnTo>
                    <a:pt x="1043" y="723"/>
                  </a:lnTo>
                  <a:cubicBezTo>
                    <a:pt x="1063" y="739"/>
                    <a:pt x="1087" y="747"/>
                    <a:pt x="1110" y="747"/>
                  </a:cubicBezTo>
                  <a:cubicBezTo>
                    <a:pt x="1142" y="747"/>
                    <a:pt x="1174" y="732"/>
                    <a:pt x="1197" y="704"/>
                  </a:cubicBezTo>
                  <a:lnTo>
                    <a:pt x="1541" y="283"/>
                  </a:lnTo>
                  <a:lnTo>
                    <a:pt x="1321" y="15"/>
                  </a:lnTo>
                  <a:cubicBezTo>
                    <a:pt x="1311" y="5"/>
                    <a:pt x="1299" y="1"/>
                    <a:pt x="1287" y="1"/>
                  </a:cubicBezTo>
                  <a:cubicBezTo>
                    <a:pt x="1275" y="1"/>
                    <a:pt x="1264" y="5"/>
                    <a:pt x="1254" y="15"/>
                  </a:cubicBezTo>
                  <a:lnTo>
                    <a:pt x="766" y="503"/>
                  </a:lnTo>
                  <a:lnTo>
                    <a:pt x="278" y="15"/>
                  </a:lnTo>
                  <a:cubicBezTo>
                    <a:pt x="268" y="5"/>
                    <a:pt x="256" y="1"/>
                    <a:pt x="244" y="1"/>
                  </a:cubicBezTo>
                  <a:close/>
                </a:path>
              </a:pathLst>
            </a:custGeom>
            <a:solidFill>
              <a:srgbClr val="304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4228;p53">
              <a:extLst>
                <a:ext uri="{FF2B5EF4-FFF2-40B4-BE49-F238E27FC236}">
                  <a16:creationId xmlns:a16="http://schemas.microsoft.com/office/drawing/2014/main" id="{04C77A27-CCB9-4E99-A878-2E2CD5F1E850}"/>
                </a:ext>
              </a:extLst>
            </p:cNvPr>
            <p:cNvSpPr/>
            <p:nvPr/>
          </p:nvSpPr>
          <p:spPr>
            <a:xfrm>
              <a:off x="6478412" y="3552913"/>
              <a:ext cx="6539" cy="98554"/>
            </a:xfrm>
            <a:custGeom>
              <a:avLst/>
              <a:gdLst/>
              <a:ahLst/>
              <a:cxnLst/>
              <a:rect l="l" t="t" r="r" b="b"/>
              <a:pathLst>
                <a:path w="249" h="3753" extrusionOk="0">
                  <a:moveTo>
                    <a:pt x="131" y="0"/>
                  </a:moveTo>
                  <a:cubicBezTo>
                    <a:pt x="126" y="0"/>
                    <a:pt x="120" y="1"/>
                    <a:pt x="115" y="1"/>
                  </a:cubicBezTo>
                  <a:cubicBezTo>
                    <a:pt x="48" y="1"/>
                    <a:pt x="0" y="49"/>
                    <a:pt x="0" y="116"/>
                  </a:cubicBezTo>
                  <a:lnTo>
                    <a:pt x="0" y="3753"/>
                  </a:lnTo>
                  <a:lnTo>
                    <a:pt x="249" y="3753"/>
                  </a:lnTo>
                  <a:lnTo>
                    <a:pt x="249" y="126"/>
                  </a:lnTo>
                  <a:cubicBezTo>
                    <a:pt x="249" y="55"/>
                    <a:pt x="200" y="0"/>
                    <a:pt x="131" y="0"/>
                  </a:cubicBezTo>
                  <a:close/>
                </a:path>
              </a:pathLst>
            </a:custGeom>
            <a:solidFill>
              <a:srgbClr val="4B63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4229;p53">
              <a:extLst>
                <a:ext uri="{FF2B5EF4-FFF2-40B4-BE49-F238E27FC236}">
                  <a16:creationId xmlns:a16="http://schemas.microsoft.com/office/drawing/2014/main" id="{C5265294-7CDA-4F9D-B7ED-D091390328F2}"/>
                </a:ext>
              </a:extLst>
            </p:cNvPr>
            <p:cNvSpPr/>
            <p:nvPr/>
          </p:nvSpPr>
          <p:spPr>
            <a:xfrm>
              <a:off x="6455277" y="3368726"/>
              <a:ext cx="52546" cy="59321"/>
            </a:xfrm>
            <a:custGeom>
              <a:avLst/>
              <a:gdLst/>
              <a:ahLst/>
              <a:cxnLst/>
              <a:rect l="l" t="t" r="r" b="b"/>
              <a:pathLst>
                <a:path w="2001" h="2259" extrusionOk="0">
                  <a:moveTo>
                    <a:pt x="747" y="0"/>
                  </a:moveTo>
                  <a:cubicBezTo>
                    <a:pt x="335" y="0"/>
                    <a:pt x="1" y="335"/>
                    <a:pt x="1" y="756"/>
                  </a:cubicBezTo>
                  <a:lnTo>
                    <a:pt x="1" y="1254"/>
                  </a:lnTo>
                  <a:cubicBezTo>
                    <a:pt x="1" y="1809"/>
                    <a:pt x="441" y="2259"/>
                    <a:pt x="996" y="2259"/>
                  </a:cubicBezTo>
                  <a:cubicBezTo>
                    <a:pt x="1551" y="2259"/>
                    <a:pt x="2001" y="1809"/>
                    <a:pt x="2001" y="1254"/>
                  </a:cubicBezTo>
                  <a:lnTo>
                    <a:pt x="2001" y="756"/>
                  </a:lnTo>
                  <a:cubicBezTo>
                    <a:pt x="2001" y="335"/>
                    <a:pt x="1666" y="0"/>
                    <a:pt x="1254"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4230;p53">
              <a:extLst>
                <a:ext uri="{FF2B5EF4-FFF2-40B4-BE49-F238E27FC236}">
                  <a16:creationId xmlns:a16="http://schemas.microsoft.com/office/drawing/2014/main" id="{666FAE67-9167-4476-9F3C-3045805810CE}"/>
                </a:ext>
              </a:extLst>
            </p:cNvPr>
            <p:cNvSpPr/>
            <p:nvPr/>
          </p:nvSpPr>
          <p:spPr>
            <a:xfrm>
              <a:off x="6455277" y="3368726"/>
              <a:ext cx="36213" cy="59269"/>
            </a:xfrm>
            <a:custGeom>
              <a:avLst/>
              <a:gdLst/>
              <a:ahLst/>
              <a:cxnLst/>
              <a:rect l="l" t="t" r="r" b="b"/>
              <a:pathLst>
                <a:path w="1379" h="2257" extrusionOk="0">
                  <a:moveTo>
                    <a:pt x="757" y="0"/>
                  </a:moveTo>
                  <a:cubicBezTo>
                    <a:pt x="335" y="0"/>
                    <a:pt x="1" y="335"/>
                    <a:pt x="1" y="756"/>
                  </a:cubicBezTo>
                  <a:lnTo>
                    <a:pt x="1" y="1254"/>
                  </a:lnTo>
                  <a:cubicBezTo>
                    <a:pt x="1" y="1828"/>
                    <a:pt x="471" y="2257"/>
                    <a:pt x="1001" y="2257"/>
                  </a:cubicBezTo>
                  <a:cubicBezTo>
                    <a:pt x="1126" y="2257"/>
                    <a:pt x="1253" y="2233"/>
                    <a:pt x="1379" y="2182"/>
                  </a:cubicBezTo>
                  <a:cubicBezTo>
                    <a:pt x="996" y="2029"/>
                    <a:pt x="747" y="1666"/>
                    <a:pt x="747" y="1254"/>
                  </a:cubicBezTo>
                  <a:lnTo>
                    <a:pt x="747" y="756"/>
                  </a:lnTo>
                  <a:cubicBezTo>
                    <a:pt x="747" y="393"/>
                    <a:pt x="1015" y="77"/>
                    <a:pt x="1379" y="20"/>
                  </a:cubicBezTo>
                  <a:cubicBezTo>
                    <a:pt x="1331" y="10"/>
                    <a:pt x="1293" y="0"/>
                    <a:pt x="1254"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4231;p53">
              <a:extLst>
                <a:ext uri="{FF2B5EF4-FFF2-40B4-BE49-F238E27FC236}">
                  <a16:creationId xmlns:a16="http://schemas.microsoft.com/office/drawing/2014/main" id="{F65536DE-BB59-44DB-9D01-68DA6FDBA749}"/>
                </a:ext>
              </a:extLst>
            </p:cNvPr>
            <p:cNvSpPr/>
            <p:nvPr/>
          </p:nvSpPr>
          <p:spPr>
            <a:xfrm>
              <a:off x="6455277" y="3368726"/>
              <a:ext cx="52546" cy="26418"/>
            </a:xfrm>
            <a:custGeom>
              <a:avLst/>
              <a:gdLst/>
              <a:ahLst/>
              <a:cxnLst/>
              <a:rect l="l" t="t" r="r" b="b"/>
              <a:pathLst>
                <a:path w="2001" h="1006" extrusionOk="0">
                  <a:moveTo>
                    <a:pt x="747" y="0"/>
                  </a:moveTo>
                  <a:cubicBezTo>
                    <a:pt x="335" y="0"/>
                    <a:pt x="1" y="335"/>
                    <a:pt x="1" y="756"/>
                  </a:cubicBezTo>
                  <a:cubicBezTo>
                    <a:pt x="1" y="756"/>
                    <a:pt x="747" y="1005"/>
                    <a:pt x="2001" y="1005"/>
                  </a:cubicBezTo>
                  <a:lnTo>
                    <a:pt x="2001" y="756"/>
                  </a:lnTo>
                  <a:cubicBezTo>
                    <a:pt x="2001" y="335"/>
                    <a:pt x="1666" y="0"/>
                    <a:pt x="124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4232;p53">
              <a:extLst>
                <a:ext uri="{FF2B5EF4-FFF2-40B4-BE49-F238E27FC236}">
                  <a16:creationId xmlns:a16="http://schemas.microsoft.com/office/drawing/2014/main" id="{7C1C133B-D776-466F-B7D8-3D223A35BDF0}"/>
                </a:ext>
              </a:extLst>
            </p:cNvPr>
            <p:cNvSpPr/>
            <p:nvPr/>
          </p:nvSpPr>
          <p:spPr>
            <a:xfrm>
              <a:off x="6455277" y="3368726"/>
              <a:ext cx="36213" cy="24159"/>
            </a:xfrm>
            <a:custGeom>
              <a:avLst/>
              <a:gdLst/>
              <a:ahLst/>
              <a:cxnLst/>
              <a:rect l="l" t="t" r="r" b="b"/>
              <a:pathLst>
                <a:path w="1379" h="920" extrusionOk="0">
                  <a:moveTo>
                    <a:pt x="757" y="0"/>
                  </a:moveTo>
                  <a:cubicBezTo>
                    <a:pt x="335" y="0"/>
                    <a:pt x="1" y="335"/>
                    <a:pt x="1" y="756"/>
                  </a:cubicBezTo>
                  <a:cubicBezTo>
                    <a:pt x="249" y="823"/>
                    <a:pt x="498" y="881"/>
                    <a:pt x="757" y="919"/>
                  </a:cubicBezTo>
                  <a:lnTo>
                    <a:pt x="747" y="756"/>
                  </a:lnTo>
                  <a:cubicBezTo>
                    <a:pt x="747" y="393"/>
                    <a:pt x="1015" y="77"/>
                    <a:pt x="1379" y="20"/>
                  </a:cubicBezTo>
                  <a:cubicBezTo>
                    <a:pt x="1331" y="10"/>
                    <a:pt x="1293"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4233;p53">
              <a:extLst>
                <a:ext uri="{FF2B5EF4-FFF2-40B4-BE49-F238E27FC236}">
                  <a16:creationId xmlns:a16="http://schemas.microsoft.com/office/drawing/2014/main" id="{C170B31E-8DF9-4365-ACB9-6C59C3D3FC2F}"/>
                </a:ext>
              </a:extLst>
            </p:cNvPr>
            <p:cNvSpPr/>
            <p:nvPr/>
          </p:nvSpPr>
          <p:spPr>
            <a:xfrm>
              <a:off x="6257985" y="3421508"/>
              <a:ext cx="26181" cy="26155"/>
            </a:xfrm>
            <a:custGeom>
              <a:avLst/>
              <a:gdLst/>
              <a:ahLst/>
              <a:cxnLst/>
              <a:rect l="l" t="t" r="r" b="b"/>
              <a:pathLst>
                <a:path w="997" h="996" extrusionOk="0">
                  <a:moveTo>
                    <a:pt x="1" y="0"/>
                  </a:moveTo>
                  <a:lnTo>
                    <a:pt x="1" y="995"/>
                  </a:lnTo>
                  <a:lnTo>
                    <a:pt x="996" y="995"/>
                  </a:lnTo>
                  <a:lnTo>
                    <a:pt x="996"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4234;p53">
              <a:extLst>
                <a:ext uri="{FF2B5EF4-FFF2-40B4-BE49-F238E27FC236}">
                  <a16:creationId xmlns:a16="http://schemas.microsoft.com/office/drawing/2014/main" id="{595ABD8F-3EEA-49D8-A8F8-36243939F02C}"/>
                </a:ext>
              </a:extLst>
            </p:cNvPr>
            <p:cNvSpPr/>
            <p:nvPr/>
          </p:nvSpPr>
          <p:spPr>
            <a:xfrm>
              <a:off x="6256725" y="3421508"/>
              <a:ext cx="28676" cy="19695"/>
            </a:xfrm>
            <a:custGeom>
              <a:avLst/>
              <a:gdLst/>
              <a:ahLst/>
              <a:cxnLst/>
              <a:rect l="l" t="t" r="r" b="b"/>
              <a:pathLst>
                <a:path w="1092" h="750" extrusionOk="0">
                  <a:moveTo>
                    <a:pt x="49" y="0"/>
                  </a:moveTo>
                  <a:lnTo>
                    <a:pt x="49" y="498"/>
                  </a:lnTo>
                  <a:cubicBezTo>
                    <a:pt x="49" y="546"/>
                    <a:pt x="30" y="603"/>
                    <a:pt x="1" y="641"/>
                  </a:cubicBezTo>
                  <a:cubicBezTo>
                    <a:pt x="173" y="713"/>
                    <a:pt x="360" y="749"/>
                    <a:pt x="547" y="749"/>
                  </a:cubicBezTo>
                  <a:cubicBezTo>
                    <a:pt x="733" y="749"/>
                    <a:pt x="920" y="713"/>
                    <a:pt x="1092" y="641"/>
                  </a:cubicBezTo>
                  <a:cubicBezTo>
                    <a:pt x="1063" y="603"/>
                    <a:pt x="1044" y="546"/>
                    <a:pt x="1044" y="498"/>
                  </a:cubicBezTo>
                  <a:lnTo>
                    <a:pt x="1044"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4235;p53">
              <a:extLst>
                <a:ext uri="{FF2B5EF4-FFF2-40B4-BE49-F238E27FC236}">
                  <a16:creationId xmlns:a16="http://schemas.microsoft.com/office/drawing/2014/main" id="{5401AEA5-B650-4EBB-AC2F-CB185E26734B}"/>
                </a:ext>
              </a:extLst>
            </p:cNvPr>
            <p:cNvSpPr/>
            <p:nvPr/>
          </p:nvSpPr>
          <p:spPr>
            <a:xfrm>
              <a:off x="6231594" y="3442096"/>
              <a:ext cx="78964" cy="97556"/>
            </a:xfrm>
            <a:custGeom>
              <a:avLst/>
              <a:gdLst/>
              <a:ahLst/>
              <a:cxnLst/>
              <a:rect l="l" t="t" r="r" b="b"/>
              <a:pathLst>
                <a:path w="3007" h="3715" extrusionOk="0">
                  <a:moveTo>
                    <a:pt x="738" y="1"/>
                  </a:moveTo>
                  <a:lnTo>
                    <a:pt x="279" y="231"/>
                  </a:lnTo>
                  <a:cubicBezTo>
                    <a:pt x="106" y="317"/>
                    <a:pt x="1" y="489"/>
                    <a:pt x="1" y="680"/>
                  </a:cubicBezTo>
                  <a:lnTo>
                    <a:pt x="1" y="2135"/>
                  </a:lnTo>
                  <a:cubicBezTo>
                    <a:pt x="1" y="2681"/>
                    <a:pt x="164" y="3207"/>
                    <a:pt x="460" y="3657"/>
                  </a:cubicBezTo>
                  <a:lnTo>
                    <a:pt x="499" y="3714"/>
                  </a:lnTo>
                  <a:lnTo>
                    <a:pt x="2508" y="3714"/>
                  </a:lnTo>
                  <a:lnTo>
                    <a:pt x="2537" y="3657"/>
                  </a:lnTo>
                  <a:cubicBezTo>
                    <a:pt x="2843" y="3207"/>
                    <a:pt x="3006" y="2681"/>
                    <a:pt x="3006" y="2135"/>
                  </a:cubicBezTo>
                  <a:lnTo>
                    <a:pt x="3006" y="680"/>
                  </a:lnTo>
                  <a:cubicBezTo>
                    <a:pt x="3006" y="489"/>
                    <a:pt x="2901" y="317"/>
                    <a:pt x="2729" y="231"/>
                  </a:cubicBezTo>
                  <a:lnTo>
                    <a:pt x="2269" y="1"/>
                  </a:lnTo>
                  <a:cubicBezTo>
                    <a:pt x="2102" y="203"/>
                    <a:pt x="1594" y="212"/>
                    <a:pt x="1514" y="212"/>
                  </a:cubicBezTo>
                  <a:cubicBezTo>
                    <a:pt x="1507" y="212"/>
                    <a:pt x="1504" y="211"/>
                    <a:pt x="1504" y="211"/>
                  </a:cubicBezTo>
                  <a:cubicBezTo>
                    <a:pt x="1504" y="211"/>
                    <a:pt x="1500" y="212"/>
                    <a:pt x="1493" y="212"/>
                  </a:cubicBezTo>
                  <a:cubicBezTo>
                    <a:pt x="1413" y="212"/>
                    <a:pt x="905" y="203"/>
                    <a:pt x="738" y="1"/>
                  </a:cubicBezTo>
                  <a:close/>
                </a:path>
              </a:pathLst>
            </a:custGeom>
            <a:solidFill>
              <a:srgbClr val="BCC4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4236;p53">
              <a:extLst>
                <a:ext uri="{FF2B5EF4-FFF2-40B4-BE49-F238E27FC236}">
                  <a16:creationId xmlns:a16="http://schemas.microsoft.com/office/drawing/2014/main" id="{2033C859-2C9D-4C65-A3B6-69903169B925}"/>
                </a:ext>
              </a:extLst>
            </p:cNvPr>
            <p:cNvSpPr/>
            <p:nvPr/>
          </p:nvSpPr>
          <p:spPr>
            <a:xfrm>
              <a:off x="6244672" y="3539862"/>
              <a:ext cx="52809" cy="111605"/>
            </a:xfrm>
            <a:custGeom>
              <a:avLst/>
              <a:gdLst/>
              <a:ahLst/>
              <a:cxnLst/>
              <a:rect l="l" t="t" r="r" b="b"/>
              <a:pathLst>
                <a:path w="2011" h="4250" extrusionOk="0">
                  <a:moveTo>
                    <a:pt x="1" y="1"/>
                  </a:moveTo>
                  <a:lnTo>
                    <a:pt x="1" y="4250"/>
                  </a:lnTo>
                  <a:lnTo>
                    <a:pt x="2010" y="4250"/>
                  </a:lnTo>
                  <a:lnTo>
                    <a:pt x="2010" y="1"/>
                  </a:ln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4237;p53">
              <a:extLst>
                <a:ext uri="{FF2B5EF4-FFF2-40B4-BE49-F238E27FC236}">
                  <a16:creationId xmlns:a16="http://schemas.microsoft.com/office/drawing/2014/main" id="{A47C045B-DB0C-4B8E-8D1B-1D85A5CDF3ED}"/>
                </a:ext>
              </a:extLst>
            </p:cNvPr>
            <p:cNvSpPr/>
            <p:nvPr/>
          </p:nvSpPr>
          <p:spPr>
            <a:xfrm>
              <a:off x="6231594" y="3452915"/>
              <a:ext cx="13104" cy="86973"/>
            </a:xfrm>
            <a:custGeom>
              <a:avLst/>
              <a:gdLst/>
              <a:ahLst/>
              <a:cxnLst/>
              <a:rect l="l" t="t" r="r" b="b"/>
              <a:pathLst>
                <a:path w="499" h="3312" extrusionOk="0">
                  <a:moveTo>
                    <a:pt x="78" y="0"/>
                  </a:moveTo>
                  <a:cubicBezTo>
                    <a:pt x="30" y="77"/>
                    <a:pt x="1" y="173"/>
                    <a:pt x="1" y="268"/>
                  </a:cubicBezTo>
                  <a:lnTo>
                    <a:pt x="1" y="1723"/>
                  </a:lnTo>
                  <a:cubicBezTo>
                    <a:pt x="1" y="2269"/>
                    <a:pt x="164" y="2795"/>
                    <a:pt x="460" y="3245"/>
                  </a:cubicBezTo>
                  <a:lnTo>
                    <a:pt x="499" y="3312"/>
                  </a:lnTo>
                  <a:lnTo>
                    <a:pt x="499" y="575"/>
                  </a:lnTo>
                  <a:cubicBezTo>
                    <a:pt x="499" y="412"/>
                    <a:pt x="432" y="268"/>
                    <a:pt x="307" y="173"/>
                  </a:cubicBezTo>
                  <a:lnTo>
                    <a:pt x="78" y="0"/>
                  </a:lnTo>
                  <a:close/>
                </a:path>
              </a:pathLst>
            </a:custGeom>
            <a:solidFill>
              <a:srgbClr val="D2DB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4238;p53">
              <a:extLst>
                <a:ext uri="{FF2B5EF4-FFF2-40B4-BE49-F238E27FC236}">
                  <a16:creationId xmlns:a16="http://schemas.microsoft.com/office/drawing/2014/main" id="{39541689-F2CC-42A6-A8E3-DE1F0399185F}"/>
                </a:ext>
              </a:extLst>
            </p:cNvPr>
            <p:cNvSpPr/>
            <p:nvPr/>
          </p:nvSpPr>
          <p:spPr>
            <a:xfrm>
              <a:off x="6297454" y="3452915"/>
              <a:ext cx="13104" cy="86973"/>
            </a:xfrm>
            <a:custGeom>
              <a:avLst/>
              <a:gdLst/>
              <a:ahLst/>
              <a:cxnLst/>
              <a:rect l="l" t="t" r="r" b="b"/>
              <a:pathLst>
                <a:path w="499" h="3312" extrusionOk="0">
                  <a:moveTo>
                    <a:pt x="421" y="0"/>
                  </a:moveTo>
                  <a:lnTo>
                    <a:pt x="201" y="173"/>
                  </a:lnTo>
                  <a:cubicBezTo>
                    <a:pt x="67" y="268"/>
                    <a:pt x="0" y="412"/>
                    <a:pt x="0" y="575"/>
                  </a:cubicBezTo>
                  <a:lnTo>
                    <a:pt x="0" y="3312"/>
                  </a:lnTo>
                  <a:lnTo>
                    <a:pt x="39" y="3245"/>
                  </a:lnTo>
                  <a:cubicBezTo>
                    <a:pt x="335" y="2795"/>
                    <a:pt x="498" y="2269"/>
                    <a:pt x="498" y="1723"/>
                  </a:cubicBezTo>
                  <a:lnTo>
                    <a:pt x="498" y="268"/>
                  </a:lnTo>
                  <a:cubicBezTo>
                    <a:pt x="498" y="173"/>
                    <a:pt x="469" y="77"/>
                    <a:pt x="421" y="0"/>
                  </a:cubicBezTo>
                  <a:close/>
                </a:path>
              </a:pathLst>
            </a:custGeom>
            <a:solidFill>
              <a:srgbClr val="D2DB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4239;p53">
              <a:extLst>
                <a:ext uri="{FF2B5EF4-FFF2-40B4-BE49-F238E27FC236}">
                  <a16:creationId xmlns:a16="http://schemas.microsoft.com/office/drawing/2014/main" id="{1832BFE8-AB92-4AC9-AC3B-03FA06E61BF5}"/>
                </a:ext>
              </a:extLst>
            </p:cNvPr>
            <p:cNvSpPr/>
            <p:nvPr/>
          </p:nvSpPr>
          <p:spPr>
            <a:xfrm>
              <a:off x="6250948" y="3434691"/>
              <a:ext cx="40257" cy="105198"/>
            </a:xfrm>
            <a:custGeom>
              <a:avLst/>
              <a:gdLst/>
              <a:ahLst/>
              <a:cxnLst/>
              <a:rect l="l" t="t" r="r" b="b"/>
              <a:pathLst>
                <a:path w="1533" h="4006" extrusionOk="0">
                  <a:moveTo>
                    <a:pt x="245" y="1"/>
                  </a:moveTo>
                  <a:cubicBezTo>
                    <a:pt x="233" y="1"/>
                    <a:pt x="221" y="5"/>
                    <a:pt x="211" y="15"/>
                  </a:cubicBezTo>
                  <a:lnTo>
                    <a:pt x="1" y="283"/>
                  </a:lnTo>
                  <a:lnTo>
                    <a:pt x="336" y="704"/>
                  </a:lnTo>
                  <a:cubicBezTo>
                    <a:pt x="358" y="732"/>
                    <a:pt x="393" y="747"/>
                    <a:pt x="428" y="747"/>
                  </a:cubicBezTo>
                  <a:cubicBezTo>
                    <a:pt x="454" y="747"/>
                    <a:pt x="479" y="739"/>
                    <a:pt x="499" y="723"/>
                  </a:cubicBezTo>
                  <a:lnTo>
                    <a:pt x="642" y="599"/>
                  </a:lnTo>
                  <a:lnTo>
                    <a:pt x="642" y="4006"/>
                  </a:lnTo>
                  <a:lnTo>
                    <a:pt x="891" y="4006"/>
                  </a:lnTo>
                  <a:lnTo>
                    <a:pt x="891" y="599"/>
                  </a:lnTo>
                  <a:lnTo>
                    <a:pt x="1044" y="723"/>
                  </a:lnTo>
                  <a:cubicBezTo>
                    <a:pt x="1064" y="739"/>
                    <a:pt x="1087" y="747"/>
                    <a:pt x="1110" y="747"/>
                  </a:cubicBezTo>
                  <a:cubicBezTo>
                    <a:pt x="1143" y="747"/>
                    <a:pt x="1175" y="732"/>
                    <a:pt x="1197" y="704"/>
                  </a:cubicBezTo>
                  <a:lnTo>
                    <a:pt x="1532" y="283"/>
                  </a:lnTo>
                  <a:lnTo>
                    <a:pt x="1322" y="15"/>
                  </a:lnTo>
                  <a:cubicBezTo>
                    <a:pt x="1312" y="5"/>
                    <a:pt x="1300" y="1"/>
                    <a:pt x="1288" y="1"/>
                  </a:cubicBezTo>
                  <a:cubicBezTo>
                    <a:pt x="1276" y="1"/>
                    <a:pt x="1264" y="5"/>
                    <a:pt x="1255" y="15"/>
                  </a:cubicBezTo>
                  <a:lnTo>
                    <a:pt x="767" y="503"/>
                  </a:lnTo>
                  <a:lnTo>
                    <a:pt x="278" y="15"/>
                  </a:lnTo>
                  <a:cubicBezTo>
                    <a:pt x="269" y="5"/>
                    <a:pt x="257" y="1"/>
                    <a:pt x="245" y="1"/>
                  </a:cubicBezTo>
                  <a:close/>
                </a:path>
              </a:pathLst>
            </a:custGeom>
            <a:solidFill>
              <a:srgbClr val="D2DB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4240;p53">
              <a:extLst>
                <a:ext uri="{FF2B5EF4-FFF2-40B4-BE49-F238E27FC236}">
                  <a16:creationId xmlns:a16="http://schemas.microsoft.com/office/drawing/2014/main" id="{A536158E-D3D3-416B-A734-C0FBAE51C3D1}"/>
                </a:ext>
              </a:extLst>
            </p:cNvPr>
            <p:cNvSpPr/>
            <p:nvPr/>
          </p:nvSpPr>
          <p:spPr>
            <a:xfrm>
              <a:off x="6268043" y="3552913"/>
              <a:ext cx="6565" cy="98554"/>
            </a:xfrm>
            <a:custGeom>
              <a:avLst/>
              <a:gdLst/>
              <a:ahLst/>
              <a:cxnLst/>
              <a:rect l="l" t="t" r="r" b="b"/>
              <a:pathLst>
                <a:path w="250" h="3753" extrusionOk="0">
                  <a:moveTo>
                    <a:pt x="132" y="0"/>
                  </a:moveTo>
                  <a:cubicBezTo>
                    <a:pt x="127" y="0"/>
                    <a:pt x="121" y="1"/>
                    <a:pt x="116" y="1"/>
                  </a:cubicBezTo>
                  <a:cubicBezTo>
                    <a:pt x="49" y="1"/>
                    <a:pt x="1" y="49"/>
                    <a:pt x="1" y="116"/>
                  </a:cubicBezTo>
                  <a:lnTo>
                    <a:pt x="1" y="3753"/>
                  </a:lnTo>
                  <a:lnTo>
                    <a:pt x="249" y="3753"/>
                  </a:lnTo>
                  <a:lnTo>
                    <a:pt x="249" y="126"/>
                  </a:lnTo>
                  <a:cubicBezTo>
                    <a:pt x="249" y="55"/>
                    <a:pt x="200" y="0"/>
                    <a:pt x="132" y="0"/>
                  </a:cubicBezTo>
                  <a:close/>
                </a:path>
              </a:pathLst>
            </a:custGeom>
            <a:solidFill>
              <a:srgbClr val="4B63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4241;p53">
              <a:extLst>
                <a:ext uri="{FF2B5EF4-FFF2-40B4-BE49-F238E27FC236}">
                  <a16:creationId xmlns:a16="http://schemas.microsoft.com/office/drawing/2014/main" id="{95741CF7-4039-4E6F-A198-42A816E39BD6}"/>
                </a:ext>
              </a:extLst>
            </p:cNvPr>
            <p:cNvSpPr/>
            <p:nvPr/>
          </p:nvSpPr>
          <p:spPr>
            <a:xfrm>
              <a:off x="6244672" y="3368726"/>
              <a:ext cx="52809" cy="59321"/>
            </a:xfrm>
            <a:custGeom>
              <a:avLst/>
              <a:gdLst/>
              <a:ahLst/>
              <a:cxnLst/>
              <a:rect l="l" t="t" r="r" b="b"/>
              <a:pathLst>
                <a:path w="2011" h="2259" extrusionOk="0">
                  <a:moveTo>
                    <a:pt x="757" y="0"/>
                  </a:moveTo>
                  <a:cubicBezTo>
                    <a:pt x="345" y="0"/>
                    <a:pt x="1" y="335"/>
                    <a:pt x="1" y="756"/>
                  </a:cubicBezTo>
                  <a:lnTo>
                    <a:pt x="1" y="1254"/>
                  </a:lnTo>
                  <a:cubicBezTo>
                    <a:pt x="1" y="1809"/>
                    <a:pt x="450" y="2259"/>
                    <a:pt x="1006" y="2259"/>
                  </a:cubicBezTo>
                  <a:cubicBezTo>
                    <a:pt x="1561" y="2259"/>
                    <a:pt x="2010" y="1809"/>
                    <a:pt x="2010" y="1254"/>
                  </a:cubicBezTo>
                  <a:lnTo>
                    <a:pt x="2010" y="756"/>
                  </a:lnTo>
                  <a:cubicBezTo>
                    <a:pt x="2010" y="335"/>
                    <a:pt x="1675" y="0"/>
                    <a:pt x="1254"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4242;p53">
              <a:extLst>
                <a:ext uri="{FF2B5EF4-FFF2-40B4-BE49-F238E27FC236}">
                  <a16:creationId xmlns:a16="http://schemas.microsoft.com/office/drawing/2014/main" id="{5EA47C1F-C3FD-4F88-B435-0CD19869114A}"/>
                </a:ext>
              </a:extLst>
            </p:cNvPr>
            <p:cNvSpPr/>
            <p:nvPr/>
          </p:nvSpPr>
          <p:spPr>
            <a:xfrm>
              <a:off x="6244934" y="3368726"/>
              <a:ext cx="36213" cy="59269"/>
            </a:xfrm>
            <a:custGeom>
              <a:avLst/>
              <a:gdLst/>
              <a:ahLst/>
              <a:cxnLst/>
              <a:rect l="l" t="t" r="r" b="b"/>
              <a:pathLst>
                <a:path w="1379" h="2257" extrusionOk="0">
                  <a:moveTo>
                    <a:pt x="747" y="0"/>
                  </a:moveTo>
                  <a:cubicBezTo>
                    <a:pt x="335" y="0"/>
                    <a:pt x="0" y="335"/>
                    <a:pt x="0" y="756"/>
                  </a:cubicBezTo>
                  <a:lnTo>
                    <a:pt x="0" y="1254"/>
                  </a:lnTo>
                  <a:cubicBezTo>
                    <a:pt x="0" y="1828"/>
                    <a:pt x="471" y="2257"/>
                    <a:pt x="1001" y="2257"/>
                  </a:cubicBezTo>
                  <a:cubicBezTo>
                    <a:pt x="1125" y="2257"/>
                    <a:pt x="1253" y="2233"/>
                    <a:pt x="1378" y="2182"/>
                  </a:cubicBezTo>
                  <a:cubicBezTo>
                    <a:pt x="996" y="2029"/>
                    <a:pt x="747" y="1666"/>
                    <a:pt x="747" y="1254"/>
                  </a:cubicBezTo>
                  <a:lnTo>
                    <a:pt x="747" y="756"/>
                  </a:lnTo>
                  <a:cubicBezTo>
                    <a:pt x="747" y="393"/>
                    <a:pt x="1015" y="77"/>
                    <a:pt x="1369" y="20"/>
                  </a:cubicBezTo>
                  <a:cubicBezTo>
                    <a:pt x="1330" y="10"/>
                    <a:pt x="1292" y="0"/>
                    <a:pt x="1254"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4243;p53">
              <a:extLst>
                <a:ext uri="{FF2B5EF4-FFF2-40B4-BE49-F238E27FC236}">
                  <a16:creationId xmlns:a16="http://schemas.microsoft.com/office/drawing/2014/main" id="{41965E02-C671-498C-B9CB-88BBCDD0EFA2}"/>
                </a:ext>
              </a:extLst>
            </p:cNvPr>
            <p:cNvSpPr/>
            <p:nvPr/>
          </p:nvSpPr>
          <p:spPr>
            <a:xfrm>
              <a:off x="6244672" y="3368726"/>
              <a:ext cx="52809" cy="26418"/>
            </a:xfrm>
            <a:custGeom>
              <a:avLst/>
              <a:gdLst/>
              <a:ahLst/>
              <a:cxnLst/>
              <a:rect l="l" t="t" r="r" b="b"/>
              <a:pathLst>
                <a:path w="2011" h="1006" extrusionOk="0">
                  <a:moveTo>
                    <a:pt x="757" y="0"/>
                  </a:moveTo>
                  <a:cubicBezTo>
                    <a:pt x="336" y="0"/>
                    <a:pt x="1" y="335"/>
                    <a:pt x="1" y="756"/>
                  </a:cubicBezTo>
                  <a:cubicBezTo>
                    <a:pt x="1" y="756"/>
                    <a:pt x="757" y="1005"/>
                    <a:pt x="2010" y="1005"/>
                  </a:cubicBezTo>
                  <a:lnTo>
                    <a:pt x="2010" y="756"/>
                  </a:lnTo>
                  <a:cubicBezTo>
                    <a:pt x="2010" y="335"/>
                    <a:pt x="1666"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4244;p53">
              <a:extLst>
                <a:ext uri="{FF2B5EF4-FFF2-40B4-BE49-F238E27FC236}">
                  <a16:creationId xmlns:a16="http://schemas.microsoft.com/office/drawing/2014/main" id="{0911A144-B1CB-49D2-B08B-6185F37D2CAB}"/>
                </a:ext>
              </a:extLst>
            </p:cNvPr>
            <p:cNvSpPr/>
            <p:nvPr/>
          </p:nvSpPr>
          <p:spPr>
            <a:xfrm>
              <a:off x="6244934" y="3368726"/>
              <a:ext cx="35950" cy="24159"/>
            </a:xfrm>
            <a:custGeom>
              <a:avLst/>
              <a:gdLst/>
              <a:ahLst/>
              <a:cxnLst/>
              <a:rect l="l" t="t" r="r" b="b"/>
              <a:pathLst>
                <a:path w="1369" h="920" extrusionOk="0">
                  <a:moveTo>
                    <a:pt x="747" y="0"/>
                  </a:moveTo>
                  <a:cubicBezTo>
                    <a:pt x="335" y="0"/>
                    <a:pt x="0" y="335"/>
                    <a:pt x="0" y="756"/>
                  </a:cubicBezTo>
                  <a:cubicBezTo>
                    <a:pt x="249" y="823"/>
                    <a:pt x="498" y="881"/>
                    <a:pt x="747" y="919"/>
                  </a:cubicBezTo>
                  <a:lnTo>
                    <a:pt x="747" y="756"/>
                  </a:lnTo>
                  <a:cubicBezTo>
                    <a:pt x="747" y="393"/>
                    <a:pt x="1015" y="77"/>
                    <a:pt x="1369" y="20"/>
                  </a:cubicBezTo>
                  <a:cubicBezTo>
                    <a:pt x="1330" y="10"/>
                    <a:pt x="1292"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4245;p53">
              <a:extLst>
                <a:ext uri="{FF2B5EF4-FFF2-40B4-BE49-F238E27FC236}">
                  <a16:creationId xmlns:a16="http://schemas.microsoft.com/office/drawing/2014/main" id="{2B035E22-CB4D-4684-AC4F-487CDAE867C7}"/>
                </a:ext>
              </a:extLst>
            </p:cNvPr>
            <p:cNvSpPr/>
            <p:nvPr/>
          </p:nvSpPr>
          <p:spPr>
            <a:xfrm>
              <a:off x="6205229" y="3533087"/>
              <a:ext cx="26391" cy="26418"/>
            </a:xfrm>
            <a:custGeom>
              <a:avLst/>
              <a:gdLst/>
              <a:ahLst/>
              <a:cxnLst/>
              <a:rect l="l" t="t" r="r" b="b"/>
              <a:pathLst>
                <a:path w="1005" h="1006" extrusionOk="0">
                  <a:moveTo>
                    <a:pt x="0" y="0"/>
                  </a:moveTo>
                  <a:lnTo>
                    <a:pt x="0" y="1005"/>
                  </a:lnTo>
                  <a:lnTo>
                    <a:pt x="1005" y="1005"/>
                  </a:lnTo>
                  <a:lnTo>
                    <a:pt x="1005"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4246;p53">
              <a:extLst>
                <a:ext uri="{FF2B5EF4-FFF2-40B4-BE49-F238E27FC236}">
                  <a16:creationId xmlns:a16="http://schemas.microsoft.com/office/drawing/2014/main" id="{E6DA74D6-D17D-47A8-A5E4-FAEF68962770}"/>
                </a:ext>
              </a:extLst>
            </p:cNvPr>
            <p:cNvSpPr/>
            <p:nvPr/>
          </p:nvSpPr>
          <p:spPr>
            <a:xfrm>
              <a:off x="6203969" y="3533087"/>
              <a:ext cx="28912" cy="19931"/>
            </a:xfrm>
            <a:custGeom>
              <a:avLst/>
              <a:gdLst/>
              <a:ahLst/>
              <a:cxnLst/>
              <a:rect l="l" t="t" r="r" b="b"/>
              <a:pathLst>
                <a:path w="1101" h="759" extrusionOk="0">
                  <a:moveTo>
                    <a:pt x="48" y="0"/>
                  </a:moveTo>
                  <a:lnTo>
                    <a:pt x="48" y="508"/>
                  </a:lnTo>
                  <a:cubicBezTo>
                    <a:pt x="48" y="555"/>
                    <a:pt x="39" y="603"/>
                    <a:pt x="0" y="651"/>
                  </a:cubicBezTo>
                  <a:cubicBezTo>
                    <a:pt x="177" y="723"/>
                    <a:pt x="364" y="759"/>
                    <a:pt x="551" y="759"/>
                  </a:cubicBezTo>
                  <a:cubicBezTo>
                    <a:pt x="737" y="759"/>
                    <a:pt x="924" y="723"/>
                    <a:pt x="1101" y="651"/>
                  </a:cubicBezTo>
                  <a:cubicBezTo>
                    <a:pt x="1072" y="603"/>
                    <a:pt x="1053" y="555"/>
                    <a:pt x="1053" y="508"/>
                  </a:cubicBezTo>
                  <a:lnTo>
                    <a:pt x="1053"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4247;p53">
              <a:extLst>
                <a:ext uri="{FF2B5EF4-FFF2-40B4-BE49-F238E27FC236}">
                  <a16:creationId xmlns:a16="http://schemas.microsoft.com/office/drawing/2014/main" id="{5C162F0F-D83F-4D03-A1D5-C4FEAEF92BFC}"/>
                </a:ext>
              </a:extLst>
            </p:cNvPr>
            <p:cNvSpPr/>
            <p:nvPr/>
          </p:nvSpPr>
          <p:spPr>
            <a:xfrm>
              <a:off x="6179074" y="3553938"/>
              <a:ext cx="78938" cy="97530"/>
            </a:xfrm>
            <a:custGeom>
              <a:avLst/>
              <a:gdLst/>
              <a:ahLst/>
              <a:cxnLst/>
              <a:rect l="l" t="t" r="r" b="b"/>
              <a:pathLst>
                <a:path w="3006" h="3714" extrusionOk="0">
                  <a:moveTo>
                    <a:pt x="728" y="1"/>
                  </a:moveTo>
                  <a:lnTo>
                    <a:pt x="278" y="230"/>
                  </a:lnTo>
                  <a:cubicBezTo>
                    <a:pt x="106" y="317"/>
                    <a:pt x="1" y="489"/>
                    <a:pt x="1" y="680"/>
                  </a:cubicBezTo>
                  <a:lnTo>
                    <a:pt x="1" y="2135"/>
                  </a:lnTo>
                  <a:cubicBezTo>
                    <a:pt x="1" y="2671"/>
                    <a:pt x="154" y="3207"/>
                    <a:pt x="460" y="3657"/>
                  </a:cubicBezTo>
                  <a:lnTo>
                    <a:pt x="498" y="3714"/>
                  </a:lnTo>
                  <a:lnTo>
                    <a:pt x="2499" y="3714"/>
                  </a:lnTo>
                  <a:lnTo>
                    <a:pt x="2537" y="3657"/>
                  </a:lnTo>
                  <a:cubicBezTo>
                    <a:pt x="2843" y="3207"/>
                    <a:pt x="3006" y="2671"/>
                    <a:pt x="3006" y="2135"/>
                  </a:cubicBezTo>
                  <a:lnTo>
                    <a:pt x="3006" y="680"/>
                  </a:lnTo>
                  <a:cubicBezTo>
                    <a:pt x="3006" y="489"/>
                    <a:pt x="2891" y="317"/>
                    <a:pt x="2728" y="230"/>
                  </a:cubicBezTo>
                  <a:lnTo>
                    <a:pt x="2269" y="1"/>
                  </a:lnTo>
                  <a:cubicBezTo>
                    <a:pt x="2102" y="203"/>
                    <a:pt x="1594" y="211"/>
                    <a:pt x="1514" y="211"/>
                  </a:cubicBezTo>
                  <a:cubicBezTo>
                    <a:pt x="1507" y="211"/>
                    <a:pt x="1503" y="211"/>
                    <a:pt x="1503" y="211"/>
                  </a:cubicBezTo>
                  <a:cubicBezTo>
                    <a:pt x="1503" y="211"/>
                    <a:pt x="1500" y="211"/>
                    <a:pt x="1493" y="211"/>
                  </a:cubicBezTo>
                  <a:cubicBezTo>
                    <a:pt x="1412" y="211"/>
                    <a:pt x="904" y="203"/>
                    <a:pt x="728" y="1"/>
                  </a:cubicBezTo>
                  <a:close/>
                </a:path>
              </a:pathLst>
            </a:custGeom>
            <a:solidFill>
              <a:srgbClr val="8192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4248;p53">
              <a:extLst>
                <a:ext uri="{FF2B5EF4-FFF2-40B4-BE49-F238E27FC236}">
                  <a16:creationId xmlns:a16="http://schemas.microsoft.com/office/drawing/2014/main" id="{815BE6DC-1E9C-49B1-848F-C19AF54AF1D7}"/>
                </a:ext>
              </a:extLst>
            </p:cNvPr>
            <p:cNvSpPr/>
            <p:nvPr/>
          </p:nvSpPr>
          <p:spPr>
            <a:xfrm>
              <a:off x="6192152" y="3651441"/>
              <a:ext cx="52546" cy="46034"/>
            </a:xfrm>
            <a:custGeom>
              <a:avLst/>
              <a:gdLst/>
              <a:ahLst/>
              <a:cxnLst/>
              <a:rect l="l" t="t" r="r" b="b"/>
              <a:pathLst>
                <a:path w="2001" h="1753" extrusionOk="0">
                  <a:moveTo>
                    <a:pt x="0" y="1"/>
                  </a:moveTo>
                  <a:lnTo>
                    <a:pt x="0" y="1503"/>
                  </a:lnTo>
                  <a:cubicBezTo>
                    <a:pt x="0" y="1647"/>
                    <a:pt x="115" y="1752"/>
                    <a:pt x="249" y="1752"/>
                  </a:cubicBezTo>
                  <a:lnTo>
                    <a:pt x="1752" y="1752"/>
                  </a:lnTo>
                  <a:cubicBezTo>
                    <a:pt x="1895" y="1752"/>
                    <a:pt x="2001" y="1647"/>
                    <a:pt x="2001" y="1503"/>
                  </a:cubicBezTo>
                  <a:lnTo>
                    <a:pt x="2001" y="1"/>
                  </a:lnTo>
                  <a:close/>
                </a:path>
              </a:pathLst>
            </a:custGeom>
            <a:solidFill>
              <a:srgbClr val="768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4249;p53">
              <a:extLst>
                <a:ext uri="{FF2B5EF4-FFF2-40B4-BE49-F238E27FC236}">
                  <a16:creationId xmlns:a16="http://schemas.microsoft.com/office/drawing/2014/main" id="{752938FB-22C8-4343-BC21-BBFBAFB1E0FF}"/>
                </a:ext>
              </a:extLst>
            </p:cNvPr>
            <p:cNvSpPr/>
            <p:nvPr/>
          </p:nvSpPr>
          <p:spPr>
            <a:xfrm>
              <a:off x="6179074" y="3564757"/>
              <a:ext cx="13104" cy="86711"/>
            </a:xfrm>
            <a:custGeom>
              <a:avLst/>
              <a:gdLst/>
              <a:ahLst/>
              <a:cxnLst/>
              <a:rect l="l" t="t" r="r" b="b"/>
              <a:pathLst>
                <a:path w="499" h="3302" extrusionOk="0">
                  <a:moveTo>
                    <a:pt x="77" y="0"/>
                  </a:moveTo>
                  <a:cubicBezTo>
                    <a:pt x="20" y="77"/>
                    <a:pt x="1" y="163"/>
                    <a:pt x="1" y="259"/>
                  </a:cubicBezTo>
                  <a:lnTo>
                    <a:pt x="1" y="1713"/>
                  </a:lnTo>
                  <a:cubicBezTo>
                    <a:pt x="1" y="2259"/>
                    <a:pt x="154" y="2795"/>
                    <a:pt x="460" y="3245"/>
                  </a:cubicBezTo>
                  <a:lnTo>
                    <a:pt x="498" y="3302"/>
                  </a:lnTo>
                  <a:lnTo>
                    <a:pt x="498" y="565"/>
                  </a:lnTo>
                  <a:cubicBezTo>
                    <a:pt x="498" y="412"/>
                    <a:pt x="422" y="259"/>
                    <a:pt x="297" y="163"/>
                  </a:cubicBezTo>
                  <a:lnTo>
                    <a:pt x="77" y="0"/>
                  </a:lnTo>
                  <a:close/>
                </a:path>
              </a:pathLst>
            </a:custGeom>
            <a:solidFill>
              <a:srgbClr val="6E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4250;p53">
              <a:extLst>
                <a:ext uri="{FF2B5EF4-FFF2-40B4-BE49-F238E27FC236}">
                  <a16:creationId xmlns:a16="http://schemas.microsoft.com/office/drawing/2014/main" id="{84211081-9511-4839-A0AC-7482D1D31A46}"/>
                </a:ext>
              </a:extLst>
            </p:cNvPr>
            <p:cNvSpPr/>
            <p:nvPr/>
          </p:nvSpPr>
          <p:spPr>
            <a:xfrm>
              <a:off x="6244672" y="3564757"/>
              <a:ext cx="13340" cy="86711"/>
            </a:xfrm>
            <a:custGeom>
              <a:avLst/>
              <a:gdLst/>
              <a:ahLst/>
              <a:cxnLst/>
              <a:rect l="l" t="t" r="r" b="b"/>
              <a:pathLst>
                <a:path w="508" h="3302" extrusionOk="0">
                  <a:moveTo>
                    <a:pt x="431" y="0"/>
                  </a:moveTo>
                  <a:lnTo>
                    <a:pt x="202" y="163"/>
                  </a:lnTo>
                  <a:cubicBezTo>
                    <a:pt x="77" y="259"/>
                    <a:pt x="1" y="412"/>
                    <a:pt x="1" y="565"/>
                  </a:cubicBezTo>
                  <a:lnTo>
                    <a:pt x="1" y="3302"/>
                  </a:lnTo>
                  <a:lnTo>
                    <a:pt x="39" y="3245"/>
                  </a:lnTo>
                  <a:cubicBezTo>
                    <a:pt x="345" y="2795"/>
                    <a:pt x="508" y="2259"/>
                    <a:pt x="508" y="1713"/>
                  </a:cubicBezTo>
                  <a:lnTo>
                    <a:pt x="508" y="259"/>
                  </a:lnTo>
                  <a:cubicBezTo>
                    <a:pt x="508" y="163"/>
                    <a:pt x="479" y="77"/>
                    <a:pt x="431" y="0"/>
                  </a:cubicBezTo>
                  <a:close/>
                </a:path>
              </a:pathLst>
            </a:custGeom>
            <a:solidFill>
              <a:srgbClr val="6E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4251;p53">
              <a:extLst>
                <a:ext uri="{FF2B5EF4-FFF2-40B4-BE49-F238E27FC236}">
                  <a16:creationId xmlns:a16="http://schemas.microsoft.com/office/drawing/2014/main" id="{A1C2B285-3430-4C2D-9924-7F1734067992}"/>
                </a:ext>
              </a:extLst>
            </p:cNvPr>
            <p:cNvSpPr/>
            <p:nvPr/>
          </p:nvSpPr>
          <p:spPr>
            <a:xfrm>
              <a:off x="6198191" y="3546270"/>
              <a:ext cx="40467" cy="105198"/>
            </a:xfrm>
            <a:custGeom>
              <a:avLst/>
              <a:gdLst/>
              <a:ahLst/>
              <a:cxnLst/>
              <a:rect l="l" t="t" r="r" b="b"/>
              <a:pathLst>
                <a:path w="1541" h="4006" extrusionOk="0">
                  <a:moveTo>
                    <a:pt x="250" y="1"/>
                  </a:moveTo>
                  <a:cubicBezTo>
                    <a:pt x="237" y="1"/>
                    <a:pt x="225" y="6"/>
                    <a:pt x="220" y="15"/>
                  </a:cubicBezTo>
                  <a:lnTo>
                    <a:pt x="0" y="293"/>
                  </a:lnTo>
                  <a:lnTo>
                    <a:pt x="345" y="714"/>
                  </a:lnTo>
                  <a:cubicBezTo>
                    <a:pt x="365" y="739"/>
                    <a:pt x="393" y="751"/>
                    <a:pt x="422" y="751"/>
                  </a:cubicBezTo>
                  <a:cubicBezTo>
                    <a:pt x="448" y="751"/>
                    <a:pt x="475" y="741"/>
                    <a:pt x="498" y="723"/>
                  </a:cubicBezTo>
                  <a:lnTo>
                    <a:pt x="651" y="609"/>
                  </a:lnTo>
                  <a:lnTo>
                    <a:pt x="651" y="4006"/>
                  </a:lnTo>
                  <a:lnTo>
                    <a:pt x="900" y="4006"/>
                  </a:lnTo>
                  <a:lnTo>
                    <a:pt x="900" y="609"/>
                  </a:lnTo>
                  <a:lnTo>
                    <a:pt x="1043" y="723"/>
                  </a:lnTo>
                  <a:cubicBezTo>
                    <a:pt x="1065" y="745"/>
                    <a:pt x="1090" y="755"/>
                    <a:pt x="1116" y="755"/>
                  </a:cubicBezTo>
                  <a:cubicBezTo>
                    <a:pt x="1148" y="755"/>
                    <a:pt x="1180" y="740"/>
                    <a:pt x="1206" y="714"/>
                  </a:cubicBezTo>
                  <a:lnTo>
                    <a:pt x="1541" y="293"/>
                  </a:lnTo>
                  <a:lnTo>
                    <a:pt x="1330" y="25"/>
                  </a:lnTo>
                  <a:cubicBezTo>
                    <a:pt x="1321" y="15"/>
                    <a:pt x="1309" y="10"/>
                    <a:pt x="1297" y="10"/>
                  </a:cubicBezTo>
                  <a:cubicBezTo>
                    <a:pt x="1285" y="10"/>
                    <a:pt x="1273" y="15"/>
                    <a:pt x="1263" y="25"/>
                  </a:cubicBezTo>
                  <a:lnTo>
                    <a:pt x="775" y="503"/>
                  </a:lnTo>
                  <a:lnTo>
                    <a:pt x="287" y="15"/>
                  </a:lnTo>
                  <a:cubicBezTo>
                    <a:pt x="278" y="6"/>
                    <a:pt x="263" y="1"/>
                    <a:pt x="250" y="1"/>
                  </a:cubicBezTo>
                  <a:close/>
                </a:path>
              </a:pathLst>
            </a:custGeom>
            <a:solidFill>
              <a:srgbClr val="6E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4252;p53">
              <a:extLst>
                <a:ext uri="{FF2B5EF4-FFF2-40B4-BE49-F238E27FC236}">
                  <a16:creationId xmlns:a16="http://schemas.microsoft.com/office/drawing/2014/main" id="{02036C5C-7C75-45AE-8D72-3973A1291782}"/>
                </a:ext>
              </a:extLst>
            </p:cNvPr>
            <p:cNvSpPr/>
            <p:nvPr/>
          </p:nvSpPr>
          <p:spPr>
            <a:xfrm>
              <a:off x="6215260" y="3664755"/>
              <a:ext cx="6565" cy="32720"/>
            </a:xfrm>
            <a:custGeom>
              <a:avLst/>
              <a:gdLst/>
              <a:ahLst/>
              <a:cxnLst/>
              <a:rect l="l" t="t" r="r" b="b"/>
              <a:pathLst>
                <a:path w="250" h="1246" extrusionOk="0">
                  <a:moveTo>
                    <a:pt x="140" y="0"/>
                  </a:moveTo>
                  <a:cubicBezTo>
                    <a:pt x="135" y="0"/>
                    <a:pt x="130" y="0"/>
                    <a:pt x="125" y="1"/>
                  </a:cubicBezTo>
                  <a:cubicBezTo>
                    <a:pt x="58" y="1"/>
                    <a:pt x="1" y="49"/>
                    <a:pt x="1" y="116"/>
                  </a:cubicBezTo>
                  <a:lnTo>
                    <a:pt x="1" y="1245"/>
                  </a:lnTo>
                  <a:lnTo>
                    <a:pt x="250" y="1245"/>
                  </a:lnTo>
                  <a:lnTo>
                    <a:pt x="250" y="116"/>
                  </a:lnTo>
                  <a:cubicBezTo>
                    <a:pt x="250" y="54"/>
                    <a:pt x="200" y="0"/>
                    <a:pt x="140" y="0"/>
                  </a:cubicBez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4253;p53">
              <a:extLst>
                <a:ext uri="{FF2B5EF4-FFF2-40B4-BE49-F238E27FC236}">
                  <a16:creationId xmlns:a16="http://schemas.microsoft.com/office/drawing/2014/main" id="{F574E503-5790-4004-AD2B-F52F575CC99D}"/>
                </a:ext>
              </a:extLst>
            </p:cNvPr>
            <p:cNvSpPr/>
            <p:nvPr/>
          </p:nvSpPr>
          <p:spPr>
            <a:xfrm>
              <a:off x="6192152" y="3480567"/>
              <a:ext cx="52546" cy="59321"/>
            </a:xfrm>
            <a:custGeom>
              <a:avLst/>
              <a:gdLst/>
              <a:ahLst/>
              <a:cxnLst/>
              <a:rect l="l" t="t" r="r" b="b"/>
              <a:pathLst>
                <a:path w="2001" h="2259" extrusionOk="0">
                  <a:moveTo>
                    <a:pt x="747" y="0"/>
                  </a:moveTo>
                  <a:cubicBezTo>
                    <a:pt x="335" y="0"/>
                    <a:pt x="0" y="335"/>
                    <a:pt x="0" y="756"/>
                  </a:cubicBezTo>
                  <a:lnTo>
                    <a:pt x="0" y="1254"/>
                  </a:lnTo>
                  <a:cubicBezTo>
                    <a:pt x="0" y="1809"/>
                    <a:pt x="450" y="2259"/>
                    <a:pt x="1005" y="2259"/>
                  </a:cubicBezTo>
                  <a:cubicBezTo>
                    <a:pt x="1551" y="2259"/>
                    <a:pt x="2001" y="1809"/>
                    <a:pt x="2001" y="1254"/>
                  </a:cubicBezTo>
                  <a:lnTo>
                    <a:pt x="2001" y="756"/>
                  </a:lnTo>
                  <a:cubicBezTo>
                    <a:pt x="2001" y="335"/>
                    <a:pt x="1666" y="0"/>
                    <a:pt x="1254"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4254;p53">
              <a:extLst>
                <a:ext uri="{FF2B5EF4-FFF2-40B4-BE49-F238E27FC236}">
                  <a16:creationId xmlns:a16="http://schemas.microsoft.com/office/drawing/2014/main" id="{C32DCBA2-DA8F-4EF4-88FC-4ACA338B6B86}"/>
                </a:ext>
              </a:extLst>
            </p:cNvPr>
            <p:cNvSpPr/>
            <p:nvPr/>
          </p:nvSpPr>
          <p:spPr>
            <a:xfrm>
              <a:off x="6192204" y="3480567"/>
              <a:ext cx="36160" cy="59269"/>
            </a:xfrm>
            <a:custGeom>
              <a:avLst/>
              <a:gdLst/>
              <a:ahLst/>
              <a:cxnLst/>
              <a:rect l="l" t="t" r="r" b="b"/>
              <a:pathLst>
                <a:path w="1377" h="2257" extrusionOk="0">
                  <a:moveTo>
                    <a:pt x="754" y="0"/>
                  </a:moveTo>
                  <a:cubicBezTo>
                    <a:pt x="343" y="0"/>
                    <a:pt x="8" y="335"/>
                    <a:pt x="8" y="756"/>
                  </a:cubicBezTo>
                  <a:lnTo>
                    <a:pt x="8" y="1254"/>
                  </a:lnTo>
                  <a:cubicBezTo>
                    <a:pt x="0" y="1828"/>
                    <a:pt x="476" y="2257"/>
                    <a:pt x="1003" y="2257"/>
                  </a:cubicBezTo>
                  <a:cubicBezTo>
                    <a:pt x="1126" y="2257"/>
                    <a:pt x="1253" y="2233"/>
                    <a:pt x="1377" y="2182"/>
                  </a:cubicBezTo>
                  <a:cubicBezTo>
                    <a:pt x="1003" y="2029"/>
                    <a:pt x="754" y="1665"/>
                    <a:pt x="754" y="1254"/>
                  </a:cubicBezTo>
                  <a:lnTo>
                    <a:pt x="754" y="756"/>
                  </a:lnTo>
                  <a:cubicBezTo>
                    <a:pt x="754" y="383"/>
                    <a:pt x="1013" y="77"/>
                    <a:pt x="1377" y="10"/>
                  </a:cubicBezTo>
                  <a:cubicBezTo>
                    <a:pt x="1338" y="10"/>
                    <a:pt x="1300" y="0"/>
                    <a:pt x="1252"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4255;p53">
              <a:extLst>
                <a:ext uri="{FF2B5EF4-FFF2-40B4-BE49-F238E27FC236}">
                  <a16:creationId xmlns:a16="http://schemas.microsoft.com/office/drawing/2014/main" id="{51DADB39-4483-4833-B2A1-9D597EFB529C}"/>
                </a:ext>
              </a:extLst>
            </p:cNvPr>
            <p:cNvSpPr/>
            <p:nvPr/>
          </p:nvSpPr>
          <p:spPr>
            <a:xfrm>
              <a:off x="6192152" y="3480567"/>
              <a:ext cx="52546" cy="26418"/>
            </a:xfrm>
            <a:custGeom>
              <a:avLst/>
              <a:gdLst/>
              <a:ahLst/>
              <a:cxnLst/>
              <a:rect l="l" t="t" r="r" b="b"/>
              <a:pathLst>
                <a:path w="2001" h="1006" extrusionOk="0">
                  <a:moveTo>
                    <a:pt x="747" y="0"/>
                  </a:moveTo>
                  <a:cubicBezTo>
                    <a:pt x="335" y="0"/>
                    <a:pt x="0" y="335"/>
                    <a:pt x="0" y="756"/>
                  </a:cubicBezTo>
                  <a:cubicBezTo>
                    <a:pt x="0" y="756"/>
                    <a:pt x="756" y="1005"/>
                    <a:pt x="2001" y="1005"/>
                  </a:cubicBezTo>
                  <a:lnTo>
                    <a:pt x="2001" y="756"/>
                  </a:lnTo>
                  <a:cubicBezTo>
                    <a:pt x="2001" y="335"/>
                    <a:pt x="1666"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4256;p53">
              <a:extLst>
                <a:ext uri="{FF2B5EF4-FFF2-40B4-BE49-F238E27FC236}">
                  <a16:creationId xmlns:a16="http://schemas.microsoft.com/office/drawing/2014/main" id="{FAE0DF49-BD70-4BFE-B5BA-12B32C5942AA}"/>
                </a:ext>
              </a:extLst>
            </p:cNvPr>
            <p:cNvSpPr/>
            <p:nvPr/>
          </p:nvSpPr>
          <p:spPr>
            <a:xfrm>
              <a:off x="6192414" y="3480567"/>
              <a:ext cx="35950" cy="23897"/>
            </a:xfrm>
            <a:custGeom>
              <a:avLst/>
              <a:gdLst/>
              <a:ahLst/>
              <a:cxnLst/>
              <a:rect l="l" t="t" r="r" b="b"/>
              <a:pathLst>
                <a:path w="1369" h="910" extrusionOk="0">
                  <a:moveTo>
                    <a:pt x="746" y="0"/>
                  </a:moveTo>
                  <a:cubicBezTo>
                    <a:pt x="335" y="0"/>
                    <a:pt x="0" y="335"/>
                    <a:pt x="0" y="756"/>
                  </a:cubicBezTo>
                  <a:cubicBezTo>
                    <a:pt x="239" y="823"/>
                    <a:pt x="488" y="881"/>
                    <a:pt x="746" y="909"/>
                  </a:cubicBezTo>
                  <a:lnTo>
                    <a:pt x="746" y="756"/>
                  </a:lnTo>
                  <a:cubicBezTo>
                    <a:pt x="746" y="383"/>
                    <a:pt x="1005" y="77"/>
                    <a:pt x="1369" y="10"/>
                  </a:cubicBezTo>
                  <a:cubicBezTo>
                    <a:pt x="1330" y="10"/>
                    <a:pt x="1292" y="0"/>
                    <a:pt x="12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4257;p53">
              <a:extLst>
                <a:ext uri="{FF2B5EF4-FFF2-40B4-BE49-F238E27FC236}">
                  <a16:creationId xmlns:a16="http://schemas.microsoft.com/office/drawing/2014/main" id="{825F5474-C09C-4930-BE36-6A5842A4E1B9}"/>
                </a:ext>
              </a:extLst>
            </p:cNvPr>
            <p:cNvSpPr/>
            <p:nvPr/>
          </p:nvSpPr>
          <p:spPr>
            <a:xfrm>
              <a:off x="6310532" y="3533087"/>
              <a:ext cx="26391" cy="26418"/>
            </a:xfrm>
            <a:custGeom>
              <a:avLst/>
              <a:gdLst/>
              <a:ahLst/>
              <a:cxnLst/>
              <a:rect l="l" t="t" r="r" b="b"/>
              <a:pathLst>
                <a:path w="1005" h="1006" extrusionOk="0">
                  <a:moveTo>
                    <a:pt x="0" y="0"/>
                  </a:moveTo>
                  <a:lnTo>
                    <a:pt x="0" y="1005"/>
                  </a:lnTo>
                  <a:lnTo>
                    <a:pt x="1005" y="1005"/>
                  </a:lnTo>
                  <a:lnTo>
                    <a:pt x="1005"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4258;p53">
              <a:extLst>
                <a:ext uri="{FF2B5EF4-FFF2-40B4-BE49-F238E27FC236}">
                  <a16:creationId xmlns:a16="http://schemas.microsoft.com/office/drawing/2014/main" id="{BBCE491C-9DFE-4539-A2A7-09318982B41F}"/>
                </a:ext>
              </a:extLst>
            </p:cNvPr>
            <p:cNvSpPr/>
            <p:nvPr/>
          </p:nvSpPr>
          <p:spPr>
            <a:xfrm>
              <a:off x="6309271" y="3533087"/>
              <a:ext cx="28912" cy="19931"/>
            </a:xfrm>
            <a:custGeom>
              <a:avLst/>
              <a:gdLst/>
              <a:ahLst/>
              <a:cxnLst/>
              <a:rect l="l" t="t" r="r" b="b"/>
              <a:pathLst>
                <a:path w="1101" h="759" extrusionOk="0">
                  <a:moveTo>
                    <a:pt x="48" y="0"/>
                  </a:moveTo>
                  <a:lnTo>
                    <a:pt x="48" y="508"/>
                  </a:lnTo>
                  <a:cubicBezTo>
                    <a:pt x="48" y="555"/>
                    <a:pt x="29" y="603"/>
                    <a:pt x="0" y="651"/>
                  </a:cubicBezTo>
                  <a:cubicBezTo>
                    <a:pt x="177" y="723"/>
                    <a:pt x="364" y="759"/>
                    <a:pt x="550" y="759"/>
                  </a:cubicBezTo>
                  <a:cubicBezTo>
                    <a:pt x="737" y="759"/>
                    <a:pt x="924" y="723"/>
                    <a:pt x="1101" y="651"/>
                  </a:cubicBezTo>
                  <a:cubicBezTo>
                    <a:pt x="1072" y="603"/>
                    <a:pt x="1053" y="555"/>
                    <a:pt x="1053" y="508"/>
                  </a:cubicBezTo>
                  <a:lnTo>
                    <a:pt x="1053"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4259;p53">
              <a:extLst>
                <a:ext uri="{FF2B5EF4-FFF2-40B4-BE49-F238E27FC236}">
                  <a16:creationId xmlns:a16="http://schemas.microsoft.com/office/drawing/2014/main" id="{17984E3D-81FA-4AF9-A2DD-174B5FCA5E49}"/>
                </a:ext>
              </a:extLst>
            </p:cNvPr>
            <p:cNvSpPr/>
            <p:nvPr/>
          </p:nvSpPr>
          <p:spPr>
            <a:xfrm>
              <a:off x="6284140" y="3553938"/>
              <a:ext cx="78938" cy="97530"/>
            </a:xfrm>
            <a:custGeom>
              <a:avLst/>
              <a:gdLst/>
              <a:ahLst/>
              <a:cxnLst/>
              <a:rect l="l" t="t" r="r" b="b"/>
              <a:pathLst>
                <a:path w="3006" h="3714" extrusionOk="0">
                  <a:moveTo>
                    <a:pt x="737" y="1"/>
                  </a:moveTo>
                  <a:lnTo>
                    <a:pt x="278" y="230"/>
                  </a:lnTo>
                  <a:cubicBezTo>
                    <a:pt x="105" y="317"/>
                    <a:pt x="0" y="489"/>
                    <a:pt x="0" y="680"/>
                  </a:cubicBezTo>
                  <a:lnTo>
                    <a:pt x="0" y="2135"/>
                  </a:lnTo>
                  <a:cubicBezTo>
                    <a:pt x="0" y="2671"/>
                    <a:pt x="163" y="3207"/>
                    <a:pt x="469" y="3657"/>
                  </a:cubicBezTo>
                  <a:lnTo>
                    <a:pt x="507" y="3714"/>
                  </a:lnTo>
                  <a:lnTo>
                    <a:pt x="2508" y="3714"/>
                  </a:lnTo>
                  <a:lnTo>
                    <a:pt x="2546" y="3657"/>
                  </a:lnTo>
                  <a:cubicBezTo>
                    <a:pt x="2843" y="3207"/>
                    <a:pt x="3005" y="2671"/>
                    <a:pt x="3005" y="2135"/>
                  </a:cubicBezTo>
                  <a:lnTo>
                    <a:pt x="3005" y="680"/>
                  </a:lnTo>
                  <a:cubicBezTo>
                    <a:pt x="3005" y="489"/>
                    <a:pt x="2900" y="317"/>
                    <a:pt x="2728" y="230"/>
                  </a:cubicBezTo>
                  <a:lnTo>
                    <a:pt x="2278" y="1"/>
                  </a:lnTo>
                  <a:cubicBezTo>
                    <a:pt x="2102" y="203"/>
                    <a:pt x="1594" y="211"/>
                    <a:pt x="1513" y="211"/>
                  </a:cubicBezTo>
                  <a:cubicBezTo>
                    <a:pt x="1506" y="211"/>
                    <a:pt x="1503" y="211"/>
                    <a:pt x="1503" y="211"/>
                  </a:cubicBezTo>
                  <a:cubicBezTo>
                    <a:pt x="1503" y="211"/>
                    <a:pt x="1499" y="211"/>
                    <a:pt x="1492" y="211"/>
                  </a:cubicBezTo>
                  <a:cubicBezTo>
                    <a:pt x="1412" y="211"/>
                    <a:pt x="904" y="203"/>
                    <a:pt x="73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4260;p53">
              <a:extLst>
                <a:ext uri="{FF2B5EF4-FFF2-40B4-BE49-F238E27FC236}">
                  <a16:creationId xmlns:a16="http://schemas.microsoft.com/office/drawing/2014/main" id="{A6AAB0C4-930D-4804-AA9B-F6E71C533CC3}"/>
                </a:ext>
              </a:extLst>
            </p:cNvPr>
            <p:cNvSpPr/>
            <p:nvPr/>
          </p:nvSpPr>
          <p:spPr>
            <a:xfrm>
              <a:off x="6297454" y="3480567"/>
              <a:ext cx="52546" cy="59321"/>
            </a:xfrm>
            <a:custGeom>
              <a:avLst/>
              <a:gdLst/>
              <a:ahLst/>
              <a:cxnLst/>
              <a:rect l="l" t="t" r="r" b="b"/>
              <a:pathLst>
                <a:path w="2001" h="2259" extrusionOk="0">
                  <a:moveTo>
                    <a:pt x="747" y="0"/>
                  </a:moveTo>
                  <a:cubicBezTo>
                    <a:pt x="335" y="0"/>
                    <a:pt x="0" y="335"/>
                    <a:pt x="0" y="756"/>
                  </a:cubicBezTo>
                  <a:lnTo>
                    <a:pt x="0" y="1254"/>
                  </a:lnTo>
                  <a:cubicBezTo>
                    <a:pt x="0" y="1809"/>
                    <a:pt x="450" y="2259"/>
                    <a:pt x="996" y="2259"/>
                  </a:cubicBezTo>
                  <a:cubicBezTo>
                    <a:pt x="1551" y="2259"/>
                    <a:pt x="2001" y="1809"/>
                    <a:pt x="2001" y="1254"/>
                  </a:cubicBezTo>
                  <a:lnTo>
                    <a:pt x="2001" y="756"/>
                  </a:lnTo>
                  <a:cubicBezTo>
                    <a:pt x="2001" y="335"/>
                    <a:pt x="1666" y="0"/>
                    <a:pt x="1254"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4261;p53">
              <a:extLst>
                <a:ext uri="{FF2B5EF4-FFF2-40B4-BE49-F238E27FC236}">
                  <a16:creationId xmlns:a16="http://schemas.microsoft.com/office/drawing/2014/main" id="{4F1DD617-DD1E-4F4F-9CD8-4FB4593C7FA9}"/>
                </a:ext>
              </a:extLst>
            </p:cNvPr>
            <p:cNvSpPr/>
            <p:nvPr/>
          </p:nvSpPr>
          <p:spPr>
            <a:xfrm>
              <a:off x="6297454" y="3480567"/>
              <a:ext cx="36213" cy="59269"/>
            </a:xfrm>
            <a:custGeom>
              <a:avLst/>
              <a:gdLst/>
              <a:ahLst/>
              <a:cxnLst/>
              <a:rect l="l" t="t" r="r" b="b"/>
              <a:pathLst>
                <a:path w="1379" h="2257" extrusionOk="0">
                  <a:moveTo>
                    <a:pt x="756" y="0"/>
                  </a:moveTo>
                  <a:cubicBezTo>
                    <a:pt x="335" y="0"/>
                    <a:pt x="0" y="335"/>
                    <a:pt x="0" y="756"/>
                  </a:cubicBezTo>
                  <a:lnTo>
                    <a:pt x="0" y="1254"/>
                  </a:lnTo>
                  <a:cubicBezTo>
                    <a:pt x="0" y="1828"/>
                    <a:pt x="471" y="2257"/>
                    <a:pt x="1001" y="2257"/>
                  </a:cubicBezTo>
                  <a:cubicBezTo>
                    <a:pt x="1125" y="2257"/>
                    <a:pt x="1253" y="2233"/>
                    <a:pt x="1379" y="2182"/>
                  </a:cubicBezTo>
                  <a:cubicBezTo>
                    <a:pt x="996" y="2029"/>
                    <a:pt x="747" y="1665"/>
                    <a:pt x="747" y="1254"/>
                  </a:cubicBezTo>
                  <a:lnTo>
                    <a:pt x="747" y="756"/>
                  </a:lnTo>
                  <a:cubicBezTo>
                    <a:pt x="747" y="383"/>
                    <a:pt x="1015" y="77"/>
                    <a:pt x="1379" y="10"/>
                  </a:cubicBezTo>
                  <a:cubicBezTo>
                    <a:pt x="1331" y="10"/>
                    <a:pt x="1292" y="0"/>
                    <a:pt x="1254"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4262;p53">
              <a:extLst>
                <a:ext uri="{FF2B5EF4-FFF2-40B4-BE49-F238E27FC236}">
                  <a16:creationId xmlns:a16="http://schemas.microsoft.com/office/drawing/2014/main" id="{247DAC06-ED89-43A7-9CBD-A1324E7CDDD5}"/>
                </a:ext>
              </a:extLst>
            </p:cNvPr>
            <p:cNvSpPr/>
            <p:nvPr/>
          </p:nvSpPr>
          <p:spPr>
            <a:xfrm>
              <a:off x="6297454" y="3651441"/>
              <a:ext cx="52546" cy="46034"/>
            </a:xfrm>
            <a:custGeom>
              <a:avLst/>
              <a:gdLst/>
              <a:ahLst/>
              <a:cxnLst/>
              <a:rect l="l" t="t" r="r" b="b"/>
              <a:pathLst>
                <a:path w="2001" h="1753" extrusionOk="0">
                  <a:moveTo>
                    <a:pt x="0" y="1"/>
                  </a:moveTo>
                  <a:lnTo>
                    <a:pt x="0" y="1503"/>
                  </a:lnTo>
                  <a:cubicBezTo>
                    <a:pt x="0" y="1647"/>
                    <a:pt x="106" y="1752"/>
                    <a:pt x="249" y="1752"/>
                  </a:cubicBezTo>
                  <a:lnTo>
                    <a:pt x="1752" y="1752"/>
                  </a:lnTo>
                  <a:cubicBezTo>
                    <a:pt x="1886" y="1752"/>
                    <a:pt x="2001" y="1647"/>
                    <a:pt x="2001" y="1503"/>
                  </a:cubicBezTo>
                  <a:lnTo>
                    <a:pt x="2001" y="1"/>
                  </a:ln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4263;p53">
              <a:extLst>
                <a:ext uri="{FF2B5EF4-FFF2-40B4-BE49-F238E27FC236}">
                  <a16:creationId xmlns:a16="http://schemas.microsoft.com/office/drawing/2014/main" id="{9B70A822-E0E9-4699-AB59-F04B1A4689FC}"/>
                </a:ext>
              </a:extLst>
            </p:cNvPr>
            <p:cNvSpPr/>
            <p:nvPr/>
          </p:nvSpPr>
          <p:spPr>
            <a:xfrm>
              <a:off x="6284140" y="3564757"/>
              <a:ext cx="13340" cy="86711"/>
            </a:xfrm>
            <a:custGeom>
              <a:avLst/>
              <a:gdLst/>
              <a:ahLst/>
              <a:cxnLst/>
              <a:rect l="l" t="t" r="r" b="b"/>
              <a:pathLst>
                <a:path w="508" h="3302" extrusionOk="0">
                  <a:moveTo>
                    <a:pt x="77" y="0"/>
                  </a:moveTo>
                  <a:cubicBezTo>
                    <a:pt x="29" y="77"/>
                    <a:pt x="0" y="163"/>
                    <a:pt x="0" y="259"/>
                  </a:cubicBezTo>
                  <a:lnTo>
                    <a:pt x="0" y="1713"/>
                  </a:lnTo>
                  <a:cubicBezTo>
                    <a:pt x="0" y="2259"/>
                    <a:pt x="163" y="2795"/>
                    <a:pt x="469" y="3245"/>
                  </a:cubicBezTo>
                  <a:lnTo>
                    <a:pt x="507" y="3302"/>
                  </a:lnTo>
                  <a:lnTo>
                    <a:pt x="507" y="565"/>
                  </a:lnTo>
                  <a:cubicBezTo>
                    <a:pt x="507" y="412"/>
                    <a:pt x="431" y="259"/>
                    <a:pt x="306" y="163"/>
                  </a:cubicBezTo>
                  <a:lnTo>
                    <a:pt x="77" y="0"/>
                  </a:lnTo>
                  <a:close/>
                </a:path>
              </a:pathLst>
            </a:custGeom>
            <a:solidFill>
              <a:srgbClr val="909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4264;p53">
              <a:extLst>
                <a:ext uri="{FF2B5EF4-FFF2-40B4-BE49-F238E27FC236}">
                  <a16:creationId xmlns:a16="http://schemas.microsoft.com/office/drawing/2014/main" id="{44A1DE61-A65C-402E-975C-8C6CB9CC4541}"/>
                </a:ext>
              </a:extLst>
            </p:cNvPr>
            <p:cNvSpPr/>
            <p:nvPr/>
          </p:nvSpPr>
          <p:spPr>
            <a:xfrm>
              <a:off x="6349974" y="3564757"/>
              <a:ext cx="13104" cy="86711"/>
            </a:xfrm>
            <a:custGeom>
              <a:avLst/>
              <a:gdLst/>
              <a:ahLst/>
              <a:cxnLst/>
              <a:rect l="l" t="t" r="r" b="b"/>
              <a:pathLst>
                <a:path w="499" h="3302" extrusionOk="0">
                  <a:moveTo>
                    <a:pt x="422" y="0"/>
                  </a:moveTo>
                  <a:lnTo>
                    <a:pt x="202" y="163"/>
                  </a:lnTo>
                  <a:cubicBezTo>
                    <a:pt x="77" y="259"/>
                    <a:pt x="1" y="412"/>
                    <a:pt x="1" y="565"/>
                  </a:cubicBezTo>
                  <a:lnTo>
                    <a:pt x="1" y="3302"/>
                  </a:lnTo>
                  <a:lnTo>
                    <a:pt x="39" y="3245"/>
                  </a:lnTo>
                  <a:cubicBezTo>
                    <a:pt x="345" y="2795"/>
                    <a:pt x="498" y="2259"/>
                    <a:pt x="498" y="1713"/>
                  </a:cubicBezTo>
                  <a:lnTo>
                    <a:pt x="498" y="259"/>
                  </a:lnTo>
                  <a:cubicBezTo>
                    <a:pt x="498" y="163"/>
                    <a:pt x="479" y="77"/>
                    <a:pt x="422" y="0"/>
                  </a:cubicBezTo>
                  <a:close/>
                </a:path>
              </a:pathLst>
            </a:custGeom>
            <a:solidFill>
              <a:srgbClr val="909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4265;p53">
              <a:extLst>
                <a:ext uri="{FF2B5EF4-FFF2-40B4-BE49-F238E27FC236}">
                  <a16:creationId xmlns:a16="http://schemas.microsoft.com/office/drawing/2014/main" id="{DD26B6B7-B1FF-41CD-9884-97F1457CB89A}"/>
                </a:ext>
              </a:extLst>
            </p:cNvPr>
            <p:cNvSpPr/>
            <p:nvPr/>
          </p:nvSpPr>
          <p:spPr>
            <a:xfrm>
              <a:off x="6303494" y="3546532"/>
              <a:ext cx="40467" cy="104935"/>
            </a:xfrm>
            <a:custGeom>
              <a:avLst/>
              <a:gdLst/>
              <a:ahLst/>
              <a:cxnLst/>
              <a:rect l="l" t="t" r="r" b="b"/>
              <a:pathLst>
                <a:path w="1541" h="3996" extrusionOk="0">
                  <a:moveTo>
                    <a:pt x="244" y="0"/>
                  </a:moveTo>
                  <a:cubicBezTo>
                    <a:pt x="232" y="0"/>
                    <a:pt x="220" y="5"/>
                    <a:pt x="211" y="15"/>
                  </a:cubicBezTo>
                  <a:lnTo>
                    <a:pt x="0" y="283"/>
                  </a:lnTo>
                  <a:lnTo>
                    <a:pt x="345" y="704"/>
                  </a:lnTo>
                  <a:cubicBezTo>
                    <a:pt x="367" y="732"/>
                    <a:pt x="399" y="747"/>
                    <a:pt x="431" y="747"/>
                  </a:cubicBezTo>
                  <a:cubicBezTo>
                    <a:pt x="454" y="747"/>
                    <a:pt x="478" y="739"/>
                    <a:pt x="498" y="723"/>
                  </a:cubicBezTo>
                  <a:lnTo>
                    <a:pt x="641" y="599"/>
                  </a:lnTo>
                  <a:lnTo>
                    <a:pt x="641" y="3996"/>
                  </a:lnTo>
                  <a:lnTo>
                    <a:pt x="900" y="3996"/>
                  </a:lnTo>
                  <a:lnTo>
                    <a:pt x="900" y="599"/>
                  </a:lnTo>
                  <a:lnTo>
                    <a:pt x="1043" y="713"/>
                  </a:lnTo>
                  <a:cubicBezTo>
                    <a:pt x="1065" y="735"/>
                    <a:pt x="1090" y="745"/>
                    <a:pt x="1115" y="745"/>
                  </a:cubicBezTo>
                  <a:cubicBezTo>
                    <a:pt x="1146" y="745"/>
                    <a:pt x="1175" y="730"/>
                    <a:pt x="1196" y="704"/>
                  </a:cubicBezTo>
                  <a:lnTo>
                    <a:pt x="1541" y="283"/>
                  </a:lnTo>
                  <a:lnTo>
                    <a:pt x="1321" y="15"/>
                  </a:lnTo>
                  <a:cubicBezTo>
                    <a:pt x="1311" y="5"/>
                    <a:pt x="1299" y="0"/>
                    <a:pt x="1287" y="0"/>
                  </a:cubicBezTo>
                  <a:cubicBezTo>
                    <a:pt x="1275" y="0"/>
                    <a:pt x="1263" y="5"/>
                    <a:pt x="1254" y="15"/>
                  </a:cubicBezTo>
                  <a:lnTo>
                    <a:pt x="766" y="493"/>
                  </a:lnTo>
                  <a:lnTo>
                    <a:pt x="278" y="15"/>
                  </a:lnTo>
                  <a:cubicBezTo>
                    <a:pt x="268" y="5"/>
                    <a:pt x="256" y="0"/>
                    <a:pt x="244" y="0"/>
                  </a:cubicBezTo>
                  <a:close/>
                </a:path>
              </a:pathLst>
            </a:custGeom>
            <a:solidFill>
              <a:srgbClr val="909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4266;p53">
              <a:extLst>
                <a:ext uri="{FF2B5EF4-FFF2-40B4-BE49-F238E27FC236}">
                  <a16:creationId xmlns:a16="http://schemas.microsoft.com/office/drawing/2014/main" id="{637F90DE-E236-43B6-8194-4678AEAC7F52}"/>
                </a:ext>
              </a:extLst>
            </p:cNvPr>
            <p:cNvSpPr/>
            <p:nvPr/>
          </p:nvSpPr>
          <p:spPr>
            <a:xfrm>
              <a:off x="6320563" y="3664755"/>
              <a:ext cx="6565" cy="32720"/>
            </a:xfrm>
            <a:custGeom>
              <a:avLst/>
              <a:gdLst/>
              <a:ahLst/>
              <a:cxnLst/>
              <a:rect l="l" t="t" r="r" b="b"/>
              <a:pathLst>
                <a:path w="250" h="1246" extrusionOk="0">
                  <a:moveTo>
                    <a:pt x="132" y="0"/>
                  </a:moveTo>
                  <a:cubicBezTo>
                    <a:pt x="127" y="0"/>
                    <a:pt x="121" y="0"/>
                    <a:pt x="116" y="1"/>
                  </a:cubicBezTo>
                  <a:cubicBezTo>
                    <a:pt x="49" y="1"/>
                    <a:pt x="1" y="49"/>
                    <a:pt x="1" y="116"/>
                  </a:cubicBezTo>
                  <a:lnTo>
                    <a:pt x="1" y="1245"/>
                  </a:lnTo>
                  <a:lnTo>
                    <a:pt x="250" y="1245"/>
                  </a:lnTo>
                  <a:lnTo>
                    <a:pt x="250" y="116"/>
                  </a:lnTo>
                  <a:cubicBezTo>
                    <a:pt x="250" y="54"/>
                    <a:pt x="200" y="0"/>
                    <a:pt x="132" y="0"/>
                  </a:cubicBezTo>
                  <a:close/>
                </a:path>
              </a:pathLst>
            </a:custGeom>
            <a:solidFill>
              <a:srgbClr val="4B63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4267;p53">
              <a:extLst>
                <a:ext uri="{FF2B5EF4-FFF2-40B4-BE49-F238E27FC236}">
                  <a16:creationId xmlns:a16="http://schemas.microsoft.com/office/drawing/2014/main" id="{3484C63C-444F-4481-9B47-0A17311C057D}"/>
                </a:ext>
              </a:extLst>
            </p:cNvPr>
            <p:cNvSpPr/>
            <p:nvPr/>
          </p:nvSpPr>
          <p:spPr>
            <a:xfrm>
              <a:off x="6297454" y="3480567"/>
              <a:ext cx="52546" cy="26418"/>
            </a:xfrm>
            <a:custGeom>
              <a:avLst/>
              <a:gdLst/>
              <a:ahLst/>
              <a:cxnLst/>
              <a:rect l="l" t="t" r="r" b="b"/>
              <a:pathLst>
                <a:path w="2001" h="1006" extrusionOk="0">
                  <a:moveTo>
                    <a:pt x="747" y="0"/>
                  </a:moveTo>
                  <a:cubicBezTo>
                    <a:pt x="335" y="0"/>
                    <a:pt x="0" y="335"/>
                    <a:pt x="0" y="756"/>
                  </a:cubicBezTo>
                  <a:cubicBezTo>
                    <a:pt x="0" y="756"/>
                    <a:pt x="747" y="1005"/>
                    <a:pt x="2001" y="1005"/>
                  </a:cubicBezTo>
                  <a:lnTo>
                    <a:pt x="2001" y="756"/>
                  </a:lnTo>
                  <a:cubicBezTo>
                    <a:pt x="2001" y="335"/>
                    <a:pt x="1666" y="0"/>
                    <a:pt x="124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4268;p53">
              <a:extLst>
                <a:ext uri="{FF2B5EF4-FFF2-40B4-BE49-F238E27FC236}">
                  <a16:creationId xmlns:a16="http://schemas.microsoft.com/office/drawing/2014/main" id="{532B0D89-F6E8-4A82-A5DE-E84776E9B939}"/>
                </a:ext>
              </a:extLst>
            </p:cNvPr>
            <p:cNvSpPr/>
            <p:nvPr/>
          </p:nvSpPr>
          <p:spPr>
            <a:xfrm>
              <a:off x="6297454" y="3480567"/>
              <a:ext cx="36213" cy="23897"/>
            </a:xfrm>
            <a:custGeom>
              <a:avLst/>
              <a:gdLst/>
              <a:ahLst/>
              <a:cxnLst/>
              <a:rect l="l" t="t" r="r" b="b"/>
              <a:pathLst>
                <a:path w="1379" h="910" extrusionOk="0">
                  <a:moveTo>
                    <a:pt x="756" y="0"/>
                  </a:moveTo>
                  <a:cubicBezTo>
                    <a:pt x="335" y="0"/>
                    <a:pt x="0" y="335"/>
                    <a:pt x="0" y="756"/>
                  </a:cubicBezTo>
                  <a:cubicBezTo>
                    <a:pt x="249" y="823"/>
                    <a:pt x="498" y="881"/>
                    <a:pt x="756" y="909"/>
                  </a:cubicBezTo>
                  <a:lnTo>
                    <a:pt x="747" y="756"/>
                  </a:lnTo>
                  <a:cubicBezTo>
                    <a:pt x="747" y="383"/>
                    <a:pt x="1015" y="77"/>
                    <a:pt x="1379" y="10"/>
                  </a:cubicBezTo>
                  <a:cubicBezTo>
                    <a:pt x="1331" y="10"/>
                    <a:pt x="1292"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4269;p53">
              <a:extLst>
                <a:ext uri="{FF2B5EF4-FFF2-40B4-BE49-F238E27FC236}">
                  <a16:creationId xmlns:a16="http://schemas.microsoft.com/office/drawing/2014/main" id="{F9998554-5F15-4028-A5B3-55913944C178}"/>
                </a:ext>
              </a:extLst>
            </p:cNvPr>
            <p:cNvSpPr/>
            <p:nvPr/>
          </p:nvSpPr>
          <p:spPr>
            <a:xfrm>
              <a:off x="6415808" y="3533087"/>
              <a:ext cx="26181" cy="26418"/>
            </a:xfrm>
            <a:custGeom>
              <a:avLst/>
              <a:gdLst/>
              <a:ahLst/>
              <a:cxnLst/>
              <a:rect l="l" t="t" r="r" b="b"/>
              <a:pathLst>
                <a:path w="997" h="1006" extrusionOk="0">
                  <a:moveTo>
                    <a:pt x="1" y="0"/>
                  </a:moveTo>
                  <a:lnTo>
                    <a:pt x="1" y="1005"/>
                  </a:lnTo>
                  <a:lnTo>
                    <a:pt x="996" y="1005"/>
                  </a:lnTo>
                  <a:lnTo>
                    <a:pt x="996"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4270;p53">
              <a:extLst>
                <a:ext uri="{FF2B5EF4-FFF2-40B4-BE49-F238E27FC236}">
                  <a16:creationId xmlns:a16="http://schemas.microsoft.com/office/drawing/2014/main" id="{7D2781E4-A00B-44AD-B846-E3D4CFD79F4A}"/>
                </a:ext>
              </a:extLst>
            </p:cNvPr>
            <p:cNvSpPr/>
            <p:nvPr/>
          </p:nvSpPr>
          <p:spPr>
            <a:xfrm>
              <a:off x="6414574" y="3533087"/>
              <a:ext cx="28676" cy="19931"/>
            </a:xfrm>
            <a:custGeom>
              <a:avLst/>
              <a:gdLst/>
              <a:ahLst/>
              <a:cxnLst/>
              <a:rect l="l" t="t" r="r" b="b"/>
              <a:pathLst>
                <a:path w="1092" h="759" extrusionOk="0">
                  <a:moveTo>
                    <a:pt x="48" y="0"/>
                  </a:moveTo>
                  <a:lnTo>
                    <a:pt x="48" y="508"/>
                  </a:lnTo>
                  <a:cubicBezTo>
                    <a:pt x="48" y="555"/>
                    <a:pt x="29" y="603"/>
                    <a:pt x="0" y="651"/>
                  </a:cubicBezTo>
                  <a:cubicBezTo>
                    <a:pt x="172" y="723"/>
                    <a:pt x="359" y="759"/>
                    <a:pt x="546" y="759"/>
                  </a:cubicBezTo>
                  <a:cubicBezTo>
                    <a:pt x="732" y="759"/>
                    <a:pt x="919" y="723"/>
                    <a:pt x="1091" y="651"/>
                  </a:cubicBezTo>
                  <a:cubicBezTo>
                    <a:pt x="1062" y="603"/>
                    <a:pt x="1043" y="555"/>
                    <a:pt x="1043" y="508"/>
                  </a:cubicBezTo>
                  <a:lnTo>
                    <a:pt x="1043"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4271;p53">
              <a:extLst>
                <a:ext uri="{FF2B5EF4-FFF2-40B4-BE49-F238E27FC236}">
                  <a16:creationId xmlns:a16="http://schemas.microsoft.com/office/drawing/2014/main" id="{8CDE73B2-C29A-4001-A73E-97712CF70819}"/>
                </a:ext>
              </a:extLst>
            </p:cNvPr>
            <p:cNvSpPr/>
            <p:nvPr/>
          </p:nvSpPr>
          <p:spPr>
            <a:xfrm>
              <a:off x="6389443" y="3553938"/>
              <a:ext cx="78938" cy="97530"/>
            </a:xfrm>
            <a:custGeom>
              <a:avLst/>
              <a:gdLst/>
              <a:ahLst/>
              <a:cxnLst/>
              <a:rect l="l" t="t" r="r" b="b"/>
              <a:pathLst>
                <a:path w="3006" h="3714" extrusionOk="0">
                  <a:moveTo>
                    <a:pt x="737" y="1"/>
                  </a:moveTo>
                  <a:lnTo>
                    <a:pt x="278" y="230"/>
                  </a:lnTo>
                  <a:cubicBezTo>
                    <a:pt x="105" y="317"/>
                    <a:pt x="0" y="489"/>
                    <a:pt x="0" y="680"/>
                  </a:cubicBezTo>
                  <a:lnTo>
                    <a:pt x="0" y="2135"/>
                  </a:lnTo>
                  <a:cubicBezTo>
                    <a:pt x="0" y="2671"/>
                    <a:pt x="163" y="3207"/>
                    <a:pt x="459" y="3657"/>
                  </a:cubicBezTo>
                  <a:lnTo>
                    <a:pt x="498" y="3714"/>
                  </a:lnTo>
                  <a:lnTo>
                    <a:pt x="2508" y="3714"/>
                  </a:lnTo>
                  <a:lnTo>
                    <a:pt x="2536" y="3657"/>
                  </a:lnTo>
                  <a:cubicBezTo>
                    <a:pt x="2842" y="3207"/>
                    <a:pt x="3005" y="2671"/>
                    <a:pt x="3005" y="2135"/>
                  </a:cubicBezTo>
                  <a:lnTo>
                    <a:pt x="3005" y="680"/>
                  </a:lnTo>
                  <a:cubicBezTo>
                    <a:pt x="3005" y="489"/>
                    <a:pt x="2900" y="317"/>
                    <a:pt x="2728" y="230"/>
                  </a:cubicBezTo>
                  <a:lnTo>
                    <a:pt x="2268" y="1"/>
                  </a:lnTo>
                  <a:cubicBezTo>
                    <a:pt x="2101" y="203"/>
                    <a:pt x="1593" y="211"/>
                    <a:pt x="1513" y="211"/>
                  </a:cubicBezTo>
                  <a:cubicBezTo>
                    <a:pt x="1506" y="211"/>
                    <a:pt x="1503" y="211"/>
                    <a:pt x="1503" y="211"/>
                  </a:cubicBezTo>
                  <a:cubicBezTo>
                    <a:pt x="1503" y="211"/>
                    <a:pt x="1499" y="211"/>
                    <a:pt x="1492" y="211"/>
                  </a:cubicBezTo>
                  <a:cubicBezTo>
                    <a:pt x="1412" y="211"/>
                    <a:pt x="904" y="203"/>
                    <a:pt x="73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4272;p53">
              <a:extLst>
                <a:ext uri="{FF2B5EF4-FFF2-40B4-BE49-F238E27FC236}">
                  <a16:creationId xmlns:a16="http://schemas.microsoft.com/office/drawing/2014/main" id="{5D4D42D6-55BE-4303-95EB-4A8999521F51}"/>
                </a:ext>
              </a:extLst>
            </p:cNvPr>
            <p:cNvSpPr/>
            <p:nvPr/>
          </p:nvSpPr>
          <p:spPr>
            <a:xfrm>
              <a:off x="6402494" y="3651441"/>
              <a:ext cx="52809" cy="46034"/>
            </a:xfrm>
            <a:custGeom>
              <a:avLst/>
              <a:gdLst/>
              <a:ahLst/>
              <a:cxnLst/>
              <a:rect l="l" t="t" r="r" b="b"/>
              <a:pathLst>
                <a:path w="2011" h="1753" extrusionOk="0">
                  <a:moveTo>
                    <a:pt x="1" y="1"/>
                  </a:moveTo>
                  <a:lnTo>
                    <a:pt x="1" y="1503"/>
                  </a:lnTo>
                  <a:cubicBezTo>
                    <a:pt x="1" y="1647"/>
                    <a:pt x="116" y="1752"/>
                    <a:pt x="250" y="1752"/>
                  </a:cubicBezTo>
                  <a:lnTo>
                    <a:pt x="1752" y="1752"/>
                  </a:lnTo>
                  <a:cubicBezTo>
                    <a:pt x="1896" y="1752"/>
                    <a:pt x="2011" y="1647"/>
                    <a:pt x="2011" y="1503"/>
                  </a:cubicBezTo>
                  <a:lnTo>
                    <a:pt x="2011" y="1"/>
                  </a:lnTo>
                  <a:close/>
                </a:path>
              </a:pathLst>
            </a:custGeom>
            <a:solidFill>
              <a:srgbClr val="768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4273;p53">
              <a:extLst>
                <a:ext uri="{FF2B5EF4-FFF2-40B4-BE49-F238E27FC236}">
                  <a16:creationId xmlns:a16="http://schemas.microsoft.com/office/drawing/2014/main" id="{7C041D37-AFDE-47B5-803C-3C6A13C93977}"/>
                </a:ext>
              </a:extLst>
            </p:cNvPr>
            <p:cNvSpPr/>
            <p:nvPr/>
          </p:nvSpPr>
          <p:spPr>
            <a:xfrm>
              <a:off x="6389443" y="3564757"/>
              <a:ext cx="13077" cy="86711"/>
            </a:xfrm>
            <a:custGeom>
              <a:avLst/>
              <a:gdLst/>
              <a:ahLst/>
              <a:cxnLst/>
              <a:rect l="l" t="t" r="r" b="b"/>
              <a:pathLst>
                <a:path w="498" h="3302" extrusionOk="0">
                  <a:moveTo>
                    <a:pt x="77" y="0"/>
                  </a:moveTo>
                  <a:cubicBezTo>
                    <a:pt x="29" y="77"/>
                    <a:pt x="0" y="163"/>
                    <a:pt x="0" y="259"/>
                  </a:cubicBezTo>
                  <a:lnTo>
                    <a:pt x="0" y="1713"/>
                  </a:lnTo>
                  <a:cubicBezTo>
                    <a:pt x="0" y="2259"/>
                    <a:pt x="163" y="2795"/>
                    <a:pt x="459" y="3245"/>
                  </a:cubicBezTo>
                  <a:lnTo>
                    <a:pt x="498" y="3302"/>
                  </a:lnTo>
                  <a:lnTo>
                    <a:pt x="498" y="565"/>
                  </a:lnTo>
                  <a:cubicBezTo>
                    <a:pt x="498" y="412"/>
                    <a:pt x="431" y="259"/>
                    <a:pt x="297" y="163"/>
                  </a:cubicBezTo>
                  <a:lnTo>
                    <a:pt x="77" y="0"/>
                  </a:ln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4274;p53">
              <a:extLst>
                <a:ext uri="{FF2B5EF4-FFF2-40B4-BE49-F238E27FC236}">
                  <a16:creationId xmlns:a16="http://schemas.microsoft.com/office/drawing/2014/main" id="{05732D5C-5073-4719-847E-B6ABCF6EEA02}"/>
                </a:ext>
              </a:extLst>
            </p:cNvPr>
            <p:cNvSpPr/>
            <p:nvPr/>
          </p:nvSpPr>
          <p:spPr>
            <a:xfrm>
              <a:off x="6455277" y="3564757"/>
              <a:ext cx="13104" cy="86711"/>
            </a:xfrm>
            <a:custGeom>
              <a:avLst/>
              <a:gdLst/>
              <a:ahLst/>
              <a:cxnLst/>
              <a:rect l="l" t="t" r="r" b="b"/>
              <a:pathLst>
                <a:path w="499" h="3302" extrusionOk="0">
                  <a:moveTo>
                    <a:pt x="422" y="0"/>
                  </a:moveTo>
                  <a:lnTo>
                    <a:pt x="202" y="163"/>
                  </a:lnTo>
                  <a:cubicBezTo>
                    <a:pt x="68" y="259"/>
                    <a:pt x="1" y="412"/>
                    <a:pt x="1" y="565"/>
                  </a:cubicBezTo>
                  <a:lnTo>
                    <a:pt x="1" y="3302"/>
                  </a:lnTo>
                  <a:lnTo>
                    <a:pt x="39" y="3245"/>
                  </a:lnTo>
                  <a:cubicBezTo>
                    <a:pt x="335" y="2795"/>
                    <a:pt x="498" y="2259"/>
                    <a:pt x="498" y="1713"/>
                  </a:cubicBezTo>
                  <a:lnTo>
                    <a:pt x="498" y="259"/>
                  </a:lnTo>
                  <a:cubicBezTo>
                    <a:pt x="498" y="163"/>
                    <a:pt x="469" y="77"/>
                    <a:pt x="4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4275;p53">
              <a:extLst>
                <a:ext uri="{FF2B5EF4-FFF2-40B4-BE49-F238E27FC236}">
                  <a16:creationId xmlns:a16="http://schemas.microsoft.com/office/drawing/2014/main" id="{54AA1B8B-589A-4337-A44E-8DE9C43751EA}"/>
                </a:ext>
              </a:extLst>
            </p:cNvPr>
            <p:cNvSpPr/>
            <p:nvPr/>
          </p:nvSpPr>
          <p:spPr>
            <a:xfrm>
              <a:off x="6408797" y="3546270"/>
              <a:ext cx="40230" cy="105198"/>
            </a:xfrm>
            <a:custGeom>
              <a:avLst/>
              <a:gdLst/>
              <a:ahLst/>
              <a:cxnLst/>
              <a:rect l="l" t="t" r="r" b="b"/>
              <a:pathLst>
                <a:path w="1532" h="4006" extrusionOk="0">
                  <a:moveTo>
                    <a:pt x="244" y="1"/>
                  </a:moveTo>
                  <a:cubicBezTo>
                    <a:pt x="232" y="1"/>
                    <a:pt x="220" y="6"/>
                    <a:pt x="211" y="15"/>
                  </a:cubicBezTo>
                  <a:lnTo>
                    <a:pt x="0" y="293"/>
                  </a:lnTo>
                  <a:lnTo>
                    <a:pt x="335" y="714"/>
                  </a:lnTo>
                  <a:cubicBezTo>
                    <a:pt x="355" y="739"/>
                    <a:pt x="386" y="751"/>
                    <a:pt x="418" y="751"/>
                  </a:cubicBezTo>
                  <a:cubicBezTo>
                    <a:pt x="446" y="751"/>
                    <a:pt x="475" y="741"/>
                    <a:pt x="498" y="723"/>
                  </a:cubicBezTo>
                  <a:lnTo>
                    <a:pt x="641" y="609"/>
                  </a:lnTo>
                  <a:lnTo>
                    <a:pt x="641" y="4006"/>
                  </a:lnTo>
                  <a:lnTo>
                    <a:pt x="890" y="4006"/>
                  </a:lnTo>
                  <a:lnTo>
                    <a:pt x="890" y="609"/>
                  </a:lnTo>
                  <a:lnTo>
                    <a:pt x="1034" y="723"/>
                  </a:lnTo>
                  <a:cubicBezTo>
                    <a:pt x="1055" y="745"/>
                    <a:pt x="1081" y="755"/>
                    <a:pt x="1106" y="755"/>
                  </a:cubicBezTo>
                  <a:cubicBezTo>
                    <a:pt x="1136" y="755"/>
                    <a:pt x="1166" y="740"/>
                    <a:pt x="1187" y="714"/>
                  </a:cubicBezTo>
                  <a:lnTo>
                    <a:pt x="1531" y="293"/>
                  </a:lnTo>
                  <a:lnTo>
                    <a:pt x="1321" y="25"/>
                  </a:lnTo>
                  <a:cubicBezTo>
                    <a:pt x="1311" y="15"/>
                    <a:pt x="1299" y="10"/>
                    <a:pt x="1287" y="10"/>
                  </a:cubicBezTo>
                  <a:cubicBezTo>
                    <a:pt x="1275" y="10"/>
                    <a:pt x="1263" y="15"/>
                    <a:pt x="1254" y="25"/>
                  </a:cubicBezTo>
                  <a:lnTo>
                    <a:pt x="766" y="503"/>
                  </a:lnTo>
                  <a:lnTo>
                    <a:pt x="278" y="15"/>
                  </a:lnTo>
                  <a:cubicBezTo>
                    <a:pt x="268" y="6"/>
                    <a:pt x="256" y="1"/>
                    <a:pt x="2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4276;p53">
              <a:extLst>
                <a:ext uri="{FF2B5EF4-FFF2-40B4-BE49-F238E27FC236}">
                  <a16:creationId xmlns:a16="http://schemas.microsoft.com/office/drawing/2014/main" id="{C71D0DA0-E935-4256-B6E6-2DFF4F672DF3}"/>
                </a:ext>
              </a:extLst>
            </p:cNvPr>
            <p:cNvSpPr/>
            <p:nvPr/>
          </p:nvSpPr>
          <p:spPr>
            <a:xfrm>
              <a:off x="6425866" y="3664781"/>
              <a:ext cx="6329" cy="32694"/>
            </a:xfrm>
            <a:custGeom>
              <a:avLst/>
              <a:gdLst/>
              <a:ahLst/>
              <a:cxnLst/>
              <a:rect l="l" t="t" r="r" b="b"/>
              <a:pathLst>
                <a:path w="241" h="1245" extrusionOk="0">
                  <a:moveTo>
                    <a:pt x="116" y="0"/>
                  </a:moveTo>
                  <a:cubicBezTo>
                    <a:pt x="49" y="0"/>
                    <a:pt x="1" y="48"/>
                    <a:pt x="1" y="115"/>
                  </a:cubicBezTo>
                  <a:lnTo>
                    <a:pt x="1" y="1244"/>
                  </a:lnTo>
                  <a:lnTo>
                    <a:pt x="240" y="1244"/>
                  </a:lnTo>
                  <a:lnTo>
                    <a:pt x="240" y="115"/>
                  </a:lnTo>
                  <a:cubicBezTo>
                    <a:pt x="240" y="48"/>
                    <a:pt x="183" y="0"/>
                    <a:pt x="116" y="0"/>
                  </a:cubicBez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4277;p53">
              <a:extLst>
                <a:ext uri="{FF2B5EF4-FFF2-40B4-BE49-F238E27FC236}">
                  <a16:creationId xmlns:a16="http://schemas.microsoft.com/office/drawing/2014/main" id="{885CFDF0-9AD4-482C-BF3E-7DCF933F9879}"/>
                </a:ext>
              </a:extLst>
            </p:cNvPr>
            <p:cNvSpPr/>
            <p:nvPr/>
          </p:nvSpPr>
          <p:spPr>
            <a:xfrm>
              <a:off x="6402494" y="3480567"/>
              <a:ext cx="52809" cy="59321"/>
            </a:xfrm>
            <a:custGeom>
              <a:avLst/>
              <a:gdLst/>
              <a:ahLst/>
              <a:cxnLst/>
              <a:rect l="l" t="t" r="r" b="b"/>
              <a:pathLst>
                <a:path w="2011" h="2259" extrusionOk="0">
                  <a:moveTo>
                    <a:pt x="757" y="0"/>
                  </a:moveTo>
                  <a:cubicBezTo>
                    <a:pt x="345" y="0"/>
                    <a:pt x="1" y="335"/>
                    <a:pt x="1" y="756"/>
                  </a:cubicBezTo>
                  <a:lnTo>
                    <a:pt x="1" y="1254"/>
                  </a:lnTo>
                  <a:cubicBezTo>
                    <a:pt x="1" y="1809"/>
                    <a:pt x="451" y="2259"/>
                    <a:pt x="1006" y="2259"/>
                  </a:cubicBezTo>
                  <a:cubicBezTo>
                    <a:pt x="1561" y="2259"/>
                    <a:pt x="2011" y="1809"/>
                    <a:pt x="2011" y="1254"/>
                  </a:cubicBezTo>
                  <a:lnTo>
                    <a:pt x="2011" y="756"/>
                  </a:lnTo>
                  <a:cubicBezTo>
                    <a:pt x="2011" y="335"/>
                    <a:pt x="1676" y="0"/>
                    <a:pt x="1254"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4278;p53">
              <a:extLst>
                <a:ext uri="{FF2B5EF4-FFF2-40B4-BE49-F238E27FC236}">
                  <a16:creationId xmlns:a16="http://schemas.microsoft.com/office/drawing/2014/main" id="{8A5C96FB-6138-4C7F-B4E9-7D786D9D6436}"/>
                </a:ext>
              </a:extLst>
            </p:cNvPr>
            <p:cNvSpPr/>
            <p:nvPr/>
          </p:nvSpPr>
          <p:spPr>
            <a:xfrm>
              <a:off x="6402757" y="3480567"/>
              <a:ext cx="36213" cy="59269"/>
            </a:xfrm>
            <a:custGeom>
              <a:avLst/>
              <a:gdLst/>
              <a:ahLst/>
              <a:cxnLst/>
              <a:rect l="l" t="t" r="r" b="b"/>
              <a:pathLst>
                <a:path w="1379" h="2257" extrusionOk="0">
                  <a:moveTo>
                    <a:pt x="747" y="0"/>
                  </a:moveTo>
                  <a:cubicBezTo>
                    <a:pt x="335" y="0"/>
                    <a:pt x="0" y="335"/>
                    <a:pt x="0" y="756"/>
                  </a:cubicBezTo>
                  <a:lnTo>
                    <a:pt x="0" y="1254"/>
                  </a:lnTo>
                  <a:cubicBezTo>
                    <a:pt x="0" y="1828"/>
                    <a:pt x="471" y="2257"/>
                    <a:pt x="1001" y="2257"/>
                  </a:cubicBezTo>
                  <a:cubicBezTo>
                    <a:pt x="1125" y="2257"/>
                    <a:pt x="1253" y="2233"/>
                    <a:pt x="1378" y="2182"/>
                  </a:cubicBezTo>
                  <a:cubicBezTo>
                    <a:pt x="996" y="2029"/>
                    <a:pt x="747" y="1665"/>
                    <a:pt x="747" y="1254"/>
                  </a:cubicBezTo>
                  <a:lnTo>
                    <a:pt x="747" y="756"/>
                  </a:lnTo>
                  <a:cubicBezTo>
                    <a:pt x="747" y="383"/>
                    <a:pt x="1005" y="77"/>
                    <a:pt x="1369" y="10"/>
                  </a:cubicBezTo>
                  <a:cubicBezTo>
                    <a:pt x="1331" y="10"/>
                    <a:pt x="1292" y="0"/>
                    <a:pt x="1254"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4279;p53">
              <a:extLst>
                <a:ext uri="{FF2B5EF4-FFF2-40B4-BE49-F238E27FC236}">
                  <a16:creationId xmlns:a16="http://schemas.microsoft.com/office/drawing/2014/main" id="{E94518A1-3E0A-44BA-931E-5273083D7C3B}"/>
                </a:ext>
              </a:extLst>
            </p:cNvPr>
            <p:cNvSpPr/>
            <p:nvPr/>
          </p:nvSpPr>
          <p:spPr>
            <a:xfrm>
              <a:off x="6402494" y="3480567"/>
              <a:ext cx="52809" cy="26418"/>
            </a:xfrm>
            <a:custGeom>
              <a:avLst/>
              <a:gdLst/>
              <a:ahLst/>
              <a:cxnLst/>
              <a:rect l="l" t="t" r="r" b="b"/>
              <a:pathLst>
                <a:path w="2011" h="1006" extrusionOk="0">
                  <a:moveTo>
                    <a:pt x="757" y="0"/>
                  </a:moveTo>
                  <a:cubicBezTo>
                    <a:pt x="336" y="0"/>
                    <a:pt x="1" y="335"/>
                    <a:pt x="1" y="756"/>
                  </a:cubicBezTo>
                  <a:cubicBezTo>
                    <a:pt x="1" y="756"/>
                    <a:pt x="757" y="1005"/>
                    <a:pt x="2011" y="1005"/>
                  </a:cubicBezTo>
                  <a:lnTo>
                    <a:pt x="2011" y="756"/>
                  </a:lnTo>
                  <a:cubicBezTo>
                    <a:pt x="2011" y="335"/>
                    <a:pt x="1666"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4280;p53">
              <a:extLst>
                <a:ext uri="{FF2B5EF4-FFF2-40B4-BE49-F238E27FC236}">
                  <a16:creationId xmlns:a16="http://schemas.microsoft.com/office/drawing/2014/main" id="{068C467E-40CD-46F3-A4DB-4A6DE9462C69}"/>
                </a:ext>
              </a:extLst>
            </p:cNvPr>
            <p:cNvSpPr/>
            <p:nvPr/>
          </p:nvSpPr>
          <p:spPr>
            <a:xfrm>
              <a:off x="6402757" y="3480567"/>
              <a:ext cx="35950" cy="23897"/>
            </a:xfrm>
            <a:custGeom>
              <a:avLst/>
              <a:gdLst/>
              <a:ahLst/>
              <a:cxnLst/>
              <a:rect l="l" t="t" r="r" b="b"/>
              <a:pathLst>
                <a:path w="1369" h="910" extrusionOk="0">
                  <a:moveTo>
                    <a:pt x="747" y="0"/>
                  </a:moveTo>
                  <a:cubicBezTo>
                    <a:pt x="335" y="0"/>
                    <a:pt x="0" y="335"/>
                    <a:pt x="0" y="756"/>
                  </a:cubicBezTo>
                  <a:cubicBezTo>
                    <a:pt x="240" y="823"/>
                    <a:pt x="498" y="881"/>
                    <a:pt x="747" y="909"/>
                  </a:cubicBezTo>
                  <a:lnTo>
                    <a:pt x="747" y="756"/>
                  </a:lnTo>
                  <a:cubicBezTo>
                    <a:pt x="747" y="383"/>
                    <a:pt x="1005" y="77"/>
                    <a:pt x="1369" y="10"/>
                  </a:cubicBezTo>
                  <a:cubicBezTo>
                    <a:pt x="1331" y="10"/>
                    <a:pt x="1292"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4281;p53">
              <a:extLst>
                <a:ext uri="{FF2B5EF4-FFF2-40B4-BE49-F238E27FC236}">
                  <a16:creationId xmlns:a16="http://schemas.microsoft.com/office/drawing/2014/main" id="{FAEC6E7E-5BB3-4F98-9FA4-2D1BE20712CB}"/>
                </a:ext>
              </a:extLst>
            </p:cNvPr>
            <p:cNvSpPr/>
            <p:nvPr/>
          </p:nvSpPr>
          <p:spPr>
            <a:xfrm>
              <a:off x="6520874" y="3533087"/>
              <a:ext cx="26418" cy="26418"/>
            </a:xfrm>
            <a:custGeom>
              <a:avLst/>
              <a:gdLst/>
              <a:ahLst/>
              <a:cxnLst/>
              <a:rect l="l" t="t" r="r" b="b"/>
              <a:pathLst>
                <a:path w="1006" h="1006" extrusionOk="0">
                  <a:moveTo>
                    <a:pt x="0" y="0"/>
                  </a:moveTo>
                  <a:lnTo>
                    <a:pt x="0" y="1005"/>
                  </a:lnTo>
                  <a:lnTo>
                    <a:pt x="1005" y="1005"/>
                  </a:lnTo>
                  <a:lnTo>
                    <a:pt x="1005" y="0"/>
                  </a:ln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282;p53">
              <a:extLst>
                <a:ext uri="{FF2B5EF4-FFF2-40B4-BE49-F238E27FC236}">
                  <a16:creationId xmlns:a16="http://schemas.microsoft.com/office/drawing/2014/main" id="{C0753910-072C-4D87-8402-065EC04CF574}"/>
                </a:ext>
              </a:extLst>
            </p:cNvPr>
            <p:cNvSpPr/>
            <p:nvPr/>
          </p:nvSpPr>
          <p:spPr>
            <a:xfrm>
              <a:off x="6519614" y="3533087"/>
              <a:ext cx="28939" cy="19931"/>
            </a:xfrm>
            <a:custGeom>
              <a:avLst/>
              <a:gdLst/>
              <a:ahLst/>
              <a:cxnLst/>
              <a:rect l="l" t="t" r="r" b="b"/>
              <a:pathLst>
                <a:path w="1102" h="759" extrusionOk="0">
                  <a:moveTo>
                    <a:pt x="48" y="0"/>
                  </a:moveTo>
                  <a:lnTo>
                    <a:pt x="48" y="508"/>
                  </a:lnTo>
                  <a:cubicBezTo>
                    <a:pt x="48" y="555"/>
                    <a:pt x="29" y="603"/>
                    <a:pt x="1" y="651"/>
                  </a:cubicBezTo>
                  <a:cubicBezTo>
                    <a:pt x="178" y="723"/>
                    <a:pt x="364" y="759"/>
                    <a:pt x="551" y="759"/>
                  </a:cubicBezTo>
                  <a:cubicBezTo>
                    <a:pt x="737" y="759"/>
                    <a:pt x="924" y="723"/>
                    <a:pt x="1101" y="651"/>
                  </a:cubicBezTo>
                  <a:cubicBezTo>
                    <a:pt x="1072" y="603"/>
                    <a:pt x="1053" y="555"/>
                    <a:pt x="1053" y="508"/>
                  </a:cubicBezTo>
                  <a:lnTo>
                    <a:pt x="1053" y="0"/>
                  </a:lnTo>
                  <a:close/>
                </a:path>
              </a:pathLst>
            </a:custGeom>
            <a:solidFill>
              <a:srgbClr val="96AB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283;p53">
              <a:extLst>
                <a:ext uri="{FF2B5EF4-FFF2-40B4-BE49-F238E27FC236}">
                  <a16:creationId xmlns:a16="http://schemas.microsoft.com/office/drawing/2014/main" id="{9CE90F38-DDFE-4E68-8720-AF309CD48A71}"/>
                </a:ext>
              </a:extLst>
            </p:cNvPr>
            <p:cNvSpPr/>
            <p:nvPr/>
          </p:nvSpPr>
          <p:spPr>
            <a:xfrm>
              <a:off x="6494483" y="3553938"/>
              <a:ext cx="79200" cy="97530"/>
            </a:xfrm>
            <a:custGeom>
              <a:avLst/>
              <a:gdLst/>
              <a:ahLst/>
              <a:cxnLst/>
              <a:rect l="l" t="t" r="r" b="b"/>
              <a:pathLst>
                <a:path w="3016" h="3714" extrusionOk="0">
                  <a:moveTo>
                    <a:pt x="737" y="1"/>
                  </a:moveTo>
                  <a:lnTo>
                    <a:pt x="278" y="230"/>
                  </a:lnTo>
                  <a:cubicBezTo>
                    <a:pt x="115" y="317"/>
                    <a:pt x="10" y="489"/>
                    <a:pt x="10" y="680"/>
                  </a:cubicBezTo>
                  <a:lnTo>
                    <a:pt x="10" y="2135"/>
                  </a:lnTo>
                  <a:cubicBezTo>
                    <a:pt x="1" y="2671"/>
                    <a:pt x="163" y="3207"/>
                    <a:pt x="469" y="3657"/>
                  </a:cubicBezTo>
                  <a:lnTo>
                    <a:pt x="508" y="3714"/>
                  </a:lnTo>
                  <a:lnTo>
                    <a:pt x="2508" y="3714"/>
                  </a:lnTo>
                  <a:lnTo>
                    <a:pt x="2546" y="3657"/>
                  </a:lnTo>
                  <a:cubicBezTo>
                    <a:pt x="2852" y="3207"/>
                    <a:pt x="3015" y="2671"/>
                    <a:pt x="3006" y="2135"/>
                  </a:cubicBezTo>
                  <a:lnTo>
                    <a:pt x="3006" y="680"/>
                  </a:lnTo>
                  <a:cubicBezTo>
                    <a:pt x="3006" y="489"/>
                    <a:pt x="2900" y="317"/>
                    <a:pt x="2738" y="230"/>
                  </a:cubicBezTo>
                  <a:lnTo>
                    <a:pt x="2278" y="1"/>
                  </a:lnTo>
                  <a:cubicBezTo>
                    <a:pt x="2111" y="203"/>
                    <a:pt x="1603" y="211"/>
                    <a:pt x="1523" y="211"/>
                  </a:cubicBezTo>
                  <a:cubicBezTo>
                    <a:pt x="1516" y="211"/>
                    <a:pt x="1513" y="211"/>
                    <a:pt x="1513" y="211"/>
                  </a:cubicBezTo>
                  <a:cubicBezTo>
                    <a:pt x="1513" y="211"/>
                    <a:pt x="1509" y="211"/>
                    <a:pt x="1502" y="211"/>
                  </a:cubicBezTo>
                  <a:cubicBezTo>
                    <a:pt x="1420" y="211"/>
                    <a:pt x="905" y="203"/>
                    <a:pt x="737" y="1"/>
                  </a:cubicBezTo>
                  <a:close/>
                </a:path>
              </a:pathLst>
            </a:custGeom>
            <a:solidFill>
              <a:srgbClr val="C5D1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84;p53">
              <a:extLst>
                <a:ext uri="{FF2B5EF4-FFF2-40B4-BE49-F238E27FC236}">
                  <a16:creationId xmlns:a16="http://schemas.microsoft.com/office/drawing/2014/main" id="{6AE4BE53-D5B4-434C-BF6A-9CE1B34E0402}"/>
                </a:ext>
              </a:extLst>
            </p:cNvPr>
            <p:cNvSpPr/>
            <p:nvPr/>
          </p:nvSpPr>
          <p:spPr>
            <a:xfrm>
              <a:off x="6507797" y="3651441"/>
              <a:ext cx="52546" cy="46034"/>
            </a:xfrm>
            <a:custGeom>
              <a:avLst/>
              <a:gdLst/>
              <a:ahLst/>
              <a:cxnLst/>
              <a:rect l="l" t="t" r="r" b="b"/>
              <a:pathLst>
                <a:path w="2001" h="1753" extrusionOk="0">
                  <a:moveTo>
                    <a:pt x="1" y="1"/>
                  </a:moveTo>
                  <a:lnTo>
                    <a:pt x="1" y="1503"/>
                  </a:lnTo>
                  <a:cubicBezTo>
                    <a:pt x="1" y="1647"/>
                    <a:pt x="116" y="1752"/>
                    <a:pt x="250" y="1752"/>
                  </a:cubicBezTo>
                  <a:lnTo>
                    <a:pt x="1752" y="1752"/>
                  </a:lnTo>
                  <a:cubicBezTo>
                    <a:pt x="1896" y="1752"/>
                    <a:pt x="2001" y="1647"/>
                    <a:pt x="2001" y="1503"/>
                  </a:cubicBezTo>
                  <a:lnTo>
                    <a:pt x="2001" y="1"/>
                  </a:lnTo>
                  <a:close/>
                </a:path>
              </a:pathLst>
            </a:custGeom>
            <a:solidFill>
              <a:srgbClr val="7689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285;p53">
              <a:extLst>
                <a:ext uri="{FF2B5EF4-FFF2-40B4-BE49-F238E27FC236}">
                  <a16:creationId xmlns:a16="http://schemas.microsoft.com/office/drawing/2014/main" id="{1CD74D9D-BE08-41FE-B59D-3B4393C899BB}"/>
                </a:ext>
              </a:extLst>
            </p:cNvPr>
            <p:cNvSpPr/>
            <p:nvPr/>
          </p:nvSpPr>
          <p:spPr>
            <a:xfrm>
              <a:off x="6494483" y="3564757"/>
              <a:ext cx="13340" cy="86711"/>
            </a:xfrm>
            <a:custGeom>
              <a:avLst/>
              <a:gdLst/>
              <a:ahLst/>
              <a:cxnLst/>
              <a:rect l="l" t="t" r="r" b="b"/>
              <a:pathLst>
                <a:path w="508" h="3302" extrusionOk="0">
                  <a:moveTo>
                    <a:pt x="77" y="0"/>
                  </a:moveTo>
                  <a:cubicBezTo>
                    <a:pt x="29" y="77"/>
                    <a:pt x="10" y="163"/>
                    <a:pt x="1" y="259"/>
                  </a:cubicBezTo>
                  <a:lnTo>
                    <a:pt x="1" y="1713"/>
                  </a:lnTo>
                  <a:cubicBezTo>
                    <a:pt x="1" y="2259"/>
                    <a:pt x="163" y="2795"/>
                    <a:pt x="469" y="3245"/>
                  </a:cubicBezTo>
                  <a:lnTo>
                    <a:pt x="508" y="3302"/>
                  </a:lnTo>
                  <a:lnTo>
                    <a:pt x="508" y="565"/>
                  </a:lnTo>
                  <a:cubicBezTo>
                    <a:pt x="508" y="412"/>
                    <a:pt x="431" y="259"/>
                    <a:pt x="307" y="163"/>
                  </a:cubicBezTo>
                  <a:lnTo>
                    <a:pt x="77"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286;p53">
              <a:extLst>
                <a:ext uri="{FF2B5EF4-FFF2-40B4-BE49-F238E27FC236}">
                  <a16:creationId xmlns:a16="http://schemas.microsoft.com/office/drawing/2014/main" id="{73A393A1-9671-4A58-89BA-8C6D330DFC61}"/>
                </a:ext>
              </a:extLst>
            </p:cNvPr>
            <p:cNvSpPr/>
            <p:nvPr/>
          </p:nvSpPr>
          <p:spPr>
            <a:xfrm>
              <a:off x="6513837" y="3546532"/>
              <a:ext cx="40493" cy="104935"/>
            </a:xfrm>
            <a:custGeom>
              <a:avLst/>
              <a:gdLst/>
              <a:ahLst/>
              <a:cxnLst/>
              <a:rect l="l" t="t" r="r" b="b"/>
              <a:pathLst>
                <a:path w="1542" h="3996" extrusionOk="0">
                  <a:moveTo>
                    <a:pt x="254" y="0"/>
                  </a:moveTo>
                  <a:cubicBezTo>
                    <a:pt x="242" y="0"/>
                    <a:pt x="230" y="5"/>
                    <a:pt x="221" y="15"/>
                  </a:cubicBezTo>
                  <a:lnTo>
                    <a:pt x="0" y="283"/>
                  </a:lnTo>
                  <a:lnTo>
                    <a:pt x="345" y="704"/>
                  </a:lnTo>
                  <a:cubicBezTo>
                    <a:pt x="367" y="732"/>
                    <a:pt x="399" y="747"/>
                    <a:pt x="432" y="747"/>
                  </a:cubicBezTo>
                  <a:cubicBezTo>
                    <a:pt x="455" y="747"/>
                    <a:pt x="478" y="739"/>
                    <a:pt x="498" y="723"/>
                  </a:cubicBezTo>
                  <a:lnTo>
                    <a:pt x="651" y="599"/>
                  </a:lnTo>
                  <a:lnTo>
                    <a:pt x="651" y="3996"/>
                  </a:lnTo>
                  <a:lnTo>
                    <a:pt x="900" y="3996"/>
                  </a:lnTo>
                  <a:lnTo>
                    <a:pt x="900" y="599"/>
                  </a:lnTo>
                  <a:lnTo>
                    <a:pt x="1044" y="713"/>
                  </a:lnTo>
                  <a:cubicBezTo>
                    <a:pt x="1065" y="735"/>
                    <a:pt x="1093" y="745"/>
                    <a:pt x="1120" y="745"/>
                  </a:cubicBezTo>
                  <a:cubicBezTo>
                    <a:pt x="1153" y="745"/>
                    <a:pt x="1185" y="730"/>
                    <a:pt x="1206" y="704"/>
                  </a:cubicBezTo>
                  <a:lnTo>
                    <a:pt x="1541" y="283"/>
                  </a:lnTo>
                  <a:lnTo>
                    <a:pt x="1331" y="15"/>
                  </a:lnTo>
                  <a:cubicBezTo>
                    <a:pt x="1321" y="5"/>
                    <a:pt x="1309" y="0"/>
                    <a:pt x="1297" y="0"/>
                  </a:cubicBezTo>
                  <a:cubicBezTo>
                    <a:pt x="1285" y="0"/>
                    <a:pt x="1273" y="5"/>
                    <a:pt x="1264" y="15"/>
                  </a:cubicBezTo>
                  <a:lnTo>
                    <a:pt x="776" y="493"/>
                  </a:lnTo>
                  <a:lnTo>
                    <a:pt x="288" y="15"/>
                  </a:lnTo>
                  <a:cubicBezTo>
                    <a:pt x="278" y="5"/>
                    <a:pt x="266" y="0"/>
                    <a:pt x="25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287;p53">
              <a:extLst>
                <a:ext uri="{FF2B5EF4-FFF2-40B4-BE49-F238E27FC236}">
                  <a16:creationId xmlns:a16="http://schemas.microsoft.com/office/drawing/2014/main" id="{ED15B1A3-68C5-4305-AE33-4FBE6A573014}"/>
                </a:ext>
              </a:extLst>
            </p:cNvPr>
            <p:cNvSpPr/>
            <p:nvPr/>
          </p:nvSpPr>
          <p:spPr>
            <a:xfrm>
              <a:off x="6530932" y="3664755"/>
              <a:ext cx="6565" cy="32720"/>
            </a:xfrm>
            <a:custGeom>
              <a:avLst/>
              <a:gdLst/>
              <a:ahLst/>
              <a:cxnLst/>
              <a:rect l="l" t="t" r="r" b="b"/>
              <a:pathLst>
                <a:path w="250" h="1246" extrusionOk="0">
                  <a:moveTo>
                    <a:pt x="139" y="0"/>
                  </a:moveTo>
                  <a:cubicBezTo>
                    <a:pt x="134" y="0"/>
                    <a:pt x="130" y="0"/>
                    <a:pt x="125" y="1"/>
                  </a:cubicBezTo>
                  <a:cubicBezTo>
                    <a:pt x="58" y="1"/>
                    <a:pt x="0" y="49"/>
                    <a:pt x="0" y="116"/>
                  </a:cubicBezTo>
                  <a:lnTo>
                    <a:pt x="0" y="1245"/>
                  </a:lnTo>
                  <a:lnTo>
                    <a:pt x="249" y="1245"/>
                  </a:lnTo>
                  <a:lnTo>
                    <a:pt x="249" y="116"/>
                  </a:lnTo>
                  <a:cubicBezTo>
                    <a:pt x="249" y="54"/>
                    <a:pt x="200" y="0"/>
                    <a:pt x="139" y="0"/>
                  </a:cubicBezTo>
                  <a:close/>
                </a:path>
              </a:pathLst>
            </a:custGeom>
            <a:solidFill>
              <a:srgbClr val="63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288;p53">
              <a:extLst>
                <a:ext uri="{FF2B5EF4-FFF2-40B4-BE49-F238E27FC236}">
                  <a16:creationId xmlns:a16="http://schemas.microsoft.com/office/drawing/2014/main" id="{7660989A-2DDC-401D-A6F9-C343FB5E9D90}"/>
                </a:ext>
              </a:extLst>
            </p:cNvPr>
            <p:cNvSpPr/>
            <p:nvPr/>
          </p:nvSpPr>
          <p:spPr>
            <a:xfrm>
              <a:off x="6507797" y="3480567"/>
              <a:ext cx="52546" cy="59321"/>
            </a:xfrm>
            <a:custGeom>
              <a:avLst/>
              <a:gdLst/>
              <a:ahLst/>
              <a:cxnLst/>
              <a:rect l="l" t="t" r="r" b="b"/>
              <a:pathLst>
                <a:path w="2001" h="2259" extrusionOk="0">
                  <a:moveTo>
                    <a:pt x="747" y="0"/>
                  </a:moveTo>
                  <a:cubicBezTo>
                    <a:pt x="336" y="0"/>
                    <a:pt x="1" y="335"/>
                    <a:pt x="1" y="756"/>
                  </a:cubicBezTo>
                  <a:lnTo>
                    <a:pt x="1" y="1254"/>
                  </a:lnTo>
                  <a:cubicBezTo>
                    <a:pt x="1" y="1809"/>
                    <a:pt x="451" y="2259"/>
                    <a:pt x="1006" y="2259"/>
                  </a:cubicBezTo>
                  <a:cubicBezTo>
                    <a:pt x="1551" y="2259"/>
                    <a:pt x="2001" y="1809"/>
                    <a:pt x="2001" y="1254"/>
                  </a:cubicBezTo>
                  <a:lnTo>
                    <a:pt x="2001" y="756"/>
                  </a:lnTo>
                  <a:cubicBezTo>
                    <a:pt x="2001" y="335"/>
                    <a:pt x="1666" y="0"/>
                    <a:pt x="1254" y="0"/>
                  </a:cubicBezTo>
                  <a:close/>
                </a:path>
              </a:pathLst>
            </a:custGeom>
            <a:solidFill>
              <a:srgbClr val="BEC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289;p53">
              <a:extLst>
                <a:ext uri="{FF2B5EF4-FFF2-40B4-BE49-F238E27FC236}">
                  <a16:creationId xmlns:a16="http://schemas.microsoft.com/office/drawing/2014/main" id="{245DAD41-B95E-4DE7-B303-1508031BCE4D}"/>
                </a:ext>
              </a:extLst>
            </p:cNvPr>
            <p:cNvSpPr/>
            <p:nvPr/>
          </p:nvSpPr>
          <p:spPr>
            <a:xfrm>
              <a:off x="6507797" y="3480567"/>
              <a:ext cx="36213" cy="59269"/>
            </a:xfrm>
            <a:custGeom>
              <a:avLst/>
              <a:gdLst/>
              <a:ahLst/>
              <a:cxnLst/>
              <a:rect l="l" t="t" r="r" b="b"/>
              <a:pathLst>
                <a:path w="1379" h="2257" extrusionOk="0">
                  <a:moveTo>
                    <a:pt x="757" y="0"/>
                  </a:moveTo>
                  <a:cubicBezTo>
                    <a:pt x="345" y="0"/>
                    <a:pt x="1" y="335"/>
                    <a:pt x="1" y="756"/>
                  </a:cubicBezTo>
                  <a:lnTo>
                    <a:pt x="1" y="1254"/>
                  </a:lnTo>
                  <a:cubicBezTo>
                    <a:pt x="1" y="1828"/>
                    <a:pt x="472" y="2257"/>
                    <a:pt x="1002" y="2257"/>
                  </a:cubicBezTo>
                  <a:cubicBezTo>
                    <a:pt x="1126" y="2257"/>
                    <a:pt x="1253" y="2233"/>
                    <a:pt x="1379" y="2182"/>
                  </a:cubicBezTo>
                  <a:cubicBezTo>
                    <a:pt x="1006" y="2029"/>
                    <a:pt x="757" y="1665"/>
                    <a:pt x="747" y="1254"/>
                  </a:cubicBezTo>
                  <a:lnTo>
                    <a:pt x="747" y="756"/>
                  </a:lnTo>
                  <a:cubicBezTo>
                    <a:pt x="747" y="383"/>
                    <a:pt x="1015" y="77"/>
                    <a:pt x="1379" y="10"/>
                  </a:cubicBezTo>
                  <a:cubicBezTo>
                    <a:pt x="1341" y="10"/>
                    <a:pt x="1293" y="0"/>
                    <a:pt x="1254" y="0"/>
                  </a:cubicBezTo>
                  <a:close/>
                </a:path>
              </a:pathLst>
            </a:custGeom>
            <a:solidFill>
              <a:srgbClr val="ACBD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290;p53">
              <a:extLst>
                <a:ext uri="{FF2B5EF4-FFF2-40B4-BE49-F238E27FC236}">
                  <a16:creationId xmlns:a16="http://schemas.microsoft.com/office/drawing/2014/main" id="{3B8BC905-2C57-4140-B205-55F1ACE3CA77}"/>
                </a:ext>
              </a:extLst>
            </p:cNvPr>
            <p:cNvSpPr/>
            <p:nvPr/>
          </p:nvSpPr>
          <p:spPr>
            <a:xfrm>
              <a:off x="6507797" y="3480567"/>
              <a:ext cx="52546" cy="26418"/>
            </a:xfrm>
            <a:custGeom>
              <a:avLst/>
              <a:gdLst/>
              <a:ahLst/>
              <a:cxnLst/>
              <a:rect l="l" t="t" r="r" b="b"/>
              <a:pathLst>
                <a:path w="2001" h="1006" extrusionOk="0">
                  <a:moveTo>
                    <a:pt x="747" y="0"/>
                  </a:moveTo>
                  <a:cubicBezTo>
                    <a:pt x="336" y="0"/>
                    <a:pt x="1" y="335"/>
                    <a:pt x="1" y="756"/>
                  </a:cubicBezTo>
                  <a:cubicBezTo>
                    <a:pt x="1" y="756"/>
                    <a:pt x="747" y="1005"/>
                    <a:pt x="2001" y="1005"/>
                  </a:cubicBezTo>
                  <a:lnTo>
                    <a:pt x="2001" y="756"/>
                  </a:lnTo>
                  <a:cubicBezTo>
                    <a:pt x="2001" y="335"/>
                    <a:pt x="1666"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291;p53">
              <a:extLst>
                <a:ext uri="{FF2B5EF4-FFF2-40B4-BE49-F238E27FC236}">
                  <a16:creationId xmlns:a16="http://schemas.microsoft.com/office/drawing/2014/main" id="{FEB4E1D0-38F0-49B6-B4B3-8C30688BD93D}"/>
                </a:ext>
              </a:extLst>
            </p:cNvPr>
            <p:cNvSpPr/>
            <p:nvPr/>
          </p:nvSpPr>
          <p:spPr>
            <a:xfrm>
              <a:off x="6507797" y="3480567"/>
              <a:ext cx="36213" cy="23897"/>
            </a:xfrm>
            <a:custGeom>
              <a:avLst/>
              <a:gdLst/>
              <a:ahLst/>
              <a:cxnLst/>
              <a:rect l="l" t="t" r="r" b="b"/>
              <a:pathLst>
                <a:path w="1379" h="910" extrusionOk="0">
                  <a:moveTo>
                    <a:pt x="757" y="0"/>
                  </a:moveTo>
                  <a:cubicBezTo>
                    <a:pt x="345" y="0"/>
                    <a:pt x="1" y="335"/>
                    <a:pt x="1" y="756"/>
                  </a:cubicBezTo>
                  <a:cubicBezTo>
                    <a:pt x="250" y="823"/>
                    <a:pt x="498" y="881"/>
                    <a:pt x="757" y="909"/>
                  </a:cubicBezTo>
                  <a:lnTo>
                    <a:pt x="757" y="756"/>
                  </a:lnTo>
                  <a:lnTo>
                    <a:pt x="747" y="756"/>
                  </a:lnTo>
                  <a:cubicBezTo>
                    <a:pt x="747" y="383"/>
                    <a:pt x="1015" y="77"/>
                    <a:pt x="1379" y="10"/>
                  </a:cubicBezTo>
                  <a:cubicBezTo>
                    <a:pt x="1341" y="10"/>
                    <a:pt x="1293" y="0"/>
                    <a:pt x="12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6568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2" name="Rectangle 1">
            <a:extLst>
              <a:ext uri="{FF2B5EF4-FFF2-40B4-BE49-F238E27FC236}">
                <a16:creationId xmlns:a16="http://schemas.microsoft.com/office/drawing/2014/main" id="{EDD3D18D-0811-48C4-83B4-CEA4ABF3F3CA}"/>
              </a:ext>
            </a:extLst>
          </p:cNvPr>
          <p:cNvSpPr/>
          <p:nvPr/>
        </p:nvSpPr>
        <p:spPr>
          <a:xfrm>
            <a:off x="4771474" y="293166"/>
            <a:ext cx="4372526" cy="2053079"/>
          </a:xfrm>
          <a:prstGeom prst="rect">
            <a:avLst/>
          </a:prstGeom>
          <a:solidFill>
            <a:srgbClr val="37474F"/>
          </a:solidFill>
          <a:ln>
            <a:solidFill>
              <a:srgbClr val="3747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u="sng"/>
          </a:p>
        </p:txBody>
      </p:sp>
      <p:sp>
        <p:nvSpPr>
          <p:cNvPr id="600" name="Google Shape;600;p28"/>
          <p:cNvSpPr txBox="1">
            <a:spLocks noGrp="1"/>
          </p:cNvSpPr>
          <p:nvPr>
            <p:ph type="title"/>
          </p:nvPr>
        </p:nvSpPr>
        <p:spPr>
          <a:xfrm flipH="1">
            <a:off x="4626460" y="1659203"/>
            <a:ext cx="4490030" cy="74033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4000" u="sng"/>
              <a:t>PROBLEMS</a:t>
            </a:r>
            <a:r>
              <a:rPr lang="en-US" sz="4000"/>
              <a:t> FACED by CREATORS and BACKERS?</a:t>
            </a:r>
          </a:p>
        </p:txBody>
      </p:sp>
      <p:sp>
        <p:nvSpPr>
          <p:cNvPr id="235" name="Google Shape;5156;p37">
            <a:extLst>
              <a:ext uri="{FF2B5EF4-FFF2-40B4-BE49-F238E27FC236}">
                <a16:creationId xmlns:a16="http://schemas.microsoft.com/office/drawing/2014/main" id="{C33F8095-E7DC-41CA-B754-A3BDE0A57592}"/>
              </a:ext>
            </a:extLst>
          </p:cNvPr>
          <p:cNvSpPr txBox="1">
            <a:spLocks/>
          </p:cNvSpPr>
          <p:nvPr/>
        </p:nvSpPr>
        <p:spPr>
          <a:xfrm>
            <a:off x="487016" y="790376"/>
            <a:ext cx="3493800" cy="57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lt1"/>
              </a:buClr>
              <a:buSzPts val="1100"/>
              <a:buFont typeface="Dosis ExtraLight"/>
              <a:buNone/>
              <a:defRPr sz="1200" b="0" i="0" u="none" strike="noStrike" cap="none">
                <a:solidFill>
                  <a:schemeClr val="lt1"/>
                </a:solidFill>
                <a:latin typeface="Dosis ExtraLight"/>
                <a:ea typeface="Dosis ExtraLight"/>
                <a:cs typeface="Dosis ExtraLight"/>
                <a:sym typeface="Dosis ExtraLight"/>
              </a:defRPr>
            </a:lvl1pPr>
            <a:lvl2pPr marL="914400" marR="0" lvl="1"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2pPr>
            <a:lvl3pPr marL="1371600" marR="0" lvl="2"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3pPr>
            <a:lvl4pPr marL="1828800" marR="0" lvl="3"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4pPr>
            <a:lvl5pPr marL="2286000" marR="0" lvl="4"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5pPr>
            <a:lvl6pPr marL="2743200" marR="0" lvl="5"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6pPr>
            <a:lvl7pPr marL="3200400" marR="0" lvl="6"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7pPr>
            <a:lvl8pPr marL="3657600" marR="0" lvl="7"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8pPr>
            <a:lvl9pPr marL="4114800" marR="0" lvl="8"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9pPr>
          </a:lstStyle>
          <a:p>
            <a:pPr marL="171450" indent="-171450" algn="l">
              <a:buFont typeface="Courier New" panose="02070309020205020404" pitchFamily="49" charset="0"/>
              <a:buChar char="o"/>
            </a:pPr>
            <a:r>
              <a:rPr lang="en-US" sz="1600"/>
              <a:t>Accessed from different websites</a:t>
            </a:r>
          </a:p>
          <a:p>
            <a:pPr marL="171450" indent="-171450" algn="l">
              <a:buFont typeface="Courier New" panose="02070309020205020404" pitchFamily="49" charset="0"/>
              <a:buChar char="o"/>
            </a:pPr>
            <a:r>
              <a:rPr lang="en-US" sz="1600"/>
              <a:t>Limited data analysis</a:t>
            </a:r>
          </a:p>
          <a:p>
            <a:pPr marL="171450" indent="-171450" algn="l">
              <a:buFont typeface="Courier New" panose="02070309020205020404" pitchFamily="49" charset="0"/>
              <a:buChar char="o"/>
            </a:pPr>
            <a:r>
              <a:rPr lang="en-US" sz="1600"/>
              <a:t>Past project performance </a:t>
            </a:r>
          </a:p>
        </p:txBody>
      </p:sp>
      <p:sp>
        <p:nvSpPr>
          <p:cNvPr id="236" name="Google Shape;5157;p37">
            <a:extLst>
              <a:ext uri="{FF2B5EF4-FFF2-40B4-BE49-F238E27FC236}">
                <a16:creationId xmlns:a16="http://schemas.microsoft.com/office/drawing/2014/main" id="{D8835096-54AE-4A70-91B7-A34602DD3F35}"/>
              </a:ext>
            </a:extLst>
          </p:cNvPr>
          <p:cNvSpPr txBox="1">
            <a:spLocks/>
          </p:cNvSpPr>
          <p:nvPr/>
        </p:nvSpPr>
        <p:spPr>
          <a:xfrm>
            <a:off x="496872" y="464106"/>
            <a:ext cx="3736890" cy="37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a:solidFill>
                  <a:schemeClr val="accent5">
                    <a:lumMod val="50000"/>
                  </a:schemeClr>
                </a:solidFill>
                <a:latin typeface="Staatliches" panose="020B0604020202020204" charset="0"/>
              </a:rPr>
              <a:t>Dispersed info &amp; limited resources</a:t>
            </a:r>
            <a:endParaRPr lang="en-SG" sz="2000">
              <a:solidFill>
                <a:schemeClr val="accent5">
                  <a:lumMod val="50000"/>
                </a:schemeClr>
              </a:solidFill>
              <a:latin typeface="Staatliches" panose="020B0604020202020204" charset="0"/>
            </a:endParaRPr>
          </a:p>
        </p:txBody>
      </p:sp>
      <p:sp>
        <p:nvSpPr>
          <p:cNvPr id="151" name="Google Shape;5157;p37">
            <a:extLst>
              <a:ext uri="{FF2B5EF4-FFF2-40B4-BE49-F238E27FC236}">
                <a16:creationId xmlns:a16="http://schemas.microsoft.com/office/drawing/2014/main" id="{FAEC8F1F-3858-4479-B314-51D583E7F489}"/>
              </a:ext>
            </a:extLst>
          </p:cNvPr>
          <p:cNvSpPr txBox="1">
            <a:spLocks/>
          </p:cNvSpPr>
          <p:nvPr/>
        </p:nvSpPr>
        <p:spPr>
          <a:xfrm>
            <a:off x="517572" y="2248217"/>
            <a:ext cx="3736890" cy="37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a:solidFill>
                  <a:schemeClr val="accent5">
                    <a:lumMod val="50000"/>
                  </a:schemeClr>
                </a:solidFill>
                <a:latin typeface="Staatliches" panose="020B0604020202020204" charset="0"/>
              </a:rPr>
              <a:t>Too many factors to consider in project planning</a:t>
            </a:r>
            <a:endParaRPr lang="en-SG" sz="2000">
              <a:solidFill>
                <a:schemeClr val="accent5">
                  <a:lumMod val="50000"/>
                </a:schemeClr>
              </a:solidFill>
              <a:latin typeface="Staatliches" panose="020B0604020202020204" charset="0"/>
            </a:endParaRPr>
          </a:p>
        </p:txBody>
      </p:sp>
      <p:sp>
        <p:nvSpPr>
          <p:cNvPr id="152" name="Google Shape;5156;p37">
            <a:extLst>
              <a:ext uri="{FF2B5EF4-FFF2-40B4-BE49-F238E27FC236}">
                <a16:creationId xmlns:a16="http://schemas.microsoft.com/office/drawing/2014/main" id="{A80CA670-8BCC-4EA4-B025-59CF18896B0F}"/>
              </a:ext>
            </a:extLst>
          </p:cNvPr>
          <p:cNvSpPr txBox="1">
            <a:spLocks/>
          </p:cNvSpPr>
          <p:nvPr/>
        </p:nvSpPr>
        <p:spPr>
          <a:xfrm>
            <a:off x="487016" y="2528557"/>
            <a:ext cx="4029881" cy="57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lt1"/>
              </a:buClr>
              <a:buSzPts val="1100"/>
              <a:buFont typeface="Dosis ExtraLight"/>
              <a:buNone/>
              <a:defRPr sz="1200" b="0" i="0" u="none" strike="noStrike" cap="none">
                <a:solidFill>
                  <a:schemeClr val="lt1"/>
                </a:solidFill>
                <a:latin typeface="Dosis ExtraLight"/>
                <a:ea typeface="Dosis ExtraLight"/>
                <a:cs typeface="Dosis ExtraLight"/>
                <a:sym typeface="Dosis ExtraLight"/>
              </a:defRPr>
            </a:lvl1pPr>
            <a:lvl2pPr marL="914400" marR="0" lvl="1"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2pPr>
            <a:lvl3pPr marL="1371600" marR="0" lvl="2"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3pPr>
            <a:lvl4pPr marL="1828800" marR="0" lvl="3"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4pPr>
            <a:lvl5pPr marL="2286000" marR="0" lvl="4"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5pPr>
            <a:lvl6pPr marL="2743200" marR="0" lvl="5"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6pPr>
            <a:lvl7pPr marL="3200400" marR="0" lvl="6"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7pPr>
            <a:lvl8pPr marL="3657600" marR="0" lvl="7"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8pPr>
            <a:lvl9pPr marL="4114800" marR="0" lvl="8"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9pPr>
          </a:lstStyle>
          <a:p>
            <a:pPr marL="171450" indent="-171450" algn="l">
              <a:buFont typeface="Courier New" panose="02070309020205020404" pitchFamily="49" charset="0"/>
              <a:buChar char="o"/>
            </a:pPr>
            <a:r>
              <a:rPr lang="en-US" sz="1600"/>
              <a:t>One-man show or a very small team of creators  </a:t>
            </a:r>
            <a:r>
              <a:rPr lang="en-US" sz="1600">
                <a:sym typeface="Wingdings" panose="05000000000000000000" pitchFamily="2" charset="2"/>
              </a:rPr>
              <a:t> difficult to make decisions</a:t>
            </a:r>
            <a:endParaRPr lang="en-US" sz="1600"/>
          </a:p>
        </p:txBody>
      </p:sp>
      <p:sp>
        <p:nvSpPr>
          <p:cNvPr id="153" name="Google Shape;5157;p37">
            <a:extLst>
              <a:ext uri="{FF2B5EF4-FFF2-40B4-BE49-F238E27FC236}">
                <a16:creationId xmlns:a16="http://schemas.microsoft.com/office/drawing/2014/main" id="{C0D5AA62-0B8D-4D7C-8961-666BB87EE6BA}"/>
              </a:ext>
            </a:extLst>
          </p:cNvPr>
          <p:cNvSpPr txBox="1">
            <a:spLocks/>
          </p:cNvSpPr>
          <p:nvPr/>
        </p:nvSpPr>
        <p:spPr>
          <a:xfrm>
            <a:off x="534514" y="3483754"/>
            <a:ext cx="3736890" cy="37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a:solidFill>
                  <a:schemeClr val="accent5">
                    <a:lumMod val="50000"/>
                  </a:schemeClr>
                </a:solidFill>
                <a:latin typeface="Staatliches" panose="020B0604020202020204" charset="0"/>
              </a:rPr>
              <a:t>Making the choice</a:t>
            </a:r>
            <a:endParaRPr lang="en-SG" sz="2000">
              <a:solidFill>
                <a:schemeClr val="accent5">
                  <a:lumMod val="50000"/>
                </a:schemeClr>
              </a:solidFill>
              <a:latin typeface="Staatliches" panose="020B0604020202020204" charset="0"/>
            </a:endParaRPr>
          </a:p>
        </p:txBody>
      </p:sp>
      <p:sp>
        <p:nvSpPr>
          <p:cNvPr id="154" name="Google Shape;5156;p37">
            <a:extLst>
              <a:ext uri="{FF2B5EF4-FFF2-40B4-BE49-F238E27FC236}">
                <a16:creationId xmlns:a16="http://schemas.microsoft.com/office/drawing/2014/main" id="{5A92C2C1-7F0F-4BDE-9CB6-1B4C33904EF8}"/>
              </a:ext>
            </a:extLst>
          </p:cNvPr>
          <p:cNvSpPr txBox="1">
            <a:spLocks/>
          </p:cNvSpPr>
          <p:nvPr/>
        </p:nvSpPr>
        <p:spPr>
          <a:xfrm>
            <a:off x="496872" y="3729594"/>
            <a:ext cx="3493800" cy="57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lt1"/>
              </a:buClr>
              <a:buSzPts val="1100"/>
              <a:buFont typeface="Dosis ExtraLight"/>
              <a:buNone/>
              <a:defRPr sz="1200" b="0" i="0" u="none" strike="noStrike" cap="none">
                <a:solidFill>
                  <a:schemeClr val="lt1"/>
                </a:solidFill>
                <a:latin typeface="Dosis ExtraLight"/>
                <a:ea typeface="Dosis ExtraLight"/>
                <a:cs typeface="Dosis ExtraLight"/>
                <a:sym typeface="Dosis ExtraLight"/>
              </a:defRPr>
            </a:lvl1pPr>
            <a:lvl2pPr marL="914400" marR="0" lvl="1"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2pPr>
            <a:lvl3pPr marL="1371600" marR="0" lvl="2"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3pPr>
            <a:lvl4pPr marL="1828800" marR="0" lvl="3"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4pPr>
            <a:lvl5pPr marL="2286000" marR="0" lvl="4"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5pPr>
            <a:lvl6pPr marL="2743200" marR="0" lvl="5"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6pPr>
            <a:lvl7pPr marL="3200400" marR="0" lvl="6"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7pPr>
            <a:lvl8pPr marL="3657600" marR="0" lvl="7"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8pPr>
            <a:lvl9pPr marL="4114800" marR="0" lvl="8"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9pPr>
          </a:lstStyle>
          <a:p>
            <a:pPr marL="171450" indent="-171450" algn="l">
              <a:buFont typeface="Courier New" panose="02070309020205020404" pitchFamily="49" charset="0"/>
              <a:buChar char="o"/>
            </a:pPr>
            <a:r>
              <a:rPr lang="en-US" sz="1600"/>
              <a:t>Range of variables to quantify </a:t>
            </a:r>
          </a:p>
          <a:p>
            <a:pPr marL="171450" indent="-171450" algn="l">
              <a:buFont typeface="Courier New" panose="02070309020205020404" pitchFamily="49" charset="0"/>
              <a:buChar char="o"/>
            </a:pPr>
            <a:r>
              <a:rPr lang="en-US" sz="1600"/>
              <a:t>Backer</a:t>
            </a:r>
            <a:r>
              <a:rPr lang="en-SG" sz="1600"/>
              <a:t>:</a:t>
            </a:r>
            <a:r>
              <a:rPr lang="zh-CN" altLang="en-US" sz="1600"/>
              <a:t> </a:t>
            </a:r>
            <a:r>
              <a:rPr lang="en-SG" altLang="zh-CN" sz="1600"/>
              <a:t>successful</a:t>
            </a:r>
            <a:r>
              <a:rPr lang="zh-CN" altLang="en-US" sz="1600"/>
              <a:t> </a:t>
            </a:r>
            <a:r>
              <a:rPr lang="en-SG" altLang="zh-CN" sz="1600"/>
              <a:t>project, historical data</a:t>
            </a:r>
          </a:p>
          <a:p>
            <a:pPr marL="171450" indent="-171450" algn="l">
              <a:buFont typeface="Courier New" panose="02070309020205020404" pitchFamily="49" charset="0"/>
              <a:buChar char="o"/>
            </a:pPr>
            <a:r>
              <a:rPr lang="en-SG" sz="1600"/>
              <a:t>Creator:</a:t>
            </a:r>
            <a:r>
              <a:rPr lang="zh-CN" altLang="en-US" sz="1600"/>
              <a:t> </a:t>
            </a:r>
            <a:r>
              <a:rPr lang="en-US" sz="1600"/>
              <a:t>What’s the optimal amount, date, topic, success rate etc.</a:t>
            </a:r>
          </a:p>
        </p:txBody>
      </p:sp>
      <p:sp>
        <p:nvSpPr>
          <p:cNvPr id="147" name="TextBox 146">
            <a:extLst>
              <a:ext uri="{FF2B5EF4-FFF2-40B4-BE49-F238E27FC236}">
                <a16:creationId xmlns:a16="http://schemas.microsoft.com/office/drawing/2014/main" id="{3B8D2583-C282-4A90-97B2-6DECE6AC593F}"/>
              </a:ext>
            </a:extLst>
          </p:cNvPr>
          <p:cNvSpPr txBox="1"/>
          <p:nvPr/>
        </p:nvSpPr>
        <p:spPr>
          <a:xfrm>
            <a:off x="8056114" y="4783500"/>
            <a:ext cx="1087886" cy="360000"/>
          </a:xfrm>
          <a:prstGeom prst="rect">
            <a:avLst/>
          </a:prstGeom>
          <a:noFill/>
        </p:spPr>
        <p:txBody>
          <a:bodyPr wrap="square" rtlCol="0">
            <a:spAutoFit/>
          </a:bodyPr>
          <a:lstStyle/>
          <a:p>
            <a:pPr algn="ctr"/>
            <a:fld id="{F05A2962-F2E2-4E8A-9BD8-E9D3095F89AA}" type="slidenum">
              <a:rPr lang="en-SG" sz="1000" smtClean="0"/>
              <a:pPr algn="ctr"/>
              <a:t>5</a:t>
            </a:fld>
            <a:endParaRPr lang="en-SG" sz="1000"/>
          </a:p>
        </p:txBody>
      </p:sp>
      <p:grpSp>
        <p:nvGrpSpPr>
          <p:cNvPr id="3" name="Group 2">
            <a:extLst>
              <a:ext uri="{FF2B5EF4-FFF2-40B4-BE49-F238E27FC236}">
                <a16:creationId xmlns:a16="http://schemas.microsoft.com/office/drawing/2014/main" id="{2869ECC3-EF04-4D68-B40E-C0FBD7F71C15}"/>
              </a:ext>
            </a:extLst>
          </p:cNvPr>
          <p:cNvGrpSpPr/>
          <p:nvPr/>
        </p:nvGrpSpPr>
        <p:grpSpPr>
          <a:xfrm>
            <a:off x="5670914" y="2619317"/>
            <a:ext cx="2872832" cy="2220554"/>
            <a:chOff x="5670914" y="2619317"/>
            <a:chExt cx="2872832" cy="2220554"/>
          </a:xfrm>
        </p:grpSpPr>
        <p:grpSp>
          <p:nvGrpSpPr>
            <p:cNvPr id="342" name="Group 341">
              <a:extLst>
                <a:ext uri="{FF2B5EF4-FFF2-40B4-BE49-F238E27FC236}">
                  <a16:creationId xmlns:a16="http://schemas.microsoft.com/office/drawing/2014/main" id="{B015762C-4A0A-4B7E-8CDE-CC436964AC87}"/>
                </a:ext>
              </a:extLst>
            </p:cNvPr>
            <p:cNvGrpSpPr/>
            <p:nvPr/>
          </p:nvGrpSpPr>
          <p:grpSpPr>
            <a:xfrm>
              <a:off x="6199684" y="2619317"/>
              <a:ext cx="2344062" cy="2220554"/>
              <a:chOff x="4302509" y="875704"/>
              <a:chExt cx="3717374" cy="3521492"/>
            </a:xfrm>
          </p:grpSpPr>
          <p:grpSp>
            <p:nvGrpSpPr>
              <p:cNvPr id="343" name="Google Shape;350;p26">
                <a:extLst>
                  <a:ext uri="{FF2B5EF4-FFF2-40B4-BE49-F238E27FC236}">
                    <a16:creationId xmlns:a16="http://schemas.microsoft.com/office/drawing/2014/main" id="{605BE0D1-60E5-46F9-B260-8158A59D7F78}"/>
                  </a:ext>
                </a:extLst>
              </p:cNvPr>
              <p:cNvGrpSpPr/>
              <p:nvPr/>
            </p:nvGrpSpPr>
            <p:grpSpPr>
              <a:xfrm>
                <a:off x="4302509" y="2403745"/>
                <a:ext cx="790684" cy="1839753"/>
                <a:chOff x="4593707" y="2226241"/>
                <a:chExt cx="711367" cy="1655196"/>
              </a:xfrm>
            </p:grpSpPr>
            <p:sp>
              <p:nvSpPr>
                <p:cNvPr id="446" name="Google Shape;351;p26">
                  <a:extLst>
                    <a:ext uri="{FF2B5EF4-FFF2-40B4-BE49-F238E27FC236}">
                      <a16:creationId xmlns:a16="http://schemas.microsoft.com/office/drawing/2014/main" id="{356BA4E0-E3A9-4324-983C-7CA63511FF62}"/>
                    </a:ext>
                  </a:extLst>
                </p:cNvPr>
                <p:cNvSpPr/>
                <p:nvPr/>
              </p:nvSpPr>
              <p:spPr>
                <a:xfrm>
                  <a:off x="4593707" y="3585540"/>
                  <a:ext cx="681250" cy="295897"/>
                </a:xfrm>
                <a:custGeom>
                  <a:avLst/>
                  <a:gdLst/>
                  <a:ahLst/>
                  <a:cxnLst/>
                  <a:rect l="l" t="t" r="r" b="b"/>
                  <a:pathLst>
                    <a:path w="15490" h="6728" extrusionOk="0">
                      <a:moveTo>
                        <a:pt x="7746" y="1"/>
                      </a:moveTo>
                      <a:cubicBezTo>
                        <a:pt x="5941" y="1"/>
                        <a:pt x="4134" y="328"/>
                        <a:pt x="2755" y="984"/>
                      </a:cubicBezTo>
                      <a:cubicBezTo>
                        <a:pt x="1" y="2298"/>
                        <a:pt x="1" y="4427"/>
                        <a:pt x="2755" y="5742"/>
                      </a:cubicBezTo>
                      <a:cubicBezTo>
                        <a:pt x="4134" y="6399"/>
                        <a:pt x="5941" y="6727"/>
                        <a:pt x="7746" y="6727"/>
                      </a:cubicBezTo>
                      <a:cubicBezTo>
                        <a:pt x="9552" y="6727"/>
                        <a:pt x="11358" y="6399"/>
                        <a:pt x="12735" y="5742"/>
                      </a:cubicBezTo>
                      <a:cubicBezTo>
                        <a:pt x="15489" y="4427"/>
                        <a:pt x="15489" y="2298"/>
                        <a:pt x="12735" y="984"/>
                      </a:cubicBezTo>
                      <a:cubicBezTo>
                        <a:pt x="11358" y="328"/>
                        <a:pt x="9552" y="1"/>
                        <a:pt x="7746"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352;p26">
                  <a:extLst>
                    <a:ext uri="{FF2B5EF4-FFF2-40B4-BE49-F238E27FC236}">
                      <a16:creationId xmlns:a16="http://schemas.microsoft.com/office/drawing/2014/main" id="{43954EBB-4F03-4F2F-A23A-B2DF49EC2B12}"/>
                    </a:ext>
                  </a:extLst>
                </p:cNvPr>
                <p:cNvSpPr/>
                <p:nvPr/>
              </p:nvSpPr>
              <p:spPr>
                <a:xfrm>
                  <a:off x="4723093" y="2551245"/>
                  <a:ext cx="42837" cy="166156"/>
                </a:xfrm>
                <a:custGeom>
                  <a:avLst/>
                  <a:gdLst/>
                  <a:ahLst/>
                  <a:cxnLst/>
                  <a:rect l="l" t="t" r="r" b="b"/>
                  <a:pathLst>
                    <a:path w="974" h="3778" extrusionOk="0">
                      <a:moveTo>
                        <a:pt x="974" y="0"/>
                      </a:moveTo>
                      <a:cubicBezTo>
                        <a:pt x="510" y="0"/>
                        <a:pt x="93" y="416"/>
                        <a:pt x="93" y="1618"/>
                      </a:cubicBezTo>
                      <a:cubicBezTo>
                        <a:pt x="93" y="2815"/>
                        <a:pt x="1" y="3778"/>
                        <a:pt x="735" y="3778"/>
                      </a:cubicBezTo>
                      <a:lnTo>
                        <a:pt x="974"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353;p26">
                  <a:extLst>
                    <a:ext uri="{FF2B5EF4-FFF2-40B4-BE49-F238E27FC236}">
                      <a16:creationId xmlns:a16="http://schemas.microsoft.com/office/drawing/2014/main" id="{7C042EA7-A61C-4F57-858F-4934D2736E29}"/>
                    </a:ext>
                  </a:extLst>
                </p:cNvPr>
                <p:cNvSpPr/>
                <p:nvPr/>
              </p:nvSpPr>
              <p:spPr>
                <a:xfrm>
                  <a:off x="4727051" y="2553048"/>
                  <a:ext cx="28367" cy="160923"/>
                </a:xfrm>
                <a:custGeom>
                  <a:avLst/>
                  <a:gdLst/>
                  <a:ahLst/>
                  <a:cxnLst/>
                  <a:rect l="l" t="t" r="r" b="b"/>
                  <a:pathLst>
                    <a:path w="645" h="3659" extrusionOk="0">
                      <a:moveTo>
                        <a:pt x="645" y="0"/>
                      </a:moveTo>
                      <a:cubicBezTo>
                        <a:pt x="287" y="130"/>
                        <a:pt x="3" y="587"/>
                        <a:pt x="3" y="1577"/>
                      </a:cubicBezTo>
                      <a:cubicBezTo>
                        <a:pt x="3" y="1819"/>
                        <a:pt x="0" y="2054"/>
                        <a:pt x="0" y="2270"/>
                      </a:cubicBezTo>
                      <a:cubicBezTo>
                        <a:pt x="0" y="2946"/>
                        <a:pt x="37" y="3467"/>
                        <a:pt x="341" y="3658"/>
                      </a:cubicBezTo>
                      <a:cubicBezTo>
                        <a:pt x="440" y="3331"/>
                        <a:pt x="542" y="2993"/>
                        <a:pt x="645" y="2662"/>
                      </a:cubicBezTo>
                      <a:lnTo>
                        <a:pt x="6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354;p26">
                  <a:extLst>
                    <a:ext uri="{FF2B5EF4-FFF2-40B4-BE49-F238E27FC236}">
                      <a16:creationId xmlns:a16="http://schemas.microsoft.com/office/drawing/2014/main" id="{BACFB379-E3A9-45BD-B4FE-7D1880552575}"/>
                    </a:ext>
                  </a:extLst>
                </p:cNvPr>
                <p:cNvSpPr/>
                <p:nvPr/>
              </p:nvSpPr>
              <p:spPr>
                <a:xfrm>
                  <a:off x="4755374" y="2503352"/>
                  <a:ext cx="262737" cy="436853"/>
                </a:xfrm>
                <a:custGeom>
                  <a:avLst/>
                  <a:gdLst/>
                  <a:ahLst/>
                  <a:cxnLst/>
                  <a:rect l="l" t="t" r="r" b="b"/>
                  <a:pathLst>
                    <a:path w="5974" h="9933" extrusionOk="0">
                      <a:moveTo>
                        <a:pt x="103" y="1"/>
                      </a:moveTo>
                      <a:cubicBezTo>
                        <a:pt x="48" y="1"/>
                        <a:pt x="1" y="45"/>
                        <a:pt x="1" y="103"/>
                      </a:cubicBezTo>
                      <a:lnTo>
                        <a:pt x="1" y="9830"/>
                      </a:lnTo>
                      <a:cubicBezTo>
                        <a:pt x="1" y="9887"/>
                        <a:pt x="48" y="9932"/>
                        <a:pt x="103" y="9932"/>
                      </a:cubicBezTo>
                      <a:lnTo>
                        <a:pt x="5871" y="9932"/>
                      </a:lnTo>
                      <a:cubicBezTo>
                        <a:pt x="5930" y="9932"/>
                        <a:pt x="5974" y="9887"/>
                        <a:pt x="5974" y="9830"/>
                      </a:cubicBezTo>
                      <a:lnTo>
                        <a:pt x="5974" y="103"/>
                      </a:lnTo>
                      <a:cubicBezTo>
                        <a:pt x="5974" y="45"/>
                        <a:pt x="5930" y="1"/>
                        <a:pt x="58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355;p26">
                  <a:extLst>
                    <a:ext uri="{FF2B5EF4-FFF2-40B4-BE49-F238E27FC236}">
                      <a16:creationId xmlns:a16="http://schemas.microsoft.com/office/drawing/2014/main" id="{CD6EF976-D8BB-4A6E-B895-250020EE92B8}"/>
                    </a:ext>
                  </a:extLst>
                </p:cNvPr>
                <p:cNvSpPr/>
                <p:nvPr/>
              </p:nvSpPr>
              <p:spPr>
                <a:xfrm>
                  <a:off x="5043435" y="2527496"/>
                  <a:ext cx="112633" cy="162770"/>
                </a:xfrm>
                <a:custGeom>
                  <a:avLst/>
                  <a:gdLst/>
                  <a:ahLst/>
                  <a:cxnLst/>
                  <a:rect l="l" t="t" r="r" b="b"/>
                  <a:pathLst>
                    <a:path w="2561" h="3701" extrusionOk="0">
                      <a:moveTo>
                        <a:pt x="0" y="0"/>
                      </a:moveTo>
                      <a:lnTo>
                        <a:pt x="0" y="3700"/>
                      </a:lnTo>
                      <a:lnTo>
                        <a:pt x="2560" y="3700"/>
                      </a:lnTo>
                      <a:lnTo>
                        <a:pt x="1809" y="953"/>
                      </a:lnTo>
                      <a:cubicBezTo>
                        <a:pt x="1659" y="389"/>
                        <a:pt x="1147" y="0"/>
                        <a:pt x="567"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356;p26">
                  <a:extLst>
                    <a:ext uri="{FF2B5EF4-FFF2-40B4-BE49-F238E27FC236}">
                      <a16:creationId xmlns:a16="http://schemas.microsoft.com/office/drawing/2014/main" id="{468F7F33-0FC2-4597-86B2-CCB4B587E1D8}"/>
                    </a:ext>
                  </a:extLst>
                </p:cNvPr>
                <p:cNvSpPr/>
                <p:nvPr/>
              </p:nvSpPr>
              <p:spPr>
                <a:xfrm>
                  <a:off x="4718168" y="2536952"/>
                  <a:ext cx="182869" cy="280153"/>
                </a:xfrm>
                <a:custGeom>
                  <a:avLst/>
                  <a:gdLst/>
                  <a:ahLst/>
                  <a:cxnLst/>
                  <a:rect l="l" t="t" r="r" b="b"/>
                  <a:pathLst>
                    <a:path w="4158" h="6370" extrusionOk="0">
                      <a:moveTo>
                        <a:pt x="2953" y="1"/>
                      </a:moveTo>
                      <a:cubicBezTo>
                        <a:pt x="2403" y="62"/>
                        <a:pt x="1857" y="130"/>
                        <a:pt x="1400" y="1359"/>
                      </a:cubicBezTo>
                      <a:cubicBezTo>
                        <a:pt x="1052" y="2294"/>
                        <a:pt x="386" y="4533"/>
                        <a:pt x="92" y="5540"/>
                      </a:cubicBezTo>
                      <a:cubicBezTo>
                        <a:pt x="1" y="5851"/>
                        <a:pt x="116" y="6182"/>
                        <a:pt x="379" y="6369"/>
                      </a:cubicBezTo>
                      <a:lnTo>
                        <a:pt x="1772" y="5462"/>
                      </a:lnTo>
                      <a:cubicBezTo>
                        <a:pt x="2212" y="4427"/>
                        <a:pt x="2895" y="2854"/>
                        <a:pt x="2895" y="2854"/>
                      </a:cubicBezTo>
                      <a:lnTo>
                        <a:pt x="3188" y="3516"/>
                      </a:lnTo>
                      <a:cubicBezTo>
                        <a:pt x="3188" y="3516"/>
                        <a:pt x="4007" y="2800"/>
                        <a:pt x="4059" y="1899"/>
                      </a:cubicBezTo>
                      <a:cubicBezTo>
                        <a:pt x="4158" y="202"/>
                        <a:pt x="2953" y="1"/>
                        <a:pt x="295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357;p26">
                  <a:extLst>
                    <a:ext uri="{FF2B5EF4-FFF2-40B4-BE49-F238E27FC236}">
                      <a16:creationId xmlns:a16="http://schemas.microsoft.com/office/drawing/2014/main" id="{470E1262-5D75-4130-96FE-7672E886CD75}"/>
                    </a:ext>
                  </a:extLst>
                </p:cNvPr>
                <p:cNvSpPr/>
                <p:nvPr/>
              </p:nvSpPr>
              <p:spPr>
                <a:xfrm>
                  <a:off x="4848609" y="2226241"/>
                  <a:ext cx="263308" cy="247256"/>
                </a:xfrm>
                <a:custGeom>
                  <a:avLst/>
                  <a:gdLst/>
                  <a:ahLst/>
                  <a:cxnLst/>
                  <a:rect l="l" t="t" r="r" b="b"/>
                  <a:pathLst>
                    <a:path w="5987" h="5622" extrusionOk="0">
                      <a:moveTo>
                        <a:pt x="2994" y="1"/>
                      </a:moveTo>
                      <a:cubicBezTo>
                        <a:pt x="1342" y="1"/>
                        <a:pt x="1" y="1339"/>
                        <a:pt x="1" y="2991"/>
                      </a:cubicBezTo>
                      <a:cubicBezTo>
                        <a:pt x="1" y="4445"/>
                        <a:pt x="1181" y="5622"/>
                        <a:pt x="2632" y="5622"/>
                      </a:cubicBezTo>
                      <a:lnTo>
                        <a:pt x="3355" y="5622"/>
                      </a:lnTo>
                      <a:cubicBezTo>
                        <a:pt x="4809" y="5622"/>
                        <a:pt x="5987" y="4445"/>
                        <a:pt x="5987" y="2991"/>
                      </a:cubicBezTo>
                      <a:cubicBezTo>
                        <a:pt x="5987" y="1339"/>
                        <a:pt x="4645" y="1"/>
                        <a:pt x="2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358;p26">
                  <a:extLst>
                    <a:ext uri="{FF2B5EF4-FFF2-40B4-BE49-F238E27FC236}">
                      <a16:creationId xmlns:a16="http://schemas.microsoft.com/office/drawing/2014/main" id="{E3B3EDF0-2D24-4E99-AD38-9C100A94E93A}"/>
                    </a:ext>
                  </a:extLst>
                </p:cNvPr>
                <p:cNvSpPr/>
                <p:nvPr/>
              </p:nvSpPr>
              <p:spPr>
                <a:xfrm>
                  <a:off x="4642832" y="3508093"/>
                  <a:ext cx="178471" cy="183397"/>
                </a:xfrm>
                <a:custGeom>
                  <a:avLst/>
                  <a:gdLst/>
                  <a:ahLst/>
                  <a:cxnLst/>
                  <a:rect l="l" t="t" r="r" b="b"/>
                  <a:pathLst>
                    <a:path w="4058" h="4170" extrusionOk="0">
                      <a:moveTo>
                        <a:pt x="934" y="1"/>
                      </a:moveTo>
                      <a:cubicBezTo>
                        <a:pt x="761" y="1"/>
                        <a:pt x="629" y="239"/>
                        <a:pt x="454" y="434"/>
                      </a:cubicBezTo>
                      <a:cubicBezTo>
                        <a:pt x="310" y="598"/>
                        <a:pt x="82" y="857"/>
                        <a:pt x="48" y="1045"/>
                      </a:cubicBezTo>
                      <a:cubicBezTo>
                        <a:pt x="0" y="1322"/>
                        <a:pt x="249" y="1755"/>
                        <a:pt x="523" y="1994"/>
                      </a:cubicBezTo>
                      <a:cubicBezTo>
                        <a:pt x="799" y="2236"/>
                        <a:pt x="1120" y="2407"/>
                        <a:pt x="1219" y="2932"/>
                      </a:cubicBezTo>
                      <a:cubicBezTo>
                        <a:pt x="1321" y="3458"/>
                        <a:pt x="1522" y="3769"/>
                        <a:pt x="2068" y="4004"/>
                      </a:cubicBezTo>
                      <a:cubicBezTo>
                        <a:pt x="2340" y="4122"/>
                        <a:pt x="2652" y="4169"/>
                        <a:pt x="2939" y="4169"/>
                      </a:cubicBezTo>
                      <a:cubicBezTo>
                        <a:pt x="3283" y="4169"/>
                        <a:pt x="3588" y="4101"/>
                        <a:pt x="3738" y="4004"/>
                      </a:cubicBezTo>
                      <a:cubicBezTo>
                        <a:pt x="4058" y="3796"/>
                        <a:pt x="3765" y="3571"/>
                        <a:pt x="3314" y="2926"/>
                      </a:cubicBezTo>
                      <a:cubicBezTo>
                        <a:pt x="2727" y="2086"/>
                        <a:pt x="2270" y="1486"/>
                        <a:pt x="2270" y="700"/>
                      </a:cubicBezTo>
                      <a:lnTo>
                        <a:pt x="1038" y="28"/>
                      </a:lnTo>
                      <a:cubicBezTo>
                        <a:pt x="1001" y="9"/>
                        <a:pt x="967" y="1"/>
                        <a:pt x="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359;p26">
                  <a:extLst>
                    <a:ext uri="{FF2B5EF4-FFF2-40B4-BE49-F238E27FC236}">
                      <a16:creationId xmlns:a16="http://schemas.microsoft.com/office/drawing/2014/main" id="{58C764C6-C552-4E3D-9822-33797DAFE773}"/>
                    </a:ext>
                  </a:extLst>
                </p:cNvPr>
                <p:cNvSpPr/>
                <p:nvPr/>
              </p:nvSpPr>
              <p:spPr>
                <a:xfrm>
                  <a:off x="4678675" y="3478979"/>
                  <a:ext cx="90863" cy="77713"/>
                </a:xfrm>
                <a:custGeom>
                  <a:avLst/>
                  <a:gdLst/>
                  <a:ahLst/>
                  <a:cxnLst/>
                  <a:rect l="l" t="t" r="r" b="b"/>
                  <a:pathLst>
                    <a:path w="2066" h="1767" extrusionOk="0">
                      <a:moveTo>
                        <a:pt x="694" y="1"/>
                      </a:moveTo>
                      <a:lnTo>
                        <a:pt x="209" y="707"/>
                      </a:lnTo>
                      <a:cubicBezTo>
                        <a:pt x="1" y="1014"/>
                        <a:pt x="66" y="1441"/>
                        <a:pt x="373" y="1649"/>
                      </a:cubicBezTo>
                      <a:cubicBezTo>
                        <a:pt x="379" y="1653"/>
                        <a:pt x="383" y="1656"/>
                        <a:pt x="390" y="1659"/>
                      </a:cubicBezTo>
                      <a:cubicBezTo>
                        <a:pt x="502" y="1732"/>
                        <a:pt x="628" y="1766"/>
                        <a:pt x="755" y="1766"/>
                      </a:cubicBezTo>
                      <a:cubicBezTo>
                        <a:pt x="960" y="1766"/>
                        <a:pt x="1166" y="1677"/>
                        <a:pt x="1311" y="1516"/>
                      </a:cubicBezTo>
                      <a:lnTo>
                        <a:pt x="2066" y="697"/>
                      </a:lnTo>
                      <a:lnTo>
                        <a:pt x="69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360;p26">
                  <a:extLst>
                    <a:ext uri="{FF2B5EF4-FFF2-40B4-BE49-F238E27FC236}">
                      <a16:creationId xmlns:a16="http://schemas.microsoft.com/office/drawing/2014/main" id="{4BB656C5-CA60-40CA-A503-C172202EB0E0}"/>
                    </a:ext>
                  </a:extLst>
                </p:cNvPr>
                <p:cNvSpPr/>
                <p:nvPr/>
              </p:nvSpPr>
              <p:spPr>
                <a:xfrm>
                  <a:off x="4704050" y="2876469"/>
                  <a:ext cx="411785" cy="652399"/>
                </a:xfrm>
                <a:custGeom>
                  <a:avLst/>
                  <a:gdLst/>
                  <a:ahLst/>
                  <a:cxnLst/>
                  <a:rect l="l" t="t" r="r" b="b"/>
                  <a:pathLst>
                    <a:path w="9363" h="14834" extrusionOk="0">
                      <a:moveTo>
                        <a:pt x="4929" y="1"/>
                      </a:moveTo>
                      <a:lnTo>
                        <a:pt x="5090" y="7055"/>
                      </a:lnTo>
                      <a:cubicBezTo>
                        <a:pt x="5090" y="7055"/>
                        <a:pt x="3315" y="8291"/>
                        <a:pt x="2817" y="9096"/>
                      </a:cubicBezTo>
                      <a:cubicBezTo>
                        <a:pt x="2315" y="9906"/>
                        <a:pt x="1" y="13838"/>
                        <a:pt x="1" y="13838"/>
                      </a:cubicBezTo>
                      <a:cubicBezTo>
                        <a:pt x="155" y="14766"/>
                        <a:pt x="1113" y="14834"/>
                        <a:pt x="1113" y="14834"/>
                      </a:cubicBezTo>
                      <a:cubicBezTo>
                        <a:pt x="1113" y="14834"/>
                        <a:pt x="6755" y="9339"/>
                        <a:pt x="6953" y="9005"/>
                      </a:cubicBezTo>
                      <a:cubicBezTo>
                        <a:pt x="7147" y="8670"/>
                        <a:pt x="7704" y="7806"/>
                        <a:pt x="8321" y="6192"/>
                      </a:cubicBezTo>
                      <a:cubicBezTo>
                        <a:pt x="8976" y="4468"/>
                        <a:pt x="9362" y="1789"/>
                        <a:pt x="9332" y="888"/>
                      </a:cubicBezTo>
                      <a:lnTo>
                        <a:pt x="49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361;p26">
                  <a:extLst>
                    <a:ext uri="{FF2B5EF4-FFF2-40B4-BE49-F238E27FC236}">
                      <a16:creationId xmlns:a16="http://schemas.microsoft.com/office/drawing/2014/main" id="{81E473DC-3DF7-455F-A67E-0810DD97E496}"/>
                    </a:ext>
                  </a:extLst>
                </p:cNvPr>
                <p:cNvSpPr/>
                <p:nvPr/>
              </p:nvSpPr>
              <p:spPr>
                <a:xfrm>
                  <a:off x="5026767" y="3628199"/>
                  <a:ext cx="69840" cy="88444"/>
                </a:xfrm>
                <a:custGeom>
                  <a:avLst/>
                  <a:gdLst/>
                  <a:ahLst/>
                  <a:cxnLst/>
                  <a:rect l="l" t="t" r="r" b="b"/>
                  <a:pathLst>
                    <a:path w="1588" h="2011" extrusionOk="0">
                      <a:moveTo>
                        <a:pt x="1192" y="1"/>
                      </a:moveTo>
                      <a:lnTo>
                        <a:pt x="0" y="273"/>
                      </a:lnTo>
                      <a:lnTo>
                        <a:pt x="393" y="2011"/>
                      </a:lnTo>
                      <a:lnTo>
                        <a:pt x="1588" y="1737"/>
                      </a:lnTo>
                      <a:lnTo>
                        <a:pt x="119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362;p26">
                  <a:extLst>
                    <a:ext uri="{FF2B5EF4-FFF2-40B4-BE49-F238E27FC236}">
                      <a16:creationId xmlns:a16="http://schemas.microsoft.com/office/drawing/2014/main" id="{9415D8E4-171F-478A-904B-4A6E619393F1}"/>
                    </a:ext>
                  </a:extLst>
                </p:cNvPr>
                <p:cNvSpPr/>
                <p:nvPr/>
              </p:nvSpPr>
              <p:spPr>
                <a:xfrm>
                  <a:off x="4822793" y="2872115"/>
                  <a:ext cx="268410" cy="785087"/>
                </a:xfrm>
                <a:custGeom>
                  <a:avLst/>
                  <a:gdLst/>
                  <a:ahLst/>
                  <a:cxnLst/>
                  <a:rect l="l" t="t" r="r" b="b"/>
                  <a:pathLst>
                    <a:path w="6103" h="17851" extrusionOk="0">
                      <a:moveTo>
                        <a:pt x="5588" y="1"/>
                      </a:moveTo>
                      <a:lnTo>
                        <a:pt x="509" y="199"/>
                      </a:lnTo>
                      <a:cubicBezTo>
                        <a:pt x="335" y="622"/>
                        <a:pt x="0" y="1390"/>
                        <a:pt x="86" y="2605"/>
                      </a:cubicBezTo>
                      <a:cubicBezTo>
                        <a:pt x="253" y="5083"/>
                        <a:pt x="2601" y="9513"/>
                        <a:pt x="2601" y="9513"/>
                      </a:cubicBezTo>
                      <a:cubicBezTo>
                        <a:pt x="2574" y="9851"/>
                        <a:pt x="2431" y="11264"/>
                        <a:pt x="2751" y="12516"/>
                      </a:cubicBezTo>
                      <a:cubicBezTo>
                        <a:pt x="3260" y="14493"/>
                        <a:pt x="4638" y="17837"/>
                        <a:pt x="4638" y="17837"/>
                      </a:cubicBezTo>
                      <a:cubicBezTo>
                        <a:pt x="4638" y="17837"/>
                        <a:pt x="4733" y="17851"/>
                        <a:pt x="4874" y="17851"/>
                      </a:cubicBezTo>
                      <a:cubicBezTo>
                        <a:pt x="5162" y="17851"/>
                        <a:pt x="5644" y="17796"/>
                        <a:pt x="5932" y="17462"/>
                      </a:cubicBezTo>
                      <a:cubicBezTo>
                        <a:pt x="5932" y="17462"/>
                        <a:pt x="5167" y="10670"/>
                        <a:pt x="4959" y="8929"/>
                      </a:cubicBezTo>
                      <a:cubicBezTo>
                        <a:pt x="4737" y="7045"/>
                        <a:pt x="4167" y="3608"/>
                        <a:pt x="4167" y="3608"/>
                      </a:cubicBezTo>
                      <a:cubicBezTo>
                        <a:pt x="4167" y="3608"/>
                        <a:pt x="4564" y="3247"/>
                        <a:pt x="5191" y="2380"/>
                      </a:cubicBezTo>
                      <a:cubicBezTo>
                        <a:pt x="6103" y="1121"/>
                        <a:pt x="5963" y="1"/>
                        <a:pt x="5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363;p26">
                  <a:extLst>
                    <a:ext uri="{FF2B5EF4-FFF2-40B4-BE49-F238E27FC236}">
                      <a16:creationId xmlns:a16="http://schemas.microsoft.com/office/drawing/2014/main" id="{66A09EA8-4766-488D-A25E-F5DA8632308A}"/>
                    </a:ext>
                  </a:extLst>
                </p:cNvPr>
                <p:cNvSpPr/>
                <p:nvPr/>
              </p:nvSpPr>
              <p:spPr>
                <a:xfrm>
                  <a:off x="5032177" y="3671255"/>
                  <a:ext cx="183748" cy="131632"/>
                </a:xfrm>
                <a:custGeom>
                  <a:avLst/>
                  <a:gdLst/>
                  <a:ahLst/>
                  <a:cxnLst/>
                  <a:rect l="l" t="t" r="r" b="b"/>
                  <a:pathLst>
                    <a:path w="4178" h="2993" extrusionOk="0">
                      <a:moveTo>
                        <a:pt x="1290" y="0"/>
                      </a:moveTo>
                      <a:lnTo>
                        <a:pt x="1331" y="172"/>
                      </a:lnTo>
                      <a:cubicBezTo>
                        <a:pt x="1430" y="506"/>
                        <a:pt x="1055" y="553"/>
                        <a:pt x="854" y="561"/>
                      </a:cubicBezTo>
                      <a:cubicBezTo>
                        <a:pt x="836" y="561"/>
                        <a:pt x="819" y="562"/>
                        <a:pt x="801" y="562"/>
                      </a:cubicBezTo>
                      <a:cubicBezTo>
                        <a:pt x="535" y="562"/>
                        <a:pt x="229" y="474"/>
                        <a:pt x="127" y="400"/>
                      </a:cubicBezTo>
                      <a:cubicBezTo>
                        <a:pt x="127" y="400"/>
                        <a:pt x="107" y="298"/>
                        <a:pt x="99" y="271"/>
                      </a:cubicBezTo>
                      <a:cubicBezTo>
                        <a:pt x="99" y="271"/>
                        <a:pt x="98" y="271"/>
                        <a:pt x="97" y="271"/>
                      </a:cubicBezTo>
                      <a:cubicBezTo>
                        <a:pt x="20" y="271"/>
                        <a:pt x="14" y="514"/>
                        <a:pt x="7" y="738"/>
                      </a:cubicBezTo>
                      <a:cubicBezTo>
                        <a:pt x="0" y="980"/>
                        <a:pt x="11" y="1263"/>
                        <a:pt x="82" y="1380"/>
                      </a:cubicBezTo>
                      <a:cubicBezTo>
                        <a:pt x="212" y="1588"/>
                        <a:pt x="594" y="1731"/>
                        <a:pt x="782" y="1892"/>
                      </a:cubicBezTo>
                      <a:cubicBezTo>
                        <a:pt x="973" y="2056"/>
                        <a:pt x="1144" y="2431"/>
                        <a:pt x="1383" y="2656"/>
                      </a:cubicBezTo>
                      <a:cubicBezTo>
                        <a:pt x="1605" y="2866"/>
                        <a:pt x="2291" y="2992"/>
                        <a:pt x="2727" y="2992"/>
                      </a:cubicBezTo>
                      <a:cubicBezTo>
                        <a:pt x="2759" y="2992"/>
                        <a:pt x="2790" y="2992"/>
                        <a:pt x="2819" y="2990"/>
                      </a:cubicBezTo>
                      <a:cubicBezTo>
                        <a:pt x="3676" y="2943"/>
                        <a:pt x="4178" y="2421"/>
                        <a:pt x="3834" y="2164"/>
                      </a:cubicBezTo>
                      <a:cubicBezTo>
                        <a:pt x="3571" y="1974"/>
                        <a:pt x="3065" y="1725"/>
                        <a:pt x="2485" y="1301"/>
                      </a:cubicBezTo>
                      <a:cubicBezTo>
                        <a:pt x="1953" y="912"/>
                        <a:pt x="1417" y="25"/>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364;p26">
                  <a:extLst>
                    <a:ext uri="{FF2B5EF4-FFF2-40B4-BE49-F238E27FC236}">
                      <a16:creationId xmlns:a16="http://schemas.microsoft.com/office/drawing/2014/main" id="{406E9A52-8A1C-48D8-B580-AAFDBFDF4FC7}"/>
                    </a:ext>
                  </a:extLst>
                </p:cNvPr>
                <p:cNvSpPr/>
                <p:nvPr/>
              </p:nvSpPr>
              <p:spPr>
                <a:xfrm>
                  <a:off x="5006053" y="2995212"/>
                  <a:ext cx="49741" cy="218888"/>
                </a:xfrm>
                <a:custGeom>
                  <a:avLst/>
                  <a:gdLst/>
                  <a:ahLst/>
                  <a:cxnLst/>
                  <a:rect l="l" t="t" r="r" b="b"/>
                  <a:pathLst>
                    <a:path w="1131" h="4977" extrusionOk="0">
                      <a:moveTo>
                        <a:pt x="1131" y="1"/>
                      </a:moveTo>
                      <a:lnTo>
                        <a:pt x="1131" y="1"/>
                      </a:lnTo>
                      <a:cubicBezTo>
                        <a:pt x="819" y="352"/>
                        <a:pt x="0" y="809"/>
                        <a:pt x="0" y="809"/>
                      </a:cubicBezTo>
                      <a:cubicBezTo>
                        <a:pt x="137" y="1370"/>
                        <a:pt x="642" y="4977"/>
                        <a:pt x="642" y="4977"/>
                      </a:cubicBezTo>
                      <a:lnTo>
                        <a:pt x="356" y="967"/>
                      </a:lnTo>
                      <a:cubicBezTo>
                        <a:pt x="762" y="537"/>
                        <a:pt x="1130" y="1"/>
                        <a:pt x="11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365;p26">
                  <a:extLst>
                    <a:ext uri="{FF2B5EF4-FFF2-40B4-BE49-F238E27FC236}">
                      <a16:creationId xmlns:a16="http://schemas.microsoft.com/office/drawing/2014/main" id="{2702DC33-DACD-4567-9195-360D938BEE8E}"/>
                    </a:ext>
                  </a:extLst>
                </p:cNvPr>
                <p:cNvSpPr/>
                <p:nvPr/>
              </p:nvSpPr>
              <p:spPr>
                <a:xfrm>
                  <a:off x="4899492" y="3208817"/>
                  <a:ext cx="37735" cy="155249"/>
                </a:xfrm>
                <a:custGeom>
                  <a:avLst/>
                  <a:gdLst/>
                  <a:ahLst/>
                  <a:cxnLst/>
                  <a:rect l="l" t="t" r="r" b="b"/>
                  <a:pathLst>
                    <a:path w="858" h="3530" extrusionOk="0">
                      <a:moveTo>
                        <a:pt x="0" y="0"/>
                      </a:moveTo>
                      <a:lnTo>
                        <a:pt x="0" y="0"/>
                      </a:lnTo>
                      <a:cubicBezTo>
                        <a:pt x="167" y="960"/>
                        <a:pt x="629" y="1966"/>
                        <a:pt x="629" y="1966"/>
                      </a:cubicBezTo>
                      <a:cubicBezTo>
                        <a:pt x="468" y="2557"/>
                        <a:pt x="485" y="3529"/>
                        <a:pt x="485" y="3529"/>
                      </a:cubicBezTo>
                      <a:lnTo>
                        <a:pt x="805" y="3250"/>
                      </a:lnTo>
                      <a:cubicBezTo>
                        <a:pt x="796" y="3014"/>
                        <a:pt x="857" y="1857"/>
                        <a:pt x="857" y="1857"/>
                      </a:cubicBezTo>
                      <a:cubicBezTo>
                        <a:pt x="611" y="1519"/>
                        <a:pt x="0" y="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366;p26">
                  <a:extLst>
                    <a:ext uri="{FF2B5EF4-FFF2-40B4-BE49-F238E27FC236}">
                      <a16:creationId xmlns:a16="http://schemas.microsoft.com/office/drawing/2014/main" id="{60BAE955-7D9E-4762-A51C-45AEAF164EB4}"/>
                    </a:ext>
                  </a:extLst>
                </p:cNvPr>
                <p:cNvSpPr/>
                <p:nvPr/>
              </p:nvSpPr>
              <p:spPr>
                <a:xfrm>
                  <a:off x="4834360" y="2521515"/>
                  <a:ext cx="285826" cy="437865"/>
                </a:xfrm>
                <a:custGeom>
                  <a:avLst/>
                  <a:gdLst/>
                  <a:ahLst/>
                  <a:cxnLst/>
                  <a:rect l="l" t="t" r="r" b="b"/>
                  <a:pathLst>
                    <a:path w="6499" h="9956" extrusionOk="0">
                      <a:moveTo>
                        <a:pt x="4178" y="0"/>
                      </a:moveTo>
                      <a:lnTo>
                        <a:pt x="2102" y="62"/>
                      </a:lnTo>
                      <a:cubicBezTo>
                        <a:pt x="2102" y="62"/>
                        <a:pt x="522" y="256"/>
                        <a:pt x="311" y="352"/>
                      </a:cubicBezTo>
                      <a:cubicBezTo>
                        <a:pt x="1362" y="1417"/>
                        <a:pt x="546" y="3867"/>
                        <a:pt x="546" y="3867"/>
                      </a:cubicBezTo>
                      <a:lnTo>
                        <a:pt x="1426" y="6304"/>
                      </a:lnTo>
                      <a:cubicBezTo>
                        <a:pt x="809" y="7291"/>
                        <a:pt x="273" y="7911"/>
                        <a:pt x="0" y="8844"/>
                      </a:cubicBezTo>
                      <a:cubicBezTo>
                        <a:pt x="292" y="9184"/>
                        <a:pt x="1510" y="9955"/>
                        <a:pt x="3166" y="9955"/>
                      </a:cubicBezTo>
                      <a:cubicBezTo>
                        <a:pt x="4120" y="9955"/>
                        <a:pt x="5218" y="9700"/>
                        <a:pt x="6369" y="8959"/>
                      </a:cubicBezTo>
                      <a:cubicBezTo>
                        <a:pt x="6369" y="8959"/>
                        <a:pt x="6185" y="7188"/>
                        <a:pt x="5918" y="5846"/>
                      </a:cubicBezTo>
                      <a:cubicBezTo>
                        <a:pt x="6375" y="3673"/>
                        <a:pt x="6498" y="2908"/>
                        <a:pt x="6369" y="2400"/>
                      </a:cubicBezTo>
                      <a:cubicBezTo>
                        <a:pt x="5997" y="969"/>
                        <a:pt x="5150" y="51"/>
                        <a:pt x="41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367;p26">
                  <a:extLst>
                    <a:ext uri="{FF2B5EF4-FFF2-40B4-BE49-F238E27FC236}">
                      <a16:creationId xmlns:a16="http://schemas.microsoft.com/office/drawing/2014/main" id="{522C462F-FC8D-4D7B-AAAD-A6D28A26ED6B}"/>
                    </a:ext>
                  </a:extLst>
                </p:cNvPr>
                <p:cNvSpPr/>
                <p:nvPr/>
              </p:nvSpPr>
              <p:spPr>
                <a:xfrm>
                  <a:off x="4884320" y="2287020"/>
                  <a:ext cx="215414" cy="296865"/>
                </a:xfrm>
                <a:custGeom>
                  <a:avLst/>
                  <a:gdLst/>
                  <a:ahLst/>
                  <a:cxnLst/>
                  <a:rect l="l" t="t" r="r" b="b"/>
                  <a:pathLst>
                    <a:path w="4898" h="6750" extrusionOk="0">
                      <a:moveTo>
                        <a:pt x="4192" y="1"/>
                      </a:moveTo>
                      <a:cubicBezTo>
                        <a:pt x="4130" y="547"/>
                        <a:pt x="3779" y="1407"/>
                        <a:pt x="2864" y="1913"/>
                      </a:cubicBezTo>
                      <a:cubicBezTo>
                        <a:pt x="2028" y="2370"/>
                        <a:pt x="1381" y="2390"/>
                        <a:pt x="1275" y="2390"/>
                      </a:cubicBezTo>
                      <a:cubicBezTo>
                        <a:pt x="1265" y="2390"/>
                        <a:pt x="1260" y="2390"/>
                        <a:pt x="1260" y="2390"/>
                      </a:cubicBezTo>
                      <a:cubicBezTo>
                        <a:pt x="1143" y="2149"/>
                        <a:pt x="912" y="2025"/>
                        <a:pt x="687" y="2025"/>
                      </a:cubicBezTo>
                      <a:cubicBezTo>
                        <a:pt x="536" y="2025"/>
                        <a:pt x="388" y="2080"/>
                        <a:pt x="277" y="2192"/>
                      </a:cubicBezTo>
                      <a:cubicBezTo>
                        <a:pt x="0" y="2475"/>
                        <a:pt x="120" y="2998"/>
                        <a:pt x="475" y="3308"/>
                      </a:cubicBezTo>
                      <a:cubicBezTo>
                        <a:pt x="661" y="3471"/>
                        <a:pt x="814" y="3517"/>
                        <a:pt x="927" y="3517"/>
                      </a:cubicBezTo>
                      <a:cubicBezTo>
                        <a:pt x="1076" y="3517"/>
                        <a:pt x="1158" y="3438"/>
                        <a:pt x="1158" y="3438"/>
                      </a:cubicBezTo>
                      <a:lnTo>
                        <a:pt x="1158" y="3438"/>
                      </a:lnTo>
                      <a:lnTo>
                        <a:pt x="1147" y="5386"/>
                      </a:lnTo>
                      <a:cubicBezTo>
                        <a:pt x="1147" y="5386"/>
                        <a:pt x="1618" y="6128"/>
                        <a:pt x="2174" y="6506"/>
                      </a:cubicBezTo>
                      <a:cubicBezTo>
                        <a:pt x="2421" y="6673"/>
                        <a:pt x="2717" y="6749"/>
                        <a:pt x="2976" y="6749"/>
                      </a:cubicBezTo>
                      <a:cubicBezTo>
                        <a:pt x="3306" y="6749"/>
                        <a:pt x="3574" y="6625"/>
                        <a:pt x="3595" y="6407"/>
                      </a:cubicBezTo>
                      <a:cubicBezTo>
                        <a:pt x="3632" y="6018"/>
                        <a:pt x="3034" y="5325"/>
                        <a:pt x="3034" y="5325"/>
                      </a:cubicBezTo>
                      <a:lnTo>
                        <a:pt x="3034" y="4479"/>
                      </a:lnTo>
                      <a:cubicBezTo>
                        <a:pt x="3301" y="4524"/>
                        <a:pt x="3573" y="4564"/>
                        <a:pt x="3796" y="4564"/>
                      </a:cubicBezTo>
                      <a:cubicBezTo>
                        <a:pt x="3933" y="4564"/>
                        <a:pt x="4052" y="4549"/>
                        <a:pt x="4140" y="4510"/>
                      </a:cubicBezTo>
                      <a:cubicBezTo>
                        <a:pt x="4370" y="4411"/>
                        <a:pt x="4827" y="4060"/>
                        <a:pt x="4861" y="2650"/>
                      </a:cubicBezTo>
                      <a:cubicBezTo>
                        <a:pt x="4898" y="980"/>
                        <a:pt x="4506" y="185"/>
                        <a:pt x="419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368;p26">
                  <a:extLst>
                    <a:ext uri="{FF2B5EF4-FFF2-40B4-BE49-F238E27FC236}">
                      <a16:creationId xmlns:a16="http://schemas.microsoft.com/office/drawing/2014/main" id="{77DFCA65-0728-4F20-9B9B-759BEE6D428F}"/>
                    </a:ext>
                  </a:extLst>
                </p:cNvPr>
                <p:cNvSpPr/>
                <p:nvPr/>
              </p:nvSpPr>
              <p:spPr>
                <a:xfrm>
                  <a:off x="5012826" y="2380123"/>
                  <a:ext cx="16097" cy="16273"/>
                </a:xfrm>
                <a:custGeom>
                  <a:avLst/>
                  <a:gdLst/>
                  <a:ahLst/>
                  <a:cxnLst/>
                  <a:rect l="l" t="t" r="r" b="b"/>
                  <a:pathLst>
                    <a:path w="366" h="370" extrusionOk="0">
                      <a:moveTo>
                        <a:pt x="180" y="0"/>
                      </a:moveTo>
                      <a:cubicBezTo>
                        <a:pt x="178" y="0"/>
                        <a:pt x="176" y="0"/>
                        <a:pt x="174" y="0"/>
                      </a:cubicBezTo>
                      <a:cubicBezTo>
                        <a:pt x="76" y="4"/>
                        <a:pt x="0" y="92"/>
                        <a:pt x="7" y="195"/>
                      </a:cubicBezTo>
                      <a:cubicBezTo>
                        <a:pt x="10" y="292"/>
                        <a:pt x="93" y="369"/>
                        <a:pt x="185" y="369"/>
                      </a:cubicBezTo>
                      <a:cubicBezTo>
                        <a:pt x="187" y="369"/>
                        <a:pt x="189" y="369"/>
                        <a:pt x="191" y="369"/>
                      </a:cubicBezTo>
                      <a:cubicBezTo>
                        <a:pt x="290" y="366"/>
                        <a:pt x="366" y="276"/>
                        <a:pt x="362" y="177"/>
                      </a:cubicBezTo>
                      <a:cubicBezTo>
                        <a:pt x="355" y="77"/>
                        <a:pt x="276"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369;p26">
                  <a:extLst>
                    <a:ext uri="{FF2B5EF4-FFF2-40B4-BE49-F238E27FC236}">
                      <a16:creationId xmlns:a16="http://schemas.microsoft.com/office/drawing/2014/main" id="{0641CEFC-730D-4013-8EDA-3966AA44E870}"/>
                    </a:ext>
                  </a:extLst>
                </p:cNvPr>
                <p:cNvSpPr/>
                <p:nvPr/>
              </p:nvSpPr>
              <p:spPr>
                <a:xfrm>
                  <a:off x="5029186" y="2440462"/>
                  <a:ext cx="19703" cy="12798"/>
                </a:xfrm>
                <a:custGeom>
                  <a:avLst/>
                  <a:gdLst/>
                  <a:ahLst/>
                  <a:cxnLst/>
                  <a:rect l="l" t="t" r="r" b="b"/>
                  <a:pathLst>
                    <a:path w="448" h="291" extrusionOk="0">
                      <a:moveTo>
                        <a:pt x="34" y="0"/>
                      </a:moveTo>
                      <a:cubicBezTo>
                        <a:pt x="0" y="120"/>
                        <a:pt x="65" y="246"/>
                        <a:pt x="181" y="280"/>
                      </a:cubicBezTo>
                      <a:cubicBezTo>
                        <a:pt x="203" y="287"/>
                        <a:pt x="225" y="290"/>
                        <a:pt x="246" y="290"/>
                      </a:cubicBezTo>
                      <a:cubicBezTo>
                        <a:pt x="336" y="290"/>
                        <a:pt x="420" y="230"/>
                        <a:pt x="447" y="133"/>
                      </a:cubicBezTo>
                      <a:lnTo>
                        <a:pt x="34"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370;p26">
                  <a:extLst>
                    <a:ext uri="{FF2B5EF4-FFF2-40B4-BE49-F238E27FC236}">
                      <a16:creationId xmlns:a16="http://schemas.microsoft.com/office/drawing/2014/main" id="{1B8353C7-E2C8-4477-BBE3-EA3186E9789C}"/>
                    </a:ext>
                  </a:extLst>
                </p:cNvPr>
                <p:cNvSpPr/>
                <p:nvPr/>
              </p:nvSpPr>
              <p:spPr>
                <a:xfrm>
                  <a:off x="5076903" y="2348590"/>
                  <a:ext cx="18823" cy="15349"/>
                </a:xfrm>
                <a:custGeom>
                  <a:avLst/>
                  <a:gdLst/>
                  <a:ahLst/>
                  <a:cxnLst/>
                  <a:rect l="l" t="t" r="r" b="b"/>
                  <a:pathLst>
                    <a:path w="428" h="349" extrusionOk="0">
                      <a:moveTo>
                        <a:pt x="178" y="1"/>
                      </a:moveTo>
                      <a:cubicBezTo>
                        <a:pt x="109" y="1"/>
                        <a:pt x="41" y="35"/>
                        <a:pt x="0" y="100"/>
                      </a:cubicBezTo>
                      <a:lnTo>
                        <a:pt x="359" y="349"/>
                      </a:lnTo>
                      <a:cubicBezTo>
                        <a:pt x="427" y="246"/>
                        <a:pt x="400" y="106"/>
                        <a:pt x="298" y="38"/>
                      </a:cubicBezTo>
                      <a:cubicBezTo>
                        <a:pt x="261" y="13"/>
                        <a:pt x="219"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371;p26">
                  <a:extLst>
                    <a:ext uri="{FF2B5EF4-FFF2-40B4-BE49-F238E27FC236}">
                      <a16:creationId xmlns:a16="http://schemas.microsoft.com/office/drawing/2014/main" id="{479EA058-E7A4-4E73-9296-470D335243A1}"/>
                    </a:ext>
                  </a:extLst>
                </p:cNvPr>
                <p:cNvSpPr/>
                <p:nvPr/>
              </p:nvSpPr>
              <p:spPr>
                <a:xfrm>
                  <a:off x="5073297" y="2374406"/>
                  <a:ext cx="16097" cy="16273"/>
                </a:xfrm>
                <a:custGeom>
                  <a:avLst/>
                  <a:gdLst/>
                  <a:ahLst/>
                  <a:cxnLst/>
                  <a:rect l="l" t="t" r="r" b="b"/>
                  <a:pathLst>
                    <a:path w="366" h="370" extrusionOk="0">
                      <a:moveTo>
                        <a:pt x="177" y="0"/>
                      </a:moveTo>
                      <a:cubicBezTo>
                        <a:pt x="175" y="0"/>
                        <a:pt x="173" y="0"/>
                        <a:pt x="171" y="0"/>
                      </a:cubicBezTo>
                      <a:cubicBezTo>
                        <a:pt x="76" y="8"/>
                        <a:pt x="0" y="93"/>
                        <a:pt x="4" y="195"/>
                      </a:cubicBezTo>
                      <a:cubicBezTo>
                        <a:pt x="11" y="293"/>
                        <a:pt x="86" y="369"/>
                        <a:pt x="179" y="369"/>
                      </a:cubicBezTo>
                      <a:cubicBezTo>
                        <a:pt x="183" y="369"/>
                        <a:pt x="187" y="369"/>
                        <a:pt x="191" y="369"/>
                      </a:cubicBezTo>
                      <a:cubicBezTo>
                        <a:pt x="287" y="365"/>
                        <a:pt x="366" y="280"/>
                        <a:pt x="359" y="178"/>
                      </a:cubicBezTo>
                      <a:cubicBezTo>
                        <a:pt x="355" y="78"/>
                        <a:pt x="273"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372;p26">
                  <a:extLst>
                    <a:ext uri="{FF2B5EF4-FFF2-40B4-BE49-F238E27FC236}">
                      <a16:creationId xmlns:a16="http://schemas.microsoft.com/office/drawing/2014/main" id="{3106CA6F-EAC5-49D7-8286-AADDF718CB4A}"/>
                    </a:ext>
                  </a:extLst>
                </p:cNvPr>
                <p:cNvSpPr/>
                <p:nvPr/>
              </p:nvSpPr>
              <p:spPr>
                <a:xfrm>
                  <a:off x="5052275" y="2377704"/>
                  <a:ext cx="26036" cy="47015"/>
                </a:xfrm>
                <a:custGeom>
                  <a:avLst/>
                  <a:gdLst/>
                  <a:ahLst/>
                  <a:cxnLst/>
                  <a:rect l="l" t="t" r="r" b="b"/>
                  <a:pathLst>
                    <a:path w="592" h="1069" extrusionOk="0">
                      <a:moveTo>
                        <a:pt x="1" y="0"/>
                      </a:moveTo>
                      <a:lnTo>
                        <a:pt x="28" y="1069"/>
                      </a:lnTo>
                      <a:lnTo>
                        <a:pt x="592" y="895"/>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373;p26">
                  <a:extLst>
                    <a:ext uri="{FF2B5EF4-FFF2-40B4-BE49-F238E27FC236}">
                      <a16:creationId xmlns:a16="http://schemas.microsoft.com/office/drawing/2014/main" id="{04F5E223-A5DD-4A82-82B6-3B99A0DD66EF}"/>
                    </a:ext>
                  </a:extLst>
                </p:cNvPr>
                <p:cNvSpPr/>
                <p:nvPr/>
              </p:nvSpPr>
              <p:spPr>
                <a:xfrm>
                  <a:off x="4950200" y="2453216"/>
                  <a:ext cx="67597" cy="43276"/>
                </a:xfrm>
                <a:custGeom>
                  <a:avLst/>
                  <a:gdLst/>
                  <a:ahLst/>
                  <a:cxnLst/>
                  <a:rect l="l" t="t" r="r" b="b"/>
                  <a:pathLst>
                    <a:path w="1537" h="984" extrusionOk="0">
                      <a:moveTo>
                        <a:pt x="1" y="0"/>
                      </a:moveTo>
                      <a:cubicBezTo>
                        <a:pt x="1" y="0"/>
                        <a:pt x="52" y="232"/>
                        <a:pt x="328" y="471"/>
                      </a:cubicBezTo>
                      <a:cubicBezTo>
                        <a:pt x="608" y="714"/>
                        <a:pt x="1536" y="983"/>
                        <a:pt x="1536" y="983"/>
                      </a:cubicBezTo>
                      <a:lnTo>
                        <a:pt x="1536" y="700"/>
                      </a:lnTo>
                      <a:cubicBezTo>
                        <a:pt x="1083" y="638"/>
                        <a:pt x="148" y="372"/>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374;p26">
                  <a:extLst>
                    <a:ext uri="{FF2B5EF4-FFF2-40B4-BE49-F238E27FC236}">
                      <a16:creationId xmlns:a16="http://schemas.microsoft.com/office/drawing/2014/main" id="{DF6D2736-8550-4E89-B692-EF31BC7CE0A2}"/>
                    </a:ext>
                  </a:extLst>
                </p:cNvPr>
                <p:cNvSpPr/>
                <p:nvPr/>
              </p:nvSpPr>
              <p:spPr>
                <a:xfrm>
                  <a:off x="4876228" y="2741541"/>
                  <a:ext cx="54799" cy="74194"/>
                </a:xfrm>
                <a:custGeom>
                  <a:avLst/>
                  <a:gdLst/>
                  <a:ahLst/>
                  <a:cxnLst/>
                  <a:rect l="l" t="t" r="r" b="b"/>
                  <a:pathLst>
                    <a:path w="1246" h="1687" extrusionOk="0">
                      <a:moveTo>
                        <a:pt x="0" y="1"/>
                      </a:moveTo>
                      <a:lnTo>
                        <a:pt x="474" y="1301"/>
                      </a:lnTo>
                      <a:lnTo>
                        <a:pt x="1246" y="1686"/>
                      </a:lnTo>
                      <a:lnTo>
                        <a:pt x="0"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375;p26">
                  <a:extLst>
                    <a:ext uri="{FF2B5EF4-FFF2-40B4-BE49-F238E27FC236}">
                      <a16:creationId xmlns:a16="http://schemas.microsoft.com/office/drawing/2014/main" id="{6EAFD14E-B8E8-4AA5-A7BC-A3B09A5EB16A}"/>
                    </a:ext>
                  </a:extLst>
                </p:cNvPr>
                <p:cNvSpPr/>
                <p:nvPr/>
              </p:nvSpPr>
              <p:spPr>
                <a:xfrm>
                  <a:off x="4887178" y="2763619"/>
                  <a:ext cx="43848" cy="52116"/>
                </a:xfrm>
                <a:custGeom>
                  <a:avLst/>
                  <a:gdLst/>
                  <a:ahLst/>
                  <a:cxnLst/>
                  <a:rect l="l" t="t" r="r" b="b"/>
                  <a:pathLst>
                    <a:path w="997" h="1185" extrusionOk="0">
                      <a:moveTo>
                        <a:pt x="120" y="1"/>
                      </a:moveTo>
                      <a:cubicBezTo>
                        <a:pt x="79" y="62"/>
                        <a:pt x="41" y="119"/>
                        <a:pt x="0" y="178"/>
                      </a:cubicBezTo>
                      <a:lnTo>
                        <a:pt x="225" y="799"/>
                      </a:lnTo>
                      <a:lnTo>
                        <a:pt x="997" y="1184"/>
                      </a:lnTo>
                      <a:lnTo>
                        <a:pt x="997" y="1184"/>
                      </a:lnTo>
                      <a:lnTo>
                        <a:pt x="1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376;p26">
                  <a:extLst>
                    <a:ext uri="{FF2B5EF4-FFF2-40B4-BE49-F238E27FC236}">
                      <a16:creationId xmlns:a16="http://schemas.microsoft.com/office/drawing/2014/main" id="{286D6C11-4959-4EE1-B001-03DABA344344}"/>
                    </a:ext>
                  </a:extLst>
                </p:cNvPr>
                <p:cNvSpPr/>
                <p:nvPr/>
              </p:nvSpPr>
              <p:spPr>
                <a:xfrm>
                  <a:off x="4734836" y="2777120"/>
                  <a:ext cx="247300" cy="139637"/>
                </a:xfrm>
                <a:custGeom>
                  <a:avLst/>
                  <a:gdLst/>
                  <a:ahLst/>
                  <a:cxnLst/>
                  <a:rect l="l" t="t" r="r" b="b"/>
                  <a:pathLst>
                    <a:path w="5623" h="3175" extrusionOk="0">
                      <a:moveTo>
                        <a:pt x="1393" y="1"/>
                      </a:moveTo>
                      <a:lnTo>
                        <a:pt x="0" y="908"/>
                      </a:lnTo>
                      <a:cubicBezTo>
                        <a:pt x="901" y="1557"/>
                        <a:pt x="2158" y="2308"/>
                        <a:pt x="2775" y="2516"/>
                      </a:cubicBezTo>
                      <a:cubicBezTo>
                        <a:pt x="3366" y="2711"/>
                        <a:pt x="3847" y="3052"/>
                        <a:pt x="4536" y="3175"/>
                      </a:cubicBezTo>
                      <a:lnTo>
                        <a:pt x="4915" y="1877"/>
                      </a:lnTo>
                      <a:cubicBezTo>
                        <a:pt x="4915" y="1857"/>
                        <a:pt x="4925" y="1837"/>
                        <a:pt x="4943" y="1816"/>
                      </a:cubicBezTo>
                      <a:cubicBezTo>
                        <a:pt x="5086" y="1649"/>
                        <a:pt x="5567" y="1301"/>
                        <a:pt x="5598" y="1216"/>
                      </a:cubicBezTo>
                      <a:cubicBezTo>
                        <a:pt x="5623" y="1153"/>
                        <a:pt x="5487" y="1094"/>
                        <a:pt x="5242" y="1094"/>
                      </a:cubicBezTo>
                      <a:cubicBezTo>
                        <a:pt x="5153" y="1094"/>
                        <a:pt x="5050" y="1102"/>
                        <a:pt x="4935" y="1120"/>
                      </a:cubicBezTo>
                      <a:cubicBezTo>
                        <a:pt x="4530" y="1184"/>
                        <a:pt x="3761" y="1397"/>
                        <a:pt x="3214" y="1397"/>
                      </a:cubicBezTo>
                      <a:cubicBezTo>
                        <a:pt x="3176" y="1397"/>
                        <a:pt x="3139" y="1396"/>
                        <a:pt x="3103" y="1393"/>
                      </a:cubicBezTo>
                      <a:cubicBezTo>
                        <a:pt x="2744" y="1369"/>
                        <a:pt x="1922" y="560"/>
                        <a:pt x="139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377;p26">
                  <a:extLst>
                    <a:ext uri="{FF2B5EF4-FFF2-40B4-BE49-F238E27FC236}">
                      <a16:creationId xmlns:a16="http://schemas.microsoft.com/office/drawing/2014/main" id="{B823B80A-C00A-4DAB-BCB5-3B892364EB9C}"/>
                    </a:ext>
                  </a:extLst>
                </p:cNvPr>
                <p:cNvSpPr/>
                <p:nvPr/>
              </p:nvSpPr>
              <p:spPr>
                <a:xfrm>
                  <a:off x="4941052" y="2578820"/>
                  <a:ext cx="364022" cy="376205"/>
                </a:xfrm>
                <a:custGeom>
                  <a:avLst/>
                  <a:gdLst/>
                  <a:ahLst/>
                  <a:cxnLst/>
                  <a:rect l="l" t="t" r="r" b="b"/>
                  <a:pathLst>
                    <a:path w="8277" h="8554" extrusionOk="0">
                      <a:moveTo>
                        <a:pt x="8277" y="1"/>
                      </a:moveTo>
                      <a:lnTo>
                        <a:pt x="6789" y="1414"/>
                      </a:lnTo>
                      <a:lnTo>
                        <a:pt x="4796" y="916"/>
                      </a:lnTo>
                      <a:lnTo>
                        <a:pt x="3243" y="2267"/>
                      </a:lnTo>
                      <a:lnTo>
                        <a:pt x="830" y="1704"/>
                      </a:lnTo>
                      <a:lnTo>
                        <a:pt x="1" y="8179"/>
                      </a:lnTo>
                      <a:lnTo>
                        <a:pt x="1708" y="8554"/>
                      </a:lnTo>
                      <a:lnTo>
                        <a:pt x="3209" y="7332"/>
                      </a:lnTo>
                      <a:lnTo>
                        <a:pt x="4796" y="7401"/>
                      </a:lnTo>
                      <a:lnTo>
                        <a:pt x="5663" y="6646"/>
                      </a:lnTo>
                      <a:lnTo>
                        <a:pt x="82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378;p26">
                  <a:extLst>
                    <a:ext uri="{FF2B5EF4-FFF2-40B4-BE49-F238E27FC236}">
                      <a16:creationId xmlns:a16="http://schemas.microsoft.com/office/drawing/2014/main" id="{0DE4ACB3-976A-4655-A3C3-AB9EB62AB995}"/>
                    </a:ext>
                  </a:extLst>
                </p:cNvPr>
                <p:cNvSpPr/>
                <p:nvPr/>
              </p:nvSpPr>
              <p:spPr>
                <a:xfrm>
                  <a:off x="5016124" y="2619060"/>
                  <a:ext cx="135854" cy="335963"/>
                </a:xfrm>
                <a:custGeom>
                  <a:avLst/>
                  <a:gdLst/>
                  <a:ahLst/>
                  <a:cxnLst/>
                  <a:rect l="l" t="t" r="r" b="b"/>
                  <a:pathLst>
                    <a:path w="3089" h="7639" extrusionOk="0">
                      <a:moveTo>
                        <a:pt x="3089" y="1"/>
                      </a:moveTo>
                      <a:lnTo>
                        <a:pt x="1536" y="1352"/>
                      </a:lnTo>
                      <a:lnTo>
                        <a:pt x="1" y="7639"/>
                      </a:lnTo>
                      <a:lnTo>
                        <a:pt x="1502" y="6417"/>
                      </a:lnTo>
                      <a:lnTo>
                        <a:pt x="3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379;p26">
                  <a:extLst>
                    <a:ext uri="{FF2B5EF4-FFF2-40B4-BE49-F238E27FC236}">
                      <a16:creationId xmlns:a16="http://schemas.microsoft.com/office/drawing/2014/main" id="{A8C8A1B5-DE67-477A-8E16-55131793A513}"/>
                    </a:ext>
                  </a:extLst>
                </p:cNvPr>
                <p:cNvSpPr/>
                <p:nvPr/>
              </p:nvSpPr>
              <p:spPr>
                <a:xfrm>
                  <a:off x="5151931" y="2578820"/>
                  <a:ext cx="153138" cy="325496"/>
                </a:xfrm>
                <a:custGeom>
                  <a:avLst/>
                  <a:gdLst/>
                  <a:ahLst/>
                  <a:cxnLst/>
                  <a:rect l="l" t="t" r="r" b="b"/>
                  <a:pathLst>
                    <a:path w="3482" h="7401" extrusionOk="0">
                      <a:moveTo>
                        <a:pt x="3482" y="1"/>
                      </a:moveTo>
                      <a:lnTo>
                        <a:pt x="1994" y="1414"/>
                      </a:lnTo>
                      <a:lnTo>
                        <a:pt x="1" y="7401"/>
                      </a:lnTo>
                      <a:lnTo>
                        <a:pt x="868" y="6646"/>
                      </a:lnTo>
                      <a:lnTo>
                        <a:pt x="34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380;p26">
                  <a:extLst>
                    <a:ext uri="{FF2B5EF4-FFF2-40B4-BE49-F238E27FC236}">
                      <a16:creationId xmlns:a16="http://schemas.microsoft.com/office/drawing/2014/main" id="{81EAD97E-1C71-4448-A784-EED28AD09C0F}"/>
                    </a:ext>
                  </a:extLst>
                </p:cNvPr>
                <p:cNvSpPr/>
                <p:nvPr/>
              </p:nvSpPr>
              <p:spPr>
                <a:xfrm>
                  <a:off x="4802695" y="2293793"/>
                  <a:ext cx="73710" cy="213347"/>
                </a:xfrm>
                <a:custGeom>
                  <a:avLst/>
                  <a:gdLst/>
                  <a:ahLst/>
                  <a:cxnLst/>
                  <a:rect l="l" t="t" r="r" b="b"/>
                  <a:pathLst>
                    <a:path w="1676" h="4851" extrusionOk="0">
                      <a:moveTo>
                        <a:pt x="85" y="1"/>
                      </a:moveTo>
                      <a:cubicBezTo>
                        <a:pt x="37" y="1"/>
                        <a:pt x="0" y="42"/>
                        <a:pt x="0" y="86"/>
                      </a:cubicBezTo>
                      <a:lnTo>
                        <a:pt x="0" y="4851"/>
                      </a:lnTo>
                      <a:lnTo>
                        <a:pt x="1590" y="4851"/>
                      </a:lnTo>
                      <a:cubicBezTo>
                        <a:pt x="1639" y="4851"/>
                        <a:pt x="1675" y="4813"/>
                        <a:pt x="1675" y="4766"/>
                      </a:cubicBezTo>
                      <a:lnTo>
                        <a:pt x="16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381;p26">
                  <a:extLst>
                    <a:ext uri="{FF2B5EF4-FFF2-40B4-BE49-F238E27FC236}">
                      <a16:creationId xmlns:a16="http://schemas.microsoft.com/office/drawing/2014/main" id="{0A34E7BD-E18B-46F8-8F78-3437A897C281}"/>
                    </a:ext>
                  </a:extLst>
                </p:cNvPr>
                <p:cNvSpPr/>
                <p:nvPr/>
              </p:nvSpPr>
              <p:spPr>
                <a:xfrm>
                  <a:off x="4848609" y="2522263"/>
                  <a:ext cx="100318" cy="293479"/>
                </a:xfrm>
                <a:custGeom>
                  <a:avLst/>
                  <a:gdLst/>
                  <a:ahLst/>
                  <a:cxnLst/>
                  <a:rect l="l" t="t" r="r" b="b"/>
                  <a:pathLst>
                    <a:path w="2281" h="6673" extrusionOk="0">
                      <a:moveTo>
                        <a:pt x="1455" y="1"/>
                      </a:moveTo>
                      <a:cubicBezTo>
                        <a:pt x="1070" y="1"/>
                        <a:pt x="334" y="137"/>
                        <a:pt x="349" y="250"/>
                      </a:cubicBezTo>
                      <a:cubicBezTo>
                        <a:pt x="349" y="250"/>
                        <a:pt x="908" y="662"/>
                        <a:pt x="935" y="2447"/>
                      </a:cubicBezTo>
                      <a:cubicBezTo>
                        <a:pt x="966" y="4232"/>
                        <a:pt x="1" y="5632"/>
                        <a:pt x="1" y="5632"/>
                      </a:cubicBezTo>
                      <a:lnTo>
                        <a:pt x="1" y="6672"/>
                      </a:lnTo>
                      <a:cubicBezTo>
                        <a:pt x="1" y="6672"/>
                        <a:pt x="1512" y="5355"/>
                        <a:pt x="1874" y="3393"/>
                      </a:cubicBezTo>
                      <a:cubicBezTo>
                        <a:pt x="2280" y="1174"/>
                        <a:pt x="1683" y="55"/>
                        <a:pt x="1683" y="55"/>
                      </a:cubicBezTo>
                      <a:cubicBezTo>
                        <a:pt x="1677" y="17"/>
                        <a:pt x="1587" y="1"/>
                        <a:pt x="14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382;p26">
                  <a:extLst>
                    <a:ext uri="{FF2B5EF4-FFF2-40B4-BE49-F238E27FC236}">
                      <a16:creationId xmlns:a16="http://schemas.microsoft.com/office/drawing/2014/main" id="{3D3916FB-D921-4A8F-8266-EBB07ED49DE9}"/>
                    </a:ext>
                  </a:extLst>
                </p:cNvPr>
                <p:cNvSpPr/>
                <p:nvPr/>
              </p:nvSpPr>
              <p:spPr>
                <a:xfrm>
                  <a:off x="5017752" y="2518832"/>
                  <a:ext cx="80395" cy="64871"/>
                </a:xfrm>
                <a:custGeom>
                  <a:avLst/>
                  <a:gdLst/>
                  <a:ahLst/>
                  <a:cxnLst/>
                  <a:rect l="l" t="t" r="r" b="b"/>
                  <a:pathLst>
                    <a:path w="1828" h="1475" extrusionOk="0">
                      <a:moveTo>
                        <a:pt x="404" y="1"/>
                      </a:moveTo>
                      <a:cubicBezTo>
                        <a:pt x="166" y="1"/>
                        <a:pt x="0" y="54"/>
                        <a:pt x="0" y="54"/>
                      </a:cubicBezTo>
                      <a:cubicBezTo>
                        <a:pt x="994" y="290"/>
                        <a:pt x="1827" y="1474"/>
                        <a:pt x="1827" y="1474"/>
                      </a:cubicBezTo>
                      <a:cubicBezTo>
                        <a:pt x="1632" y="611"/>
                        <a:pt x="1079" y="167"/>
                        <a:pt x="1079" y="167"/>
                      </a:cubicBezTo>
                      <a:cubicBezTo>
                        <a:pt x="841" y="36"/>
                        <a:pt x="598" y="1"/>
                        <a:pt x="4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383;p26">
                  <a:extLst>
                    <a:ext uri="{FF2B5EF4-FFF2-40B4-BE49-F238E27FC236}">
                      <a16:creationId xmlns:a16="http://schemas.microsoft.com/office/drawing/2014/main" id="{B00DA0B7-F760-4D5D-905F-E5512476B5F3}"/>
                    </a:ext>
                  </a:extLst>
                </p:cNvPr>
                <p:cNvSpPr/>
                <p:nvPr/>
              </p:nvSpPr>
              <p:spPr>
                <a:xfrm>
                  <a:off x="4934324" y="2859669"/>
                  <a:ext cx="99087" cy="59065"/>
                </a:xfrm>
                <a:custGeom>
                  <a:avLst/>
                  <a:gdLst/>
                  <a:ahLst/>
                  <a:cxnLst/>
                  <a:rect l="l" t="t" r="r" b="b"/>
                  <a:pathLst>
                    <a:path w="2253" h="1343" extrusionOk="0">
                      <a:moveTo>
                        <a:pt x="379" y="0"/>
                      </a:moveTo>
                      <a:lnTo>
                        <a:pt x="0" y="1298"/>
                      </a:lnTo>
                      <a:cubicBezTo>
                        <a:pt x="157" y="1325"/>
                        <a:pt x="328" y="1342"/>
                        <a:pt x="512" y="1342"/>
                      </a:cubicBezTo>
                      <a:cubicBezTo>
                        <a:pt x="517" y="1342"/>
                        <a:pt x="521" y="1342"/>
                        <a:pt x="526" y="1342"/>
                      </a:cubicBezTo>
                      <a:cubicBezTo>
                        <a:pt x="1505" y="1342"/>
                        <a:pt x="2253" y="645"/>
                        <a:pt x="2184" y="417"/>
                      </a:cubicBezTo>
                      <a:cubicBezTo>
                        <a:pt x="2160" y="335"/>
                        <a:pt x="2102" y="311"/>
                        <a:pt x="2011" y="311"/>
                      </a:cubicBezTo>
                      <a:cubicBezTo>
                        <a:pt x="1891" y="311"/>
                        <a:pt x="1713" y="353"/>
                        <a:pt x="1480" y="353"/>
                      </a:cubicBezTo>
                      <a:cubicBezTo>
                        <a:pt x="1401" y="353"/>
                        <a:pt x="1317" y="348"/>
                        <a:pt x="1226" y="335"/>
                      </a:cubicBezTo>
                      <a:cubicBezTo>
                        <a:pt x="730" y="267"/>
                        <a:pt x="366" y="141"/>
                        <a:pt x="379"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89;p26">
                <a:extLst>
                  <a:ext uri="{FF2B5EF4-FFF2-40B4-BE49-F238E27FC236}">
                    <a16:creationId xmlns:a16="http://schemas.microsoft.com/office/drawing/2014/main" id="{CD992E6B-7C9A-4671-8BA6-E28E66D86522}"/>
                  </a:ext>
                </a:extLst>
              </p:cNvPr>
              <p:cNvGrpSpPr/>
              <p:nvPr/>
            </p:nvGrpSpPr>
            <p:grpSpPr>
              <a:xfrm>
                <a:off x="4624346" y="875704"/>
                <a:ext cx="3395537" cy="3521492"/>
                <a:chOff x="4778639" y="938100"/>
                <a:chExt cx="3054917" cy="3168239"/>
              </a:xfrm>
            </p:grpSpPr>
            <p:grpSp>
              <p:nvGrpSpPr>
                <p:cNvPr id="345" name="Google Shape;390;p26">
                  <a:extLst>
                    <a:ext uri="{FF2B5EF4-FFF2-40B4-BE49-F238E27FC236}">
                      <a16:creationId xmlns:a16="http://schemas.microsoft.com/office/drawing/2014/main" id="{92DFD2BF-9F99-4D1B-B11B-3969EF3ED0AE}"/>
                    </a:ext>
                  </a:extLst>
                </p:cNvPr>
                <p:cNvGrpSpPr/>
                <p:nvPr/>
              </p:nvGrpSpPr>
              <p:grpSpPr>
                <a:xfrm>
                  <a:off x="7163129" y="2156930"/>
                  <a:ext cx="257536" cy="452823"/>
                  <a:chOff x="7163129" y="2156930"/>
                  <a:chExt cx="257536" cy="452823"/>
                </a:xfrm>
              </p:grpSpPr>
              <p:sp>
                <p:nvSpPr>
                  <p:cNvPr id="444" name="Google Shape;391;p26">
                    <a:extLst>
                      <a:ext uri="{FF2B5EF4-FFF2-40B4-BE49-F238E27FC236}">
                        <a16:creationId xmlns:a16="http://schemas.microsoft.com/office/drawing/2014/main" id="{83B67672-CE1D-4477-B858-66A1A669194C}"/>
                      </a:ext>
                    </a:extLst>
                  </p:cNvPr>
                  <p:cNvSpPr/>
                  <p:nvPr/>
                </p:nvSpPr>
                <p:spPr>
                  <a:xfrm>
                    <a:off x="7163129" y="2156930"/>
                    <a:ext cx="235865" cy="451851"/>
                  </a:xfrm>
                  <a:custGeom>
                    <a:avLst/>
                    <a:gdLst/>
                    <a:ahLst/>
                    <a:cxnLst/>
                    <a:rect l="l" t="t" r="r" b="b"/>
                    <a:pathLst>
                      <a:path w="5363" h="10274" extrusionOk="0">
                        <a:moveTo>
                          <a:pt x="1321" y="0"/>
                        </a:moveTo>
                        <a:cubicBezTo>
                          <a:pt x="519" y="0"/>
                          <a:pt x="1" y="723"/>
                          <a:pt x="1" y="1539"/>
                        </a:cubicBezTo>
                        <a:cubicBezTo>
                          <a:pt x="1" y="1942"/>
                          <a:pt x="127" y="2369"/>
                          <a:pt x="406" y="2741"/>
                        </a:cubicBezTo>
                        <a:cubicBezTo>
                          <a:pt x="2284" y="5246"/>
                          <a:pt x="3318" y="7434"/>
                          <a:pt x="3431" y="9352"/>
                        </a:cubicBezTo>
                        <a:lnTo>
                          <a:pt x="4445" y="9938"/>
                        </a:lnTo>
                        <a:cubicBezTo>
                          <a:pt x="4690" y="7580"/>
                          <a:pt x="4236" y="5662"/>
                          <a:pt x="3761" y="4389"/>
                        </a:cubicBezTo>
                        <a:cubicBezTo>
                          <a:pt x="3468" y="3611"/>
                          <a:pt x="3089" y="2856"/>
                          <a:pt x="2663" y="2208"/>
                        </a:cubicBezTo>
                        <a:cubicBezTo>
                          <a:pt x="2202" y="1505"/>
                          <a:pt x="1860" y="1181"/>
                          <a:pt x="1765" y="1099"/>
                        </a:cubicBezTo>
                        <a:cubicBezTo>
                          <a:pt x="1762" y="1095"/>
                          <a:pt x="1762" y="1092"/>
                          <a:pt x="1765" y="1089"/>
                        </a:cubicBezTo>
                        <a:lnTo>
                          <a:pt x="1775" y="1089"/>
                        </a:lnTo>
                        <a:cubicBezTo>
                          <a:pt x="1868" y="1171"/>
                          <a:pt x="2213" y="1498"/>
                          <a:pt x="2673" y="2201"/>
                        </a:cubicBezTo>
                        <a:cubicBezTo>
                          <a:pt x="3103" y="2850"/>
                          <a:pt x="3482" y="3604"/>
                          <a:pt x="3772" y="4386"/>
                        </a:cubicBezTo>
                        <a:cubicBezTo>
                          <a:pt x="4147" y="5386"/>
                          <a:pt x="4386" y="6437"/>
                          <a:pt x="4481" y="7509"/>
                        </a:cubicBezTo>
                        <a:cubicBezTo>
                          <a:pt x="4554" y="8311"/>
                          <a:pt x="4547" y="9127"/>
                          <a:pt x="4458" y="9946"/>
                        </a:cubicBezTo>
                        <a:lnTo>
                          <a:pt x="5028" y="10273"/>
                        </a:lnTo>
                        <a:cubicBezTo>
                          <a:pt x="5206" y="9300"/>
                          <a:pt x="5362" y="8055"/>
                          <a:pt x="5362" y="6802"/>
                        </a:cubicBezTo>
                        <a:cubicBezTo>
                          <a:pt x="5362" y="5912"/>
                          <a:pt x="5284" y="5020"/>
                          <a:pt x="5075" y="4222"/>
                        </a:cubicBezTo>
                        <a:cubicBezTo>
                          <a:pt x="4554" y="2205"/>
                          <a:pt x="3260" y="533"/>
                          <a:pt x="1769" y="71"/>
                        </a:cubicBezTo>
                        <a:cubicBezTo>
                          <a:pt x="1611" y="21"/>
                          <a:pt x="1461" y="0"/>
                          <a:pt x="1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392;p26">
                    <a:extLst>
                      <a:ext uri="{FF2B5EF4-FFF2-40B4-BE49-F238E27FC236}">
                        <a16:creationId xmlns:a16="http://schemas.microsoft.com/office/drawing/2014/main" id="{13114266-732C-4D4A-86E9-E788406702A1}"/>
                      </a:ext>
                    </a:extLst>
                  </p:cNvPr>
                  <p:cNvSpPr/>
                  <p:nvPr/>
                </p:nvSpPr>
                <p:spPr>
                  <a:xfrm rot="1013989" flipH="1">
                    <a:off x="7193816" y="2233553"/>
                    <a:ext cx="226849" cy="376200"/>
                  </a:xfrm>
                  <a:custGeom>
                    <a:avLst/>
                    <a:gdLst/>
                    <a:ahLst/>
                    <a:cxnLst/>
                    <a:rect l="l" t="t" r="r" b="b"/>
                    <a:pathLst>
                      <a:path w="6390" h="10597" extrusionOk="0">
                        <a:moveTo>
                          <a:pt x="6379" y="0"/>
                        </a:moveTo>
                        <a:cubicBezTo>
                          <a:pt x="6378" y="0"/>
                          <a:pt x="6377" y="1"/>
                          <a:pt x="6375" y="2"/>
                        </a:cubicBezTo>
                        <a:cubicBezTo>
                          <a:pt x="6106" y="132"/>
                          <a:pt x="5608" y="565"/>
                          <a:pt x="5044" y="1159"/>
                        </a:cubicBezTo>
                        <a:cubicBezTo>
                          <a:pt x="4584" y="1647"/>
                          <a:pt x="3871" y="2466"/>
                          <a:pt x="3075" y="3596"/>
                        </a:cubicBezTo>
                        <a:cubicBezTo>
                          <a:pt x="2314" y="4685"/>
                          <a:pt x="1670" y="5790"/>
                          <a:pt x="1164" y="6882"/>
                        </a:cubicBezTo>
                        <a:cubicBezTo>
                          <a:pt x="567" y="8176"/>
                          <a:pt x="175" y="9425"/>
                          <a:pt x="4" y="10589"/>
                        </a:cubicBezTo>
                        <a:cubicBezTo>
                          <a:pt x="0" y="10592"/>
                          <a:pt x="4" y="10596"/>
                          <a:pt x="7" y="10596"/>
                        </a:cubicBezTo>
                        <a:lnTo>
                          <a:pt x="11" y="10596"/>
                        </a:lnTo>
                        <a:cubicBezTo>
                          <a:pt x="14" y="10596"/>
                          <a:pt x="14" y="10596"/>
                          <a:pt x="17" y="10592"/>
                        </a:cubicBezTo>
                        <a:cubicBezTo>
                          <a:pt x="416" y="7865"/>
                          <a:pt x="1908" y="5288"/>
                          <a:pt x="3089" y="3603"/>
                        </a:cubicBezTo>
                        <a:cubicBezTo>
                          <a:pt x="4537" y="1538"/>
                          <a:pt x="5912" y="238"/>
                          <a:pt x="6383" y="12"/>
                        </a:cubicBezTo>
                        <a:cubicBezTo>
                          <a:pt x="6386" y="12"/>
                          <a:pt x="6389" y="9"/>
                          <a:pt x="6386" y="5"/>
                        </a:cubicBezTo>
                        <a:cubicBezTo>
                          <a:pt x="6386" y="3"/>
                          <a:pt x="6383" y="0"/>
                          <a:pt x="6379" y="0"/>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 name="Google Shape;393;p26">
                  <a:extLst>
                    <a:ext uri="{FF2B5EF4-FFF2-40B4-BE49-F238E27FC236}">
                      <a16:creationId xmlns:a16="http://schemas.microsoft.com/office/drawing/2014/main" id="{2BBF1025-424F-4B14-A550-DA4BB6ADAD15}"/>
                    </a:ext>
                  </a:extLst>
                </p:cNvPr>
                <p:cNvSpPr/>
                <p:nvPr/>
              </p:nvSpPr>
              <p:spPr>
                <a:xfrm>
                  <a:off x="4799968" y="2360289"/>
                  <a:ext cx="3010651" cy="1746050"/>
                </a:xfrm>
                <a:custGeom>
                  <a:avLst/>
                  <a:gdLst/>
                  <a:ahLst/>
                  <a:cxnLst/>
                  <a:rect l="l" t="t" r="r" b="b"/>
                  <a:pathLst>
                    <a:path w="68455" h="39701" extrusionOk="0">
                      <a:moveTo>
                        <a:pt x="43591" y="1"/>
                      </a:moveTo>
                      <a:cubicBezTo>
                        <a:pt x="43313" y="1"/>
                        <a:pt x="43035" y="62"/>
                        <a:pt x="42823" y="185"/>
                      </a:cubicBezTo>
                      <a:lnTo>
                        <a:pt x="424" y="24850"/>
                      </a:lnTo>
                      <a:cubicBezTo>
                        <a:pt x="1" y="25096"/>
                        <a:pt x="1" y="25499"/>
                        <a:pt x="424" y="25745"/>
                      </a:cubicBezTo>
                      <a:lnTo>
                        <a:pt x="24096" y="39516"/>
                      </a:lnTo>
                      <a:cubicBezTo>
                        <a:pt x="24308" y="39639"/>
                        <a:pt x="24586" y="39700"/>
                        <a:pt x="24864" y="39700"/>
                      </a:cubicBezTo>
                      <a:cubicBezTo>
                        <a:pt x="25142" y="39700"/>
                        <a:pt x="25421" y="39639"/>
                        <a:pt x="25632" y="39516"/>
                      </a:cubicBezTo>
                      <a:lnTo>
                        <a:pt x="68032" y="14851"/>
                      </a:lnTo>
                      <a:cubicBezTo>
                        <a:pt x="68454" y="14605"/>
                        <a:pt x="68454" y="14205"/>
                        <a:pt x="68032" y="13956"/>
                      </a:cubicBezTo>
                      <a:lnTo>
                        <a:pt x="44359" y="185"/>
                      </a:lnTo>
                      <a:cubicBezTo>
                        <a:pt x="44148" y="62"/>
                        <a:pt x="43869" y="1"/>
                        <a:pt x="43591"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94;p26">
                  <a:extLst>
                    <a:ext uri="{FF2B5EF4-FFF2-40B4-BE49-F238E27FC236}">
                      <a16:creationId xmlns:a16="http://schemas.microsoft.com/office/drawing/2014/main" id="{6AE4F823-C74D-4957-8DD8-DBF00B088D35}"/>
                    </a:ext>
                  </a:extLst>
                </p:cNvPr>
                <p:cNvSpPr/>
                <p:nvPr/>
              </p:nvSpPr>
              <p:spPr>
                <a:xfrm>
                  <a:off x="7314724" y="2206451"/>
                  <a:ext cx="518832" cy="576314"/>
                </a:xfrm>
                <a:custGeom>
                  <a:avLst/>
                  <a:gdLst/>
                  <a:ahLst/>
                  <a:cxnLst/>
                  <a:rect l="l" t="t" r="r" b="b"/>
                  <a:pathLst>
                    <a:path w="11797" h="13104" extrusionOk="0">
                      <a:moveTo>
                        <a:pt x="9848" y="1"/>
                      </a:moveTo>
                      <a:cubicBezTo>
                        <a:pt x="8619" y="1"/>
                        <a:pt x="7422" y="1292"/>
                        <a:pt x="6523" y="1812"/>
                      </a:cubicBezTo>
                      <a:cubicBezTo>
                        <a:pt x="6199" y="1999"/>
                        <a:pt x="5851" y="2044"/>
                        <a:pt x="5496" y="2044"/>
                      </a:cubicBezTo>
                      <a:cubicBezTo>
                        <a:pt x="5154" y="2044"/>
                        <a:pt x="4804" y="2002"/>
                        <a:pt x="4463" y="2002"/>
                      </a:cubicBezTo>
                      <a:cubicBezTo>
                        <a:pt x="3973" y="2002"/>
                        <a:pt x="3500" y="2090"/>
                        <a:pt x="3090" y="2519"/>
                      </a:cubicBezTo>
                      <a:cubicBezTo>
                        <a:pt x="2096" y="3560"/>
                        <a:pt x="3973" y="4895"/>
                        <a:pt x="2796" y="5980"/>
                      </a:cubicBezTo>
                      <a:cubicBezTo>
                        <a:pt x="1619" y="7062"/>
                        <a:pt x="1" y="7287"/>
                        <a:pt x="700" y="9659"/>
                      </a:cubicBezTo>
                      <a:lnTo>
                        <a:pt x="6523" y="13103"/>
                      </a:lnTo>
                      <a:cubicBezTo>
                        <a:pt x="7291" y="13010"/>
                        <a:pt x="8267" y="12768"/>
                        <a:pt x="8734" y="11826"/>
                      </a:cubicBezTo>
                      <a:cubicBezTo>
                        <a:pt x="9199" y="10888"/>
                        <a:pt x="7820" y="10089"/>
                        <a:pt x="7844" y="9297"/>
                      </a:cubicBezTo>
                      <a:cubicBezTo>
                        <a:pt x="7871" y="8505"/>
                        <a:pt x="8666" y="8157"/>
                        <a:pt x="9506" y="7837"/>
                      </a:cubicBezTo>
                      <a:cubicBezTo>
                        <a:pt x="10349" y="7519"/>
                        <a:pt x="11178" y="6383"/>
                        <a:pt x="10479" y="5577"/>
                      </a:cubicBezTo>
                      <a:cubicBezTo>
                        <a:pt x="9783" y="4768"/>
                        <a:pt x="9052" y="3754"/>
                        <a:pt x="9783" y="2754"/>
                      </a:cubicBezTo>
                      <a:cubicBezTo>
                        <a:pt x="10512" y="1755"/>
                        <a:pt x="11796" y="785"/>
                        <a:pt x="10612" y="185"/>
                      </a:cubicBezTo>
                      <a:cubicBezTo>
                        <a:pt x="10357" y="56"/>
                        <a:pt x="10102" y="1"/>
                        <a:pt x="98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95;p26">
                  <a:extLst>
                    <a:ext uri="{FF2B5EF4-FFF2-40B4-BE49-F238E27FC236}">
                      <a16:creationId xmlns:a16="http://schemas.microsoft.com/office/drawing/2014/main" id="{37C53111-1559-4026-B3ED-186C1B21DCAE}"/>
                    </a:ext>
                  </a:extLst>
                </p:cNvPr>
                <p:cNvSpPr/>
                <p:nvPr/>
              </p:nvSpPr>
              <p:spPr>
                <a:xfrm>
                  <a:off x="7467990" y="2236400"/>
                  <a:ext cx="281032" cy="466056"/>
                </a:xfrm>
                <a:custGeom>
                  <a:avLst/>
                  <a:gdLst/>
                  <a:ahLst/>
                  <a:cxnLst/>
                  <a:rect l="l" t="t" r="r" b="b"/>
                  <a:pathLst>
                    <a:path w="6390" h="10597" extrusionOk="0">
                      <a:moveTo>
                        <a:pt x="6379" y="0"/>
                      </a:moveTo>
                      <a:cubicBezTo>
                        <a:pt x="6378" y="0"/>
                        <a:pt x="6377" y="1"/>
                        <a:pt x="6375" y="2"/>
                      </a:cubicBezTo>
                      <a:cubicBezTo>
                        <a:pt x="6106" y="132"/>
                        <a:pt x="5608" y="565"/>
                        <a:pt x="5044" y="1159"/>
                      </a:cubicBezTo>
                      <a:cubicBezTo>
                        <a:pt x="4584" y="1647"/>
                        <a:pt x="3871" y="2466"/>
                        <a:pt x="3075" y="3596"/>
                      </a:cubicBezTo>
                      <a:cubicBezTo>
                        <a:pt x="2314" y="4685"/>
                        <a:pt x="1670" y="5790"/>
                        <a:pt x="1164" y="6882"/>
                      </a:cubicBezTo>
                      <a:cubicBezTo>
                        <a:pt x="567" y="8176"/>
                        <a:pt x="175" y="9425"/>
                        <a:pt x="4" y="10589"/>
                      </a:cubicBezTo>
                      <a:cubicBezTo>
                        <a:pt x="0" y="10592"/>
                        <a:pt x="4" y="10596"/>
                        <a:pt x="7" y="10596"/>
                      </a:cubicBezTo>
                      <a:lnTo>
                        <a:pt x="11" y="10596"/>
                      </a:lnTo>
                      <a:cubicBezTo>
                        <a:pt x="14" y="10596"/>
                        <a:pt x="14" y="10596"/>
                        <a:pt x="17" y="10592"/>
                      </a:cubicBezTo>
                      <a:cubicBezTo>
                        <a:pt x="416" y="7865"/>
                        <a:pt x="1908" y="5288"/>
                        <a:pt x="3089" y="3603"/>
                      </a:cubicBezTo>
                      <a:cubicBezTo>
                        <a:pt x="4537" y="1538"/>
                        <a:pt x="5912" y="238"/>
                        <a:pt x="6383" y="12"/>
                      </a:cubicBezTo>
                      <a:cubicBezTo>
                        <a:pt x="6386" y="12"/>
                        <a:pt x="6389" y="9"/>
                        <a:pt x="6386" y="5"/>
                      </a:cubicBezTo>
                      <a:cubicBezTo>
                        <a:pt x="6386" y="3"/>
                        <a:pt x="6383" y="0"/>
                        <a:pt x="6379" y="0"/>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96;p26">
                  <a:extLst>
                    <a:ext uri="{FF2B5EF4-FFF2-40B4-BE49-F238E27FC236}">
                      <a16:creationId xmlns:a16="http://schemas.microsoft.com/office/drawing/2014/main" id="{BC2E0006-3DED-401C-BDF4-254DA86F21DD}"/>
                    </a:ext>
                  </a:extLst>
                </p:cNvPr>
                <p:cNvSpPr/>
                <p:nvPr/>
              </p:nvSpPr>
              <p:spPr>
                <a:xfrm>
                  <a:off x="7509858" y="2342741"/>
                  <a:ext cx="63111" cy="99087"/>
                </a:xfrm>
                <a:custGeom>
                  <a:avLst/>
                  <a:gdLst/>
                  <a:ahLst/>
                  <a:cxnLst/>
                  <a:rect l="l" t="t" r="r" b="b"/>
                  <a:pathLst>
                    <a:path w="1435" h="2253" extrusionOk="0">
                      <a:moveTo>
                        <a:pt x="7" y="1"/>
                      </a:moveTo>
                      <a:cubicBezTo>
                        <a:pt x="6" y="1"/>
                        <a:pt x="4" y="2"/>
                        <a:pt x="4" y="3"/>
                      </a:cubicBezTo>
                      <a:cubicBezTo>
                        <a:pt x="1" y="8"/>
                        <a:pt x="1" y="11"/>
                        <a:pt x="4" y="14"/>
                      </a:cubicBezTo>
                      <a:cubicBezTo>
                        <a:pt x="14" y="24"/>
                        <a:pt x="1154" y="1263"/>
                        <a:pt x="1420" y="2249"/>
                      </a:cubicBezTo>
                      <a:cubicBezTo>
                        <a:pt x="1420" y="2253"/>
                        <a:pt x="1424" y="2253"/>
                        <a:pt x="1427" y="2253"/>
                      </a:cubicBezTo>
                      <a:cubicBezTo>
                        <a:pt x="1430" y="2253"/>
                        <a:pt x="1434" y="2249"/>
                        <a:pt x="1434" y="2246"/>
                      </a:cubicBezTo>
                      <a:cubicBezTo>
                        <a:pt x="1168" y="1257"/>
                        <a:pt x="25" y="17"/>
                        <a:pt x="11" y="3"/>
                      </a:cubicBezTo>
                      <a:cubicBezTo>
                        <a:pt x="11" y="2"/>
                        <a:pt x="9" y="1"/>
                        <a:pt x="7" y="1"/>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97;p26">
                  <a:extLst>
                    <a:ext uri="{FF2B5EF4-FFF2-40B4-BE49-F238E27FC236}">
                      <a16:creationId xmlns:a16="http://schemas.microsoft.com/office/drawing/2014/main" id="{F7B2DCAA-6B22-468F-93DF-DF966492FCAD}"/>
                    </a:ext>
                  </a:extLst>
                </p:cNvPr>
                <p:cNvSpPr/>
                <p:nvPr/>
              </p:nvSpPr>
              <p:spPr>
                <a:xfrm>
                  <a:off x="7533299" y="2481055"/>
                  <a:ext cx="187047" cy="29555"/>
                </a:xfrm>
                <a:custGeom>
                  <a:avLst/>
                  <a:gdLst/>
                  <a:ahLst/>
                  <a:cxnLst/>
                  <a:rect l="l" t="t" r="r" b="b"/>
                  <a:pathLst>
                    <a:path w="4253" h="672" extrusionOk="0">
                      <a:moveTo>
                        <a:pt x="2907" y="1"/>
                      </a:moveTo>
                      <a:cubicBezTo>
                        <a:pt x="2654" y="1"/>
                        <a:pt x="2389" y="9"/>
                        <a:pt x="2123" y="29"/>
                      </a:cubicBezTo>
                      <a:cubicBezTo>
                        <a:pt x="1444" y="84"/>
                        <a:pt x="525" y="234"/>
                        <a:pt x="4" y="657"/>
                      </a:cubicBezTo>
                      <a:cubicBezTo>
                        <a:pt x="0" y="661"/>
                        <a:pt x="0" y="664"/>
                        <a:pt x="0" y="667"/>
                      </a:cubicBezTo>
                      <a:cubicBezTo>
                        <a:pt x="4" y="671"/>
                        <a:pt x="4" y="671"/>
                        <a:pt x="7" y="671"/>
                      </a:cubicBezTo>
                      <a:lnTo>
                        <a:pt x="10" y="671"/>
                      </a:lnTo>
                      <a:cubicBezTo>
                        <a:pt x="653" y="151"/>
                        <a:pt x="1897" y="18"/>
                        <a:pt x="2911" y="18"/>
                      </a:cubicBezTo>
                      <a:cubicBezTo>
                        <a:pt x="3474" y="18"/>
                        <a:pt x="3967" y="59"/>
                        <a:pt x="4246" y="98"/>
                      </a:cubicBezTo>
                      <a:cubicBezTo>
                        <a:pt x="4249" y="98"/>
                        <a:pt x="4252" y="94"/>
                        <a:pt x="4252" y="91"/>
                      </a:cubicBezTo>
                      <a:cubicBezTo>
                        <a:pt x="4252" y="87"/>
                        <a:pt x="4252" y="84"/>
                        <a:pt x="4249" y="84"/>
                      </a:cubicBezTo>
                      <a:cubicBezTo>
                        <a:pt x="3918" y="38"/>
                        <a:pt x="3439" y="1"/>
                        <a:pt x="2907" y="1"/>
                      </a:cubicBezTo>
                      <a:close/>
                    </a:path>
                  </a:pathLst>
                </a:custGeom>
                <a:solidFill>
                  <a:srgbClr val="FAFAFA"/>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98;p26">
                  <a:extLst>
                    <a:ext uri="{FF2B5EF4-FFF2-40B4-BE49-F238E27FC236}">
                      <a16:creationId xmlns:a16="http://schemas.microsoft.com/office/drawing/2014/main" id="{0907BCFA-8010-44D3-8156-A934F932BAC1}"/>
                    </a:ext>
                  </a:extLst>
                </p:cNvPr>
                <p:cNvSpPr/>
                <p:nvPr/>
              </p:nvSpPr>
              <p:spPr>
                <a:xfrm>
                  <a:off x="4921475" y="3214385"/>
                  <a:ext cx="1359067" cy="660320"/>
                </a:xfrm>
                <a:custGeom>
                  <a:avLst/>
                  <a:gdLst/>
                  <a:ahLst/>
                  <a:cxnLst/>
                  <a:rect l="l" t="t" r="r" b="b"/>
                  <a:pathLst>
                    <a:path w="30428" h="14783" extrusionOk="0">
                      <a:moveTo>
                        <a:pt x="9048" y="1"/>
                      </a:moveTo>
                      <a:lnTo>
                        <a:pt x="0" y="2438"/>
                      </a:lnTo>
                      <a:lnTo>
                        <a:pt x="21379" y="14783"/>
                      </a:lnTo>
                      <a:lnTo>
                        <a:pt x="30427" y="12342"/>
                      </a:lnTo>
                      <a:lnTo>
                        <a:pt x="904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99;p26">
                  <a:extLst>
                    <a:ext uri="{FF2B5EF4-FFF2-40B4-BE49-F238E27FC236}">
                      <a16:creationId xmlns:a16="http://schemas.microsoft.com/office/drawing/2014/main" id="{2D456D15-C7C3-4E49-96BC-2BB4AE2F70FC}"/>
                    </a:ext>
                  </a:extLst>
                </p:cNvPr>
                <p:cNvSpPr/>
                <p:nvPr/>
              </p:nvSpPr>
              <p:spPr>
                <a:xfrm>
                  <a:off x="4778639" y="3182078"/>
                  <a:ext cx="1556188" cy="748803"/>
                </a:xfrm>
                <a:custGeom>
                  <a:avLst/>
                  <a:gdLst/>
                  <a:ahLst/>
                  <a:cxnLst/>
                  <a:rect l="l" t="t" r="r" b="b"/>
                  <a:pathLst>
                    <a:path w="35384" h="17026" extrusionOk="0">
                      <a:moveTo>
                        <a:pt x="11059" y="1"/>
                      </a:moveTo>
                      <a:lnTo>
                        <a:pt x="1" y="2981"/>
                      </a:lnTo>
                      <a:lnTo>
                        <a:pt x="24329" y="17025"/>
                      </a:lnTo>
                      <a:lnTo>
                        <a:pt x="35384" y="14045"/>
                      </a:lnTo>
                      <a:lnTo>
                        <a:pt x="33912" y="13192"/>
                      </a:lnTo>
                      <a:lnTo>
                        <a:pt x="24864" y="15633"/>
                      </a:lnTo>
                      <a:lnTo>
                        <a:pt x="3485" y="3288"/>
                      </a:lnTo>
                      <a:lnTo>
                        <a:pt x="12533" y="851"/>
                      </a:lnTo>
                      <a:lnTo>
                        <a:pt x="1105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400;p26">
                  <a:extLst>
                    <a:ext uri="{FF2B5EF4-FFF2-40B4-BE49-F238E27FC236}">
                      <a16:creationId xmlns:a16="http://schemas.microsoft.com/office/drawing/2014/main" id="{5461A0A9-237A-44B3-8DFB-A4AAEC3CE675}"/>
                    </a:ext>
                  </a:extLst>
                </p:cNvPr>
                <p:cNvSpPr/>
                <p:nvPr/>
              </p:nvSpPr>
              <p:spPr>
                <a:xfrm>
                  <a:off x="5316500" y="2807775"/>
                  <a:ext cx="1420839" cy="963559"/>
                </a:xfrm>
                <a:custGeom>
                  <a:avLst/>
                  <a:gdLst/>
                  <a:ahLst/>
                  <a:cxnLst/>
                  <a:rect l="l" t="t" r="r" b="b"/>
                  <a:pathLst>
                    <a:path w="31701" h="21703" extrusionOk="0">
                      <a:moveTo>
                        <a:pt x="10321" y="0"/>
                      </a:moveTo>
                      <a:lnTo>
                        <a:pt x="0" y="9362"/>
                      </a:lnTo>
                      <a:lnTo>
                        <a:pt x="21379" y="21703"/>
                      </a:lnTo>
                      <a:lnTo>
                        <a:pt x="31700" y="12341"/>
                      </a:lnTo>
                      <a:lnTo>
                        <a:pt x="1032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401;p26">
                  <a:extLst>
                    <a:ext uri="{FF2B5EF4-FFF2-40B4-BE49-F238E27FC236}">
                      <a16:creationId xmlns:a16="http://schemas.microsoft.com/office/drawing/2014/main" id="{AB9530C4-273A-4D07-B4D9-CBD12E3BC87D}"/>
                    </a:ext>
                  </a:extLst>
                </p:cNvPr>
                <p:cNvSpPr/>
                <p:nvPr/>
              </p:nvSpPr>
              <p:spPr>
                <a:xfrm>
                  <a:off x="6266925" y="3350475"/>
                  <a:ext cx="521781" cy="452051"/>
                </a:xfrm>
                <a:custGeom>
                  <a:avLst/>
                  <a:gdLst/>
                  <a:ahLst/>
                  <a:cxnLst/>
                  <a:rect l="l" t="t" r="r" b="b"/>
                  <a:pathLst>
                    <a:path w="11793" h="10217" extrusionOk="0">
                      <a:moveTo>
                        <a:pt x="10321" y="1"/>
                      </a:moveTo>
                      <a:lnTo>
                        <a:pt x="0" y="9363"/>
                      </a:lnTo>
                      <a:lnTo>
                        <a:pt x="1472" y="10216"/>
                      </a:lnTo>
                      <a:lnTo>
                        <a:pt x="11792" y="854"/>
                      </a:lnTo>
                      <a:lnTo>
                        <a:pt x="1032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402;p26">
                  <a:extLst>
                    <a:ext uri="{FF2B5EF4-FFF2-40B4-BE49-F238E27FC236}">
                      <a16:creationId xmlns:a16="http://schemas.microsoft.com/office/drawing/2014/main" id="{F24D4273-E5A3-45AB-A8F9-E323203A33F8}"/>
                    </a:ext>
                  </a:extLst>
                </p:cNvPr>
                <p:cNvSpPr/>
                <p:nvPr/>
              </p:nvSpPr>
              <p:spPr>
                <a:xfrm>
                  <a:off x="5265001" y="2770348"/>
                  <a:ext cx="518788" cy="449168"/>
                </a:xfrm>
                <a:custGeom>
                  <a:avLst/>
                  <a:gdLst/>
                  <a:ahLst/>
                  <a:cxnLst/>
                  <a:rect l="l" t="t" r="r" b="b"/>
                  <a:pathLst>
                    <a:path w="11796" h="10213" extrusionOk="0">
                      <a:moveTo>
                        <a:pt x="10318" y="1"/>
                      </a:moveTo>
                      <a:lnTo>
                        <a:pt x="0" y="9363"/>
                      </a:lnTo>
                      <a:lnTo>
                        <a:pt x="1474" y="10213"/>
                      </a:lnTo>
                      <a:lnTo>
                        <a:pt x="11795" y="851"/>
                      </a:lnTo>
                      <a:lnTo>
                        <a:pt x="1031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403;p26">
                  <a:extLst>
                    <a:ext uri="{FF2B5EF4-FFF2-40B4-BE49-F238E27FC236}">
                      <a16:creationId xmlns:a16="http://schemas.microsoft.com/office/drawing/2014/main" id="{61BD115B-0EE1-4B9A-9C62-348375114D3B}"/>
                    </a:ext>
                  </a:extLst>
                </p:cNvPr>
                <p:cNvSpPr/>
                <p:nvPr/>
              </p:nvSpPr>
              <p:spPr>
                <a:xfrm>
                  <a:off x="6260300" y="2284971"/>
                  <a:ext cx="1394218" cy="940744"/>
                </a:xfrm>
                <a:custGeom>
                  <a:avLst/>
                  <a:gdLst/>
                  <a:ahLst/>
                  <a:cxnLst/>
                  <a:rect l="l" t="t" r="r" b="b"/>
                  <a:pathLst>
                    <a:path w="31271" h="21100" extrusionOk="0">
                      <a:moveTo>
                        <a:pt x="9891" y="0"/>
                      </a:moveTo>
                      <a:lnTo>
                        <a:pt x="0" y="8758"/>
                      </a:lnTo>
                      <a:lnTo>
                        <a:pt x="21376" y="21100"/>
                      </a:lnTo>
                      <a:lnTo>
                        <a:pt x="31270" y="12342"/>
                      </a:lnTo>
                      <a:lnTo>
                        <a:pt x="989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404;p26">
                  <a:extLst>
                    <a:ext uri="{FF2B5EF4-FFF2-40B4-BE49-F238E27FC236}">
                      <a16:creationId xmlns:a16="http://schemas.microsoft.com/office/drawing/2014/main" id="{83306107-2DAB-427B-8664-FF2F1A276B2E}"/>
                    </a:ext>
                  </a:extLst>
                </p:cNvPr>
                <p:cNvSpPr/>
                <p:nvPr/>
              </p:nvSpPr>
              <p:spPr>
                <a:xfrm>
                  <a:off x="6205049" y="2208693"/>
                  <a:ext cx="1556320" cy="1048351"/>
                </a:xfrm>
                <a:custGeom>
                  <a:avLst/>
                  <a:gdLst/>
                  <a:ahLst/>
                  <a:cxnLst/>
                  <a:rect l="l" t="t" r="r" b="b"/>
                  <a:pathLst>
                    <a:path w="35387" h="23837" extrusionOk="0">
                      <a:moveTo>
                        <a:pt x="11059" y="0"/>
                      </a:moveTo>
                      <a:lnTo>
                        <a:pt x="1" y="9793"/>
                      </a:lnTo>
                      <a:lnTo>
                        <a:pt x="1478" y="10642"/>
                      </a:lnTo>
                      <a:lnTo>
                        <a:pt x="11369" y="1884"/>
                      </a:lnTo>
                      <a:lnTo>
                        <a:pt x="32748" y="14226"/>
                      </a:lnTo>
                      <a:lnTo>
                        <a:pt x="22854" y="22984"/>
                      </a:lnTo>
                      <a:lnTo>
                        <a:pt x="24328" y="23837"/>
                      </a:lnTo>
                      <a:lnTo>
                        <a:pt x="35387" y="14045"/>
                      </a:lnTo>
                      <a:lnTo>
                        <a:pt x="1105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405;p26">
                  <a:extLst>
                    <a:ext uri="{FF2B5EF4-FFF2-40B4-BE49-F238E27FC236}">
                      <a16:creationId xmlns:a16="http://schemas.microsoft.com/office/drawing/2014/main" id="{D2C8AF68-20E6-45DC-8A60-8180065E5E4E}"/>
                    </a:ext>
                  </a:extLst>
                </p:cNvPr>
                <p:cNvSpPr/>
                <p:nvPr/>
              </p:nvSpPr>
              <p:spPr>
                <a:xfrm>
                  <a:off x="5767950" y="2669275"/>
                  <a:ext cx="1463143" cy="691092"/>
                </a:xfrm>
                <a:custGeom>
                  <a:avLst/>
                  <a:gdLst/>
                  <a:ahLst/>
                  <a:cxnLst/>
                  <a:rect l="l" t="t" r="r" b="b"/>
                  <a:pathLst>
                    <a:path w="32435" h="15321" extrusionOk="0">
                      <a:moveTo>
                        <a:pt x="11058" y="0"/>
                      </a:moveTo>
                      <a:lnTo>
                        <a:pt x="0" y="2980"/>
                      </a:lnTo>
                      <a:lnTo>
                        <a:pt x="21379" y="15321"/>
                      </a:lnTo>
                      <a:lnTo>
                        <a:pt x="32434" y="12342"/>
                      </a:lnTo>
                      <a:lnTo>
                        <a:pt x="1105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406;p26">
                  <a:extLst>
                    <a:ext uri="{FF2B5EF4-FFF2-40B4-BE49-F238E27FC236}">
                      <a16:creationId xmlns:a16="http://schemas.microsoft.com/office/drawing/2014/main" id="{C8B024CE-B048-4992-B4FE-8EDA6797CE0B}"/>
                    </a:ext>
                  </a:extLst>
                </p:cNvPr>
                <p:cNvSpPr/>
                <p:nvPr/>
              </p:nvSpPr>
              <p:spPr>
                <a:xfrm>
                  <a:off x="5718731" y="2639335"/>
                  <a:ext cx="551377" cy="168487"/>
                </a:xfrm>
                <a:custGeom>
                  <a:avLst/>
                  <a:gdLst/>
                  <a:ahLst/>
                  <a:cxnLst/>
                  <a:rect l="l" t="t" r="r" b="b"/>
                  <a:pathLst>
                    <a:path w="12537" h="3831" extrusionOk="0">
                      <a:moveTo>
                        <a:pt x="11059" y="1"/>
                      </a:moveTo>
                      <a:lnTo>
                        <a:pt x="1" y="2980"/>
                      </a:lnTo>
                      <a:lnTo>
                        <a:pt x="1478" y="3830"/>
                      </a:lnTo>
                      <a:lnTo>
                        <a:pt x="12536" y="850"/>
                      </a:lnTo>
                      <a:lnTo>
                        <a:pt x="1105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407;p26">
                  <a:extLst>
                    <a:ext uri="{FF2B5EF4-FFF2-40B4-BE49-F238E27FC236}">
                      <a16:creationId xmlns:a16="http://schemas.microsoft.com/office/drawing/2014/main" id="{55B35340-0C3D-427C-8A95-CE6D6C74789F}"/>
                    </a:ext>
                  </a:extLst>
                </p:cNvPr>
                <p:cNvSpPr/>
                <p:nvPr/>
              </p:nvSpPr>
              <p:spPr>
                <a:xfrm>
                  <a:off x="6626543" y="2291550"/>
                  <a:ext cx="422560" cy="272896"/>
                </a:xfrm>
                <a:custGeom>
                  <a:avLst/>
                  <a:gdLst/>
                  <a:ahLst/>
                  <a:cxnLst/>
                  <a:rect l="l" t="t" r="r" b="b"/>
                  <a:pathLst>
                    <a:path w="9608" h="6205" extrusionOk="0">
                      <a:moveTo>
                        <a:pt x="1785" y="0"/>
                      </a:moveTo>
                      <a:lnTo>
                        <a:pt x="0" y="1581"/>
                      </a:lnTo>
                      <a:lnTo>
                        <a:pt x="738" y="6205"/>
                      </a:lnTo>
                      <a:lnTo>
                        <a:pt x="9608" y="4516"/>
                      </a:lnTo>
                      <a:lnTo>
                        <a:pt x="17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408;p26">
                  <a:extLst>
                    <a:ext uri="{FF2B5EF4-FFF2-40B4-BE49-F238E27FC236}">
                      <a16:creationId xmlns:a16="http://schemas.microsoft.com/office/drawing/2014/main" id="{A1C0CE6B-B45D-4DB3-AFB2-2A48AD8B8FE3}"/>
                    </a:ext>
                  </a:extLst>
                </p:cNvPr>
                <p:cNvSpPr/>
                <p:nvPr/>
              </p:nvSpPr>
              <p:spPr>
                <a:xfrm>
                  <a:off x="7024903" y="2526925"/>
                  <a:ext cx="329806" cy="288069"/>
                </a:xfrm>
                <a:custGeom>
                  <a:avLst/>
                  <a:gdLst/>
                  <a:ahLst/>
                  <a:cxnLst/>
                  <a:rect l="l" t="t" r="r" b="b"/>
                  <a:pathLst>
                    <a:path w="7499" h="6550" extrusionOk="0">
                      <a:moveTo>
                        <a:pt x="2000" y="0"/>
                      </a:moveTo>
                      <a:lnTo>
                        <a:pt x="0" y="393"/>
                      </a:lnTo>
                      <a:lnTo>
                        <a:pt x="3898" y="6550"/>
                      </a:lnTo>
                      <a:cubicBezTo>
                        <a:pt x="5280" y="5775"/>
                        <a:pt x="6615" y="4673"/>
                        <a:pt x="7498" y="3174"/>
                      </a:cubicBezTo>
                      <a:lnTo>
                        <a:pt x="20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409;p26">
                  <a:extLst>
                    <a:ext uri="{FF2B5EF4-FFF2-40B4-BE49-F238E27FC236}">
                      <a16:creationId xmlns:a16="http://schemas.microsoft.com/office/drawing/2014/main" id="{AE8CD17C-1195-4F9F-B8AC-2429B0498F7B}"/>
                    </a:ext>
                  </a:extLst>
                </p:cNvPr>
                <p:cNvSpPr/>
                <p:nvPr/>
              </p:nvSpPr>
              <p:spPr>
                <a:xfrm>
                  <a:off x="6861258" y="2556654"/>
                  <a:ext cx="279405" cy="326156"/>
                </a:xfrm>
                <a:custGeom>
                  <a:avLst/>
                  <a:gdLst/>
                  <a:ahLst/>
                  <a:cxnLst/>
                  <a:rect l="l" t="t" r="r" b="b"/>
                  <a:pathLst>
                    <a:path w="6353" h="7416" extrusionOk="0">
                      <a:moveTo>
                        <a:pt x="2270" y="0"/>
                      </a:moveTo>
                      <a:lnTo>
                        <a:pt x="1" y="440"/>
                      </a:lnTo>
                      <a:lnTo>
                        <a:pt x="1421" y="7358"/>
                      </a:lnTo>
                      <a:cubicBezTo>
                        <a:pt x="1768" y="7397"/>
                        <a:pt x="2133" y="7416"/>
                        <a:pt x="2517" y="7416"/>
                      </a:cubicBezTo>
                      <a:cubicBezTo>
                        <a:pt x="2601" y="7416"/>
                        <a:pt x="2687" y="7415"/>
                        <a:pt x="2773" y="7413"/>
                      </a:cubicBezTo>
                      <a:cubicBezTo>
                        <a:pt x="3575" y="7389"/>
                        <a:pt x="4923" y="7109"/>
                        <a:pt x="6353" y="6498"/>
                      </a:cubicBezTo>
                      <a:lnTo>
                        <a:pt x="22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410;p26">
                  <a:extLst>
                    <a:ext uri="{FF2B5EF4-FFF2-40B4-BE49-F238E27FC236}">
                      <a16:creationId xmlns:a16="http://schemas.microsoft.com/office/drawing/2014/main" id="{8D28BCD2-64B3-4D97-8CC3-202D3584E2A4}"/>
                    </a:ext>
                  </a:extLst>
                </p:cNvPr>
                <p:cNvSpPr/>
                <p:nvPr/>
              </p:nvSpPr>
              <p:spPr>
                <a:xfrm>
                  <a:off x="6666915" y="2587132"/>
                  <a:ext cx="192764" cy="281428"/>
                </a:xfrm>
                <a:custGeom>
                  <a:avLst/>
                  <a:gdLst/>
                  <a:ahLst/>
                  <a:cxnLst/>
                  <a:rect l="l" t="t" r="r" b="b"/>
                  <a:pathLst>
                    <a:path w="4383" h="6399" extrusionOk="0">
                      <a:moveTo>
                        <a:pt x="3137" y="0"/>
                      </a:moveTo>
                      <a:lnTo>
                        <a:pt x="1" y="610"/>
                      </a:lnTo>
                      <a:lnTo>
                        <a:pt x="631" y="4522"/>
                      </a:lnTo>
                      <a:cubicBezTo>
                        <a:pt x="1324" y="4976"/>
                        <a:pt x="2529" y="5911"/>
                        <a:pt x="4383" y="6399"/>
                      </a:cubicBezTo>
                      <a:lnTo>
                        <a:pt x="31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411;p26">
                  <a:extLst>
                    <a:ext uri="{FF2B5EF4-FFF2-40B4-BE49-F238E27FC236}">
                      <a16:creationId xmlns:a16="http://schemas.microsoft.com/office/drawing/2014/main" id="{ABE1EC82-4F5E-4524-AC4C-B1D1D9120966}"/>
                    </a:ext>
                  </a:extLst>
                </p:cNvPr>
                <p:cNvSpPr/>
                <p:nvPr/>
              </p:nvSpPr>
              <p:spPr>
                <a:xfrm>
                  <a:off x="6964388" y="2690966"/>
                  <a:ext cx="680942" cy="360152"/>
                </a:xfrm>
                <a:custGeom>
                  <a:avLst/>
                  <a:gdLst/>
                  <a:ahLst/>
                  <a:cxnLst/>
                  <a:rect l="l" t="t" r="r" b="b"/>
                  <a:pathLst>
                    <a:path w="15483" h="8189" extrusionOk="0">
                      <a:moveTo>
                        <a:pt x="9840" y="1"/>
                      </a:moveTo>
                      <a:cubicBezTo>
                        <a:pt x="7731" y="3519"/>
                        <a:pt x="3044" y="5327"/>
                        <a:pt x="644" y="5327"/>
                      </a:cubicBezTo>
                      <a:cubicBezTo>
                        <a:pt x="570" y="5327"/>
                        <a:pt x="497" y="5325"/>
                        <a:pt x="428" y="5322"/>
                      </a:cubicBezTo>
                      <a:cubicBezTo>
                        <a:pt x="428" y="5322"/>
                        <a:pt x="1" y="5390"/>
                        <a:pt x="428" y="5635"/>
                      </a:cubicBezTo>
                      <a:cubicBezTo>
                        <a:pt x="854" y="5881"/>
                        <a:pt x="4851" y="8188"/>
                        <a:pt x="4851" y="8188"/>
                      </a:cubicBezTo>
                      <a:lnTo>
                        <a:pt x="11407" y="6867"/>
                      </a:lnTo>
                      <a:lnTo>
                        <a:pt x="15482" y="3260"/>
                      </a:lnTo>
                      <a:lnTo>
                        <a:pt x="984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412;p26">
                  <a:extLst>
                    <a:ext uri="{FF2B5EF4-FFF2-40B4-BE49-F238E27FC236}">
                      <a16:creationId xmlns:a16="http://schemas.microsoft.com/office/drawing/2014/main" id="{39685AE9-BF26-430A-9052-208BA524E601}"/>
                    </a:ext>
                  </a:extLst>
                </p:cNvPr>
                <p:cNvSpPr/>
                <p:nvPr/>
              </p:nvSpPr>
              <p:spPr>
                <a:xfrm>
                  <a:off x="7231120" y="3047327"/>
                  <a:ext cx="173589" cy="81539"/>
                </a:xfrm>
                <a:custGeom>
                  <a:avLst/>
                  <a:gdLst/>
                  <a:ahLst/>
                  <a:cxnLst/>
                  <a:rect l="l" t="t" r="r" b="b"/>
                  <a:pathLst>
                    <a:path w="3947" h="1854" extrusionOk="0">
                      <a:moveTo>
                        <a:pt x="3946" y="0"/>
                      </a:moveTo>
                      <a:lnTo>
                        <a:pt x="1" y="785"/>
                      </a:lnTo>
                      <a:lnTo>
                        <a:pt x="1850" y="1853"/>
                      </a:lnTo>
                      <a:lnTo>
                        <a:pt x="39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413;p26">
                  <a:extLst>
                    <a:ext uri="{FF2B5EF4-FFF2-40B4-BE49-F238E27FC236}">
                      <a16:creationId xmlns:a16="http://schemas.microsoft.com/office/drawing/2014/main" id="{077718A8-0A1F-43B5-8606-F5BFE7B68256}"/>
                    </a:ext>
                  </a:extLst>
                </p:cNvPr>
                <p:cNvSpPr/>
                <p:nvPr/>
              </p:nvSpPr>
              <p:spPr>
                <a:xfrm>
                  <a:off x="6270050" y="2404707"/>
                  <a:ext cx="356546" cy="421680"/>
                </a:xfrm>
                <a:custGeom>
                  <a:avLst/>
                  <a:gdLst/>
                  <a:ahLst/>
                  <a:cxnLst/>
                  <a:rect l="l" t="t" r="r" b="b"/>
                  <a:pathLst>
                    <a:path w="8107" h="9588" extrusionOk="0">
                      <a:moveTo>
                        <a:pt x="6983" y="1"/>
                      </a:moveTo>
                      <a:lnTo>
                        <a:pt x="0" y="6185"/>
                      </a:lnTo>
                      <a:lnTo>
                        <a:pt x="5895" y="9588"/>
                      </a:lnTo>
                      <a:lnTo>
                        <a:pt x="8106" y="8315"/>
                      </a:lnTo>
                      <a:lnTo>
                        <a:pt x="69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414;p26">
                  <a:extLst>
                    <a:ext uri="{FF2B5EF4-FFF2-40B4-BE49-F238E27FC236}">
                      <a16:creationId xmlns:a16="http://schemas.microsoft.com/office/drawing/2014/main" id="{3D7A108C-D3E1-43C4-8923-D17137224C3A}"/>
                    </a:ext>
                  </a:extLst>
                </p:cNvPr>
                <p:cNvSpPr/>
                <p:nvPr/>
              </p:nvSpPr>
              <p:spPr>
                <a:xfrm>
                  <a:off x="6751443" y="2898018"/>
                  <a:ext cx="509948" cy="321494"/>
                </a:xfrm>
                <a:custGeom>
                  <a:avLst/>
                  <a:gdLst/>
                  <a:ahLst/>
                  <a:cxnLst/>
                  <a:rect l="l" t="t" r="r" b="b"/>
                  <a:pathLst>
                    <a:path w="11595" h="7310" extrusionOk="0">
                      <a:moveTo>
                        <a:pt x="601" y="0"/>
                      </a:moveTo>
                      <a:cubicBezTo>
                        <a:pt x="224" y="0"/>
                        <a:pt x="1" y="581"/>
                        <a:pt x="109" y="1351"/>
                      </a:cubicBezTo>
                      <a:lnTo>
                        <a:pt x="10430" y="7310"/>
                      </a:lnTo>
                      <a:lnTo>
                        <a:pt x="11594" y="6279"/>
                      </a:lnTo>
                      <a:cubicBezTo>
                        <a:pt x="11594" y="6279"/>
                        <a:pt x="1365" y="374"/>
                        <a:pt x="846" y="74"/>
                      </a:cubicBezTo>
                      <a:cubicBezTo>
                        <a:pt x="759" y="24"/>
                        <a:pt x="677" y="0"/>
                        <a:pt x="6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415;p26">
                  <a:extLst>
                    <a:ext uri="{FF2B5EF4-FFF2-40B4-BE49-F238E27FC236}">
                      <a16:creationId xmlns:a16="http://schemas.microsoft.com/office/drawing/2014/main" id="{89A9C873-E5E2-43B3-B753-D5E47BBB1064}"/>
                    </a:ext>
                  </a:extLst>
                </p:cNvPr>
                <p:cNvSpPr/>
                <p:nvPr/>
              </p:nvSpPr>
              <p:spPr>
                <a:xfrm>
                  <a:off x="6583751" y="2821407"/>
                  <a:ext cx="137965" cy="98647"/>
                </a:xfrm>
                <a:custGeom>
                  <a:avLst/>
                  <a:gdLst/>
                  <a:ahLst/>
                  <a:cxnLst/>
                  <a:rect l="l" t="t" r="r" b="b"/>
                  <a:pathLst>
                    <a:path w="3137" h="2243" extrusionOk="0">
                      <a:moveTo>
                        <a:pt x="1512" y="1"/>
                      </a:moveTo>
                      <a:lnTo>
                        <a:pt x="0" y="830"/>
                      </a:lnTo>
                      <a:lnTo>
                        <a:pt x="2448" y="2242"/>
                      </a:lnTo>
                      <a:cubicBezTo>
                        <a:pt x="2338" y="1567"/>
                        <a:pt x="3137" y="966"/>
                        <a:pt x="3137" y="966"/>
                      </a:cubicBezTo>
                      <a:cubicBezTo>
                        <a:pt x="3137" y="966"/>
                        <a:pt x="2021" y="294"/>
                        <a:pt x="15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416;p26">
                  <a:extLst>
                    <a:ext uri="{FF2B5EF4-FFF2-40B4-BE49-F238E27FC236}">
                      <a16:creationId xmlns:a16="http://schemas.microsoft.com/office/drawing/2014/main" id="{D527CDFF-20B4-421D-A087-1E7065512F36}"/>
                    </a:ext>
                  </a:extLst>
                </p:cNvPr>
                <p:cNvSpPr/>
                <p:nvPr/>
              </p:nvSpPr>
              <p:spPr>
                <a:xfrm>
                  <a:off x="5783732" y="2752228"/>
                  <a:ext cx="446265" cy="205211"/>
                </a:xfrm>
                <a:custGeom>
                  <a:avLst/>
                  <a:gdLst/>
                  <a:ahLst/>
                  <a:cxnLst/>
                  <a:rect l="l" t="t" r="r" b="b"/>
                  <a:pathLst>
                    <a:path w="10147" h="4666" extrusionOk="0">
                      <a:moveTo>
                        <a:pt x="4679" y="0"/>
                      </a:moveTo>
                      <a:lnTo>
                        <a:pt x="0" y="1263"/>
                      </a:lnTo>
                      <a:lnTo>
                        <a:pt x="5895" y="4666"/>
                      </a:lnTo>
                      <a:lnTo>
                        <a:pt x="10147" y="3522"/>
                      </a:lnTo>
                      <a:lnTo>
                        <a:pt x="467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417;p26">
                  <a:extLst>
                    <a:ext uri="{FF2B5EF4-FFF2-40B4-BE49-F238E27FC236}">
                      <a16:creationId xmlns:a16="http://schemas.microsoft.com/office/drawing/2014/main" id="{65A26EC4-88B5-4C24-86EA-E5241CB48A76}"/>
                    </a:ext>
                  </a:extLst>
                </p:cNvPr>
                <p:cNvSpPr/>
                <p:nvPr/>
              </p:nvSpPr>
              <p:spPr>
                <a:xfrm>
                  <a:off x="6057500" y="2706007"/>
                  <a:ext cx="103925" cy="69972"/>
                </a:xfrm>
                <a:custGeom>
                  <a:avLst/>
                  <a:gdLst/>
                  <a:ahLst/>
                  <a:cxnLst/>
                  <a:rect l="l" t="t" r="r" b="b"/>
                  <a:pathLst>
                    <a:path w="2363" h="1591" extrusionOk="0">
                      <a:moveTo>
                        <a:pt x="2362" y="0"/>
                      </a:moveTo>
                      <a:lnTo>
                        <a:pt x="1" y="638"/>
                      </a:lnTo>
                      <a:lnTo>
                        <a:pt x="1478" y="1590"/>
                      </a:lnTo>
                      <a:lnTo>
                        <a:pt x="2362"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418;p26">
                  <a:extLst>
                    <a:ext uri="{FF2B5EF4-FFF2-40B4-BE49-F238E27FC236}">
                      <a16:creationId xmlns:a16="http://schemas.microsoft.com/office/drawing/2014/main" id="{ABF143AE-35C4-4FFB-AA21-1432FDC9D5AE}"/>
                    </a:ext>
                  </a:extLst>
                </p:cNvPr>
                <p:cNvSpPr/>
                <p:nvPr/>
              </p:nvSpPr>
              <p:spPr>
                <a:xfrm>
                  <a:off x="6172505" y="2676717"/>
                  <a:ext cx="356810" cy="212160"/>
                </a:xfrm>
                <a:custGeom>
                  <a:avLst/>
                  <a:gdLst/>
                  <a:ahLst/>
                  <a:cxnLst/>
                  <a:rect l="l" t="t" r="r" b="b"/>
                  <a:pathLst>
                    <a:path w="8113" h="4824" extrusionOk="0">
                      <a:moveTo>
                        <a:pt x="2218" y="0"/>
                      </a:moveTo>
                      <a:lnTo>
                        <a:pt x="1557" y="178"/>
                      </a:lnTo>
                      <a:lnTo>
                        <a:pt x="0" y="2987"/>
                      </a:lnTo>
                      <a:lnTo>
                        <a:pt x="0" y="2990"/>
                      </a:lnTo>
                      <a:lnTo>
                        <a:pt x="2850" y="4823"/>
                      </a:lnTo>
                      <a:lnTo>
                        <a:pt x="8113" y="3403"/>
                      </a:lnTo>
                      <a:lnTo>
                        <a:pt x="2218"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419;p26">
                  <a:extLst>
                    <a:ext uri="{FF2B5EF4-FFF2-40B4-BE49-F238E27FC236}">
                      <a16:creationId xmlns:a16="http://schemas.microsoft.com/office/drawing/2014/main" id="{D7001EC8-FE75-4922-9B46-1628C1A02EFD}"/>
                    </a:ext>
                  </a:extLst>
                </p:cNvPr>
                <p:cNvSpPr/>
                <p:nvPr/>
              </p:nvSpPr>
              <p:spPr>
                <a:xfrm>
                  <a:off x="6756236" y="2957390"/>
                  <a:ext cx="453962" cy="294974"/>
                </a:xfrm>
                <a:custGeom>
                  <a:avLst/>
                  <a:gdLst/>
                  <a:ahLst/>
                  <a:cxnLst/>
                  <a:rect l="l" t="t" r="r" b="b"/>
                  <a:pathLst>
                    <a:path w="10322" h="6707" extrusionOk="0">
                      <a:moveTo>
                        <a:pt x="0" y="1"/>
                      </a:moveTo>
                      <a:cubicBezTo>
                        <a:pt x="0" y="1"/>
                        <a:pt x="1966" y="4363"/>
                        <a:pt x="2368" y="5110"/>
                      </a:cubicBezTo>
                      <a:cubicBezTo>
                        <a:pt x="2768" y="5854"/>
                        <a:pt x="3253" y="6031"/>
                        <a:pt x="4017" y="6195"/>
                      </a:cubicBezTo>
                      <a:cubicBezTo>
                        <a:pt x="4768" y="6355"/>
                        <a:pt x="7457" y="6694"/>
                        <a:pt x="7557" y="6707"/>
                      </a:cubicBezTo>
                      <a:lnTo>
                        <a:pt x="7560" y="6707"/>
                      </a:lnTo>
                      <a:lnTo>
                        <a:pt x="10321" y="5960"/>
                      </a:lnTo>
                      <a:lnTo>
                        <a:pt x="0"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420;p26">
                  <a:extLst>
                    <a:ext uri="{FF2B5EF4-FFF2-40B4-BE49-F238E27FC236}">
                      <a16:creationId xmlns:a16="http://schemas.microsoft.com/office/drawing/2014/main" id="{694E607F-270D-4ACF-B819-4421F32A6D6D}"/>
                    </a:ext>
                  </a:extLst>
                </p:cNvPr>
                <p:cNvSpPr/>
                <p:nvPr/>
              </p:nvSpPr>
              <p:spPr>
                <a:xfrm>
                  <a:off x="6346309" y="2857866"/>
                  <a:ext cx="474808" cy="367805"/>
                </a:xfrm>
                <a:custGeom>
                  <a:avLst/>
                  <a:gdLst/>
                  <a:ahLst/>
                  <a:cxnLst/>
                  <a:rect l="l" t="t" r="r" b="b"/>
                  <a:pathLst>
                    <a:path w="10796" h="8363" extrusionOk="0">
                      <a:moveTo>
                        <a:pt x="5399" y="1"/>
                      </a:moveTo>
                      <a:lnTo>
                        <a:pt x="0" y="1413"/>
                      </a:lnTo>
                      <a:lnTo>
                        <a:pt x="10796" y="8363"/>
                      </a:lnTo>
                      <a:lnTo>
                        <a:pt x="10796" y="8363"/>
                      </a:lnTo>
                      <a:lnTo>
                        <a:pt x="7847" y="1413"/>
                      </a:lnTo>
                      <a:lnTo>
                        <a:pt x="539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421;p26">
                  <a:extLst>
                    <a:ext uri="{FF2B5EF4-FFF2-40B4-BE49-F238E27FC236}">
                      <a16:creationId xmlns:a16="http://schemas.microsoft.com/office/drawing/2014/main" id="{0F5DCA20-FD96-4A9A-A623-6BDB5E5334D9}"/>
                    </a:ext>
                  </a:extLst>
                </p:cNvPr>
                <p:cNvSpPr/>
                <p:nvPr/>
              </p:nvSpPr>
              <p:spPr>
                <a:xfrm>
                  <a:off x="6093079" y="2937863"/>
                  <a:ext cx="593114" cy="300427"/>
                </a:xfrm>
                <a:custGeom>
                  <a:avLst/>
                  <a:gdLst/>
                  <a:ahLst/>
                  <a:cxnLst/>
                  <a:rect l="l" t="t" r="r" b="b"/>
                  <a:pathLst>
                    <a:path w="13486" h="6831" extrusionOk="0">
                      <a:moveTo>
                        <a:pt x="4202" y="1"/>
                      </a:moveTo>
                      <a:lnTo>
                        <a:pt x="4" y="1100"/>
                      </a:lnTo>
                      <a:lnTo>
                        <a:pt x="0" y="1107"/>
                      </a:lnTo>
                      <a:lnTo>
                        <a:pt x="9919" y="6831"/>
                      </a:lnTo>
                      <a:lnTo>
                        <a:pt x="13485" y="5980"/>
                      </a:lnTo>
                      <a:lnTo>
                        <a:pt x="4202"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422;p26">
                  <a:extLst>
                    <a:ext uri="{FF2B5EF4-FFF2-40B4-BE49-F238E27FC236}">
                      <a16:creationId xmlns:a16="http://schemas.microsoft.com/office/drawing/2014/main" id="{DF009AF3-E729-43E0-97DB-28D6F102CC25}"/>
                    </a:ext>
                  </a:extLst>
                </p:cNvPr>
                <p:cNvSpPr/>
                <p:nvPr/>
              </p:nvSpPr>
              <p:spPr>
                <a:xfrm>
                  <a:off x="6594130" y="3239426"/>
                  <a:ext cx="267179" cy="111093"/>
                </a:xfrm>
                <a:custGeom>
                  <a:avLst/>
                  <a:gdLst/>
                  <a:ahLst/>
                  <a:cxnLst/>
                  <a:rect l="l" t="t" r="r" b="b"/>
                  <a:pathLst>
                    <a:path w="6075" h="2526" extrusionOk="0">
                      <a:moveTo>
                        <a:pt x="3458" y="1"/>
                      </a:moveTo>
                      <a:lnTo>
                        <a:pt x="0" y="823"/>
                      </a:lnTo>
                      <a:lnTo>
                        <a:pt x="2952" y="2526"/>
                      </a:lnTo>
                      <a:lnTo>
                        <a:pt x="6075" y="1686"/>
                      </a:lnTo>
                      <a:lnTo>
                        <a:pt x="3458"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423;p26">
                  <a:extLst>
                    <a:ext uri="{FF2B5EF4-FFF2-40B4-BE49-F238E27FC236}">
                      <a16:creationId xmlns:a16="http://schemas.microsoft.com/office/drawing/2014/main" id="{57794F92-7C9D-4441-8F1B-16311954330F}"/>
                    </a:ext>
                  </a:extLst>
                </p:cNvPr>
                <p:cNvSpPr/>
                <p:nvPr/>
              </p:nvSpPr>
              <p:spPr>
                <a:xfrm>
                  <a:off x="6871021" y="3265550"/>
                  <a:ext cx="112193" cy="31710"/>
                </a:xfrm>
                <a:custGeom>
                  <a:avLst/>
                  <a:gdLst/>
                  <a:ahLst/>
                  <a:cxnLst/>
                  <a:rect l="l" t="t" r="r" b="b"/>
                  <a:pathLst>
                    <a:path w="2551" h="721" extrusionOk="0">
                      <a:moveTo>
                        <a:pt x="1" y="0"/>
                      </a:moveTo>
                      <a:lnTo>
                        <a:pt x="1158" y="720"/>
                      </a:lnTo>
                      <a:lnTo>
                        <a:pt x="2551" y="345"/>
                      </a:lnTo>
                      <a:lnTo>
                        <a:pt x="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424;p26">
                  <a:extLst>
                    <a:ext uri="{FF2B5EF4-FFF2-40B4-BE49-F238E27FC236}">
                      <a16:creationId xmlns:a16="http://schemas.microsoft.com/office/drawing/2014/main" id="{4B16462D-8C05-495E-AD8C-FF0B16B2BBB1}"/>
                    </a:ext>
                  </a:extLst>
                </p:cNvPr>
                <p:cNvSpPr/>
                <p:nvPr/>
              </p:nvSpPr>
              <p:spPr>
                <a:xfrm>
                  <a:off x="6346309" y="3275621"/>
                  <a:ext cx="377700" cy="243341"/>
                </a:xfrm>
                <a:custGeom>
                  <a:avLst/>
                  <a:gdLst/>
                  <a:ahLst/>
                  <a:cxnLst/>
                  <a:rect l="l" t="t" r="r" b="b"/>
                  <a:pathLst>
                    <a:path w="8588" h="5533" extrusionOk="0">
                      <a:moveTo>
                        <a:pt x="5635" y="0"/>
                      </a:moveTo>
                      <a:lnTo>
                        <a:pt x="908" y="1621"/>
                      </a:lnTo>
                      <a:lnTo>
                        <a:pt x="0" y="5110"/>
                      </a:lnTo>
                      <a:lnTo>
                        <a:pt x="4362" y="5532"/>
                      </a:lnTo>
                      <a:lnTo>
                        <a:pt x="8587" y="1703"/>
                      </a:lnTo>
                      <a:lnTo>
                        <a:pt x="56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425;p26">
                  <a:extLst>
                    <a:ext uri="{FF2B5EF4-FFF2-40B4-BE49-F238E27FC236}">
                      <a16:creationId xmlns:a16="http://schemas.microsoft.com/office/drawing/2014/main" id="{C816BA30-4536-41B0-9F91-930A3E465538}"/>
                    </a:ext>
                  </a:extLst>
                </p:cNvPr>
                <p:cNvSpPr/>
                <p:nvPr/>
              </p:nvSpPr>
              <p:spPr>
                <a:xfrm>
                  <a:off x="5329826" y="3084797"/>
                  <a:ext cx="521779" cy="275491"/>
                </a:xfrm>
                <a:custGeom>
                  <a:avLst/>
                  <a:gdLst/>
                  <a:ahLst/>
                  <a:cxnLst/>
                  <a:rect l="l" t="t" r="r" b="b"/>
                  <a:pathLst>
                    <a:path w="11864" h="6264" extrusionOk="0">
                      <a:moveTo>
                        <a:pt x="7782" y="1"/>
                      </a:moveTo>
                      <a:lnTo>
                        <a:pt x="3304" y="2523"/>
                      </a:lnTo>
                      <a:lnTo>
                        <a:pt x="673" y="2455"/>
                      </a:lnTo>
                      <a:lnTo>
                        <a:pt x="0" y="3063"/>
                      </a:lnTo>
                      <a:lnTo>
                        <a:pt x="5539" y="6264"/>
                      </a:lnTo>
                      <a:lnTo>
                        <a:pt x="11864" y="841"/>
                      </a:lnTo>
                      <a:lnTo>
                        <a:pt x="778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426;p26">
                  <a:extLst>
                    <a:ext uri="{FF2B5EF4-FFF2-40B4-BE49-F238E27FC236}">
                      <a16:creationId xmlns:a16="http://schemas.microsoft.com/office/drawing/2014/main" id="{FA64CFF5-72E8-43FC-8F31-7774C6305D10}"/>
                    </a:ext>
                  </a:extLst>
                </p:cNvPr>
                <p:cNvSpPr/>
                <p:nvPr/>
              </p:nvSpPr>
              <p:spPr>
                <a:xfrm>
                  <a:off x="5990256" y="2986504"/>
                  <a:ext cx="539063" cy="307904"/>
                </a:xfrm>
                <a:custGeom>
                  <a:avLst/>
                  <a:gdLst/>
                  <a:ahLst/>
                  <a:cxnLst/>
                  <a:rect l="l" t="t" r="r" b="b"/>
                  <a:pathLst>
                    <a:path w="12257" h="7001" extrusionOk="0">
                      <a:moveTo>
                        <a:pt x="2338" y="1"/>
                      </a:moveTo>
                      <a:lnTo>
                        <a:pt x="0" y="2052"/>
                      </a:lnTo>
                      <a:lnTo>
                        <a:pt x="8571" y="7001"/>
                      </a:lnTo>
                      <a:lnTo>
                        <a:pt x="12257" y="5725"/>
                      </a:lnTo>
                      <a:lnTo>
                        <a:pt x="23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427;p26">
                  <a:extLst>
                    <a:ext uri="{FF2B5EF4-FFF2-40B4-BE49-F238E27FC236}">
                      <a16:creationId xmlns:a16="http://schemas.microsoft.com/office/drawing/2014/main" id="{B5F75474-99D0-42DD-8BE0-B65C589F57C9}"/>
                    </a:ext>
                  </a:extLst>
                </p:cNvPr>
                <p:cNvSpPr/>
                <p:nvPr/>
              </p:nvSpPr>
              <p:spPr>
                <a:xfrm>
                  <a:off x="5772429" y="2807774"/>
                  <a:ext cx="270565" cy="272588"/>
                </a:xfrm>
                <a:custGeom>
                  <a:avLst/>
                  <a:gdLst/>
                  <a:ahLst/>
                  <a:cxnLst/>
                  <a:rect l="l" t="t" r="r" b="b"/>
                  <a:pathLst>
                    <a:path w="6152" h="6198" extrusionOk="0">
                      <a:moveTo>
                        <a:pt x="257" y="0"/>
                      </a:moveTo>
                      <a:lnTo>
                        <a:pt x="1" y="5532"/>
                      </a:lnTo>
                      <a:lnTo>
                        <a:pt x="2896" y="6198"/>
                      </a:lnTo>
                      <a:lnTo>
                        <a:pt x="6152" y="3403"/>
                      </a:lnTo>
                      <a:lnTo>
                        <a:pt x="2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428;p26">
                  <a:extLst>
                    <a:ext uri="{FF2B5EF4-FFF2-40B4-BE49-F238E27FC236}">
                      <a16:creationId xmlns:a16="http://schemas.microsoft.com/office/drawing/2014/main" id="{6FFAFFF7-3033-4E2F-AB76-1D624EE69BFD}"/>
                    </a:ext>
                  </a:extLst>
                </p:cNvPr>
                <p:cNvSpPr/>
                <p:nvPr/>
              </p:nvSpPr>
              <p:spPr>
                <a:xfrm>
                  <a:off x="5603462" y="2863891"/>
                  <a:ext cx="118306" cy="182737"/>
                </a:xfrm>
                <a:custGeom>
                  <a:avLst/>
                  <a:gdLst/>
                  <a:ahLst/>
                  <a:cxnLst/>
                  <a:rect l="l" t="t" r="r" b="b"/>
                  <a:pathLst>
                    <a:path w="2690" h="4155" extrusionOk="0">
                      <a:moveTo>
                        <a:pt x="2690" y="0"/>
                      </a:moveTo>
                      <a:lnTo>
                        <a:pt x="0" y="2444"/>
                      </a:lnTo>
                      <a:lnTo>
                        <a:pt x="584" y="4154"/>
                      </a:lnTo>
                      <a:lnTo>
                        <a:pt x="1150" y="3830"/>
                      </a:lnTo>
                      <a:lnTo>
                        <a:pt x="2509" y="4021"/>
                      </a:lnTo>
                      <a:lnTo>
                        <a:pt x="269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429;p26">
                  <a:extLst>
                    <a:ext uri="{FF2B5EF4-FFF2-40B4-BE49-F238E27FC236}">
                      <a16:creationId xmlns:a16="http://schemas.microsoft.com/office/drawing/2014/main" id="{73B36DE2-BDDA-4156-A324-619E882DE6CB}"/>
                    </a:ext>
                  </a:extLst>
                </p:cNvPr>
                <p:cNvSpPr/>
                <p:nvPr/>
              </p:nvSpPr>
              <p:spPr>
                <a:xfrm>
                  <a:off x="5417168" y="3019972"/>
                  <a:ext cx="153446" cy="120285"/>
                </a:xfrm>
                <a:custGeom>
                  <a:avLst/>
                  <a:gdLst/>
                  <a:ahLst/>
                  <a:cxnLst/>
                  <a:rect l="l" t="t" r="r" b="b"/>
                  <a:pathLst>
                    <a:path w="3489" h="2735" extrusionOk="0">
                      <a:moveTo>
                        <a:pt x="3014" y="1"/>
                      </a:moveTo>
                      <a:lnTo>
                        <a:pt x="1" y="2735"/>
                      </a:lnTo>
                      <a:lnTo>
                        <a:pt x="1206" y="2694"/>
                      </a:lnTo>
                      <a:lnTo>
                        <a:pt x="3489" y="1376"/>
                      </a:lnTo>
                      <a:lnTo>
                        <a:pt x="30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430;p26">
                  <a:extLst>
                    <a:ext uri="{FF2B5EF4-FFF2-40B4-BE49-F238E27FC236}">
                      <a16:creationId xmlns:a16="http://schemas.microsoft.com/office/drawing/2014/main" id="{13EE4218-E631-4A8E-B3EB-C5EDE4DBB7A5}"/>
                    </a:ext>
                  </a:extLst>
                </p:cNvPr>
                <p:cNvSpPr/>
                <p:nvPr/>
              </p:nvSpPr>
              <p:spPr>
                <a:xfrm>
                  <a:off x="5733156" y="3121871"/>
                  <a:ext cx="565319" cy="322329"/>
                </a:xfrm>
                <a:custGeom>
                  <a:avLst/>
                  <a:gdLst/>
                  <a:ahLst/>
                  <a:cxnLst/>
                  <a:rect l="l" t="t" r="r" b="b"/>
                  <a:pathLst>
                    <a:path w="12854" h="7329" extrusionOk="0">
                      <a:moveTo>
                        <a:pt x="4676" y="1"/>
                      </a:moveTo>
                      <a:lnTo>
                        <a:pt x="0" y="4110"/>
                      </a:lnTo>
                      <a:lnTo>
                        <a:pt x="5574" y="7329"/>
                      </a:lnTo>
                      <a:lnTo>
                        <a:pt x="12853" y="4721"/>
                      </a:lnTo>
                      <a:lnTo>
                        <a:pt x="46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431;p26">
                  <a:extLst>
                    <a:ext uri="{FF2B5EF4-FFF2-40B4-BE49-F238E27FC236}">
                      <a16:creationId xmlns:a16="http://schemas.microsoft.com/office/drawing/2014/main" id="{54446BD6-E18F-424D-A830-C866D7F691FB}"/>
                    </a:ext>
                  </a:extLst>
                </p:cNvPr>
                <p:cNvSpPr/>
                <p:nvPr/>
              </p:nvSpPr>
              <p:spPr>
                <a:xfrm>
                  <a:off x="5978250" y="3376025"/>
                  <a:ext cx="335963" cy="353115"/>
                </a:xfrm>
                <a:custGeom>
                  <a:avLst/>
                  <a:gdLst/>
                  <a:ahLst/>
                  <a:cxnLst/>
                  <a:rect l="l" t="t" r="r" b="b"/>
                  <a:pathLst>
                    <a:path w="7639" h="8029" extrusionOk="0">
                      <a:moveTo>
                        <a:pt x="7639" y="1"/>
                      </a:moveTo>
                      <a:lnTo>
                        <a:pt x="1" y="2741"/>
                      </a:lnTo>
                      <a:lnTo>
                        <a:pt x="598" y="5297"/>
                      </a:lnTo>
                      <a:lnTo>
                        <a:pt x="598" y="5300"/>
                      </a:lnTo>
                      <a:lnTo>
                        <a:pt x="5322" y="8028"/>
                      </a:lnTo>
                      <a:lnTo>
                        <a:pt x="76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432;p26">
                  <a:extLst>
                    <a:ext uri="{FF2B5EF4-FFF2-40B4-BE49-F238E27FC236}">
                      <a16:creationId xmlns:a16="http://schemas.microsoft.com/office/drawing/2014/main" id="{2B9EFEC5-6C37-4C9C-9A9F-2E154633E119}"/>
                    </a:ext>
                  </a:extLst>
                </p:cNvPr>
                <p:cNvSpPr/>
                <p:nvPr/>
              </p:nvSpPr>
              <p:spPr>
                <a:xfrm>
                  <a:off x="6280561" y="3556426"/>
                  <a:ext cx="201472" cy="196239"/>
                </a:xfrm>
                <a:custGeom>
                  <a:avLst/>
                  <a:gdLst/>
                  <a:ahLst/>
                  <a:cxnLst/>
                  <a:rect l="l" t="t" r="r" b="b"/>
                  <a:pathLst>
                    <a:path w="4581" h="4462" extrusionOk="0">
                      <a:moveTo>
                        <a:pt x="1164" y="1"/>
                      </a:moveTo>
                      <a:lnTo>
                        <a:pt x="1" y="4462"/>
                      </a:lnTo>
                      <a:lnTo>
                        <a:pt x="1642" y="2973"/>
                      </a:lnTo>
                      <a:lnTo>
                        <a:pt x="4580" y="305"/>
                      </a:lnTo>
                      <a:lnTo>
                        <a:pt x="11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433;p26">
                  <a:extLst>
                    <a:ext uri="{FF2B5EF4-FFF2-40B4-BE49-F238E27FC236}">
                      <a16:creationId xmlns:a16="http://schemas.microsoft.com/office/drawing/2014/main" id="{3B7E2FC8-7553-445B-81DB-AC4DC92ABB27}"/>
                    </a:ext>
                  </a:extLst>
                </p:cNvPr>
                <p:cNvSpPr/>
                <p:nvPr/>
              </p:nvSpPr>
              <p:spPr>
                <a:xfrm>
                  <a:off x="5836110" y="3500309"/>
                  <a:ext cx="115008" cy="77317"/>
                </a:xfrm>
                <a:custGeom>
                  <a:avLst/>
                  <a:gdLst/>
                  <a:ahLst/>
                  <a:cxnLst/>
                  <a:rect l="l" t="t" r="r" b="b"/>
                  <a:pathLst>
                    <a:path w="2615" h="1758" extrusionOk="0">
                      <a:moveTo>
                        <a:pt x="2120" y="1"/>
                      </a:moveTo>
                      <a:lnTo>
                        <a:pt x="0" y="263"/>
                      </a:lnTo>
                      <a:lnTo>
                        <a:pt x="2591" y="1758"/>
                      </a:lnTo>
                      <a:lnTo>
                        <a:pt x="2615" y="1704"/>
                      </a:lnTo>
                      <a:lnTo>
                        <a:pt x="21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434;p26">
                  <a:extLst>
                    <a:ext uri="{FF2B5EF4-FFF2-40B4-BE49-F238E27FC236}">
                      <a16:creationId xmlns:a16="http://schemas.microsoft.com/office/drawing/2014/main" id="{53E822F3-D23D-4E83-AAD3-4184D2188875}"/>
                    </a:ext>
                  </a:extLst>
                </p:cNvPr>
                <p:cNvSpPr/>
                <p:nvPr/>
              </p:nvSpPr>
              <p:spPr>
                <a:xfrm>
                  <a:off x="5630157" y="3340446"/>
                  <a:ext cx="275183" cy="137965"/>
                </a:xfrm>
                <a:custGeom>
                  <a:avLst/>
                  <a:gdLst/>
                  <a:ahLst/>
                  <a:cxnLst/>
                  <a:rect l="l" t="t" r="r" b="b"/>
                  <a:pathLst>
                    <a:path w="6257" h="3137" extrusionOk="0">
                      <a:moveTo>
                        <a:pt x="1363" y="0"/>
                      </a:moveTo>
                      <a:lnTo>
                        <a:pt x="0" y="1195"/>
                      </a:lnTo>
                      <a:lnTo>
                        <a:pt x="3363" y="3137"/>
                      </a:lnTo>
                      <a:lnTo>
                        <a:pt x="3366" y="3137"/>
                      </a:lnTo>
                      <a:lnTo>
                        <a:pt x="6257" y="2690"/>
                      </a:lnTo>
                      <a:lnTo>
                        <a:pt x="13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435;p26">
                  <a:extLst>
                    <a:ext uri="{FF2B5EF4-FFF2-40B4-BE49-F238E27FC236}">
                      <a16:creationId xmlns:a16="http://schemas.microsoft.com/office/drawing/2014/main" id="{0245FE22-E099-4968-A7D2-CC1F046CDEB8}"/>
                    </a:ext>
                  </a:extLst>
                </p:cNvPr>
                <p:cNvSpPr/>
                <p:nvPr/>
              </p:nvSpPr>
              <p:spPr>
                <a:xfrm>
                  <a:off x="6626543" y="2291550"/>
                  <a:ext cx="422560" cy="272896"/>
                </a:xfrm>
                <a:custGeom>
                  <a:avLst/>
                  <a:gdLst/>
                  <a:ahLst/>
                  <a:cxnLst/>
                  <a:rect l="l" t="t" r="r" b="b"/>
                  <a:pathLst>
                    <a:path w="9608" h="6205" extrusionOk="0">
                      <a:moveTo>
                        <a:pt x="1785" y="0"/>
                      </a:moveTo>
                      <a:lnTo>
                        <a:pt x="0" y="1581"/>
                      </a:lnTo>
                      <a:lnTo>
                        <a:pt x="738" y="6205"/>
                      </a:lnTo>
                      <a:lnTo>
                        <a:pt x="9608" y="4516"/>
                      </a:lnTo>
                      <a:lnTo>
                        <a:pt x="1785"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436;p26">
                  <a:extLst>
                    <a:ext uri="{FF2B5EF4-FFF2-40B4-BE49-F238E27FC236}">
                      <a16:creationId xmlns:a16="http://schemas.microsoft.com/office/drawing/2014/main" id="{FDF67FF6-5BF4-43E9-BE79-FADC06B470D5}"/>
                    </a:ext>
                  </a:extLst>
                </p:cNvPr>
                <p:cNvSpPr/>
                <p:nvPr/>
              </p:nvSpPr>
              <p:spPr>
                <a:xfrm>
                  <a:off x="7024903" y="2526925"/>
                  <a:ext cx="329806" cy="288069"/>
                </a:xfrm>
                <a:custGeom>
                  <a:avLst/>
                  <a:gdLst/>
                  <a:ahLst/>
                  <a:cxnLst/>
                  <a:rect l="l" t="t" r="r" b="b"/>
                  <a:pathLst>
                    <a:path w="7499" h="6550" extrusionOk="0">
                      <a:moveTo>
                        <a:pt x="2000" y="0"/>
                      </a:moveTo>
                      <a:lnTo>
                        <a:pt x="0" y="393"/>
                      </a:lnTo>
                      <a:lnTo>
                        <a:pt x="3898" y="6550"/>
                      </a:lnTo>
                      <a:cubicBezTo>
                        <a:pt x="5280" y="5775"/>
                        <a:pt x="6615" y="4673"/>
                        <a:pt x="7498" y="3174"/>
                      </a:cubicBezTo>
                      <a:lnTo>
                        <a:pt x="200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437;p26">
                  <a:extLst>
                    <a:ext uri="{FF2B5EF4-FFF2-40B4-BE49-F238E27FC236}">
                      <a16:creationId xmlns:a16="http://schemas.microsoft.com/office/drawing/2014/main" id="{84ED2193-4D97-44AB-BCE4-C15958376C82}"/>
                    </a:ext>
                  </a:extLst>
                </p:cNvPr>
                <p:cNvSpPr/>
                <p:nvPr/>
              </p:nvSpPr>
              <p:spPr>
                <a:xfrm>
                  <a:off x="6861258" y="2556654"/>
                  <a:ext cx="279405" cy="326200"/>
                </a:xfrm>
                <a:custGeom>
                  <a:avLst/>
                  <a:gdLst/>
                  <a:ahLst/>
                  <a:cxnLst/>
                  <a:rect l="l" t="t" r="r" b="b"/>
                  <a:pathLst>
                    <a:path w="6353" h="7417" extrusionOk="0">
                      <a:moveTo>
                        <a:pt x="2270" y="0"/>
                      </a:moveTo>
                      <a:lnTo>
                        <a:pt x="1" y="440"/>
                      </a:lnTo>
                      <a:lnTo>
                        <a:pt x="1421" y="7358"/>
                      </a:lnTo>
                      <a:cubicBezTo>
                        <a:pt x="1759" y="7396"/>
                        <a:pt x="2110" y="7416"/>
                        <a:pt x="2479" y="7416"/>
                      </a:cubicBezTo>
                      <a:cubicBezTo>
                        <a:pt x="2578" y="7416"/>
                        <a:pt x="2673" y="7416"/>
                        <a:pt x="2773" y="7413"/>
                      </a:cubicBezTo>
                      <a:cubicBezTo>
                        <a:pt x="3575" y="7389"/>
                        <a:pt x="4923" y="7109"/>
                        <a:pt x="6353" y="6498"/>
                      </a:cubicBezTo>
                      <a:lnTo>
                        <a:pt x="227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438;p26">
                  <a:extLst>
                    <a:ext uri="{FF2B5EF4-FFF2-40B4-BE49-F238E27FC236}">
                      <a16:creationId xmlns:a16="http://schemas.microsoft.com/office/drawing/2014/main" id="{FE0C8742-D107-4781-867F-6F289D717B66}"/>
                    </a:ext>
                  </a:extLst>
                </p:cNvPr>
                <p:cNvSpPr/>
                <p:nvPr/>
              </p:nvSpPr>
              <p:spPr>
                <a:xfrm>
                  <a:off x="6666915" y="2587132"/>
                  <a:ext cx="192764" cy="281428"/>
                </a:xfrm>
                <a:custGeom>
                  <a:avLst/>
                  <a:gdLst/>
                  <a:ahLst/>
                  <a:cxnLst/>
                  <a:rect l="l" t="t" r="r" b="b"/>
                  <a:pathLst>
                    <a:path w="4383" h="6399" extrusionOk="0">
                      <a:moveTo>
                        <a:pt x="3137" y="0"/>
                      </a:moveTo>
                      <a:lnTo>
                        <a:pt x="1" y="610"/>
                      </a:lnTo>
                      <a:lnTo>
                        <a:pt x="631" y="4522"/>
                      </a:lnTo>
                      <a:cubicBezTo>
                        <a:pt x="1324" y="4976"/>
                        <a:pt x="2529" y="5911"/>
                        <a:pt x="4383" y="6399"/>
                      </a:cubicBezTo>
                      <a:lnTo>
                        <a:pt x="3137"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439;p26">
                  <a:extLst>
                    <a:ext uri="{FF2B5EF4-FFF2-40B4-BE49-F238E27FC236}">
                      <a16:creationId xmlns:a16="http://schemas.microsoft.com/office/drawing/2014/main" id="{A1DB31C5-48F3-45E5-A4AE-37AB0E4214D1}"/>
                    </a:ext>
                  </a:extLst>
                </p:cNvPr>
                <p:cNvSpPr/>
                <p:nvPr/>
              </p:nvSpPr>
              <p:spPr>
                <a:xfrm>
                  <a:off x="6974943" y="2690966"/>
                  <a:ext cx="670387" cy="360152"/>
                </a:xfrm>
                <a:custGeom>
                  <a:avLst/>
                  <a:gdLst/>
                  <a:ahLst/>
                  <a:cxnLst/>
                  <a:rect l="l" t="t" r="r" b="b"/>
                  <a:pathLst>
                    <a:path w="15243" h="8189" extrusionOk="0">
                      <a:moveTo>
                        <a:pt x="9600" y="1"/>
                      </a:moveTo>
                      <a:lnTo>
                        <a:pt x="9600" y="4"/>
                      </a:lnTo>
                      <a:cubicBezTo>
                        <a:pt x="7491" y="3519"/>
                        <a:pt x="2806" y="5328"/>
                        <a:pt x="402" y="5328"/>
                      </a:cubicBezTo>
                      <a:cubicBezTo>
                        <a:pt x="331" y="5328"/>
                        <a:pt x="259" y="5325"/>
                        <a:pt x="188" y="5322"/>
                      </a:cubicBezTo>
                      <a:cubicBezTo>
                        <a:pt x="188" y="5322"/>
                        <a:pt x="0" y="5352"/>
                        <a:pt x="0" y="5444"/>
                      </a:cubicBezTo>
                      <a:cubicBezTo>
                        <a:pt x="0" y="5489"/>
                        <a:pt x="44" y="5553"/>
                        <a:pt x="188" y="5635"/>
                      </a:cubicBezTo>
                      <a:cubicBezTo>
                        <a:pt x="614" y="5881"/>
                        <a:pt x="4611" y="8188"/>
                        <a:pt x="4611" y="8188"/>
                      </a:cubicBezTo>
                      <a:lnTo>
                        <a:pt x="11167" y="6867"/>
                      </a:lnTo>
                      <a:lnTo>
                        <a:pt x="15242" y="3260"/>
                      </a:lnTo>
                      <a:lnTo>
                        <a:pt x="9600"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440;p26">
                  <a:extLst>
                    <a:ext uri="{FF2B5EF4-FFF2-40B4-BE49-F238E27FC236}">
                      <a16:creationId xmlns:a16="http://schemas.microsoft.com/office/drawing/2014/main" id="{2221E380-D844-4DBC-9C23-68A40808814B}"/>
                    </a:ext>
                  </a:extLst>
                </p:cNvPr>
                <p:cNvSpPr/>
                <p:nvPr/>
              </p:nvSpPr>
              <p:spPr>
                <a:xfrm>
                  <a:off x="7231120" y="3047327"/>
                  <a:ext cx="173589" cy="81539"/>
                </a:xfrm>
                <a:custGeom>
                  <a:avLst/>
                  <a:gdLst/>
                  <a:ahLst/>
                  <a:cxnLst/>
                  <a:rect l="l" t="t" r="r" b="b"/>
                  <a:pathLst>
                    <a:path w="3947" h="1854" extrusionOk="0">
                      <a:moveTo>
                        <a:pt x="3946" y="0"/>
                      </a:moveTo>
                      <a:lnTo>
                        <a:pt x="1" y="785"/>
                      </a:lnTo>
                      <a:lnTo>
                        <a:pt x="1850" y="1853"/>
                      </a:lnTo>
                      <a:lnTo>
                        <a:pt x="3946"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441;p26">
                  <a:extLst>
                    <a:ext uri="{FF2B5EF4-FFF2-40B4-BE49-F238E27FC236}">
                      <a16:creationId xmlns:a16="http://schemas.microsoft.com/office/drawing/2014/main" id="{D8DDE180-1362-4244-B03C-776570902AD9}"/>
                    </a:ext>
                  </a:extLst>
                </p:cNvPr>
                <p:cNvSpPr/>
                <p:nvPr/>
              </p:nvSpPr>
              <p:spPr>
                <a:xfrm>
                  <a:off x="6577154" y="2404707"/>
                  <a:ext cx="49434" cy="365694"/>
                </a:xfrm>
                <a:custGeom>
                  <a:avLst/>
                  <a:gdLst/>
                  <a:ahLst/>
                  <a:cxnLst/>
                  <a:rect l="l" t="t" r="r" b="b"/>
                  <a:pathLst>
                    <a:path w="1124" h="8315" extrusionOk="0">
                      <a:moveTo>
                        <a:pt x="0" y="1"/>
                      </a:moveTo>
                      <a:lnTo>
                        <a:pt x="0" y="1"/>
                      </a:lnTo>
                      <a:lnTo>
                        <a:pt x="1123" y="8315"/>
                      </a:lnTo>
                      <a:close/>
                    </a:path>
                  </a:pathLst>
                </a:custGeom>
                <a:solidFill>
                  <a:srgbClr val="2E3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442;p26">
                  <a:extLst>
                    <a:ext uri="{FF2B5EF4-FFF2-40B4-BE49-F238E27FC236}">
                      <a16:creationId xmlns:a16="http://schemas.microsoft.com/office/drawing/2014/main" id="{F17042E7-4F7F-48C0-9978-157E271BE010}"/>
                    </a:ext>
                  </a:extLst>
                </p:cNvPr>
                <p:cNvSpPr/>
                <p:nvPr/>
              </p:nvSpPr>
              <p:spPr>
                <a:xfrm>
                  <a:off x="6270050" y="2404707"/>
                  <a:ext cx="356546" cy="421680"/>
                </a:xfrm>
                <a:custGeom>
                  <a:avLst/>
                  <a:gdLst/>
                  <a:ahLst/>
                  <a:cxnLst/>
                  <a:rect l="l" t="t" r="r" b="b"/>
                  <a:pathLst>
                    <a:path w="8107" h="9588" extrusionOk="0">
                      <a:moveTo>
                        <a:pt x="6983" y="1"/>
                      </a:moveTo>
                      <a:lnTo>
                        <a:pt x="6747" y="209"/>
                      </a:lnTo>
                      <a:cubicBezTo>
                        <a:pt x="5857" y="2485"/>
                        <a:pt x="4737" y="4837"/>
                        <a:pt x="4195" y="5946"/>
                      </a:cubicBezTo>
                      <a:cubicBezTo>
                        <a:pt x="4096" y="6151"/>
                        <a:pt x="3894" y="6264"/>
                        <a:pt x="3690" y="6264"/>
                      </a:cubicBezTo>
                      <a:cubicBezTo>
                        <a:pt x="3587" y="6264"/>
                        <a:pt x="3482" y="6233"/>
                        <a:pt x="3389" y="6175"/>
                      </a:cubicBezTo>
                      <a:lnTo>
                        <a:pt x="1847" y="5301"/>
                      </a:lnTo>
                      <a:cubicBezTo>
                        <a:pt x="1847" y="5301"/>
                        <a:pt x="1680" y="5168"/>
                        <a:pt x="1417" y="4929"/>
                      </a:cubicBezTo>
                      <a:lnTo>
                        <a:pt x="0" y="6185"/>
                      </a:lnTo>
                      <a:lnTo>
                        <a:pt x="5895" y="9588"/>
                      </a:lnTo>
                      <a:lnTo>
                        <a:pt x="8106" y="8315"/>
                      </a:lnTo>
                      <a:lnTo>
                        <a:pt x="6983"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443;p26">
                  <a:extLst>
                    <a:ext uri="{FF2B5EF4-FFF2-40B4-BE49-F238E27FC236}">
                      <a16:creationId xmlns:a16="http://schemas.microsoft.com/office/drawing/2014/main" id="{1D8A411A-A27D-42CC-B2C1-F4D7F3682921}"/>
                    </a:ext>
                  </a:extLst>
                </p:cNvPr>
                <p:cNvSpPr/>
                <p:nvPr/>
              </p:nvSpPr>
              <p:spPr>
                <a:xfrm>
                  <a:off x="6755005" y="2898106"/>
                  <a:ext cx="506386" cy="321406"/>
                </a:xfrm>
                <a:custGeom>
                  <a:avLst/>
                  <a:gdLst/>
                  <a:ahLst/>
                  <a:cxnLst/>
                  <a:rect l="l" t="t" r="r" b="b"/>
                  <a:pathLst>
                    <a:path w="11514" h="7308" extrusionOk="0">
                      <a:moveTo>
                        <a:pt x="520" y="0"/>
                      </a:moveTo>
                      <a:cubicBezTo>
                        <a:pt x="209" y="0"/>
                        <a:pt x="0" y="396"/>
                        <a:pt x="0" y="969"/>
                      </a:cubicBezTo>
                      <a:cubicBezTo>
                        <a:pt x="0" y="1089"/>
                        <a:pt x="11" y="1219"/>
                        <a:pt x="28" y="1349"/>
                      </a:cubicBezTo>
                      <a:lnTo>
                        <a:pt x="10349" y="7308"/>
                      </a:lnTo>
                      <a:lnTo>
                        <a:pt x="11513" y="6277"/>
                      </a:lnTo>
                      <a:cubicBezTo>
                        <a:pt x="11513" y="6277"/>
                        <a:pt x="1284" y="372"/>
                        <a:pt x="765" y="72"/>
                      </a:cubicBezTo>
                      <a:cubicBezTo>
                        <a:pt x="680" y="21"/>
                        <a:pt x="598" y="0"/>
                        <a:pt x="520" y="0"/>
                      </a:cubicBez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444;p26">
                  <a:extLst>
                    <a:ext uri="{FF2B5EF4-FFF2-40B4-BE49-F238E27FC236}">
                      <a16:creationId xmlns:a16="http://schemas.microsoft.com/office/drawing/2014/main" id="{CDDFD29E-7F09-44A0-A238-CE882B023020}"/>
                    </a:ext>
                  </a:extLst>
                </p:cNvPr>
                <p:cNvSpPr/>
                <p:nvPr/>
              </p:nvSpPr>
              <p:spPr>
                <a:xfrm>
                  <a:off x="6583751" y="2821407"/>
                  <a:ext cx="137965" cy="98647"/>
                </a:xfrm>
                <a:custGeom>
                  <a:avLst/>
                  <a:gdLst/>
                  <a:ahLst/>
                  <a:cxnLst/>
                  <a:rect l="l" t="t" r="r" b="b"/>
                  <a:pathLst>
                    <a:path w="3137" h="2243" extrusionOk="0">
                      <a:moveTo>
                        <a:pt x="1512" y="1"/>
                      </a:moveTo>
                      <a:lnTo>
                        <a:pt x="0" y="830"/>
                      </a:lnTo>
                      <a:lnTo>
                        <a:pt x="2448" y="2242"/>
                      </a:lnTo>
                      <a:cubicBezTo>
                        <a:pt x="2440" y="2198"/>
                        <a:pt x="2437" y="2157"/>
                        <a:pt x="2437" y="2113"/>
                      </a:cubicBezTo>
                      <a:cubicBezTo>
                        <a:pt x="2437" y="1492"/>
                        <a:pt x="3137" y="966"/>
                        <a:pt x="3137" y="966"/>
                      </a:cubicBezTo>
                      <a:cubicBezTo>
                        <a:pt x="3137" y="966"/>
                        <a:pt x="2021" y="294"/>
                        <a:pt x="1512" y="1"/>
                      </a:cubicBez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445;p26">
                  <a:extLst>
                    <a:ext uri="{FF2B5EF4-FFF2-40B4-BE49-F238E27FC236}">
                      <a16:creationId xmlns:a16="http://schemas.microsoft.com/office/drawing/2014/main" id="{5015DB19-DED8-4149-B25B-2D140BAE4611}"/>
                    </a:ext>
                  </a:extLst>
                </p:cNvPr>
                <p:cNvSpPr/>
                <p:nvPr/>
              </p:nvSpPr>
              <p:spPr>
                <a:xfrm>
                  <a:off x="6346309" y="3275621"/>
                  <a:ext cx="377700" cy="243341"/>
                </a:xfrm>
                <a:custGeom>
                  <a:avLst/>
                  <a:gdLst/>
                  <a:ahLst/>
                  <a:cxnLst/>
                  <a:rect l="l" t="t" r="r" b="b"/>
                  <a:pathLst>
                    <a:path w="8588" h="5533" extrusionOk="0">
                      <a:moveTo>
                        <a:pt x="5635" y="0"/>
                      </a:moveTo>
                      <a:lnTo>
                        <a:pt x="908" y="1621"/>
                      </a:lnTo>
                      <a:lnTo>
                        <a:pt x="0" y="5110"/>
                      </a:lnTo>
                      <a:lnTo>
                        <a:pt x="4362" y="5532"/>
                      </a:lnTo>
                      <a:lnTo>
                        <a:pt x="8587" y="1703"/>
                      </a:lnTo>
                      <a:lnTo>
                        <a:pt x="5635"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446;p26">
                  <a:extLst>
                    <a:ext uri="{FF2B5EF4-FFF2-40B4-BE49-F238E27FC236}">
                      <a16:creationId xmlns:a16="http://schemas.microsoft.com/office/drawing/2014/main" id="{BA0126D2-1EE1-4F21-ABEA-B6FC3C8B266F}"/>
                    </a:ext>
                  </a:extLst>
                </p:cNvPr>
                <p:cNvSpPr/>
                <p:nvPr/>
              </p:nvSpPr>
              <p:spPr>
                <a:xfrm>
                  <a:off x="5329826" y="3084797"/>
                  <a:ext cx="521779" cy="275491"/>
                </a:xfrm>
                <a:custGeom>
                  <a:avLst/>
                  <a:gdLst/>
                  <a:ahLst/>
                  <a:cxnLst/>
                  <a:rect l="l" t="t" r="r" b="b"/>
                  <a:pathLst>
                    <a:path w="11864" h="6264" extrusionOk="0">
                      <a:moveTo>
                        <a:pt x="7782" y="1"/>
                      </a:moveTo>
                      <a:lnTo>
                        <a:pt x="3304" y="2523"/>
                      </a:lnTo>
                      <a:lnTo>
                        <a:pt x="673" y="2455"/>
                      </a:lnTo>
                      <a:lnTo>
                        <a:pt x="0" y="3063"/>
                      </a:lnTo>
                      <a:lnTo>
                        <a:pt x="5539" y="6264"/>
                      </a:lnTo>
                      <a:lnTo>
                        <a:pt x="11864" y="841"/>
                      </a:lnTo>
                      <a:lnTo>
                        <a:pt x="7782"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47;p26">
                  <a:extLst>
                    <a:ext uri="{FF2B5EF4-FFF2-40B4-BE49-F238E27FC236}">
                      <a16:creationId xmlns:a16="http://schemas.microsoft.com/office/drawing/2014/main" id="{0BBC4EFD-E684-4146-A2A7-1F291A5A4A9C}"/>
                    </a:ext>
                  </a:extLst>
                </p:cNvPr>
                <p:cNvSpPr/>
                <p:nvPr/>
              </p:nvSpPr>
              <p:spPr>
                <a:xfrm>
                  <a:off x="5990256" y="2986504"/>
                  <a:ext cx="539063" cy="307904"/>
                </a:xfrm>
                <a:custGeom>
                  <a:avLst/>
                  <a:gdLst/>
                  <a:ahLst/>
                  <a:cxnLst/>
                  <a:rect l="l" t="t" r="r" b="b"/>
                  <a:pathLst>
                    <a:path w="12257" h="7001" extrusionOk="0">
                      <a:moveTo>
                        <a:pt x="2338" y="1"/>
                      </a:moveTo>
                      <a:lnTo>
                        <a:pt x="0" y="2052"/>
                      </a:lnTo>
                      <a:lnTo>
                        <a:pt x="8571" y="7001"/>
                      </a:lnTo>
                      <a:lnTo>
                        <a:pt x="12257" y="5725"/>
                      </a:lnTo>
                      <a:lnTo>
                        <a:pt x="2338"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48;p26">
                  <a:extLst>
                    <a:ext uri="{FF2B5EF4-FFF2-40B4-BE49-F238E27FC236}">
                      <a16:creationId xmlns:a16="http://schemas.microsoft.com/office/drawing/2014/main" id="{FC4B0A62-CFFA-41E1-BD5B-156C32F6C039}"/>
                    </a:ext>
                  </a:extLst>
                </p:cNvPr>
                <p:cNvSpPr/>
                <p:nvPr/>
              </p:nvSpPr>
              <p:spPr>
                <a:xfrm>
                  <a:off x="5772429" y="2807774"/>
                  <a:ext cx="270565" cy="272588"/>
                </a:xfrm>
                <a:custGeom>
                  <a:avLst/>
                  <a:gdLst/>
                  <a:ahLst/>
                  <a:cxnLst/>
                  <a:rect l="l" t="t" r="r" b="b"/>
                  <a:pathLst>
                    <a:path w="6152" h="6198" extrusionOk="0">
                      <a:moveTo>
                        <a:pt x="257" y="0"/>
                      </a:moveTo>
                      <a:lnTo>
                        <a:pt x="1" y="5532"/>
                      </a:lnTo>
                      <a:lnTo>
                        <a:pt x="2896" y="6198"/>
                      </a:lnTo>
                      <a:lnTo>
                        <a:pt x="6152" y="3403"/>
                      </a:lnTo>
                      <a:lnTo>
                        <a:pt x="257"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49;p26">
                  <a:extLst>
                    <a:ext uri="{FF2B5EF4-FFF2-40B4-BE49-F238E27FC236}">
                      <a16:creationId xmlns:a16="http://schemas.microsoft.com/office/drawing/2014/main" id="{FBB23C67-2B52-49E7-991D-7857464DA005}"/>
                    </a:ext>
                  </a:extLst>
                </p:cNvPr>
                <p:cNvSpPr/>
                <p:nvPr/>
              </p:nvSpPr>
              <p:spPr>
                <a:xfrm>
                  <a:off x="5603462" y="2863891"/>
                  <a:ext cx="118306" cy="182737"/>
                </a:xfrm>
                <a:custGeom>
                  <a:avLst/>
                  <a:gdLst/>
                  <a:ahLst/>
                  <a:cxnLst/>
                  <a:rect l="l" t="t" r="r" b="b"/>
                  <a:pathLst>
                    <a:path w="2690" h="4155" extrusionOk="0">
                      <a:moveTo>
                        <a:pt x="2690" y="0"/>
                      </a:moveTo>
                      <a:lnTo>
                        <a:pt x="2174" y="468"/>
                      </a:lnTo>
                      <a:lnTo>
                        <a:pt x="0" y="2444"/>
                      </a:lnTo>
                      <a:lnTo>
                        <a:pt x="584" y="4154"/>
                      </a:lnTo>
                      <a:lnTo>
                        <a:pt x="1150" y="3830"/>
                      </a:lnTo>
                      <a:lnTo>
                        <a:pt x="2509" y="4021"/>
                      </a:lnTo>
                      <a:lnTo>
                        <a:pt x="2690"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50;p26">
                  <a:extLst>
                    <a:ext uri="{FF2B5EF4-FFF2-40B4-BE49-F238E27FC236}">
                      <a16:creationId xmlns:a16="http://schemas.microsoft.com/office/drawing/2014/main" id="{49D2CBF7-831C-4CA9-B933-9BD69419461F}"/>
                    </a:ext>
                  </a:extLst>
                </p:cNvPr>
                <p:cNvSpPr/>
                <p:nvPr/>
              </p:nvSpPr>
              <p:spPr>
                <a:xfrm>
                  <a:off x="5417168" y="3019972"/>
                  <a:ext cx="153446" cy="120285"/>
                </a:xfrm>
                <a:custGeom>
                  <a:avLst/>
                  <a:gdLst/>
                  <a:ahLst/>
                  <a:cxnLst/>
                  <a:rect l="l" t="t" r="r" b="b"/>
                  <a:pathLst>
                    <a:path w="3489" h="2735" extrusionOk="0">
                      <a:moveTo>
                        <a:pt x="3014" y="1"/>
                      </a:moveTo>
                      <a:lnTo>
                        <a:pt x="1" y="2735"/>
                      </a:lnTo>
                      <a:lnTo>
                        <a:pt x="1206" y="2694"/>
                      </a:lnTo>
                      <a:lnTo>
                        <a:pt x="3489" y="1376"/>
                      </a:lnTo>
                      <a:lnTo>
                        <a:pt x="3014"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51;p26">
                  <a:extLst>
                    <a:ext uri="{FF2B5EF4-FFF2-40B4-BE49-F238E27FC236}">
                      <a16:creationId xmlns:a16="http://schemas.microsoft.com/office/drawing/2014/main" id="{A32994A0-A626-4AAD-B10E-C563F03637D7}"/>
                    </a:ext>
                  </a:extLst>
                </p:cNvPr>
                <p:cNvSpPr/>
                <p:nvPr/>
              </p:nvSpPr>
              <p:spPr>
                <a:xfrm>
                  <a:off x="5733156" y="3121871"/>
                  <a:ext cx="565319" cy="322329"/>
                </a:xfrm>
                <a:custGeom>
                  <a:avLst/>
                  <a:gdLst/>
                  <a:ahLst/>
                  <a:cxnLst/>
                  <a:rect l="l" t="t" r="r" b="b"/>
                  <a:pathLst>
                    <a:path w="12854" h="7329" extrusionOk="0">
                      <a:moveTo>
                        <a:pt x="4676" y="1"/>
                      </a:moveTo>
                      <a:lnTo>
                        <a:pt x="0" y="4110"/>
                      </a:lnTo>
                      <a:lnTo>
                        <a:pt x="5574" y="7329"/>
                      </a:lnTo>
                      <a:lnTo>
                        <a:pt x="12853" y="4721"/>
                      </a:lnTo>
                      <a:lnTo>
                        <a:pt x="4676"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52;p26">
                  <a:extLst>
                    <a:ext uri="{FF2B5EF4-FFF2-40B4-BE49-F238E27FC236}">
                      <a16:creationId xmlns:a16="http://schemas.microsoft.com/office/drawing/2014/main" id="{44B76463-1895-465F-A14D-C67BCDFBB9E4}"/>
                    </a:ext>
                  </a:extLst>
                </p:cNvPr>
                <p:cNvSpPr/>
                <p:nvPr/>
              </p:nvSpPr>
              <p:spPr>
                <a:xfrm>
                  <a:off x="5978250" y="3376025"/>
                  <a:ext cx="335963" cy="353115"/>
                </a:xfrm>
                <a:custGeom>
                  <a:avLst/>
                  <a:gdLst/>
                  <a:ahLst/>
                  <a:cxnLst/>
                  <a:rect l="l" t="t" r="r" b="b"/>
                  <a:pathLst>
                    <a:path w="7639" h="8029" extrusionOk="0">
                      <a:moveTo>
                        <a:pt x="7639" y="1"/>
                      </a:moveTo>
                      <a:lnTo>
                        <a:pt x="1" y="2741"/>
                      </a:lnTo>
                      <a:lnTo>
                        <a:pt x="598" y="5297"/>
                      </a:lnTo>
                      <a:lnTo>
                        <a:pt x="598" y="5300"/>
                      </a:lnTo>
                      <a:lnTo>
                        <a:pt x="5322" y="8028"/>
                      </a:lnTo>
                      <a:lnTo>
                        <a:pt x="7639"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53;p26">
                  <a:extLst>
                    <a:ext uri="{FF2B5EF4-FFF2-40B4-BE49-F238E27FC236}">
                      <a16:creationId xmlns:a16="http://schemas.microsoft.com/office/drawing/2014/main" id="{289DDE31-8EF3-40DD-B1CD-0AE9B2304962}"/>
                    </a:ext>
                  </a:extLst>
                </p:cNvPr>
                <p:cNvSpPr/>
                <p:nvPr/>
              </p:nvSpPr>
              <p:spPr>
                <a:xfrm>
                  <a:off x="6280561" y="3556426"/>
                  <a:ext cx="201472" cy="196239"/>
                </a:xfrm>
                <a:custGeom>
                  <a:avLst/>
                  <a:gdLst/>
                  <a:ahLst/>
                  <a:cxnLst/>
                  <a:rect l="l" t="t" r="r" b="b"/>
                  <a:pathLst>
                    <a:path w="4581" h="4462" extrusionOk="0">
                      <a:moveTo>
                        <a:pt x="1164" y="1"/>
                      </a:moveTo>
                      <a:lnTo>
                        <a:pt x="1" y="4462"/>
                      </a:lnTo>
                      <a:lnTo>
                        <a:pt x="1642" y="2973"/>
                      </a:lnTo>
                      <a:lnTo>
                        <a:pt x="4580" y="305"/>
                      </a:lnTo>
                      <a:lnTo>
                        <a:pt x="1164"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54;p26">
                  <a:extLst>
                    <a:ext uri="{FF2B5EF4-FFF2-40B4-BE49-F238E27FC236}">
                      <a16:creationId xmlns:a16="http://schemas.microsoft.com/office/drawing/2014/main" id="{E57CFCB6-3AB8-43E2-A64C-BFC425A41860}"/>
                    </a:ext>
                  </a:extLst>
                </p:cNvPr>
                <p:cNvSpPr/>
                <p:nvPr/>
              </p:nvSpPr>
              <p:spPr>
                <a:xfrm>
                  <a:off x="5836110" y="3500309"/>
                  <a:ext cx="115008" cy="77317"/>
                </a:xfrm>
                <a:custGeom>
                  <a:avLst/>
                  <a:gdLst/>
                  <a:ahLst/>
                  <a:cxnLst/>
                  <a:rect l="l" t="t" r="r" b="b"/>
                  <a:pathLst>
                    <a:path w="2615" h="1758" extrusionOk="0">
                      <a:moveTo>
                        <a:pt x="2120" y="1"/>
                      </a:moveTo>
                      <a:lnTo>
                        <a:pt x="0" y="263"/>
                      </a:lnTo>
                      <a:lnTo>
                        <a:pt x="2591" y="1758"/>
                      </a:lnTo>
                      <a:lnTo>
                        <a:pt x="2615" y="1704"/>
                      </a:lnTo>
                      <a:lnTo>
                        <a:pt x="2120" y="1"/>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55;p26">
                  <a:extLst>
                    <a:ext uri="{FF2B5EF4-FFF2-40B4-BE49-F238E27FC236}">
                      <a16:creationId xmlns:a16="http://schemas.microsoft.com/office/drawing/2014/main" id="{33D6DFE4-7C21-4770-BF1E-845E173FFA69}"/>
                    </a:ext>
                  </a:extLst>
                </p:cNvPr>
                <p:cNvSpPr/>
                <p:nvPr/>
              </p:nvSpPr>
              <p:spPr>
                <a:xfrm>
                  <a:off x="5630157" y="3340446"/>
                  <a:ext cx="275183" cy="137965"/>
                </a:xfrm>
                <a:custGeom>
                  <a:avLst/>
                  <a:gdLst/>
                  <a:ahLst/>
                  <a:cxnLst/>
                  <a:rect l="l" t="t" r="r" b="b"/>
                  <a:pathLst>
                    <a:path w="6257" h="3137" extrusionOk="0">
                      <a:moveTo>
                        <a:pt x="1363" y="0"/>
                      </a:moveTo>
                      <a:lnTo>
                        <a:pt x="4" y="1195"/>
                      </a:lnTo>
                      <a:lnTo>
                        <a:pt x="0" y="1195"/>
                      </a:lnTo>
                      <a:lnTo>
                        <a:pt x="3363" y="3137"/>
                      </a:lnTo>
                      <a:lnTo>
                        <a:pt x="3366" y="3137"/>
                      </a:lnTo>
                      <a:lnTo>
                        <a:pt x="6257" y="2690"/>
                      </a:lnTo>
                      <a:lnTo>
                        <a:pt x="1363" y="0"/>
                      </a:lnTo>
                      <a:close/>
                    </a:path>
                  </a:pathLst>
                </a:custGeom>
                <a:solidFill>
                  <a:srgbClr val="202A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56;p26">
                  <a:extLst>
                    <a:ext uri="{FF2B5EF4-FFF2-40B4-BE49-F238E27FC236}">
                      <a16:creationId xmlns:a16="http://schemas.microsoft.com/office/drawing/2014/main" id="{D3719444-D7E6-46F3-9B11-F8191F8CE743}"/>
                    </a:ext>
                  </a:extLst>
                </p:cNvPr>
                <p:cNvSpPr/>
                <p:nvPr/>
              </p:nvSpPr>
              <p:spPr>
                <a:xfrm>
                  <a:off x="4931905" y="3239426"/>
                  <a:ext cx="384605" cy="177899"/>
                </a:xfrm>
                <a:custGeom>
                  <a:avLst/>
                  <a:gdLst/>
                  <a:ahLst/>
                  <a:cxnLst/>
                  <a:rect l="l" t="t" r="r" b="b"/>
                  <a:pathLst>
                    <a:path w="8745" h="4045" extrusionOk="0">
                      <a:moveTo>
                        <a:pt x="7373" y="1"/>
                      </a:moveTo>
                      <a:lnTo>
                        <a:pt x="0" y="1984"/>
                      </a:lnTo>
                      <a:lnTo>
                        <a:pt x="3570" y="4045"/>
                      </a:lnTo>
                      <a:lnTo>
                        <a:pt x="8745" y="3438"/>
                      </a:lnTo>
                      <a:lnTo>
                        <a:pt x="7373"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57;p26">
                  <a:extLst>
                    <a:ext uri="{FF2B5EF4-FFF2-40B4-BE49-F238E27FC236}">
                      <a16:creationId xmlns:a16="http://schemas.microsoft.com/office/drawing/2014/main" id="{991CDA2F-E78F-4022-8B0F-84123DB17C2B}"/>
                    </a:ext>
                  </a:extLst>
                </p:cNvPr>
                <p:cNvSpPr/>
                <p:nvPr/>
              </p:nvSpPr>
              <p:spPr>
                <a:xfrm>
                  <a:off x="5297413" y="3219460"/>
                  <a:ext cx="276062" cy="165937"/>
                </a:xfrm>
                <a:custGeom>
                  <a:avLst/>
                  <a:gdLst/>
                  <a:ahLst/>
                  <a:cxnLst/>
                  <a:rect l="l" t="t" r="r" b="b"/>
                  <a:pathLst>
                    <a:path w="6277" h="3773" extrusionOk="0">
                      <a:moveTo>
                        <a:pt x="737" y="1"/>
                      </a:moveTo>
                      <a:lnTo>
                        <a:pt x="0" y="198"/>
                      </a:lnTo>
                      <a:lnTo>
                        <a:pt x="1448" y="3772"/>
                      </a:lnTo>
                      <a:lnTo>
                        <a:pt x="6276" y="3202"/>
                      </a:lnTo>
                      <a:lnTo>
                        <a:pt x="737"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58;p26">
                  <a:extLst>
                    <a:ext uri="{FF2B5EF4-FFF2-40B4-BE49-F238E27FC236}">
                      <a16:creationId xmlns:a16="http://schemas.microsoft.com/office/drawing/2014/main" id="{669BEDF5-76B3-46B0-A4A4-BF711828A636}"/>
                    </a:ext>
                  </a:extLst>
                </p:cNvPr>
                <p:cNvSpPr/>
                <p:nvPr/>
              </p:nvSpPr>
              <p:spPr>
                <a:xfrm>
                  <a:off x="5151491" y="3392956"/>
                  <a:ext cx="626583" cy="252841"/>
                </a:xfrm>
                <a:custGeom>
                  <a:avLst/>
                  <a:gdLst/>
                  <a:ahLst/>
                  <a:cxnLst/>
                  <a:rect l="l" t="t" r="r" b="b"/>
                  <a:pathLst>
                    <a:path w="14247" h="5749" extrusionOk="0">
                      <a:moveTo>
                        <a:pt x="10884" y="1"/>
                      </a:moveTo>
                      <a:lnTo>
                        <a:pt x="1" y="1377"/>
                      </a:lnTo>
                      <a:lnTo>
                        <a:pt x="7571" y="5748"/>
                      </a:lnTo>
                      <a:lnTo>
                        <a:pt x="14247" y="1943"/>
                      </a:lnTo>
                      <a:lnTo>
                        <a:pt x="1088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59;p26">
                  <a:extLst>
                    <a:ext uri="{FF2B5EF4-FFF2-40B4-BE49-F238E27FC236}">
                      <a16:creationId xmlns:a16="http://schemas.microsoft.com/office/drawing/2014/main" id="{D7E14A4E-ED1C-4E32-9013-4B7D796A7621}"/>
                    </a:ext>
                  </a:extLst>
                </p:cNvPr>
                <p:cNvSpPr/>
                <p:nvPr/>
              </p:nvSpPr>
              <p:spPr>
                <a:xfrm>
                  <a:off x="5905289" y="3609113"/>
                  <a:ext cx="307024" cy="251478"/>
                </a:xfrm>
                <a:custGeom>
                  <a:avLst/>
                  <a:gdLst/>
                  <a:ahLst/>
                  <a:cxnLst/>
                  <a:rect l="l" t="t" r="r" b="b"/>
                  <a:pathLst>
                    <a:path w="6981" h="5718" extrusionOk="0">
                      <a:moveTo>
                        <a:pt x="2257" y="0"/>
                      </a:moveTo>
                      <a:lnTo>
                        <a:pt x="1" y="5718"/>
                      </a:lnTo>
                      <a:lnTo>
                        <a:pt x="5499" y="4236"/>
                      </a:lnTo>
                      <a:lnTo>
                        <a:pt x="6981" y="2728"/>
                      </a:lnTo>
                      <a:lnTo>
                        <a:pt x="2257"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60;p26">
                  <a:extLst>
                    <a:ext uri="{FF2B5EF4-FFF2-40B4-BE49-F238E27FC236}">
                      <a16:creationId xmlns:a16="http://schemas.microsoft.com/office/drawing/2014/main" id="{B7AF0384-8D59-4B58-B2AF-17FD91DFC191}"/>
                    </a:ext>
                  </a:extLst>
                </p:cNvPr>
                <p:cNvSpPr/>
                <p:nvPr/>
              </p:nvSpPr>
              <p:spPr>
                <a:xfrm>
                  <a:off x="5541628" y="3511831"/>
                  <a:ext cx="408486" cy="338558"/>
                </a:xfrm>
                <a:custGeom>
                  <a:avLst/>
                  <a:gdLst/>
                  <a:ahLst/>
                  <a:cxnLst/>
                  <a:rect l="l" t="t" r="r" b="b"/>
                  <a:pathLst>
                    <a:path w="9288" h="7698" extrusionOk="0">
                      <a:moveTo>
                        <a:pt x="6696" y="1"/>
                      </a:moveTo>
                      <a:lnTo>
                        <a:pt x="0" y="3793"/>
                      </a:lnTo>
                      <a:lnTo>
                        <a:pt x="6761" y="7697"/>
                      </a:lnTo>
                      <a:lnTo>
                        <a:pt x="9287" y="1496"/>
                      </a:lnTo>
                      <a:lnTo>
                        <a:pt x="669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61;p26">
                  <a:extLst>
                    <a:ext uri="{FF2B5EF4-FFF2-40B4-BE49-F238E27FC236}">
                      <a16:creationId xmlns:a16="http://schemas.microsoft.com/office/drawing/2014/main" id="{867241E7-1F02-4A14-A38A-DDE5718CB6FE}"/>
                    </a:ext>
                  </a:extLst>
                </p:cNvPr>
                <p:cNvSpPr/>
                <p:nvPr/>
              </p:nvSpPr>
              <p:spPr>
                <a:xfrm>
                  <a:off x="6183895" y="1995132"/>
                  <a:ext cx="382934" cy="681470"/>
                </a:xfrm>
                <a:custGeom>
                  <a:avLst/>
                  <a:gdLst/>
                  <a:ahLst/>
                  <a:cxnLst/>
                  <a:rect l="l" t="t" r="r" b="b"/>
                  <a:pathLst>
                    <a:path w="8707" h="15495" extrusionOk="0">
                      <a:moveTo>
                        <a:pt x="5095" y="2657"/>
                      </a:moveTo>
                      <a:cubicBezTo>
                        <a:pt x="5777" y="2657"/>
                        <a:pt x="6246" y="3202"/>
                        <a:pt x="6246" y="4144"/>
                      </a:cubicBezTo>
                      <a:cubicBezTo>
                        <a:pt x="6246" y="5471"/>
                        <a:pt x="5314" y="7085"/>
                        <a:pt x="4164" y="7748"/>
                      </a:cubicBezTo>
                      <a:cubicBezTo>
                        <a:pt x="3830" y="7941"/>
                        <a:pt x="3514" y="8033"/>
                        <a:pt x="3234" y="8033"/>
                      </a:cubicBezTo>
                      <a:cubicBezTo>
                        <a:pt x="2551" y="8033"/>
                        <a:pt x="2082" y="7488"/>
                        <a:pt x="2082" y="6546"/>
                      </a:cubicBezTo>
                      <a:cubicBezTo>
                        <a:pt x="2700" y="6447"/>
                        <a:pt x="4256" y="3791"/>
                        <a:pt x="4164" y="2942"/>
                      </a:cubicBezTo>
                      <a:cubicBezTo>
                        <a:pt x="4499" y="2748"/>
                        <a:pt x="4815" y="2657"/>
                        <a:pt x="5095" y="2657"/>
                      </a:cubicBezTo>
                      <a:close/>
                      <a:moveTo>
                        <a:pt x="5928" y="0"/>
                      </a:moveTo>
                      <a:cubicBezTo>
                        <a:pt x="5392" y="0"/>
                        <a:pt x="4794" y="173"/>
                        <a:pt x="4164" y="539"/>
                      </a:cubicBezTo>
                      <a:cubicBezTo>
                        <a:pt x="1864" y="1863"/>
                        <a:pt x="0" y="5235"/>
                        <a:pt x="0" y="8065"/>
                      </a:cubicBezTo>
                      <a:lnTo>
                        <a:pt x="0" y="8710"/>
                      </a:lnTo>
                      <a:cubicBezTo>
                        <a:pt x="0" y="11539"/>
                        <a:pt x="3806" y="14614"/>
                        <a:pt x="3806" y="14614"/>
                      </a:cubicBezTo>
                      <a:lnTo>
                        <a:pt x="5362" y="15495"/>
                      </a:lnTo>
                      <a:cubicBezTo>
                        <a:pt x="5362" y="15495"/>
                        <a:pt x="4427" y="14430"/>
                        <a:pt x="4533" y="14208"/>
                      </a:cubicBezTo>
                      <a:cubicBezTo>
                        <a:pt x="5553" y="12119"/>
                        <a:pt x="8325" y="6212"/>
                        <a:pt x="8325" y="3901"/>
                      </a:cubicBezTo>
                      <a:lnTo>
                        <a:pt x="8325" y="3259"/>
                      </a:lnTo>
                      <a:cubicBezTo>
                        <a:pt x="8325" y="2740"/>
                        <a:pt x="8263" y="2280"/>
                        <a:pt x="8147" y="1877"/>
                      </a:cubicBezTo>
                      <a:lnTo>
                        <a:pt x="8147" y="1877"/>
                      </a:lnTo>
                      <a:lnTo>
                        <a:pt x="8325" y="1979"/>
                      </a:lnTo>
                      <a:lnTo>
                        <a:pt x="8706" y="1259"/>
                      </a:lnTo>
                      <a:lnTo>
                        <a:pt x="7126" y="351"/>
                      </a:lnTo>
                      <a:cubicBezTo>
                        <a:pt x="6781" y="121"/>
                        <a:pt x="6376" y="0"/>
                        <a:pt x="59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62;p26">
                  <a:extLst>
                    <a:ext uri="{FF2B5EF4-FFF2-40B4-BE49-F238E27FC236}">
                      <a16:creationId xmlns:a16="http://schemas.microsoft.com/office/drawing/2014/main" id="{F767ECD6-7397-4F7D-9FE7-E103BFAFEBBC}"/>
                    </a:ext>
                  </a:extLst>
                </p:cNvPr>
                <p:cNvSpPr/>
                <p:nvPr/>
              </p:nvSpPr>
              <p:spPr>
                <a:xfrm>
                  <a:off x="6257164" y="2037396"/>
                  <a:ext cx="366090" cy="642812"/>
                </a:xfrm>
                <a:custGeom>
                  <a:avLst/>
                  <a:gdLst/>
                  <a:ahLst/>
                  <a:cxnLst/>
                  <a:rect l="l" t="t" r="r" b="b"/>
                  <a:pathLst>
                    <a:path w="8324" h="14616" extrusionOk="0">
                      <a:moveTo>
                        <a:pt x="5090" y="2657"/>
                      </a:moveTo>
                      <a:cubicBezTo>
                        <a:pt x="5773" y="2657"/>
                        <a:pt x="6242" y="3201"/>
                        <a:pt x="6242" y="4141"/>
                      </a:cubicBezTo>
                      <a:cubicBezTo>
                        <a:pt x="6242" y="5469"/>
                        <a:pt x="5310" y="7083"/>
                        <a:pt x="4164" y="7749"/>
                      </a:cubicBezTo>
                      <a:cubicBezTo>
                        <a:pt x="3829" y="7941"/>
                        <a:pt x="3514" y="8033"/>
                        <a:pt x="3234" y="8033"/>
                      </a:cubicBezTo>
                      <a:cubicBezTo>
                        <a:pt x="2551" y="8033"/>
                        <a:pt x="2082" y="7489"/>
                        <a:pt x="2082" y="6547"/>
                      </a:cubicBezTo>
                      <a:cubicBezTo>
                        <a:pt x="2082" y="5220"/>
                        <a:pt x="3014" y="3605"/>
                        <a:pt x="4164" y="2940"/>
                      </a:cubicBezTo>
                      <a:cubicBezTo>
                        <a:pt x="4496" y="2748"/>
                        <a:pt x="4811" y="2657"/>
                        <a:pt x="5090" y="2657"/>
                      </a:cubicBezTo>
                      <a:close/>
                      <a:moveTo>
                        <a:pt x="5928" y="0"/>
                      </a:moveTo>
                      <a:cubicBezTo>
                        <a:pt x="5392" y="0"/>
                        <a:pt x="4794" y="173"/>
                        <a:pt x="4164" y="537"/>
                      </a:cubicBezTo>
                      <a:cubicBezTo>
                        <a:pt x="1864" y="1865"/>
                        <a:pt x="0" y="5237"/>
                        <a:pt x="0" y="8066"/>
                      </a:cubicBezTo>
                      <a:lnTo>
                        <a:pt x="0" y="8708"/>
                      </a:lnTo>
                      <a:cubicBezTo>
                        <a:pt x="0" y="10889"/>
                        <a:pt x="2467" y="13417"/>
                        <a:pt x="3604" y="14466"/>
                      </a:cubicBezTo>
                      <a:cubicBezTo>
                        <a:pt x="3714" y="14567"/>
                        <a:pt x="3850" y="14616"/>
                        <a:pt x="3984" y="14616"/>
                      </a:cubicBezTo>
                      <a:cubicBezTo>
                        <a:pt x="4189" y="14616"/>
                        <a:pt x="4389" y="14504"/>
                        <a:pt x="4488" y="14298"/>
                      </a:cubicBezTo>
                      <a:cubicBezTo>
                        <a:pt x="5468" y="12291"/>
                        <a:pt x="8324" y="6247"/>
                        <a:pt x="8324" y="3903"/>
                      </a:cubicBezTo>
                      <a:lnTo>
                        <a:pt x="8324" y="3257"/>
                      </a:lnTo>
                      <a:cubicBezTo>
                        <a:pt x="8324" y="1205"/>
                        <a:pt x="7343" y="0"/>
                        <a:pt x="592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63;p26">
                  <a:extLst>
                    <a:ext uri="{FF2B5EF4-FFF2-40B4-BE49-F238E27FC236}">
                      <a16:creationId xmlns:a16="http://schemas.microsoft.com/office/drawing/2014/main" id="{B59AF678-90DA-4F1A-91F0-1CFC8E79055D}"/>
                    </a:ext>
                  </a:extLst>
                </p:cNvPr>
                <p:cNvSpPr/>
                <p:nvPr/>
              </p:nvSpPr>
              <p:spPr>
                <a:xfrm>
                  <a:off x="6257164" y="2037440"/>
                  <a:ext cx="366090" cy="642768"/>
                </a:xfrm>
                <a:custGeom>
                  <a:avLst/>
                  <a:gdLst/>
                  <a:ahLst/>
                  <a:cxnLst/>
                  <a:rect l="l" t="t" r="r" b="b"/>
                  <a:pathLst>
                    <a:path w="8324" h="14615" extrusionOk="0">
                      <a:moveTo>
                        <a:pt x="5092" y="2656"/>
                      </a:moveTo>
                      <a:cubicBezTo>
                        <a:pt x="5775" y="2656"/>
                        <a:pt x="6242" y="3202"/>
                        <a:pt x="6242" y="4140"/>
                      </a:cubicBezTo>
                      <a:cubicBezTo>
                        <a:pt x="6242" y="5468"/>
                        <a:pt x="5310" y="7082"/>
                        <a:pt x="4164" y="7748"/>
                      </a:cubicBezTo>
                      <a:cubicBezTo>
                        <a:pt x="3830" y="7939"/>
                        <a:pt x="3512" y="8031"/>
                        <a:pt x="3232" y="8031"/>
                      </a:cubicBezTo>
                      <a:cubicBezTo>
                        <a:pt x="2658" y="8031"/>
                        <a:pt x="2235" y="7646"/>
                        <a:pt x="2116" y="6966"/>
                      </a:cubicBezTo>
                      <a:cubicBezTo>
                        <a:pt x="2092" y="6836"/>
                        <a:pt x="2082" y="6696"/>
                        <a:pt x="2082" y="6546"/>
                      </a:cubicBezTo>
                      <a:cubicBezTo>
                        <a:pt x="2082" y="5219"/>
                        <a:pt x="3014" y="3604"/>
                        <a:pt x="4164" y="2939"/>
                      </a:cubicBezTo>
                      <a:cubicBezTo>
                        <a:pt x="4495" y="2747"/>
                        <a:pt x="4812" y="2656"/>
                        <a:pt x="5092" y="2656"/>
                      </a:cubicBezTo>
                      <a:close/>
                      <a:moveTo>
                        <a:pt x="5928" y="0"/>
                      </a:moveTo>
                      <a:cubicBezTo>
                        <a:pt x="5392" y="0"/>
                        <a:pt x="4795" y="171"/>
                        <a:pt x="4164" y="536"/>
                      </a:cubicBezTo>
                      <a:cubicBezTo>
                        <a:pt x="2515" y="1488"/>
                        <a:pt x="1092" y="3489"/>
                        <a:pt x="416" y="5587"/>
                      </a:cubicBezTo>
                      <a:cubicBezTo>
                        <a:pt x="150" y="6417"/>
                        <a:pt x="0" y="7263"/>
                        <a:pt x="0" y="8065"/>
                      </a:cubicBezTo>
                      <a:lnTo>
                        <a:pt x="0" y="8707"/>
                      </a:lnTo>
                      <a:cubicBezTo>
                        <a:pt x="0" y="10888"/>
                        <a:pt x="2467" y="13416"/>
                        <a:pt x="3604" y="14465"/>
                      </a:cubicBezTo>
                      <a:cubicBezTo>
                        <a:pt x="3713" y="14563"/>
                        <a:pt x="3850" y="14615"/>
                        <a:pt x="3983" y="14615"/>
                      </a:cubicBezTo>
                      <a:cubicBezTo>
                        <a:pt x="4187" y="14615"/>
                        <a:pt x="4389" y="14502"/>
                        <a:pt x="4488" y="14297"/>
                      </a:cubicBezTo>
                      <a:cubicBezTo>
                        <a:pt x="5468" y="12290"/>
                        <a:pt x="8324" y="6246"/>
                        <a:pt x="8324" y="3902"/>
                      </a:cubicBezTo>
                      <a:lnTo>
                        <a:pt x="8324" y="3256"/>
                      </a:lnTo>
                      <a:cubicBezTo>
                        <a:pt x="8324" y="1205"/>
                        <a:pt x="7344" y="0"/>
                        <a:pt x="59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64;p26">
                  <a:extLst>
                    <a:ext uri="{FF2B5EF4-FFF2-40B4-BE49-F238E27FC236}">
                      <a16:creationId xmlns:a16="http://schemas.microsoft.com/office/drawing/2014/main" id="{2C198C38-4093-4585-95D3-FCA8E5D18250}"/>
                    </a:ext>
                  </a:extLst>
                </p:cNvPr>
                <p:cNvSpPr/>
                <p:nvPr/>
              </p:nvSpPr>
              <p:spPr>
                <a:xfrm>
                  <a:off x="6993667" y="3675610"/>
                  <a:ext cx="572224" cy="400306"/>
                </a:xfrm>
                <a:custGeom>
                  <a:avLst/>
                  <a:gdLst/>
                  <a:ahLst/>
                  <a:cxnLst/>
                  <a:rect l="l" t="t" r="r" b="b"/>
                  <a:pathLst>
                    <a:path w="13011" h="9102" extrusionOk="0">
                      <a:moveTo>
                        <a:pt x="1" y="0"/>
                      </a:moveTo>
                      <a:lnTo>
                        <a:pt x="1" y="1741"/>
                      </a:lnTo>
                      <a:lnTo>
                        <a:pt x="4" y="1741"/>
                      </a:lnTo>
                      <a:cubicBezTo>
                        <a:pt x="4" y="1778"/>
                        <a:pt x="21" y="1826"/>
                        <a:pt x="62" y="1884"/>
                      </a:cubicBezTo>
                      <a:lnTo>
                        <a:pt x="5130" y="8987"/>
                      </a:lnTo>
                      <a:cubicBezTo>
                        <a:pt x="5184" y="9063"/>
                        <a:pt x="5240" y="9101"/>
                        <a:pt x="5290" y="9101"/>
                      </a:cubicBezTo>
                      <a:cubicBezTo>
                        <a:pt x="5353" y="9101"/>
                        <a:pt x="5405" y="9040"/>
                        <a:pt x="5427" y="8922"/>
                      </a:cubicBezTo>
                      <a:lnTo>
                        <a:pt x="6069" y="5591"/>
                      </a:lnTo>
                      <a:cubicBezTo>
                        <a:pt x="6110" y="5379"/>
                        <a:pt x="6315" y="5198"/>
                        <a:pt x="6529" y="5184"/>
                      </a:cubicBezTo>
                      <a:lnTo>
                        <a:pt x="12850" y="4779"/>
                      </a:lnTo>
                      <a:cubicBezTo>
                        <a:pt x="12956" y="4771"/>
                        <a:pt x="13011" y="4754"/>
                        <a:pt x="13011" y="4734"/>
                      </a:cubicBezTo>
                      <a:lnTo>
                        <a:pt x="13011" y="299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65;p26">
                  <a:extLst>
                    <a:ext uri="{FF2B5EF4-FFF2-40B4-BE49-F238E27FC236}">
                      <a16:creationId xmlns:a16="http://schemas.microsoft.com/office/drawing/2014/main" id="{DBBCD7EA-FEAA-4E1A-96E9-38455E6862AE}"/>
                    </a:ext>
                  </a:extLst>
                </p:cNvPr>
                <p:cNvSpPr/>
                <p:nvPr/>
              </p:nvSpPr>
              <p:spPr>
                <a:xfrm>
                  <a:off x="6991908" y="3671256"/>
                  <a:ext cx="576402" cy="328047"/>
                </a:xfrm>
                <a:custGeom>
                  <a:avLst/>
                  <a:gdLst/>
                  <a:ahLst/>
                  <a:cxnLst/>
                  <a:rect l="l" t="t" r="r" b="b"/>
                  <a:pathLst>
                    <a:path w="13106" h="7459" extrusionOk="0">
                      <a:moveTo>
                        <a:pt x="160" y="1"/>
                      </a:moveTo>
                      <a:cubicBezTo>
                        <a:pt x="30" y="1"/>
                        <a:pt x="1" y="96"/>
                        <a:pt x="102" y="239"/>
                      </a:cubicBezTo>
                      <a:lnTo>
                        <a:pt x="5170" y="7345"/>
                      </a:lnTo>
                      <a:cubicBezTo>
                        <a:pt x="5224" y="7421"/>
                        <a:pt x="5280" y="7458"/>
                        <a:pt x="5329" y="7458"/>
                      </a:cubicBezTo>
                      <a:cubicBezTo>
                        <a:pt x="5392" y="7458"/>
                        <a:pt x="5444" y="7397"/>
                        <a:pt x="5467" y="7280"/>
                      </a:cubicBezTo>
                      <a:lnTo>
                        <a:pt x="6109" y="3946"/>
                      </a:lnTo>
                      <a:cubicBezTo>
                        <a:pt x="6150" y="3734"/>
                        <a:pt x="6355" y="3553"/>
                        <a:pt x="6569" y="3539"/>
                      </a:cubicBezTo>
                      <a:lnTo>
                        <a:pt x="12890" y="3133"/>
                      </a:lnTo>
                      <a:cubicBezTo>
                        <a:pt x="13102" y="3120"/>
                        <a:pt x="13106" y="3068"/>
                        <a:pt x="12897" y="3021"/>
                      </a:cubicBezTo>
                      <a:lnTo>
                        <a:pt x="255" y="14"/>
                      </a:lnTo>
                      <a:cubicBezTo>
                        <a:pt x="219" y="5"/>
                        <a:pt x="187" y="1"/>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66;p26">
                  <a:extLst>
                    <a:ext uri="{FF2B5EF4-FFF2-40B4-BE49-F238E27FC236}">
                      <a16:creationId xmlns:a16="http://schemas.microsoft.com/office/drawing/2014/main" id="{E98C53C9-EC0C-45D1-B096-2772B54A3AEC}"/>
                    </a:ext>
                  </a:extLst>
                </p:cNvPr>
                <p:cNvSpPr/>
                <p:nvPr/>
              </p:nvSpPr>
              <p:spPr>
                <a:xfrm>
                  <a:off x="5151227" y="1167450"/>
                  <a:ext cx="822998" cy="1082436"/>
                </a:xfrm>
                <a:custGeom>
                  <a:avLst/>
                  <a:gdLst/>
                  <a:ahLst/>
                  <a:cxnLst/>
                  <a:rect l="l" t="t" r="r" b="b"/>
                  <a:pathLst>
                    <a:path w="18713" h="24612" extrusionOk="0">
                      <a:moveTo>
                        <a:pt x="13050" y="1"/>
                      </a:moveTo>
                      <a:cubicBezTo>
                        <a:pt x="11838" y="1"/>
                        <a:pt x="10469" y="397"/>
                        <a:pt x="9020" y="1232"/>
                      </a:cubicBezTo>
                      <a:cubicBezTo>
                        <a:pt x="4038" y="4110"/>
                        <a:pt x="0" y="11107"/>
                        <a:pt x="0" y="16857"/>
                      </a:cubicBezTo>
                      <a:cubicBezTo>
                        <a:pt x="0" y="19717"/>
                        <a:pt x="996" y="21731"/>
                        <a:pt x="2611" y="22680"/>
                      </a:cubicBezTo>
                      <a:lnTo>
                        <a:pt x="2611" y="22683"/>
                      </a:lnTo>
                      <a:lnTo>
                        <a:pt x="2635" y="22697"/>
                      </a:lnTo>
                      <a:cubicBezTo>
                        <a:pt x="2642" y="22697"/>
                        <a:pt x="2645" y="22701"/>
                        <a:pt x="2648" y="22704"/>
                      </a:cubicBezTo>
                      <a:lnTo>
                        <a:pt x="5952" y="24612"/>
                      </a:lnTo>
                      <a:lnTo>
                        <a:pt x="6525" y="23100"/>
                      </a:lnTo>
                      <a:cubicBezTo>
                        <a:pt x="7321" y="22905"/>
                        <a:pt x="8157" y="22567"/>
                        <a:pt x="9020" y="22069"/>
                      </a:cubicBezTo>
                      <a:cubicBezTo>
                        <a:pt x="14003" y="19192"/>
                        <a:pt x="18045" y="12195"/>
                        <a:pt x="18045" y="6441"/>
                      </a:cubicBezTo>
                      <a:cubicBezTo>
                        <a:pt x="18045" y="5448"/>
                        <a:pt x="17922" y="4564"/>
                        <a:pt x="17696" y="3782"/>
                      </a:cubicBezTo>
                      <a:lnTo>
                        <a:pt x="18713" y="2513"/>
                      </a:lnTo>
                      <a:lnTo>
                        <a:pt x="15406" y="605"/>
                      </a:lnTo>
                      <a:cubicBezTo>
                        <a:pt x="15403" y="602"/>
                        <a:pt x="15400" y="598"/>
                        <a:pt x="15396" y="598"/>
                      </a:cubicBezTo>
                      <a:lnTo>
                        <a:pt x="15369" y="584"/>
                      </a:lnTo>
                      <a:cubicBezTo>
                        <a:pt x="14693" y="200"/>
                        <a:pt x="13911" y="1"/>
                        <a:pt x="1305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67;p26">
                  <a:extLst>
                    <a:ext uri="{FF2B5EF4-FFF2-40B4-BE49-F238E27FC236}">
                      <a16:creationId xmlns:a16="http://schemas.microsoft.com/office/drawing/2014/main" id="{195617E1-EDBA-446A-B9E0-B6BC0BA58409}"/>
                    </a:ext>
                  </a:extLst>
                </p:cNvPr>
                <p:cNvSpPr/>
                <p:nvPr/>
              </p:nvSpPr>
              <p:spPr>
                <a:xfrm>
                  <a:off x="5557944" y="938100"/>
                  <a:ext cx="234062" cy="335391"/>
                </a:xfrm>
                <a:custGeom>
                  <a:avLst/>
                  <a:gdLst/>
                  <a:ahLst/>
                  <a:cxnLst/>
                  <a:rect l="l" t="t" r="r" b="b"/>
                  <a:pathLst>
                    <a:path w="5322" h="7626" extrusionOk="0">
                      <a:moveTo>
                        <a:pt x="1510" y="1"/>
                      </a:moveTo>
                      <a:cubicBezTo>
                        <a:pt x="1425" y="1"/>
                        <a:pt x="1360" y="69"/>
                        <a:pt x="1360" y="151"/>
                      </a:cubicBezTo>
                      <a:cubicBezTo>
                        <a:pt x="1360" y="233"/>
                        <a:pt x="1425" y="301"/>
                        <a:pt x="1510" y="301"/>
                      </a:cubicBezTo>
                      <a:cubicBezTo>
                        <a:pt x="3444" y="301"/>
                        <a:pt x="5021" y="1874"/>
                        <a:pt x="5021" y="3813"/>
                      </a:cubicBezTo>
                      <a:cubicBezTo>
                        <a:pt x="5021" y="5751"/>
                        <a:pt x="3444" y="7325"/>
                        <a:pt x="1510" y="7325"/>
                      </a:cubicBezTo>
                      <a:cubicBezTo>
                        <a:pt x="1066" y="7325"/>
                        <a:pt x="632" y="7246"/>
                        <a:pt x="226" y="7082"/>
                      </a:cubicBezTo>
                      <a:cubicBezTo>
                        <a:pt x="209" y="7076"/>
                        <a:pt x="191" y="7073"/>
                        <a:pt x="174" y="7073"/>
                      </a:cubicBezTo>
                      <a:cubicBezTo>
                        <a:pt x="113" y="7073"/>
                        <a:pt x="56" y="7109"/>
                        <a:pt x="32" y="7168"/>
                      </a:cubicBezTo>
                      <a:cubicBezTo>
                        <a:pt x="1" y="7246"/>
                        <a:pt x="39" y="7332"/>
                        <a:pt x="117" y="7362"/>
                      </a:cubicBezTo>
                      <a:cubicBezTo>
                        <a:pt x="561" y="7537"/>
                        <a:pt x="1028" y="7625"/>
                        <a:pt x="1510" y="7625"/>
                      </a:cubicBezTo>
                      <a:cubicBezTo>
                        <a:pt x="3612" y="7625"/>
                        <a:pt x="5322" y="5915"/>
                        <a:pt x="5322" y="3813"/>
                      </a:cubicBezTo>
                      <a:cubicBezTo>
                        <a:pt x="5322" y="1710"/>
                        <a:pt x="3612" y="1"/>
                        <a:pt x="15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68;p26">
                  <a:extLst>
                    <a:ext uri="{FF2B5EF4-FFF2-40B4-BE49-F238E27FC236}">
                      <a16:creationId xmlns:a16="http://schemas.microsoft.com/office/drawing/2014/main" id="{3C1D9564-7EF3-47AA-9268-7326448A0A31}"/>
                    </a:ext>
                  </a:extLst>
                </p:cNvPr>
                <p:cNvSpPr/>
                <p:nvPr/>
              </p:nvSpPr>
              <p:spPr>
                <a:xfrm>
                  <a:off x="5298161" y="1252241"/>
                  <a:ext cx="793619" cy="1024822"/>
                </a:xfrm>
                <a:custGeom>
                  <a:avLst/>
                  <a:gdLst/>
                  <a:ahLst/>
                  <a:cxnLst/>
                  <a:rect l="l" t="t" r="r" b="b"/>
                  <a:pathLst>
                    <a:path w="18045" h="23302" extrusionOk="0">
                      <a:moveTo>
                        <a:pt x="13052" y="1"/>
                      </a:moveTo>
                      <a:cubicBezTo>
                        <a:pt x="11838" y="1"/>
                        <a:pt x="10469" y="397"/>
                        <a:pt x="9021" y="1233"/>
                      </a:cubicBezTo>
                      <a:cubicBezTo>
                        <a:pt x="4038" y="4110"/>
                        <a:pt x="0" y="11107"/>
                        <a:pt x="0" y="16861"/>
                      </a:cubicBezTo>
                      <a:cubicBezTo>
                        <a:pt x="0" y="20941"/>
                        <a:pt x="2032" y="23302"/>
                        <a:pt x="4992" y="23302"/>
                      </a:cubicBezTo>
                      <a:cubicBezTo>
                        <a:pt x="6204" y="23302"/>
                        <a:pt x="7573" y="22905"/>
                        <a:pt x="9021" y="22069"/>
                      </a:cubicBezTo>
                      <a:cubicBezTo>
                        <a:pt x="14004" y="19193"/>
                        <a:pt x="18045" y="12196"/>
                        <a:pt x="18045" y="6441"/>
                      </a:cubicBezTo>
                      <a:cubicBezTo>
                        <a:pt x="18045" y="2360"/>
                        <a:pt x="16012" y="1"/>
                        <a:pt x="130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69;p26">
                  <a:extLst>
                    <a:ext uri="{FF2B5EF4-FFF2-40B4-BE49-F238E27FC236}">
                      <a16:creationId xmlns:a16="http://schemas.microsoft.com/office/drawing/2014/main" id="{1FA984FB-6EF8-4585-AA67-19E47B4DA3E2}"/>
                    </a:ext>
                  </a:extLst>
                </p:cNvPr>
                <p:cNvSpPr/>
                <p:nvPr/>
              </p:nvSpPr>
              <p:spPr>
                <a:xfrm>
                  <a:off x="5406657" y="1360781"/>
                  <a:ext cx="576578" cy="807781"/>
                </a:xfrm>
                <a:custGeom>
                  <a:avLst/>
                  <a:gdLst/>
                  <a:ahLst/>
                  <a:cxnLst/>
                  <a:rect l="l" t="t" r="r" b="b"/>
                  <a:pathLst>
                    <a:path w="13110" h="18367" extrusionOk="0">
                      <a:moveTo>
                        <a:pt x="10584" y="1"/>
                      </a:moveTo>
                      <a:cubicBezTo>
                        <a:pt x="9779" y="1"/>
                        <a:pt x="8809" y="311"/>
                        <a:pt x="7790" y="902"/>
                      </a:cubicBezTo>
                      <a:cubicBezTo>
                        <a:pt x="3567" y="3339"/>
                        <a:pt x="1" y="9520"/>
                        <a:pt x="1" y="14393"/>
                      </a:cubicBezTo>
                      <a:cubicBezTo>
                        <a:pt x="1" y="15131"/>
                        <a:pt x="96" y="16475"/>
                        <a:pt x="707" y="17396"/>
                      </a:cubicBezTo>
                      <a:cubicBezTo>
                        <a:pt x="1083" y="17960"/>
                        <a:pt x="1656" y="18366"/>
                        <a:pt x="2527" y="18366"/>
                      </a:cubicBezTo>
                      <a:cubicBezTo>
                        <a:pt x="3332" y="18366"/>
                        <a:pt x="4298" y="18052"/>
                        <a:pt x="5322" y="17465"/>
                      </a:cubicBezTo>
                      <a:cubicBezTo>
                        <a:pt x="9543" y="15025"/>
                        <a:pt x="13110" y="8847"/>
                        <a:pt x="13110" y="3973"/>
                      </a:cubicBezTo>
                      <a:cubicBezTo>
                        <a:pt x="13110" y="2806"/>
                        <a:pt x="12875" y="123"/>
                        <a:pt x="10731" y="4"/>
                      </a:cubicBezTo>
                      <a:cubicBezTo>
                        <a:pt x="10684" y="1"/>
                        <a:pt x="10636" y="1"/>
                        <a:pt x="105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70;p26">
                  <a:extLst>
                    <a:ext uri="{FF2B5EF4-FFF2-40B4-BE49-F238E27FC236}">
                      <a16:creationId xmlns:a16="http://schemas.microsoft.com/office/drawing/2014/main" id="{2AF0DD91-0578-4E27-8310-317DE170FACF}"/>
                    </a:ext>
                  </a:extLst>
                </p:cNvPr>
                <p:cNvSpPr/>
                <p:nvPr/>
              </p:nvSpPr>
              <p:spPr>
                <a:xfrm>
                  <a:off x="5406657" y="1360781"/>
                  <a:ext cx="503043" cy="765296"/>
                </a:xfrm>
                <a:custGeom>
                  <a:avLst/>
                  <a:gdLst/>
                  <a:ahLst/>
                  <a:cxnLst/>
                  <a:rect l="l" t="t" r="r" b="b"/>
                  <a:pathLst>
                    <a:path w="11438" h="17401" extrusionOk="0">
                      <a:moveTo>
                        <a:pt x="10584" y="1"/>
                      </a:moveTo>
                      <a:cubicBezTo>
                        <a:pt x="9779" y="1"/>
                        <a:pt x="8809" y="311"/>
                        <a:pt x="7790" y="902"/>
                      </a:cubicBezTo>
                      <a:cubicBezTo>
                        <a:pt x="3567" y="3339"/>
                        <a:pt x="1" y="9520"/>
                        <a:pt x="1" y="14393"/>
                      </a:cubicBezTo>
                      <a:cubicBezTo>
                        <a:pt x="1" y="15131"/>
                        <a:pt x="96" y="16475"/>
                        <a:pt x="707" y="17396"/>
                      </a:cubicBezTo>
                      <a:cubicBezTo>
                        <a:pt x="755" y="17400"/>
                        <a:pt x="803" y="17400"/>
                        <a:pt x="854" y="17400"/>
                      </a:cubicBezTo>
                      <a:cubicBezTo>
                        <a:pt x="1663" y="17400"/>
                        <a:pt x="2629" y="17089"/>
                        <a:pt x="3649" y="16499"/>
                      </a:cubicBezTo>
                      <a:cubicBezTo>
                        <a:pt x="7871" y="14062"/>
                        <a:pt x="11438" y="7885"/>
                        <a:pt x="11438" y="3011"/>
                      </a:cubicBezTo>
                      <a:cubicBezTo>
                        <a:pt x="11438" y="2270"/>
                        <a:pt x="11345" y="925"/>
                        <a:pt x="10731" y="4"/>
                      </a:cubicBezTo>
                      <a:cubicBezTo>
                        <a:pt x="10684" y="1"/>
                        <a:pt x="10636" y="1"/>
                        <a:pt x="1058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71;p26">
                  <a:extLst>
                    <a:ext uri="{FF2B5EF4-FFF2-40B4-BE49-F238E27FC236}">
                      <a16:creationId xmlns:a16="http://schemas.microsoft.com/office/drawing/2014/main" id="{404D35DE-D68E-467A-9589-47D5C30B74E2}"/>
                    </a:ext>
                  </a:extLst>
                </p:cNvPr>
                <p:cNvSpPr/>
                <p:nvPr/>
              </p:nvSpPr>
              <p:spPr>
                <a:xfrm>
                  <a:off x="5558912" y="1656671"/>
                  <a:ext cx="84661" cy="105992"/>
                </a:xfrm>
                <a:custGeom>
                  <a:avLst/>
                  <a:gdLst/>
                  <a:ahLst/>
                  <a:cxnLst/>
                  <a:rect l="l" t="t" r="r" b="b"/>
                  <a:pathLst>
                    <a:path w="1925" h="2410" extrusionOk="0">
                      <a:moveTo>
                        <a:pt x="260" y="1"/>
                      </a:moveTo>
                      <a:cubicBezTo>
                        <a:pt x="137" y="1"/>
                        <a:pt x="0" y="284"/>
                        <a:pt x="71" y="423"/>
                      </a:cubicBezTo>
                      <a:lnTo>
                        <a:pt x="1099" y="2409"/>
                      </a:lnTo>
                      <a:lnTo>
                        <a:pt x="1924" y="884"/>
                      </a:lnTo>
                      <a:lnTo>
                        <a:pt x="297" y="10"/>
                      </a:lnTo>
                      <a:cubicBezTo>
                        <a:pt x="285" y="4"/>
                        <a:pt x="272" y="1"/>
                        <a:pt x="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72;p26">
                  <a:extLst>
                    <a:ext uri="{FF2B5EF4-FFF2-40B4-BE49-F238E27FC236}">
                      <a16:creationId xmlns:a16="http://schemas.microsoft.com/office/drawing/2014/main" id="{4180EDE3-6F41-496F-A5B5-BACFC5AACD98}"/>
                    </a:ext>
                  </a:extLst>
                </p:cNvPr>
                <p:cNvSpPr/>
                <p:nvPr/>
              </p:nvSpPr>
              <p:spPr>
                <a:xfrm>
                  <a:off x="5631829" y="1724178"/>
                  <a:ext cx="84837" cy="105992"/>
                </a:xfrm>
                <a:custGeom>
                  <a:avLst/>
                  <a:gdLst/>
                  <a:ahLst/>
                  <a:cxnLst/>
                  <a:rect l="l" t="t" r="r" b="b"/>
                  <a:pathLst>
                    <a:path w="1929" h="2410" extrusionOk="0">
                      <a:moveTo>
                        <a:pt x="830" y="0"/>
                      </a:moveTo>
                      <a:lnTo>
                        <a:pt x="0" y="1526"/>
                      </a:lnTo>
                      <a:lnTo>
                        <a:pt x="1628" y="2400"/>
                      </a:lnTo>
                      <a:cubicBezTo>
                        <a:pt x="1640" y="2406"/>
                        <a:pt x="1653" y="2409"/>
                        <a:pt x="1665" y="2409"/>
                      </a:cubicBezTo>
                      <a:cubicBezTo>
                        <a:pt x="1788" y="2409"/>
                        <a:pt x="1928" y="2126"/>
                        <a:pt x="1854" y="1986"/>
                      </a:cubicBezTo>
                      <a:lnTo>
                        <a:pt x="8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73;p26">
                  <a:extLst>
                    <a:ext uri="{FF2B5EF4-FFF2-40B4-BE49-F238E27FC236}">
                      <a16:creationId xmlns:a16="http://schemas.microsoft.com/office/drawing/2014/main" id="{6E22BEB8-71BB-4EEF-AAC9-E3619BEE3FC5}"/>
                    </a:ext>
                  </a:extLst>
                </p:cNvPr>
                <p:cNvSpPr/>
                <p:nvPr/>
              </p:nvSpPr>
              <p:spPr>
                <a:xfrm>
                  <a:off x="5605397" y="1510089"/>
                  <a:ext cx="67905" cy="221175"/>
                </a:xfrm>
                <a:custGeom>
                  <a:avLst/>
                  <a:gdLst/>
                  <a:ahLst/>
                  <a:cxnLst/>
                  <a:rect l="l" t="t" r="r" b="b"/>
                  <a:pathLst>
                    <a:path w="1544" h="5029" extrusionOk="0">
                      <a:moveTo>
                        <a:pt x="1100" y="1"/>
                      </a:moveTo>
                      <a:cubicBezTo>
                        <a:pt x="991" y="1"/>
                        <a:pt x="847" y="151"/>
                        <a:pt x="806" y="383"/>
                      </a:cubicBezTo>
                      <a:lnTo>
                        <a:pt x="1" y="5029"/>
                      </a:lnTo>
                      <a:lnTo>
                        <a:pt x="1" y="5029"/>
                      </a:lnTo>
                      <a:lnTo>
                        <a:pt x="1543" y="4250"/>
                      </a:lnTo>
                      <a:lnTo>
                        <a:pt x="1226" y="172"/>
                      </a:lnTo>
                      <a:cubicBezTo>
                        <a:pt x="1216" y="53"/>
                        <a:pt x="1164" y="1"/>
                        <a:pt x="11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74;p26">
                  <a:extLst>
                    <a:ext uri="{FF2B5EF4-FFF2-40B4-BE49-F238E27FC236}">
                      <a16:creationId xmlns:a16="http://schemas.microsoft.com/office/drawing/2014/main" id="{BB27BEEF-ED8E-413D-88B0-10FACDA04E64}"/>
                    </a:ext>
                  </a:extLst>
                </p:cNvPr>
                <p:cNvSpPr/>
                <p:nvPr/>
              </p:nvSpPr>
              <p:spPr>
                <a:xfrm>
                  <a:off x="5602099" y="1755535"/>
                  <a:ext cx="68037" cy="221175"/>
                </a:xfrm>
                <a:custGeom>
                  <a:avLst/>
                  <a:gdLst/>
                  <a:ahLst/>
                  <a:cxnLst/>
                  <a:rect l="l" t="t" r="r" b="b"/>
                  <a:pathLst>
                    <a:path w="1547" h="5029" extrusionOk="0">
                      <a:moveTo>
                        <a:pt x="1547" y="1"/>
                      </a:moveTo>
                      <a:lnTo>
                        <a:pt x="0" y="779"/>
                      </a:lnTo>
                      <a:lnTo>
                        <a:pt x="318" y="4857"/>
                      </a:lnTo>
                      <a:cubicBezTo>
                        <a:pt x="328" y="4976"/>
                        <a:pt x="380" y="5029"/>
                        <a:pt x="443" y="5029"/>
                      </a:cubicBezTo>
                      <a:cubicBezTo>
                        <a:pt x="552" y="5029"/>
                        <a:pt x="697" y="4878"/>
                        <a:pt x="738" y="4646"/>
                      </a:cubicBezTo>
                      <a:lnTo>
                        <a:pt x="15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75;p26">
                  <a:extLst>
                    <a:ext uri="{FF2B5EF4-FFF2-40B4-BE49-F238E27FC236}">
                      <a16:creationId xmlns:a16="http://schemas.microsoft.com/office/drawing/2014/main" id="{24E45332-2EA5-403E-946D-8C8EB19F50BE}"/>
                    </a:ext>
                  </a:extLst>
                </p:cNvPr>
                <p:cNvSpPr/>
                <p:nvPr/>
              </p:nvSpPr>
              <p:spPr>
                <a:xfrm>
                  <a:off x="5478870" y="1702717"/>
                  <a:ext cx="142055" cy="129433"/>
                </a:xfrm>
                <a:custGeom>
                  <a:avLst/>
                  <a:gdLst/>
                  <a:ahLst/>
                  <a:cxnLst/>
                  <a:rect l="l" t="t" r="r" b="b"/>
                  <a:pathLst>
                    <a:path w="3230" h="2943" extrusionOk="0">
                      <a:moveTo>
                        <a:pt x="3229" y="1"/>
                      </a:moveTo>
                      <a:lnTo>
                        <a:pt x="256" y="2318"/>
                      </a:lnTo>
                      <a:cubicBezTo>
                        <a:pt x="36" y="2490"/>
                        <a:pt x="0" y="2943"/>
                        <a:pt x="191" y="2943"/>
                      </a:cubicBezTo>
                      <a:cubicBezTo>
                        <a:pt x="200" y="2943"/>
                        <a:pt x="211" y="2941"/>
                        <a:pt x="222" y="2939"/>
                      </a:cubicBezTo>
                      <a:lnTo>
                        <a:pt x="3103" y="2301"/>
                      </a:lnTo>
                      <a:lnTo>
                        <a:pt x="3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76;p26">
                  <a:extLst>
                    <a:ext uri="{FF2B5EF4-FFF2-40B4-BE49-F238E27FC236}">
                      <a16:creationId xmlns:a16="http://schemas.microsoft.com/office/drawing/2014/main" id="{75842B00-CB5B-4D91-AF5E-C7BB05B8F715}"/>
                    </a:ext>
                  </a:extLst>
                </p:cNvPr>
                <p:cNvSpPr/>
                <p:nvPr/>
              </p:nvSpPr>
              <p:spPr>
                <a:xfrm>
                  <a:off x="5654478" y="1654648"/>
                  <a:ext cx="142187" cy="129477"/>
                </a:xfrm>
                <a:custGeom>
                  <a:avLst/>
                  <a:gdLst/>
                  <a:ahLst/>
                  <a:cxnLst/>
                  <a:rect l="l" t="t" r="r" b="b"/>
                  <a:pathLst>
                    <a:path w="3233" h="2944" extrusionOk="0">
                      <a:moveTo>
                        <a:pt x="3039" y="1"/>
                      </a:moveTo>
                      <a:cubicBezTo>
                        <a:pt x="3029" y="1"/>
                        <a:pt x="3018" y="2"/>
                        <a:pt x="3007" y="4"/>
                      </a:cubicBezTo>
                      <a:lnTo>
                        <a:pt x="131" y="643"/>
                      </a:lnTo>
                      <a:lnTo>
                        <a:pt x="0" y="2943"/>
                      </a:lnTo>
                      <a:lnTo>
                        <a:pt x="2974" y="626"/>
                      </a:lnTo>
                      <a:cubicBezTo>
                        <a:pt x="3197" y="454"/>
                        <a:pt x="3233" y="1"/>
                        <a:pt x="30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77;p26">
                  <a:extLst>
                    <a:ext uri="{FF2B5EF4-FFF2-40B4-BE49-F238E27FC236}">
                      <a16:creationId xmlns:a16="http://schemas.microsoft.com/office/drawing/2014/main" id="{01493483-BC57-42D7-9DB4-AC98F955527F}"/>
                    </a:ext>
                  </a:extLst>
                </p:cNvPr>
                <p:cNvSpPr/>
                <p:nvPr/>
              </p:nvSpPr>
              <p:spPr>
                <a:xfrm>
                  <a:off x="5488633" y="1811520"/>
                  <a:ext cx="92226" cy="20451"/>
                </a:xfrm>
                <a:custGeom>
                  <a:avLst/>
                  <a:gdLst/>
                  <a:ahLst/>
                  <a:cxnLst/>
                  <a:rect l="l" t="t" r="r" b="b"/>
                  <a:pathLst>
                    <a:path w="2097" h="465" extrusionOk="0">
                      <a:moveTo>
                        <a:pt x="2096" y="0"/>
                      </a:moveTo>
                      <a:lnTo>
                        <a:pt x="0" y="46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78;p26">
                  <a:extLst>
                    <a:ext uri="{FF2B5EF4-FFF2-40B4-BE49-F238E27FC236}">
                      <a16:creationId xmlns:a16="http://schemas.microsoft.com/office/drawing/2014/main" id="{C2F3CD2A-E631-400A-92B4-1C3EB62A6389}"/>
                    </a:ext>
                  </a:extLst>
                </p:cNvPr>
                <p:cNvSpPr/>
                <p:nvPr/>
              </p:nvSpPr>
              <p:spPr>
                <a:xfrm>
                  <a:off x="5587102" y="1666478"/>
                  <a:ext cx="101198" cy="153842"/>
                </a:xfrm>
                <a:custGeom>
                  <a:avLst/>
                  <a:gdLst/>
                  <a:ahLst/>
                  <a:cxnLst/>
                  <a:rect l="l" t="t" r="r" b="b"/>
                  <a:pathLst>
                    <a:path w="2301" h="3498" extrusionOk="0">
                      <a:moveTo>
                        <a:pt x="1594" y="1"/>
                      </a:moveTo>
                      <a:cubicBezTo>
                        <a:pt x="1486" y="1"/>
                        <a:pt x="1367" y="31"/>
                        <a:pt x="1242" y="94"/>
                      </a:cubicBezTo>
                      <a:cubicBezTo>
                        <a:pt x="631" y="404"/>
                        <a:pt x="92" y="1394"/>
                        <a:pt x="42" y="2309"/>
                      </a:cubicBezTo>
                      <a:cubicBezTo>
                        <a:pt x="0" y="3038"/>
                        <a:pt x="280" y="3498"/>
                        <a:pt x="706" y="3498"/>
                      </a:cubicBezTo>
                      <a:cubicBezTo>
                        <a:pt x="815" y="3498"/>
                        <a:pt x="933" y="3468"/>
                        <a:pt x="1058" y="3405"/>
                      </a:cubicBezTo>
                      <a:cubicBezTo>
                        <a:pt x="1672" y="3094"/>
                        <a:pt x="2208" y="2104"/>
                        <a:pt x="2260" y="1189"/>
                      </a:cubicBezTo>
                      <a:cubicBezTo>
                        <a:pt x="2300" y="461"/>
                        <a:pt x="2020" y="1"/>
                        <a:pt x="159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79;p26">
                  <a:extLst>
                    <a:ext uri="{FF2B5EF4-FFF2-40B4-BE49-F238E27FC236}">
                      <a16:creationId xmlns:a16="http://schemas.microsoft.com/office/drawing/2014/main" id="{F6DA0F62-8E0E-4D66-A3DE-D70BE181D6B1}"/>
                    </a:ext>
                  </a:extLst>
                </p:cNvPr>
                <p:cNvSpPr/>
                <p:nvPr/>
              </p:nvSpPr>
              <p:spPr>
                <a:xfrm>
                  <a:off x="5587102" y="1666478"/>
                  <a:ext cx="101198" cy="153842"/>
                </a:xfrm>
                <a:custGeom>
                  <a:avLst/>
                  <a:gdLst/>
                  <a:ahLst/>
                  <a:cxnLst/>
                  <a:rect l="l" t="t" r="r" b="b"/>
                  <a:pathLst>
                    <a:path w="2301" h="3498" extrusionOk="0">
                      <a:moveTo>
                        <a:pt x="1594" y="1"/>
                      </a:moveTo>
                      <a:cubicBezTo>
                        <a:pt x="1486" y="1"/>
                        <a:pt x="1367" y="31"/>
                        <a:pt x="1242" y="94"/>
                      </a:cubicBezTo>
                      <a:cubicBezTo>
                        <a:pt x="631" y="404"/>
                        <a:pt x="92" y="1394"/>
                        <a:pt x="42" y="2309"/>
                      </a:cubicBezTo>
                      <a:cubicBezTo>
                        <a:pt x="0" y="3038"/>
                        <a:pt x="280" y="3498"/>
                        <a:pt x="706" y="3498"/>
                      </a:cubicBezTo>
                      <a:cubicBezTo>
                        <a:pt x="815" y="3498"/>
                        <a:pt x="933" y="3468"/>
                        <a:pt x="1058" y="3405"/>
                      </a:cubicBezTo>
                      <a:cubicBezTo>
                        <a:pt x="1672" y="3094"/>
                        <a:pt x="2208" y="2104"/>
                        <a:pt x="2260" y="1189"/>
                      </a:cubicBezTo>
                      <a:cubicBezTo>
                        <a:pt x="2300" y="461"/>
                        <a:pt x="2020" y="1"/>
                        <a:pt x="1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80;p26">
                  <a:extLst>
                    <a:ext uri="{FF2B5EF4-FFF2-40B4-BE49-F238E27FC236}">
                      <a16:creationId xmlns:a16="http://schemas.microsoft.com/office/drawing/2014/main" id="{BD494888-8AE1-457D-BBD5-7AC6661DCEE5}"/>
                    </a:ext>
                  </a:extLst>
                </p:cNvPr>
                <p:cNvSpPr/>
                <p:nvPr/>
              </p:nvSpPr>
              <p:spPr>
                <a:xfrm>
                  <a:off x="5605089" y="1693789"/>
                  <a:ext cx="65354" cy="99219"/>
                </a:xfrm>
                <a:custGeom>
                  <a:avLst/>
                  <a:gdLst/>
                  <a:ahLst/>
                  <a:cxnLst/>
                  <a:rect l="l" t="t" r="r" b="b"/>
                  <a:pathLst>
                    <a:path w="1486" h="2256" extrusionOk="0">
                      <a:moveTo>
                        <a:pt x="1030" y="1"/>
                      </a:moveTo>
                      <a:cubicBezTo>
                        <a:pt x="959" y="1"/>
                        <a:pt x="883" y="20"/>
                        <a:pt x="803" y="60"/>
                      </a:cubicBezTo>
                      <a:cubicBezTo>
                        <a:pt x="407" y="261"/>
                        <a:pt x="58" y="900"/>
                        <a:pt x="25" y="1490"/>
                      </a:cubicBezTo>
                      <a:cubicBezTo>
                        <a:pt x="0" y="1961"/>
                        <a:pt x="182" y="2256"/>
                        <a:pt x="457" y="2256"/>
                      </a:cubicBezTo>
                      <a:cubicBezTo>
                        <a:pt x="527" y="2256"/>
                        <a:pt x="603" y="2237"/>
                        <a:pt x="683" y="2197"/>
                      </a:cubicBezTo>
                      <a:cubicBezTo>
                        <a:pt x="1079" y="1995"/>
                        <a:pt x="1424" y="1357"/>
                        <a:pt x="1458" y="766"/>
                      </a:cubicBezTo>
                      <a:cubicBezTo>
                        <a:pt x="1485" y="296"/>
                        <a:pt x="1304" y="1"/>
                        <a:pt x="10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81;p26">
                  <a:extLst>
                    <a:ext uri="{FF2B5EF4-FFF2-40B4-BE49-F238E27FC236}">
                      <a16:creationId xmlns:a16="http://schemas.microsoft.com/office/drawing/2014/main" id="{FBDBD05F-6BAD-472F-838C-03ADB02476F3}"/>
                    </a:ext>
                  </a:extLst>
                </p:cNvPr>
                <p:cNvSpPr/>
                <p:nvPr/>
              </p:nvSpPr>
              <p:spPr>
                <a:xfrm>
                  <a:off x="5537098" y="1189087"/>
                  <a:ext cx="168619" cy="114084"/>
                </a:xfrm>
                <a:custGeom>
                  <a:avLst/>
                  <a:gdLst/>
                  <a:ahLst/>
                  <a:cxnLst/>
                  <a:rect l="l" t="t" r="r" b="b"/>
                  <a:pathLst>
                    <a:path w="3834" h="2594" extrusionOk="0">
                      <a:moveTo>
                        <a:pt x="1917" y="1"/>
                      </a:moveTo>
                      <a:cubicBezTo>
                        <a:pt x="1602" y="1"/>
                        <a:pt x="1287" y="46"/>
                        <a:pt x="1004" y="137"/>
                      </a:cubicBezTo>
                      <a:lnTo>
                        <a:pt x="28" y="137"/>
                      </a:lnTo>
                      <a:lnTo>
                        <a:pt x="28" y="1437"/>
                      </a:lnTo>
                      <a:lnTo>
                        <a:pt x="35" y="1437"/>
                      </a:lnTo>
                      <a:cubicBezTo>
                        <a:pt x="1" y="1737"/>
                        <a:pt x="185" y="2044"/>
                        <a:pt x="581" y="2276"/>
                      </a:cubicBezTo>
                      <a:cubicBezTo>
                        <a:pt x="949" y="2488"/>
                        <a:pt x="1433" y="2594"/>
                        <a:pt x="1917" y="2594"/>
                      </a:cubicBezTo>
                      <a:cubicBezTo>
                        <a:pt x="2401" y="2594"/>
                        <a:pt x="2885" y="2488"/>
                        <a:pt x="3253" y="2276"/>
                      </a:cubicBezTo>
                      <a:cubicBezTo>
                        <a:pt x="3652" y="2044"/>
                        <a:pt x="3833" y="1737"/>
                        <a:pt x="3803" y="1437"/>
                      </a:cubicBezTo>
                      <a:lnTo>
                        <a:pt x="3810" y="1437"/>
                      </a:lnTo>
                      <a:lnTo>
                        <a:pt x="3810" y="137"/>
                      </a:lnTo>
                      <a:lnTo>
                        <a:pt x="2830" y="137"/>
                      </a:lnTo>
                      <a:cubicBezTo>
                        <a:pt x="2547" y="46"/>
                        <a:pt x="2232" y="1"/>
                        <a:pt x="19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82;p26">
                  <a:extLst>
                    <a:ext uri="{FF2B5EF4-FFF2-40B4-BE49-F238E27FC236}">
                      <a16:creationId xmlns:a16="http://schemas.microsoft.com/office/drawing/2014/main" id="{4BC4B052-454C-4444-8EF3-DE137BBDA5B3}"/>
                    </a:ext>
                  </a:extLst>
                </p:cNvPr>
                <p:cNvSpPr/>
                <p:nvPr/>
              </p:nvSpPr>
              <p:spPr>
                <a:xfrm>
                  <a:off x="5537098" y="1189087"/>
                  <a:ext cx="168619" cy="114084"/>
                </a:xfrm>
                <a:custGeom>
                  <a:avLst/>
                  <a:gdLst/>
                  <a:ahLst/>
                  <a:cxnLst/>
                  <a:rect l="l" t="t" r="r" b="b"/>
                  <a:pathLst>
                    <a:path w="3834" h="2594" extrusionOk="0">
                      <a:moveTo>
                        <a:pt x="1917" y="1"/>
                      </a:moveTo>
                      <a:cubicBezTo>
                        <a:pt x="1602" y="1"/>
                        <a:pt x="1287" y="46"/>
                        <a:pt x="1004" y="137"/>
                      </a:cubicBezTo>
                      <a:lnTo>
                        <a:pt x="28" y="137"/>
                      </a:lnTo>
                      <a:lnTo>
                        <a:pt x="28" y="1437"/>
                      </a:lnTo>
                      <a:lnTo>
                        <a:pt x="35" y="1437"/>
                      </a:lnTo>
                      <a:cubicBezTo>
                        <a:pt x="1" y="1737"/>
                        <a:pt x="185" y="2044"/>
                        <a:pt x="581" y="2276"/>
                      </a:cubicBezTo>
                      <a:cubicBezTo>
                        <a:pt x="949" y="2488"/>
                        <a:pt x="1433" y="2594"/>
                        <a:pt x="1917" y="2594"/>
                      </a:cubicBezTo>
                      <a:cubicBezTo>
                        <a:pt x="2401" y="2594"/>
                        <a:pt x="2885" y="2488"/>
                        <a:pt x="3253" y="2276"/>
                      </a:cubicBezTo>
                      <a:cubicBezTo>
                        <a:pt x="3652" y="2044"/>
                        <a:pt x="3833" y="1737"/>
                        <a:pt x="3803" y="1437"/>
                      </a:cubicBezTo>
                      <a:lnTo>
                        <a:pt x="3810" y="1437"/>
                      </a:lnTo>
                      <a:lnTo>
                        <a:pt x="3810" y="137"/>
                      </a:lnTo>
                      <a:lnTo>
                        <a:pt x="2830" y="137"/>
                      </a:lnTo>
                      <a:cubicBezTo>
                        <a:pt x="2547" y="46"/>
                        <a:pt x="2232" y="1"/>
                        <a:pt x="19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83;p26">
                  <a:extLst>
                    <a:ext uri="{FF2B5EF4-FFF2-40B4-BE49-F238E27FC236}">
                      <a16:creationId xmlns:a16="http://schemas.microsoft.com/office/drawing/2014/main" id="{45AC966D-26CA-4763-8796-4904268944DF}"/>
                    </a:ext>
                  </a:extLst>
                </p:cNvPr>
                <p:cNvSpPr/>
                <p:nvPr/>
              </p:nvSpPr>
              <p:spPr>
                <a:xfrm>
                  <a:off x="5530193" y="1147044"/>
                  <a:ext cx="182561" cy="96052"/>
                </a:xfrm>
                <a:custGeom>
                  <a:avLst/>
                  <a:gdLst/>
                  <a:ahLst/>
                  <a:cxnLst/>
                  <a:rect l="l" t="t" r="r" b="b"/>
                  <a:pathLst>
                    <a:path w="4151" h="2184" extrusionOk="0">
                      <a:moveTo>
                        <a:pt x="2074" y="1"/>
                      </a:moveTo>
                      <a:cubicBezTo>
                        <a:pt x="1590" y="1"/>
                        <a:pt x="1106" y="108"/>
                        <a:pt x="738" y="321"/>
                      </a:cubicBezTo>
                      <a:cubicBezTo>
                        <a:pt x="0" y="748"/>
                        <a:pt x="0" y="1438"/>
                        <a:pt x="738" y="1864"/>
                      </a:cubicBezTo>
                      <a:cubicBezTo>
                        <a:pt x="1106" y="2077"/>
                        <a:pt x="1590" y="2184"/>
                        <a:pt x="2074" y="2184"/>
                      </a:cubicBezTo>
                      <a:cubicBezTo>
                        <a:pt x="2558" y="2184"/>
                        <a:pt x="3042" y="2077"/>
                        <a:pt x="3410" y="1864"/>
                      </a:cubicBezTo>
                      <a:cubicBezTo>
                        <a:pt x="4151" y="1438"/>
                        <a:pt x="4151" y="748"/>
                        <a:pt x="3410" y="321"/>
                      </a:cubicBezTo>
                      <a:cubicBezTo>
                        <a:pt x="3042" y="108"/>
                        <a:pt x="2558" y="1"/>
                        <a:pt x="207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84;p26">
                  <a:extLst>
                    <a:ext uri="{FF2B5EF4-FFF2-40B4-BE49-F238E27FC236}">
                      <a16:creationId xmlns:a16="http://schemas.microsoft.com/office/drawing/2014/main" id="{E932FAC7-8154-4ED9-8A57-4D4DEDF3BF11}"/>
                    </a:ext>
                  </a:extLst>
                </p:cNvPr>
                <p:cNvSpPr/>
                <p:nvPr/>
              </p:nvSpPr>
              <p:spPr>
                <a:xfrm>
                  <a:off x="5506357" y="1127473"/>
                  <a:ext cx="235997" cy="115579"/>
                </a:xfrm>
                <a:custGeom>
                  <a:avLst/>
                  <a:gdLst/>
                  <a:ahLst/>
                  <a:cxnLst/>
                  <a:rect l="l" t="t" r="r" b="b"/>
                  <a:pathLst>
                    <a:path w="5366" h="2628" extrusionOk="0">
                      <a:moveTo>
                        <a:pt x="2682" y="0"/>
                      </a:moveTo>
                      <a:cubicBezTo>
                        <a:pt x="2241" y="0"/>
                        <a:pt x="1800" y="63"/>
                        <a:pt x="1402" y="189"/>
                      </a:cubicBezTo>
                      <a:lnTo>
                        <a:pt x="34" y="189"/>
                      </a:lnTo>
                      <a:lnTo>
                        <a:pt x="34" y="1009"/>
                      </a:lnTo>
                      <a:lnTo>
                        <a:pt x="41" y="1009"/>
                      </a:lnTo>
                      <a:cubicBezTo>
                        <a:pt x="0" y="1429"/>
                        <a:pt x="252" y="1859"/>
                        <a:pt x="809" y="2182"/>
                      </a:cubicBezTo>
                      <a:cubicBezTo>
                        <a:pt x="1326" y="2479"/>
                        <a:pt x="2003" y="2628"/>
                        <a:pt x="2681" y="2628"/>
                      </a:cubicBezTo>
                      <a:cubicBezTo>
                        <a:pt x="3358" y="2628"/>
                        <a:pt x="4036" y="2479"/>
                        <a:pt x="4553" y="2182"/>
                      </a:cubicBezTo>
                      <a:cubicBezTo>
                        <a:pt x="5109" y="1859"/>
                        <a:pt x="5365" y="1429"/>
                        <a:pt x="5321" y="1009"/>
                      </a:cubicBezTo>
                      <a:lnTo>
                        <a:pt x="5328" y="1009"/>
                      </a:lnTo>
                      <a:lnTo>
                        <a:pt x="5328" y="189"/>
                      </a:lnTo>
                      <a:lnTo>
                        <a:pt x="3959" y="189"/>
                      </a:lnTo>
                      <a:cubicBezTo>
                        <a:pt x="3563" y="63"/>
                        <a:pt x="3123" y="0"/>
                        <a:pt x="268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85;p26">
                  <a:extLst>
                    <a:ext uri="{FF2B5EF4-FFF2-40B4-BE49-F238E27FC236}">
                      <a16:creationId xmlns:a16="http://schemas.microsoft.com/office/drawing/2014/main" id="{484943FC-CE31-41C5-88F2-84EB0144F006}"/>
                    </a:ext>
                  </a:extLst>
                </p:cNvPr>
                <p:cNvSpPr/>
                <p:nvPr/>
              </p:nvSpPr>
              <p:spPr>
                <a:xfrm>
                  <a:off x="5496418" y="1068585"/>
                  <a:ext cx="255700" cy="134403"/>
                </a:xfrm>
                <a:custGeom>
                  <a:avLst/>
                  <a:gdLst/>
                  <a:ahLst/>
                  <a:cxnLst/>
                  <a:rect l="l" t="t" r="r" b="b"/>
                  <a:pathLst>
                    <a:path w="5814" h="3056" extrusionOk="0">
                      <a:moveTo>
                        <a:pt x="2907" y="1"/>
                      </a:moveTo>
                      <a:cubicBezTo>
                        <a:pt x="2229" y="1"/>
                        <a:pt x="1552" y="149"/>
                        <a:pt x="1035" y="446"/>
                      </a:cubicBezTo>
                      <a:cubicBezTo>
                        <a:pt x="1" y="1043"/>
                        <a:pt x="1" y="2013"/>
                        <a:pt x="1035" y="2610"/>
                      </a:cubicBezTo>
                      <a:cubicBezTo>
                        <a:pt x="1552" y="2907"/>
                        <a:pt x="2229" y="3056"/>
                        <a:pt x="2907" y="3056"/>
                      </a:cubicBezTo>
                      <a:cubicBezTo>
                        <a:pt x="3584" y="3056"/>
                        <a:pt x="4262" y="2907"/>
                        <a:pt x="4779" y="2610"/>
                      </a:cubicBezTo>
                      <a:cubicBezTo>
                        <a:pt x="5813" y="2013"/>
                        <a:pt x="5813" y="1043"/>
                        <a:pt x="4779" y="446"/>
                      </a:cubicBezTo>
                      <a:cubicBezTo>
                        <a:pt x="4262" y="149"/>
                        <a:pt x="3584" y="1"/>
                        <a:pt x="290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86;p26">
                  <a:extLst>
                    <a:ext uri="{FF2B5EF4-FFF2-40B4-BE49-F238E27FC236}">
                      <a16:creationId xmlns:a16="http://schemas.microsoft.com/office/drawing/2014/main" id="{25D32C48-43B4-465A-8D25-F56B3181F17C}"/>
                    </a:ext>
                  </a:extLst>
                </p:cNvPr>
                <p:cNvSpPr/>
                <p:nvPr/>
              </p:nvSpPr>
              <p:spPr>
                <a:xfrm>
                  <a:off x="5456661" y="938100"/>
                  <a:ext cx="174293" cy="324265"/>
                </a:xfrm>
                <a:custGeom>
                  <a:avLst/>
                  <a:gdLst/>
                  <a:ahLst/>
                  <a:cxnLst/>
                  <a:rect l="l" t="t" r="r" b="b"/>
                  <a:pathLst>
                    <a:path w="3963" h="7373" extrusionOk="0">
                      <a:moveTo>
                        <a:pt x="3813" y="1"/>
                      </a:moveTo>
                      <a:cubicBezTo>
                        <a:pt x="1710" y="1"/>
                        <a:pt x="1" y="1710"/>
                        <a:pt x="1" y="3813"/>
                      </a:cubicBezTo>
                      <a:cubicBezTo>
                        <a:pt x="1" y="5393"/>
                        <a:pt x="949" y="6786"/>
                        <a:pt x="2420" y="7362"/>
                      </a:cubicBezTo>
                      <a:cubicBezTo>
                        <a:pt x="2437" y="7369"/>
                        <a:pt x="2455" y="7373"/>
                        <a:pt x="2475" y="7373"/>
                      </a:cubicBezTo>
                      <a:cubicBezTo>
                        <a:pt x="2532" y="7373"/>
                        <a:pt x="2591" y="7339"/>
                        <a:pt x="2614" y="7277"/>
                      </a:cubicBezTo>
                      <a:cubicBezTo>
                        <a:pt x="2642" y="7202"/>
                        <a:pt x="2605" y="7113"/>
                        <a:pt x="2529" y="7082"/>
                      </a:cubicBezTo>
                      <a:cubicBezTo>
                        <a:pt x="1174" y="6554"/>
                        <a:pt x="297" y="5267"/>
                        <a:pt x="297" y="3813"/>
                      </a:cubicBezTo>
                      <a:cubicBezTo>
                        <a:pt x="297" y="1874"/>
                        <a:pt x="1874" y="301"/>
                        <a:pt x="3813" y="301"/>
                      </a:cubicBezTo>
                      <a:cubicBezTo>
                        <a:pt x="3895" y="301"/>
                        <a:pt x="3963" y="233"/>
                        <a:pt x="3963" y="151"/>
                      </a:cubicBezTo>
                      <a:cubicBezTo>
                        <a:pt x="3963" y="69"/>
                        <a:pt x="3895" y="1"/>
                        <a:pt x="38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87;p26">
                  <a:extLst>
                    <a:ext uri="{FF2B5EF4-FFF2-40B4-BE49-F238E27FC236}">
                      <a16:creationId xmlns:a16="http://schemas.microsoft.com/office/drawing/2014/main" id="{67DB6937-AB18-4EA8-B33C-BB0FC0C9D939}"/>
                    </a:ext>
                  </a:extLst>
                </p:cNvPr>
                <p:cNvSpPr/>
                <p:nvPr/>
              </p:nvSpPr>
              <p:spPr>
                <a:xfrm>
                  <a:off x="6666920" y="1243059"/>
                  <a:ext cx="461922" cy="349025"/>
                </a:xfrm>
                <a:custGeom>
                  <a:avLst/>
                  <a:gdLst/>
                  <a:ahLst/>
                  <a:cxnLst/>
                  <a:rect l="l" t="t" r="r" b="b"/>
                  <a:pathLst>
                    <a:path w="10503" h="7936" extrusionOk="0">
                      <a:moveTo>
                        <a:pt x="4865" y="0"/>
                      </a:moveTo>
                      <a:cubicBezTo>
                        <a:pt x="4595" y="0"/>
                        <a:pt x="4290" y="88"/>
                        <a:pt x="3967" y="275"/>
                      </a:cubicBezTo>
                      <a:cubicBezTo>
                        <a:pt x="2857" y="916"/>
                        <a:pt x="1956" y="2476"/>
                        <a:pt x="1956" y="3759"/>
                      </a:cubicBezTo>
                      <a:lnTo>
                        <a:pt x="1956" y="4479"/>
                      </a:lnTo>
                      <a:cubicBezTo>
                        <a:pt x="1956" y="4811"/>
                        <a:pt x="2018" y="5090"/>
                        <a:pt x="2127" y="5312"/>
                      </a:cubicBezTo>
                      <a:lnTo>
                        <a:pt x="745" y="6111"/>
                      </a:lnTo>
                      <a:cubicBezTo>
                        <a:pt x="335" y="6350"/>
                        <a:pt x="1" y="6927"/>
                        <a:pt x="1" y="7404"/>
                      </a:cubicBezTo>
                      <a:cubicBezTo>
                        <a:pt x="1" y="7741"/>
                        <a:pt x="169" y="7935"/>
                        <a:pt x="413" y="7935"/>
                      </a:cubicBezTo>
                      <a:cubicBezTo>
                        <a:pt x="513" y="7935"/>
                        <a:pt x="626" y="7903"/>
                        <a:pt x="745" y="7834"/>
                      </a:cubicBezTo>
                      <a:lnTo>
                        <a:pt x="9758" y="2630"/>
                      </a:lnTo>
                      <a:cubicBezTo>
                        <a:pt x="10168" y="2394"/>
                        <a:pt x="10503" y="1814"/>
                        <a:pt x="10503" y="1339"/>
                      </a:cubicBezTo>
                      <a:cubicBezTo>
                        <a:pt x="10503" y="1003"/>
                        <a:pt x="10334" y="807"/>
                        <a:pt x="10090" y="807"/>
                      </a:cubicBezTo>
                      <a:cubicBezTo>
                        <a:pt x="9990" y="807"/>
                        <a:pt x="9877" y="840"/>
                        <a:pt x="9758" y="909"/>
                      </a:cubicBezTo>
                      <a:lnTo>
                        <a:pt x="8093" y="1869"/>
                      </a:lnTo>
                      <a:cubicBezTo>
                        <a:pt x="8104" y="1793"/>
                        <a:pt x="8110" y="1722"/>
                        <a:pt x="8110" y="1650"/>
                      </a:cubicBezTo>
                      <a:lnTo>
                        <a:pt x="8110" y="1166"/>
                      </a:lnTo>
                      <a:cubicBezTo>
                        <a:pt x="8110" y="558"/>
                        <a:pt x="7806" y="206"/>
                        <a:pt x="7365" y="206"/>
                      </a:cubicBezTo>
                      <a:cubicBezTo>
                        <a:pt x="7185" y="206"/>
                        <a:pt x="6981" y="266"/>
                        <a:pt x="6765" y="391"/>
                      </a:cubicBezTo>
                      <a:cubicBezTo>
                        <a:pt x="6465" y="565"/>
                        <a:pt x="6188" y="838"/>
                        <a:pt x="5963" y="1162"/>
                      </a:cubicBezTo>
                      <a:cubicBezTo>
                        <a:pt x="5879" y="422"/>
                        <a:pt x="5455" y="0"/>
                        <a:pt x="4865"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88;p26">
                  <a:extLst>
                    <a:ext uri="{FF2B5EF4-FFF2-40B4-BE49-F238E27FC236}">
                      <a16:creationId xmlns:a16="http://schemas.microsoft.com/office/drawing/2014/main" id="{64E5F314-D4A0-4D81-BDF9-2EFA62D9661C}"/>
                    </a:ext>
                  </a:extLst>
                </p:cNvPr>
                <p:cNvSpPr/>
                <p:nvPr/>
              </p:nvSpPr>
              <p:spPr>
                <a:xfrm>
                  <a:off x="6721754" y="3218930"/>
                  <a:ext cx="554171" cy="168504"/>
                </a:xfrm>
                <a:custGeom>
                  <a:avLst/>
                  <a:gdLst/>
                  <a:ahLst/>
                  <a:cxnLst/>
                  <a:rect l="l" t="t" r="r" b="b"/>
                  <a:pathLst>
                    <a:path w="12530" h="3834" extrusionOk="0">
                      <a:moveTo>
                        <a:pt x="11055" y="1"/>
                      </a:moveTo>
                      <a:lnTo>
                        <a:pt x="0" y="2980"/>
                      </a:lnTo>
                      <a:lnTo>
                        <a:pt x="1471" y="3833"/>
                      </a:lnTo>
                      <a:lnTo>
                        <a:pt x="12529" y="854"/>
                      </a:lnTo>
                      <a:lnTo>
                        <a:pt x="1105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89;p26">
                  <a:extLst>
                    <a:ext uri="{FF2B5EF4-FFF2-40B4-BE49-F238E27FC236}">
                      <a16:creationId xmlns:a16="http://schemas.microsoft.com/office/drawing/2014/main" id="{DA3B8672-5D76-4C0E-BACC-F0C25E003687}"/>
                    </a:ext>
                  </a:extLst>
                </p:cNvPr>
                <p:cNvSpPr/>
                <p:nvPr/>
              </p:nvSpPr>
              <p:spPr>
                <a:xfrm>
                  <a:off x="5636182" y="1566734"/>
                  <a:ext cx="100846" cy="167696"/>
                </a:xfrm>
                <a:custGeom>
                  <a:avLst/>
                  <a:gdLst/>
                  <a:ahLst/>
                  <a:cxnLst/>
                  <a:rect l="l" t="t" r="r" b="b"/>
                  <a:pathLst>
                    <a:path w="2293" h="3813" extrusionOk="0">
                      <a:moveTo>
                        <a:pt x="2150" y="0"/>
                      </a:moveTo>
                      <a:cubicBezTo>
                        <a:pt x="2108" y="0"/>
                        <a:pt x="2057" y="31"/>
                        <a:pt x="2007" y="103"/>
                      </a:cubicBezTo>
                      <a:lnTo>
                        <a:pt x="0" y="2983"/>
                      </a:lnTo>
                      <a:lnTo>
                        <a:pt x="772" y="3813"/>
                      </a:lnTo>
                      <a:lnTo>
                        <a:pt x="2215" y="328"/>
                      </a:lnTo>
                      <a:cubicBezTo>
                        <a:pt x="2292" y="142"/>
                        <a:pt x="2241" y="0"/>
                        <a:pt x="2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90;p26">
                  <a:extLst>
                    <a:ext uri="{FF2B5EF4-FFF2-40B4-BE49-F238E27FC236}">
                      <a16:creationId xmlns:a16="http://schemas.microsoft.com/office/drawing/2014/main" id="{E28CE611-7B79-48AF-B6A7-6712DBA4F60B}"/>
                    </a:ext>
                  </a:extLst>
                </p:cNvPr>
                <p:cNvSpPr/>
                <p:nvPr/>
              </p:nvSpPr>
              <p:spPr>
                <a:xfrm>
                  <a:off x="5538373" y="1752413"/>
                  <a:ext cx="100846" cy="167652"/>
                </a:xfrm>
                <a:custGeom>
                  <a:avLst/>
                  <a:gdLst/>
                  <a:ahLst/>
                  <a:cxnLst/>
                  <a:rect l="l" t="t" r="r" b="b"/>
                  <a:pathLst>
                    <a:path w="2293" h="3812" extrusionOk="0">
                      <a:moveTo>
                        <a:pt x="1521" y="0"/>
                      </a:moveTo>
                      <a:lnTo>
                        <a:pt x="77" y="3481"/>
                      </a:lnTo>
                      <a:cubicBezTo>
                        <a:pt x="1" y="3669"/>
                        <a:pt x="52" y="3811"/>
                        <a:pt x="142" y="3811"/>
                      </a:cubicBezTo>
                      <a:cubicBezTo>
                        <a:pt x="184" y="3811"/>
                        <a:pt x="235" y="3780"/>
                        <a:pt x="285" y="3707"/>
                      </a:cubicBezTo>
                      <a:lnTo>
                        <a:pt x="2292" y="829"/>
                      </a:lnTo>
                      <a:lnTo>
                        <a:pt x="15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 name="TextBox 147">
              <a:extLst>
                <a:ext uri="{FF2B5EF4-FFF2-40B4-BE49-F238E27FC236}">
                  <a16:creationId xmlns:a16="http://schemas.microsoft.com/office/drawing/2014/main" id="{C9574959-64DE-4EA7-9388-68A5E8EA06AE}"/>
                </a:ext>
              </a:extLst>
            </p:cNvPr>
            <p:cNvSpPr txBox="1"/>
            <p:nvPr/>
          </p:nvSpPr>
          <p:spPr>
            <a:xfrm rot="19732796">
              <a:off x="5670914" y="3035847"/>
              <a:ext cx="440754" cy="707886"/>
            </a:xfrm>
            <a:prstGeom prst="rect">
              <a:avLst/>
            </a:prstGeom>
            <a:noFill/>
          </p:spPr>
          <p:txBody>
            <a:bodyPr wrap="square" rtlCol="0">
              <a:spAutoFit/>
            </a:bodyPr>
            <a:lstStyle/>
            <a:p>
              <a:r>
                <a:rPr lang="en-PH" sz="40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auhaus 93" panose="04030905020B02020C02" pitchFamily="82" charset="0"/>
                </a:rPr>
                <a:t>?</a:t>
              </a:r>
              <a:endParaRPr lang="en-SG" sz="40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auhaus 93" panose="04030905020B02020C02" pitchFamily="82" charset="0"/>
              </a:endParaRPr>
            </a:p>
          </p:txBody>
        </p:sp>
        <p:sp>
          <p:nvSpPr>
            <p:cNvPr id="149" name="TextBox 148">
              <a:extLst>
                <a:ext uri="{FF2B5EF4-FFF2-40B4-BE49-F238E27FC236}">
                  <a16:creationId xmlns:a16="http://schemas.microsoft.com/office/drawing/2014/main" id="{77591AE7-29F9-4AD4-9103-61EE9600A8F7}"/>
                </a:ext>
              </a:extLst>
            </p:cNvPr>
            <p:cNvSpPr txBox="1"/>
            <p:nvPr/>
          </p:nvSpPr>
          <p:spPr>
            <a:xfrm rot="21041827">
              <a:off x="5952466" y="2920178"/>
              <a:ext cx="440754" cy="707886"/>
            </a:xfrm>
            <a:prstGeom prst="rect">
              <a:avLst/>
            </a:prstGeom>
            <a:noFill/>
          </p:spPr>
          <p:txBody>
            <a:bodyPr wrap="square" rtlCol="0">
              <a:spAutoFit/>
            </a:bodyPr>
            <a:lstStyle/>
            <a:p>
              <a:r>
                <a:rPr lang="en-PH" sz="40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auhaus 93" panose="04030905020B02020C02" pitchFamily="82" charset="0"/>
                </a:rPr>
                <a:t>?</a:t>
              </a:r>
              <a:endParaRPr lang="en-SG" sz="40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auhaus 93" panose="04030905020B02020C02" pitchFamily="82" charset="0"/>
              </a:endParaRPr>
            </a:p>
          </p:txBody>
        </p:sp>
        <p:sp>
          <p:nvSpPr>
            <p:cNvPr id="150" name="TextBox 149">
              <a:extLst>
                <a:ext uri="{FF2B5EF4-FFF2-40B4-BE49-F238E27FC236}">
                  <a16:creationId xmlns:a16="http://schemas.microsoft.com/office/drawing/2014/main" id="{740E2887-52F5-42EA-8317-ED2C680BF6AF}"/>
                </a:ext>
              </a:extLst>
            </p:cNvPr>
            <p:cNvSpPr txBox="1"/>
            <p:nvPr/>
          </p:nvSpPr>
          <p:spPr>
            <a:xfrm rot="923398">
              <a:off x="6216402" y="2916310"/>
              <a:ext cx="440754" cy="707886"/>
            </a:xfrm>
            <a:prstGeom prst="rect">
              <a:avLst/>
            </a:prstGeom>
            <a:noFill/>
          </p:spPr>
          <p:txBody>
            <a:bodyPr wrap="square" rtlCol="0">
              <a:spAutoFit/>
            </a:bodyPr>
            <a:lstStyle/>
            <a:p>
              <a:r>
                <a:rPr lang="en-PH" sz="40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auhaus 93" panose="04030905020B02020C02" pitchFamily="82" charset="0"/>
                </a:rPr>
                <a:t>!</a:t>
              </a:r>
              <a:endParaRPr lang="en-SG" sz="40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auhaus 93" panose="04030905020B02020C02" pitchFamily="82" charset="0"/>
              </a:endParaRPr>
            </a:p>
          </p:txBody>
        </p:sp>
      </p:grpSp>
    </p:spTree>
    <p:extLst>
      <p:ext uri="{BB962C8B-B14F-4D97-AF65-F5344CB8AC3E}">
        <p14:creationId xmlns:p14="http://schemas.microsoft.com/office/powerpoint/2010/main" val="348001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6"/>
                                        </p:tgtEl>
                                        <p:attrNameLst>
                                          <p:attrName>style.visibility</p:attrName>
                                        </p:attrNameLst>
                                      </p:cBhvr>
                                      <p:to>
                                        <p:strVal val="visible"/>
                                      </p:to>
                                    </p:set>
                                    <p:animEffect transition="in" filter="fade">
                                      <p:cBhvr>
                                        <p:cTn id="7" dur="500"/>
                                        <p:tgtEl>
                                          <p:spTgt spid="2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5"/>
                                        </p:tgtEl>
                                        <p:attrNameLst>
                                          <p:attrName>style.visibility</p:attrName>
                                        </p:attrNameLst>
                                      </p:cBhvr>
                                      <p:to>
                                        <p:strVal val="visible"/>
                                      </p:to>
                                    </p:set>
                                    <p:animEffect transition="in" filter="fade">
                                      <p:cBhvr>
                                        <p:cTn id="10" dur="500"/>
                                        <p:tgtEl>
                                          <p:spTgt spid="2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1"/>
                                        </p:tgtEl>
                                        <p:attrNameLst>
                                          <p:attrName>style.visibility</p:attrName>
                                        </p:attrNameLst>
                                      </p:cBhvr>
                                      <p:to>
                                        <p:strVal val="visible"/>
                                      </p:to>
                                    </p:set>
                                    <p:animEffect transition="in" filter="fade">
                                      <p:cBhvr>
                                        <p:cTn id="13" dur="500"/>
                                        <p:tgtEl>
                                          <p:spTgt spid="15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2"/>
                                        </p:tgtEl>
                                        <p:attrNameLst>
                                          <p:attrName>style.visibility</p:attrName>
                                        </p:attrNameLst>
                                      </p:cBhvr>
                                      <p:to>
                                        <p:strVal val="visible"/>
                                      </p:to>
                                    </p:set>
                                    <p:animEffect transition="in" filter="fade">
                                      <p:cBhvr>
                                        <p:cTn id="16" dur="500"/>
                                        <p:tgtEl>
                                          <p:spTgt spid="15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3"/>
                                        </p:tgtEl>
                                        <p:attrNameLst>
                                          <p:attrName>style.visibility</p:attrName>
                                        </p:attrNameLst>
                                      </p:cBhvr>
                                      <p:to>
                                        <p:strVal val="visible"/>
                                      </p:to>
                                    </p:set>
                                    <p:animEffect transition="in" filter="fade">
                                      <p:cBhvr>
                                        <p:cTn id="19" dur="500"/>
                                        <p:tgtEl>
                                          <p:spTgt spid="15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4"/>
                                        </p:tgtEl>
                                        <p:attrNameLst>
                                          <p:attrName>style.visibility</p:attrName>
                                        </p:attrNameLst>
                                      </p:cBhvr>
                                      <p:to>
                                        <p:strVal val="visible"/>
                                      </p:to>
                                    </p:set>
                                    <p:animEffect transition="in" filter="fade">
                                      <p:cBhvr>
                                        <p:cTn id="22"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 grpId="0"/>
      <p:bldP spid="236" grpId="0"/>
      <p:bldP spid="151" grpId="0"/>
      <p:bldP spid="152" grpId="0"/>
      <p:bldP spid="153" grpId="0"/>
      <p:bldP spid="1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29" name="Rectangle 28">
            <a:extLst>
              <a:ext uri="{FF2B5EF4-FFF2-40B4-BE49-F238E27FC236}">
                <a16:creationId xmlns:a16="http://schemas.microsoft.com/office/drawing/2014/main" id="{D9297586-AFB0-46CC-AD9D-DE54B39E808E}"/>
              </a:ext>
            </a:extLst>
          </p:cNvPr>
          <p:cNvSpPr/>
          <p:nvPr/>
        </p:nvSpPr>
        <p:spPr>
          <a:xfrm>
            <a:off x="4870500" y="472571"/>
            <a:ext cx="4274834" cy="405219"/>
          </a:xfrm>
          <a:prstGeom prst="rect">
            <a:avLst/>
          </a:prstGeom>
          <a:solidFill>
            <a:srgbClr val="37474F"/>
          </a:solidFill>
          <a:ln>
            <a:solidFill>
              <a:srgbClr val="3747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83" name="Google Shape;1183;p32"/>
          <p:cNvSpPr txBox="1">
            <a:spLocks noGrp="1"/>
          </p:cNvSpPr>
          <p:nvPr>
            <p:ph type="ctrTitle"/>
          </p:nvPr>
        </p:nvSpPr>
        <p:spPr>
          <a:xfrm flipH="1">
            <a:off x="1455639" y="279394"/>
            <a:ext cx="7264500" cy="504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SG" sz="3600"/>
              <a:t>Analytical Approach</a:t>
            </a:r>
          </a:p>
        </p:txBody>
      </p:sp>
      <p:sp>
        <p:nvSpPr>
          <p:cNvPr id="15" name="TextBox 14">
            <a:extLst>
              <a:ext uri="{FF2B5EF4-FFF2-40B4-BE49-F238E27FC236}">
                <a16:creationId xmlns:a16="http://schemas.microsoft.com/office/drawing/2014/main" id="{2C483A96-D03D-42A1-A8A1-4F7ECC73A9B4}"/>
              </a:ext>
            </a:extLst>
          </p:cNvPr>
          <p:cNvSpPr txBox="1"/>
          <p:nvPr/>
        </p:nvSpPr>
        <p:spPr>
          <a:xfrm>
            <a:off x="8056114" y="4783500"/>
            <a:ext cx="1087886" cy="360000"/>
          </a:xfrm>
          <a:prstGeom prst="rect">
            <a:avLst/>
          </a:prstGeom>
          <a:noFill/>
        </p:spPr>
        <p:txBody>
          <a:bodyPr wrap="square" rtlCol="0">
            <a:spAutoFit/>
          </a:bodyPr>
          <a:lstStyle/>
          <a:p>
            <a:pPr algn="ctr"/>
            <a:fld id="{F05A2962-F2E2-4E8A-9BD8-E9D3095F89AA}" type="slidenum">
              <a:rPr lang="en-SG" sz="1000" smtClean="0"/>
              <a:pPr algn="ctr"/>
              <a:t>6</a:t>
            </a:fld>
            <a:endParaRPr lang="en-SG" sz="1000"/>
          </a:p>
        </p:txBody>
      </p:sp>
      <p:grpSp>
        <p:nvGrpSpPr>
          <p:cNvPr id="18" name="Group 17">
            <a:extLst>
              <a:ext uri="{FF2B5EF4-FFF2-40B4-BE49-F238E27FC236}">
                <a16:creationId xmlns:a16="http://schemas.microsoft.com/office/drawing/2014/main" id="{0FDABC9D-59F7-4DFC-808F-9618D268D37E}"/>
              </a:ext>
            </a:extLst>
          </p:cNvPr>
          <p:cNvGrpSpPr/>
          <p:nvPr/>
        </p:nvGrpSpPr>
        <p:grpSpPr>
          <a:xfrm>
            <a:off x="299041" y="1304978"/>
            <a:ext cx="3444290" cy="374967"/>
            <a:chOff x="0" y="1207302"/>
            <a:chExt cx="5847583" cy="528831"/>
          </a:xfrm>
        </p:grpSpPr>
        <p:sp>
          <p:nvSpPr>
            <p:cNvPr id="20" name="Rectangle 19">
              <a:extLst>
                <a:ext uri="{FF2B5EF4-FFF2-40B4-BE49-F238E27FC236}">
                  <a16:creationId xmlns:a16="http://schemas.microsoft.com/office/drawing/2014/main" id="{5E4DF92F-1C9A-4379-8AC6-B21429ABA23E}"/>
                </a:ext>
              </a:extLst>
            </p:cNvPr>
            <p:cNvSpPr/>
            <p:nvPr/>
          </p:nvSpPr>
          <p:spPr>
            <a:xfrm>
              <a:off x="0" y="1207302"/>
              <a:ext cx="5847583" cy="528831"/>
            </a:xfrm>
            <a:prstGeom prst="rect">
              <a:avLst/>
            </a:prstGeom>
            <a:solidFill>
              <a:srgbClr val="0AD080"/>
            </a:solidFill>
            <a:ln>
              <a:solidFill>
                <a:srgbClr val="08CE7B"/>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pic>
          <p:nvPicPr>
            <p:cNvPr id="30" name="Picture 29">
              <a:extLst>
                <a:ext uri="{FF2B5EF4-FFF2-40B4-BE49-F238E27FC236}">
                  <a16:creationId xmlns:a16="http://schemas.microsoft.com/office/drawing/2014/main" id="{52793A6A-8738-4624-8770-826BB33B19E2}"/>
                </a:ext>
              </a:extLst>
            </p:cNvPr>
            <p:cNvPicPr>
              <a:picLocks noChangeAspect="1"/>
            </p:cNvPicPr>
            <p:nvPr/>
          </p:nvPicPr>
          <p:blipFill>
            <a:blip r:embed="rId3"/>
            <a:stretch>
              <a:fillRect/>
            </a:stretch>
          </p:blipFill>
          <p:spPr>
            <a:xfrm>
              <a:off x="895452" y="1258105"/>
              <a:ext cx="4126923" cy="438486"/>
            </a:xfrm>
            <a:prstGeom prst="rect">
              <a:avLst/>
            </a:prstGeom>
          </p:spPr>
        </p:pic>
      </p:grpSp>
      <p:sp>
        <p:nvSpPr>
          <p:cNvPr id="32" name="Google Shape;5156;p37">
            <a:extLst>
              <a:ext uri="{FF2B5EF4-FFF2-40B4-BE49-F238E27FC236}">
                <a16:creationId xmlns:a16="http://schemas.microsoft.com/office/drawing/2014/main" id="{6CCEB426-938D-4ED0-901B-48724FB1CD87}"/>
              </a:ext>
            </a:extLst>
          </p:cNvPr>
          <p:cNvSpPr txBox="1">
            <a:spLocks/>
          </p:cNvSpPr>
          <p:nvPr/>
        </p:nvSpPr>
        <p:spPr>
          <a:xfrm>
            <a:off x="299041" y="3823890"/>
            <a:ext cx="3549945" cy="705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lt1"/>
              </a:buClr>
              <a:buSzPts val="1100"/>
              <a:buFont typeface="Dosis ExtraLight"/>
              <a:buNone/>
              <a:defRPr sz="1200" b="0" i="0" u="none" strike="noStrike" cap="none">
                <a:solidFill>
                  <a:schemeClr val="lt1"/>
                </a:solidFill>
                <a:latin typeface="Dosis ExtraLight"/>
                <a:ea typeface="Dosis ExtraLight"/>
                <a:cs typeface="Dosis ExtraLight"/>
                <a:sym typeface="Dosis ExtraLight"/>
              </a:defRPr>
            </a:lvl1pPr>
            <a:lvl2pPr marL="914400" marR="0" lvl="1"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2pPr>
            <a:lvl3pPr marL="1371600" marR="0" lvl="2"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3pPr>
            <a:lvl4pPr marL="1828800" marR="0" lvl="3"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4pPr>
            <a:lvl5pPr marL="2286000" marR="0" lvl="4"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5pPr>
            <a:lvl6pPr marL="2743200" marR="0" lvl="5"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6pPr>
            <a:lvl7pPr marL="3200400" marR="0" lvl="6"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7pPr>
            <a:lvl8pPr marL="3657600" marR="0" lvl="7"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8pPr>
            <a:lvl9pPr marL="4114800" marR="0" lvl="8"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9pPr>
          </a:lstStyle>
          <a:p>
            <a:pPr marL="0" indent="0" algn="l"/>
            <a:r>
              <a:rPr lang="en-SG" sz="1800"/>
              <a:t>Data </a:t>
            </a:r>
            <a:r>
              <a:rPr lang="en-SG" sz="1800" b="1"/>
              <a:t>crawling</a:t>
            </a:r>
            <a:r>
              <a:rPr lang="en-SG" sz="1800"/>
              <a:t> from Kickstarter website</a:t>
            </a:r>
            <a:endParaRPr lang="en-US" sz="1800"/>
          </a:p>
          <a:p>
            <a:pPr marL="0" indent="0" algn="l"/>
            <a:endParaRPr lang="en-US" sz="1800"/>
          </a:p>
        </p:txBody>
      </p:sp>
      <p:pic>
        <p:nvPicPr>
          <p:cNvPr id="7" name="Picture 6">
            <a:extLst>
              <a:ext uri="{FF2B5EF4-FFF2-40B4-BE49-F238E27FC236}">
                <a16:creationId xmlns:a16="http://schemas.microsoft.com/office/drawing/2014/main" id="{0949BFD4-EECF-44D7-9F71-4159C9C44442}"/>
              </a:ext>
            </a:extLst>
          </p:cNvPr>
          <p:cNvPicPr>
            <a:picLocks noChangeAspect="1"/>
          </p:cNvPicPr>
          <p:nvPr/>
        </p:nvPicPr>
        <p:blipFill>
          <a:blip r:embed="rId4"/>
          <a:stretch>
            <a:fillRect/>
          </a:stretch>
        </p:blipFill>
        <p:spPr>
          <a:xfrm>
            <a:off x="342575" y="1959383"/>
            <a:ext cx="3398595" cy="16943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
        <p:nvSpPr>
          <p:cNvPr id="9" name="Arrow: Right 8">
            <a:extLst>
              <a:ext uri="{FF2B5EF4-FFF2-40B4-BE49-F238E27FC236}">
                <a16:creationId xmlns:a16="http://schemas.microsoft.com/office/drawing/2014/main" id="{1F07CFBD-36DE-40DC-A6C8-CA9491CF7F64}"/>
              </a:ext>
            </a:extLst>
          </p:cNvPr>
          <p:cNvSpPr/>
          <p:nvPr/>
        </p:nvSpPr>
        <p:spPr>
          <a:xfrm>
            <a:off x="4004930" y="2658140"/>
            <a:ext cx="623777" cy="31897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SG"/>
          </a:p>
        </p:txBody>
      </p:sp>
      <p:pic>
        <p:nvPicPr>
          <p:cNvPr id="3" name="Picture 2" descr="Diagram&#10;&#10;Description automatically generated">
            <a:extLst>
              <a:ext uri="{FF2B5EF4-FFF2-40B4-BE49-F238E27FC236}">
                <a16:creationId xmlns:a16="http://schemas.microsoft.com/office/drawing/2014/main" id="{E3BEAEA5-74CE-404D-A737-DF5C923ECB1E}"/>
              </a:ext>
            </a:extLst>
          </p:cNvPr>
          <p:cNvPicPr>
            <a:picLocks noChangeAspect="1"/>
          </p:cNvPicPr>
          <p:nvPr/>
        </p:nvPicPr>
        <p:blipFill>
          <a:blip r:embed="rId5"/>
          <a:stretch>
            <a:fillRect/>
          </a:stretch>
        </p:blipFill>
        <p:spPr>
          <a:xfrm>
            <a:off x="4241287" y="1091628"/>
            <a:ext cx="4560138" cy="3772478"/>
          </a:xfrm>
          <a:prstGeom prst="rect">
            <a:avLst/>
          </a:prstGeom>
        </p:spPr>
      </p:pic>
    </p:spTree>
    <p:extLst>
      <p:ext uri="{BB962C8B-B14F-4D97-AF65-F5344CB8AC3E}">
        <p14:creationId xmlns:p14="http://schemas.microsoft.com/office/powerpoint/2010/main" val="4106391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815C-FE35-426B-8D9A-2A3C96B9E972}"/>
              </a:ext>
            </a:extLst>
          </p:cNvPr>
          <p:cNvSpPr>
            <a:spLocks noGrp="1"/>
          </p:cNvSpPr>
          <p:nvPr>
            <p:ph type="ctrTitle"/>
          </p:nvPr>
        </p:nvSpPr>
        <p:spPr>
          <a:xfrm>
            <a:off x="0" y="0"/>
            <a:ext cx="3810000" cy="504000"/>
          </a:xfrm>
        </p:spPr>
        <p:txBody>
          <a:bodyPr/>
          <a:lstStyle/>
          <a:p>
            <a:r>
              <a:rPr lang="en-SG" sz="3200"/>
              <a:t>Trends and insights</a:t>
            </a:r>
          </a:p>
        </p:txBody>
      </p:sp>
      <p:sp>
        <p:nvSpPr>
          <p:cNvPr id="3" name="TextBox 2">
            <a:extLst>
              <a:ext uri="{FF2B5EF4-FFF2-40B4-BE49-F238E27FC236}">
                <a16:creationId xmlns:a16="http://schemas.microsoft.com/office/drawing/2014/main" id="{8A58197D-6ADB-46D5-BC4A-7355911AB09A}"/>
              </a:ext>
            </a:extLst>
          </p:cNvPr>
          <p:cNvSpPr txBox="1"/>
          <p:nvPr/>
        </p:nvSpPr>
        <p:spPr>
          <a:xfrm>
            <a:off x="8056114" y="4783500"/>
            <a:ext cx="1087886" cy="360000"/>
          </a:xfrm>
          <a:prstGeom prst="rect">
            <a:avLst/>
          </a:prstGeom>
          <a:noFill/>
        </p:spPr>
        <p:txBody>
          <a:bodyPr wrap="square" rtlCol="0">
            <a:spAutoFit/>
          </a:bodyPr>
          <a:lstStyle/>
          <a:p>
            <a:pPr algn="ctr"/>
            <a:fld id="{F05A2962-F2E2-4E8A-9BD8-E9D3095F89AA}" type="slidenum">
              <a:rPr lang="en-SG" sz="1000" smtClean="0"/>
              <a:pPr algn="ctr"/>
              <a:t>7</a:t>
            </a:fld>
            <a:endParaRPr lang="en-SG" sz="1000"/>
          </a:p>
        </p:txBody>
      </p:sp>
      <p:pic>
        <p:nvPicPr>
          <p:cNvPr id="4" name="Picture 3">
            <a:extLst>
              <a:ext uri="{FF2B5EF4-FFF2-40B4-BE49-F238E27FC236}">
                <a16:creationId xmlns:a16="http://schemas.microsoft.com/office/drawing/2014/main" id="{28CF0193-942E-47DC-9BCB-DDD57FF2C93A}"/>
              </a:ext>
            </a:extLst>
          </p:cNvPr>
          <p:cNvPicPr/>
          <p:nvPr/>
        </p:nvPicPr>
        <p:blipFill>
          <a:blip r:embed="rId3">
            <a:extLst>
              <a:ext uri="{28A0092B-C50C-407E-A947-70E740481C1C}">
                <a14:useLocalDpi xmlns:a14="http://schemas.microsoft.com/office/drawing/2010/main" val="0"/>
              </a:ext>
            </a:extLst>
          </a:blip>
          <a:stretch>
            <a:fillRect/>
          </a:stretch>
        </p:blipFill>
        <p:spPr>
          <a:xfrm>
            <a:off x="5439234" y="3071887"/>
            <a:ext cx="2118729" cy="1807867"/>
          </a:xfrm>
          <a:prstGeom prst="rect">
            <a:avLst/>
          </a:prstGeom>
        </p:spPr>
      </p:pic>
      <p:sp>
        <p:nvSpPr>
          <p:cNvPr id="7" name="Rectangle: Rounded Corners 6">
            <a:extLst>
              <a:ext uri="{FF2B5EF4-FFF2-40B4-BE49-F238E27FC236}">
                <a16:creationId xmlns:a16="http://schemas.microsoft.com/office/drawing/2014/main" id="{CE175F9D-5FA6-456F-9C82-B653B4A92614}"/>
              </a:ext>
            </a:extLst>
          </p:cNvPr>
          <p:cNvSpPr/>
          <p:nvPr/>
        </p:nvSpPr>
        <p:spPr>
          <a:xfrm>
            <a:off x="5371547" y="3035214"/>
            <a:ext cx="2254102" cy="449481"/>
          </a:xfrm>
          <a:prstGeom prst="round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8" name="Picture 7">
            <a:extLst>
              <a:ext uri="{FF2B5EF4-FFF2-40B4-BE49-F238E27FC236}">
                <a16:creationId xmlns:a16="http://schemas.microsoft.com/office/drawing/2014/main" id="{557A04D4-8D20-4011-B1CA-DDC0A9EE43C6}"/>
              </a:ext>
            </a:extLst>
          </p:cNvPr>
          <p:cNvPicPr/>
          <p:nvPr/>
        </p:nvPicPr>
        <p:blipFill>
          <a:blip r:embed="rId4">
            <a:extLst>
              <a:ext uri="{28A0092B-C50C-407E-A947-70E740481C1C}">
                <a14:useLocalDpi xmlns:a14="http://schemas.microsoft.com/office/drawing/2010/main" val="0"/>
              </a:ext>
            </a:extLst>
          </a:blip>
          <a:stretch>
            <a:fillRect/>
          </a:stretch>
        </p:blipFill>
        <p:spPr>
          <a:xfrm>
            <a:off x="5439234" y="1039333"/>
            <a:ext cx="2127782" cy="1780509"/>
          </a:xfrm>
          <a:prstGeom prst="rect">
            <a:avLst/>
          </a:prstGeom>
        </p:spPr>
      </p:pic>
      <p:sp>
        <p:nvSpPr>
          <p:cNvPr id="9" name="Rectangle: Rounded Corners 8">
            <a:extLst>
              <a:ext uri="{FF2B5EF4-FFF2-40B4-BE49-F238E27FC236}">
                <a16:creationId xmlns:a16="http://schemas.microsoft.com/office/drawing/2014/main" id="{1D0F2A50-12E7-4594-9BAB-708A028ADFCB}"/>
              </a:ext>
            </a:extLst>
          </p:cNvPr>
          <p:cNvSpPr/>
          <p:nvPr/>
        </p:nvSpPr>
        <p:spPr>
          <a:xfrm>
            <a:off x="5376074" y="1039333"/>
            <a:ext cx="2254102" cy="371251"/>
          </a:xfrm>
          <a:prstGeom prst="round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3A91E2F0-B96E-4577-9F2E-96E126BC7E6A}"/>
              </a:ext>
            </a:extLst>
          </p:cNvPr>
          <p:cNvSpPr txBox="1"/>
          <p:nvPr/>
        </p:nvSpPr>
        <p:spPr>
          <a:xfrm>
            <a:off x="-174122" y="511752"/>
            <a:ext cx="1814623" cy="307777"/>
          </a:xfrm>
          <a:prstGeom prst="rect">
            <a:avLst/>
          </a:prstGeom>
          <a:noFill/>
        </p:spPr>
        <p:txBody>
          <a:bodyPr wrap="square" rtlCol="0">
            <a:spAutoFit/>
          </a:bodyPr>
          <a:lstStyle/>
          <a:p>
            <a:pPr algn="ctr"/>
            <a:r>
              <a:rPr lang="en-SG">
                <a:solidFill>
                  <a:schemeClr val="accent3"/>
                </a:solidFill>
                <a:latin typeface="Dosis" panose="020B0604020202020204" charset="0"/>
              </a:rPr>
              <a:t>Success Rate (%)</a:t>
            </a:r>
          </a:p>
        </p:txBody>
      </p:sp>
      <p:sp>
        <p:nvSpPr>
          <p:cNvPr id="12" name="Rectangle: Rounded Corners 11">
            <a:extLst>
              <a:ext uri="{FF2B5EF4-FFF2-40B4-BE49-F238E27FC236}">
                <a16:creationId xmlns:a16="http://schemas.microsoft.com/office/drawing/2014/main" id="{58B6CCE5-A960-48DC-A7B5-47DEB0258179}"/>
              </a:ext>
            </a:extLst>
          </p:cNvPr>
          <p:cNvSpPr/>
          <p:nvPr/>
        </p:nvSpPr>
        <p:spPr>
          <a:xfrm>
            <a:off x="4296613" y="1324428"/>
            <a:ext cx="1013638" cy="781715"/>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SG">
                <a:latin typeface="Dosis" panose="020B0604020202020204" charset="0"/>
              </a:rPr>
              <a:t>Category</a:t>
            </a:r>
          </a:p>
        </p:txBody>
      </p:sp>
      <p:sp>
        <p:nvSpPr>
          <p:cNvPr id="13" name="Rectangle: Rounded Corners 12">
            <a:extLst>
              <a:ext uri="{FF2B5EF4-FFF2-40B4-BE49-F238E27FC236}">
                <a16:creationId xmlns:a16="http://schemas.microsoft.com/office/drawing/2014/main" id="{59147923-FAF1-4E1B-AD34-7EF8D4766444}"/>
              </a:ext>
            </a:extLst>
          </p:cNvPr>
          <p:cNvSpPr/>
          <p:nvPr/>
        </p:nvSpPr>
        <p:spPr>
          <a:xfrm>
            <a:off x="4357909" y="3370763"/>
            <a:ext cx="1013638" cy="686022"/>
          </a:xfrm>
          <a:prstGeom prst="round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SG">
                <a:latin typeface="Dosis" panose="020B0604020202020204" charset="0"/>
              </a:rPr>
              <a:t>Location</a:t>
            </a:r>
          </a:p>
        </p:txBody>
      </p:sp>
      <p:sp>
        <p:nvSpPr>
          <p:cNvPr id="14" name="TextBox 13">
            <a:extLst>
              <a:ext uri="{FF2B5EF4-FFF2-40B4-BE49-F238E27FC236}">
                <a16:creationId xmlns:a16="http://schemas.microsoft.com/office/drawing/2014/main" id="{D115FC2D-AA1E-488D-AE27-F8264C26FF9D}"/>
              </a:ext>
            </a:extLst>
          </p:cNvPr>
          <p:cNvSpPr txBox="1"/>
          <p:nvPr/>
        </p:nvSpPr>
        <p:spPr>
          <a:xfrm>
            <a:off x="7607705" y="870093"/>
            <a:ext cx="679944" cy="307777"/>
          </a:xfrm>
          <a:prstGeom prst="rect">
            <a:avLst/>
          </a:prstGeom>
          <a:noFill/>
        </p:spPr>
        <p:txBody>
          <a:bodyPr wrap="square" rtlCol="0">
            <a:spAutoFit/>
          </a:bodyPr>
          <a:lstStyle/>
          <a:p>
            <a:r>
              <a:rPr lang="en-SG">
                <a:latin typeface="Dosis" panose="020B0604020202020204" charset="0"/>
              </a:rPr>
              <a:t>Top 3</a:t>
            </a:r>
          </a:p>
        </p:txBody>
      </p:sp>
      <p:sp>
        <p:nvSpPr>
          <p:cNvPr id="15" name="TextBox 14">
            <a:extLst>
              <a:ext uri="{FF2B5EF4-FFF2-40B4-BE49-F238E27FC236}">
                <a16:creationId xmlns:a16="http://schemas.microsoft.com/office/drawing/2014/main" id="{5546D8AB-D3F6-4744-B386-546DEF0F54B5}"/>
              </a:ext>
            </a:extLst>
          </p:cNvPr>
          <p:cNvSpPr txBox="1"/>
          <p:nvPr/>
        </p:nvSpPr>
        <p:spPr>
          <a:xfrm>
            <a:off x="7633256" y="2917998"/>
            <a:ext cx="679944" cy="307777"/>
          </a:xfrm>
          <a:prstGeom prst="rect">
            <a:avLst/>
          </a:prstGeom>
          <a:noFill/>
        </p:spPr>
        <p:txBody>
          <a:bodyPr wrap="square" rtlCol="0">
            <a:spAutoFit/>
          </a:bodyPr>
          <a:lstStyle/>
          <a:p>
            <a:r>
              <a:rPr lang="en-SG">
                <a:latin typeface="Dosis" panose="020B0604020202020204" charset="0"/>
              </a:rPr>
              <a:t>Top 3</a:t>
            </a:r>
          </a:p>
        </p:txBody>
      </p:sp>
      <p:pic>
        <p:nvPicPr>
          <p:cNvPr id="17" name="Picture 16">
            <a:extLst>
              <a:ext uri="{FF2B5EF4-FFF2-40B4-BE49-F238E27FC236}">
                <a16:creationId xmlns:a16="http://schemas.microsoft.com/office/drawing/2014/main" id="{F517623C-8AA6-4C35-8317-8C87E8A6440D}"/>
              </a:ext>
            </a:extLst>
          </p:cNvPr>
          <p:cNvPicPr/>
          <p:nvPr/>
        </p:nvPicPr>
        <p:blipFill>
          <a:blip r:embed="rId5">
            <a:extLst>
              <a:ext uri="{28A0092B-C50C-407E-A947-70E740481C1C}">
                <a14:useLocalDpi xmlns:a14="http://schemas.microsoft.com/office/drawing/2010/main" val="0"/>
              </a:ext>
            </a:extLst>
          </a:blip>
          <a:stretch>
            <a:fillRect/>
          </a:stretch>
        </p:blipFill>
        <p:spPr>
          <a:xfrm>
            <a:off x="502756" y="1191605"/>
            <a:ext cx="3629247" cy="15557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
        <p:nvSpPr>
          <p:cNvPr id="18" name="TextBox 17">
            <a:extLst>
              <a:ext uri="{FF2B5EF4-FFF2-40B4-BE49-F238E27FC236}">
                <a16:creationId xmlns:a16="http://schemas.microsoft.com/office/drawing/2014/main" id="{D042E8A5-BBC1-4479-BDAF-ABC543855DA8}"/>
              </a:ext>
            </a:extLst>
          </p:cNvPr>
          <p:cNvSpPr txBox="1"/>
          <p:nvPr/>
        </p:nvSpPr>
        <p:spPr>
          <a:xfrm>
            <a:off x="0" y="811023"/>
            <a:ext cx="4572000" cy="307777"/>
          </a:xfrm>
          <a:prstGeom prst="rect">
            <a:avLst/>
          </a:prstGeom>
          <a:noFill/>
        </p:spPr>
        <p:txBody>
          <a:bodyPr wrap="square" rtlCol="0">
            <a:spAutoFit/>
          </a:bodyPr>
          <a:lstStyle/>
          <a:p>
            <a:pPr algn="ctr"/>
            <a:r>
              <a:rPr lang="en-SG">
                <a:latin typeface="Dosis" panose="020B0604020202020204" charset="0"/>
              </a:rPr>
              <a:t>Staff Pick: higher success rate across all categories</a:t>
            </a:r>
          </a:p>
        </p:txBody>
      </p:sp>
      <p:pic>
        <p:nvPicPr>
          <p:cNvPr id="19" name="Picture 18">
            <a:extLst>
              <a:ext uri="{FF2B5EF4-FFF2-40B4-BE49-F238E27FC236}">
                <a16:creationId xmlns:a16="http://schemas.microsoft.com/office/drawing/2014/main" id="{B4EB7566-DFE8-4EB2-BAFA-3EDF0E4134E5}"/>
              </a:ext>
            </a:extLst>
          </p:cNvPr>
          <p:cNvPicPr/>
          <p:nvPr/>
        </p:nvPicPr>
        <p:blipFill>
          <a:blip r:embed="rId6">
            <a:extLst>
              <a:ext uri="{28A0092B-C50C-407E-A947-70E740481C1C}">
                <a14:useLocalDpi xmlns:a14="http://schemas.microsoft.com/office/drawing/2010/main" val="0"/>
              </a:ext>
            </a:extLst>
          </a:blip>
          <a:stretch>
            <a:fillRect/>
          </a:stretch>
        </p:blipFill>
        <p:spPr>
          <a:xfrm>
            <a:off x="502756" y="3196855"/>
            <a:ext cx="3629247" cy="16828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
        <p:nvSpPr>
          <p:cNvPr id="20" name="TextBox 19">
            <a:extLst>
              <a:ext uri="{FF2B5EF4-FFF2-40B4-BE49-F238E27FC236}">
                <a16:creationId xmlns:a16="http://schemas.microsoft.com/office/drawing/2014/main" id="{A9E5C4E9-B126-45D9-AB3B-E7088545D395}"/>
              </a:ext>
            </a:extLst>
          </p:cNvPr>
          <p:cNvSpPr txBox="1"/>
          <p:nvPr/>
        </p:nvSpPr>
        <p:spPr>
          <a:xfrm>
            <a:off x="402327" y="2834315"/>
            <a:ext cx="3629247" cy="307777"/>
          </a:xfrm>
          <a:prstGeom prst="rect">
            <a:avLst/>
          </a:prstGeom>
          <a:noFill/>
        </p:spPr>
        <p:txBody>
          <a:bodyPr wrap="square" rtlCol="0">
            <a:spAutoFit/>
          </a:bodyPr>
          <a:lstStyle/>
          <a:p>
            <a:pPr algn="ctr"/>
            <a:r>
              <a:rPr lang="en-SG">
                <a:latin typeface="Dosis" panose="020B0604020202020204" charset="0"/>
              </a:rPr>
              <a:t>Campaign Duration: optimal duration &lt;= 30 days</a:t>
            </a:r>
          </a:p>
        </p:txBody>
      </p:sp>
    </p:spTree>
    <p:extLst>
      <p:ext uri="{BB962C8B-B14F-4D97-AF65-F5344CB8AC3E}">
        <p14:creationId xmlns:p14="http://schemas.microsoft.com/office/powerpoint/2010/main" val="3248058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A92A2CA-8230-4D5C-8DA3-310D7EB972BB}"/>
              </a:ext>
            </a:extLst>
          </p:cNvPr>
          <p:cNvSpPr>
            <a:spLocks noGrp="1"/>
          </p:cNvSpPr>
          <p:nvPr>
            <p:ph type="ctrTitle"/>
          </p:nvPr>
        </p:nvSpPr>
        <p:spPr>
          <a:xfrm>
            <a:off x="60561" y="-29425"/>
            <a:ext cx="5138833" cy="504000"/>
          </a:xfrm>
        </p:spPr>
        <p:txBody>
          <a:bodyPr/>
          <a:lstStyle/>
          <a:p>
            <a:r>
              <a:rPr lang="en-PH" sz="3200"/>
              <a:t>FINAL DATASET and MODEL</a:t>
            </a:r>
            <a:endParaRPr lang="en-SG" sz="3200"/>
          </a:p>
        </p:txBody>
      </p:sp>
      <p:grpSp>
        <p:nvGrpSpPr>
          <p:cNvPr id="16" name="Google Shape;6896;p43">
            <a:extLst>
              <a:ext uri="{FF2B5EF4-FFF2-40B4-BE49-F238E27FC236}">
                <a16:creationId xmlns:a16="http://schemas.microsoft.com/office/drawing/2014/main" id="{A182D481-DC96-4C5A-B7FF-6A6E73254BAE}"/>
              </a:ext>
            </a:extLst>
          </p:cNvPr>
          <p:cNvGrpSpPr/>
          <p:nvPr/>
        </p:nvGrpSpPr>
        <p:grpSpPr>
          <a:xfrm>
            <a:off x="609066" y="1795371"/>
            <a:ext cx="1415913" cy="1328013"/>
            <a:chOff x="4620850" y="1546275"/>
            <a:chExt cx="1693224" cy="1614623"/>
          </a:xfrm>
        </p:grpSpPr>
        <p:sp>
          <p:nvSpPr>
            <p:cNvPr id="17" name="Google Shape;6897;p43">
              <a:extLst>
                <a:ext uri="{FF2B5EF4-FFF2-40B4-BE49-F238E27FC236}">
                  <a16:creationId xmlns:a16="http://schemas.microsoft.com/office/drawing/2014/main" id="{D0A9FFCF-211D-479B-A81F-A2407ACD8E88}"/>
                </a:ext>
              </a:extLst>
            </p:cNvPr>
            <p:cNvSpPr/>
            <p:nvPr/>
          </p:nvSpPr>
          <p:spPr>
            <a:xfrm>
              <a:off x="5912545" y="2949329"/>
              <a:ext cx="374440" cy="185370"/>
            </a:xfrm>
            <a:custGeom>
              <a:avLst/>
              <a:gdLst/>
              <a:ahLst/>
              <a:cxnLst/>
              <a:rect l="l" t="t" r="r" b="b"/>
              <a:pathLst>
                <a:path w="10120" h="5010" extrusionOk="0">
                  <a:moveTo>
                    <a:pt x="5060" y="1"/>
                  </a:moveTo>
                  <a:cubicBezTo>
                    <a:pt x="3880" y="1"/>
                    <a:pt x="2700" y="245"/>
                    <a:pt x="1801" y="734"/>
                  </a:cubicBezTo>
                  <a:cubicBezTo>
                    <a:pt x="0" y="1712"/>
                    <a:pt x="0" y="3298"/>
                    <a:pt x="1801" y="4276"/>
                  </a:cubicBezTo>
                  <a:cubicBezTo>
                    <a:pt x="2700" y="4765"/>
                    <a:pt x="3880" y="5010"/>
                    <a:pt x="5060" y="5010"/>
                  </a:cubicBezTo>
                  <a:cubicBezTo>
                    <a:pt x="6240" y="5010"/>
                    <a:pt x="7420" y="4765"/>
                    <a:pt x="8320" y="4276"/>
                  </a:cubicBezTo>
                  <a:cubicBezTo>
                    <a:pt x="10119" y="3298"/>
                    <a:pt x="10119" y="1712"/>
                    <a:pt x="8320" y="734"/>
                  </a:cubicBezTo>
                  <a:cubicBezTo>
                    <a:pt x="7420" y="245"/>
                    <a:pt x="6240" y="1"/>
                    <a:pt x="5060"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898;p43">
              <a:extLst>
                <a:ext uri="{FF2B5EF4-FFF2-40B4-BE49-F238E27FC236}">
                  <a16:creationId xmlns:a16="http://schemas.microsoft.com/office/drawing/2014/main" id="{1A87AFE9-6135-4A40-8172-7ED22DF1C1E7}"/>
                </a:ext>
              </a:extLst>
            </p:cNvPr>
            <p:cNvSpPr/>
            <p:nvPr/>
          </p:nvSpPr>
          <p:spPr>
            <a:xfrm>
              <a:off x="4644974" y="2937414"/>
              <a:ext cx="374551" cy="185481"/>
            </a:xfrm>
            <a:custGeom>
              <a:avLst/>
              <a:gdLst/>
              <a:ahLst/>
              <a:cxnLst/>
              <a:rect l="l" t="t" r="r" b="b"/>
              <a:pathLst>
                <a:path w="10123" h="5013" extrusionOk="0">
                  <a:moveTo>
                    <a:pt x="5061" y="0"/>
                  </a:moveTo>
                  <a:cubicBezTo>
                    <a:pt x="3881" y="0"/>
                    <a:pt x="2701" y="245"/>
                    <a:pt x="1800" y="734"/>
                  </a:cubicBezTo>
                  <a:cubicBezTo>
                    <a:pt x="1" y="1715"/>
                    <a:pt x="1" y="3301"/>
                    <a:pt x="1800" y="4279"/>
                  </a:cubicBezTo>
                  <a:cubicBezTo>
                    <a:pt x="2701" y="4768"/>
                    <a:pt x="3881" y="5012"/>
                    <a:pt x="5061" y="5012"/>
                  </a:cubicBezTo>
                  <a:cubicBezTo>
                    <a:pt x="6241" y="5012"/>
                    <a:pt x="7420" y="4768"/>
                    <a:pt x="8320" y="4279"/>
                  </a:cubicBezTo>
                  <a:cubicBezTo>
                    <a:pt x="10123" y="3301"/>
                    <a:pt x="10123" y="1715"/>
                    <a:pt x="8320" y="734"/>
                  </a:cubicBezTo>
                  <a:cubicBezTo>
                    <a:pt x="7420" y="245"/>
                    <a:pt x="6241" y="0"/>
                    <a:pt x="5061"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899;p43">
              <a:extLst>
                <a:ext uri="{FF2B5EF4-FFF2-40B4-BE49-F238E27FC236}">
                  <a16:creationId xmlns:a16="http://schemas.microsoft.com/office/drawing/2014/main" id="{9482A3B0-BE71-4832-BA6A-B4151383D9CE}"/>
                </a:ext>
              </a:extLst>
            </p:cNvPr>
            <p:cNvSpPr/>
            <p:nvPr/>
          </p:nvSpPr>
          <p:spPr>
            <a:xfrm>
              <a:off x="4631580" y="2799436"/>
              <a:ext cx="125060" cy="127354"/>
            </a:xfrm>
            <a:custGeom>
              <a:avLst/>
              <a:gdLst/>
              <a:ahLst/>
              <a:cxnLst/>
              <a:rect l="l" t="t" r="r" b="b"/>
              <a:pathLst>
                <a:path w="3380" h="3442" extrusionOk="0">
                  <a:moveTo>
                    <a:pt x="1003" y="1"/>
                  </a:moveTo>
                  <a:cubicBezTo>
                    <a:pt x="429" y="1"/>
                    <a:pt x="1" y="506"/>
                    <a:pt x="608" y="927"/>
                  </a:cubicBezTo>
                  <a:cubicBezTo>
                    <a:pt x="1267" y="1382"/>
                    <a:pt x="2461" y="1881"/>
                    <a:pt x="2917" y="3442"/>
                  </a:cubicBezTo>
                  <a:lnTo>
                    <a:pt x="3379" y="3298"/>
                  </a:lnTo>
                  <a:cubicBezTo>
                    <a:pt x="3379" y="3298"/>
                    <a:pt x="3336" y="2280"/>
                    <a:pt x="2891" y="1462"/>
                  </a:cubicBezTo>
                  <a:cubicBezTo>
                    <a:pt x="2445" y="647"/>
                    <a:pt x="1789" y="108"/>
                    <a:pt x="1151" y="12"/>
                  </a:cubicBezTo>
                  <a:cubicBezTo>
                    <a:pt x="1101" y="4"/>
                    <a:pt x="1052" y="1"/>
                    <a:pt x="1003"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900;p43">
              <a:extLst>
                <a:ext uri="{FF2B5EF4-FFF2-40B4-BE49-F238E27FC236}">
                  <a16:creationId xmlns:a16="http://schemas.microsoft.com/office/drawing/2014/main" id="{74C43488-BA9E-4F61-BA80-56FCEBDAECD1}"/>
                </a:ext>
              </a:extLst>
            </p:cNvPr>
            <p:cNvSpPr/>
            <p:nvPr/>
          </p:nvSpPr>
          <p:spPr>
            <a:xfrm>
              <a:off x="4643124" y="2799473"/>
              <a:ext cx="102823" cy="127317"/>
            </a:xfrm>
            <a:custGeom>
              <a:avLst/>
              <a:gdLst/>
              <a:ahLst/>
              <a:cxnLst/>
              <a:rect l="l" t="t" r="r" b="b"/>
              <a:pathLst>
                <a:path w="2779" h="3441" extrusionOk="0">
                  <a:moveTo>
                    <a:pt x="692" y="1"/>
                  </a:moveTo>
                  <a:cubicBezTo>
                    <a:pt x="316" y="1"/>
                    <a:pt x="0" y="217"/>
                    <a:pt x="0" y="487"/>
                  </a:cubicBezTo>
                  <a:cubicBezTo>
                    <a:pt x="0" y="626"/>
                    <a:pt x="87" y="782"/>
                    <a:pt x="296" y="926"/>
                  </a:cubicBezTo>
                  <a:cubicBezTo>
                    <a:pt x="955" y="1381"/>
                    <a:pt x="2149" y="1880"/>
                    <a:pt x="2605" y="3441"/>
                  </a:cubicBezTo>
                  <a:lnTo>
                    <a:pt x="2778" y="3387"/>
                  </a:lnTo>
                  <a:cubicBezTo>
                    <a:pt x="2759" y="2865"/>
                    <a:pt x="2739" y="2279"/>
                    <a:pt x="2725" y="1770"/>
                  </a:cubicBezTo>
                  <a:cubicBezTo>
                    <a:pt x="2682" y="1664"/>
                    <a:pt x="2632" y="1564"/>
                    <a:pt x="2579" y="1461"/>
                  </a:cubicBezTo>
                  <a:cubicBezTo>
                    <a:pt x="2133" y="646"/>
                    <a:pt x="1477" y="107"/>
                    <a:pt x="839" y="11"/>
                  </a:cubicBezTo>
                  <a:cubicBezTo>
                    <a:pt x="789" y="4"/>
                    <a:pt x="739" y="1"/>
                    <a:pt x="6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901;p43">
              <a:extLst>
                <a:ext uri="{FF2B5EF4-FFF2-40B4-BE49-F238E27FC236}">
                  <a16:creationId xmlns:a16="http://schemas.microsoft.com/office/drawing/2014/main" id="{AA6C79C7-A5CF-4430-9C46-5EDCC7F212D5}"/>
                </a:ext>
              </a:extLst>
            </p:cNvPr>
            <p:cNvSpPr/>
            <p:nvPr/>
          </p:nvSpPr>
          <p:spPr>
            <a:xfrm>
              <a:off x="4661477" y="2810241"/>
              <a:ext cx="90095" cy="101047"/>
            </a:xfrm>
            <a:custGeom>
              <a:avLst/>
              <a:gdLst/>
              <a:ahLst/>
              <a:cxnLst/>
              <a:rect l="l" t="t" r="r" b="b"/>
              <a:pathLst>
                <a:path w="2435" h="2731" extrusionOk="0">
                  <a:moveTo>
                    <a:pt x="36" y="1"/>
                  </a:moveTo>
                  <a:cubicBezTo>
                    <a:pt x="23" y="1"/>
                    <a:pt x="10" y="9"/>
                    <a:pt x="7" y="22"/>
                  </a:cubicBezTo>
                  <a:cubicBezTo>
                    <a:pt x="0" y="42"/>
                    <a:pt x="10" y="62"/>
                    <a:pt x="27" y="66"/>
                  </a:cubicBezTo>
                  <a:cubicBezTo>
                    <a:pt x="596" y="239"/>
                    <a:pt x="1813" y="1014"/>
                    <a:pt x="2365" y="2706"/>
                  </a:cubicBezTo>
                  <a:cubicBezTo>
                    <a:pt x="2371" y="2721"/>
                    <a:pt x="2382" y="2731"/>
                    <a:pt x="2396" y="2731"/>
                  </a:cubicBezTo>
                  <a:cubicBezTo>
                    <a:pt x="2398" y="2731"/>
                    <a:pt x="2400" y="2731"/>
                    <a:pt x="2402" y="2730"/>
                  </a:cubicBezTo>
                  <a:lnTo>
                    <a:pt x="2409" y="2730"/>
                  </a:lnTo>
                  <a:cubicBezTo>
                    <a:pt x="2425" y="2723"/>
                    <a:pt x="2435" y="2703"/>
                    <a:pt x="2432" y="2686"/>
                  </a:cubicBezTo>
                  <a:cubicBezTo>
                    <a:pt x="1870" y="967"/>
                    <a:pt x="626" y="179"/>
                    <a:pt x="47" y="2"/>
                  </a:cubicBezTo>
                  <a:cubicBezTo>
                    <a:pt x="44" y="1"/>
                    <a:pt x="40" y="1"/>
                    <a:pt x="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902;p43">
              <a:extLst>
                <a:ext uri="{FF2B5EF4-FFF2-40B4-BE49-F238E27FC236}">
                  <a16:creationId xmlns:a16="http://schemas.microsoft.com/office/drawing/2014/main" id="{B1F2AE80-8557-4BCF-AD6F-3BF6FF0FF0C1}"/>
                </a:ext>
              </a:extLst>
            </p:cNvPr>
            <p:cNvSpPr/>
            <p:nvPr/>
          </p:nvSpPr>
          <p:spPr>
            <a:xfrm>
              <a:off x="4620850" y="2875104"/>
              <a:ext cx="134199" cy="137529"/>
            </a:xfrm>
            <a:custGeom>
              <a:avLst/>
              <a:gdLst/>
              <a:ahLst/>
              <a:cxnLst/>
              <a:rect l="l" t="t" r="r" b="b"/>
              <a:pathLst>
                <a:path w="3627" h="3717" extrusionOk="0">
                  <a:moveTo>
                    <a:pt x="2437" y="0"/>
                  </a:moveTo>
                  <a:cubicBezTo>
                    <a:pt x="2106" y="0"/>
                    <a:pt x="1783" y="207"/>
                    <a:pt x="1453" y="207"/>
                  </a:cubicBezTo>
                  <a:cubicBezTo>
                    <a:pt x="1417" y="207"/>
                    <a:pt x="1381" y="204"/>
                    <a:pt x="1345" y="199"/>
                  </a:cubicBezTo>
                  <a:cubicBezTo>
                    <a:pt x="1241" y="182"/>
                    <a:pt x="1141" y="146"/>
                    <a:pt x="1041" y="119"/>
                  </a:cubicBezTo>
                  <a:cubicBezTo>
                    <a:pt x="955" y="97"/>
                    <a:pt x="865" y="85"/>
                    <a:pt x="774" y="85"/>
                  </a:cubicBezTo>
                  <a:cubicBezTo>
                    <a:pt x="526" y="85"/>
                    <a:pt x="280" y="173"/>
                    <a:pt x="134" y="365"/>
                  </a:cubicBezTo>
                  <a:cubicBezTo>
                    <a:pt x="47" y="474"/>
                    <a:pt x="0" y="625"/>
                    <a:pt x="47" y="754"/>
                  </a:cubicBezTo>
                  <a:cubicBezTo>
                    <a:pt x="97" y="898"/>
                    <a:pt x="247" y="981"/>
                    <a:pt x="383" y="1047"/>
                  </a:cubicBezTo>
                  <a:cubicBezTo>
                    <a:pt x="519" y="1113"/>
                    <a:pt x="669" y="1187"/>
                    <a:pt x="739" y="1326"/>
                  </a:cubicBezTo>
                  <a:cubicBezTo>
                    <a:pt x="872" y="1602"/>
                    <a:pt x="593" y="1959"/>
                    <a:pt x="742" y="2231"/>
                  </a:cubicBezTo>
                  <a:cubicBezTo>
                    <a:pt x="802" y="2344"/>
                    <a:pt x="929" y="2410"/>
                    <a:pt x="1055" y="2441"/>
                  </a:cubicBezTo>
                  <a:cubicBezTo>
                    <a:pt x="1158" y="2470"/>
                    <a:pt x="1265" y="2477"/>
                    <a:pt x="1371" y="2494"/>
                  </a:cubicBezTo>
                  <a:cubicBezTo>
                    <a:pt x="1392" y="2495"/>
                    <a:pt x="1413" y="2496"/>
                    <a:pt x="1434" y="2496"/>
                  </a:cubicBezTo>
                  <a:cubicBezTo>
                    <a:pt x="1464" y="2496"/>
                    <a:pt x="1494" y="2495"/>
                    <a:pt x="1524" y="2490"/>
                  </a:cubicBezTo>
                  <a:cubicBezTo>
                    <a:pt x="1559" y="2488"/>
                    <a:pt x="1594" y="2487"/>
                    <a:pt x="1628" y="2487"/>
                  </a:cubicBezTo>
                  <a:cubicBezTo>
                    <a:pt x="1745" y="2487"/>
                    <a:pt x="1863" y="2504"/>
                    <a:pt x="1963" y="2570"/>
                  </a:cubicBezTo>
                  <a:cubicBezTo>
                    <a:pt x="2166" y="2703"/>
                    <a:pt x="2213" y="2976"/>
                    <a:pt x="2326" y="3193"/>
                  </a:cubicBezTo>
                  <a:cubicBezTo>
                    <a:pt x="2462" y="3448"/>
                    <a:pt x="2725" y="3632"/>
                    <a:pt x="3008" y="3688"/>
                  </a:cubicBezTo>
                  <a:cubicBezTo>
                    <a:pt x="3067" y="3700"/>
                    <a:pt x="3155" y="3716"/>
                    <a:pt x="3237" y="3716"/>
                  </a:cubicBezTo>
                  <a:cubicBezTo>
                    <a:pt x="3290" y="3716"/>
                    <a:pt x="3340" y="3710"/>
                    <a:pt x="3380" y="3692"/>
                  </a:cubicBezTo>
                  <a:cubicBezTo>
                    <a:pt x="3387" y="3688"/>
                    <a:pt x="3393" y="3685"/>
                    <a:pt x="3400" y="3678"/>
                  </a:cubicBezTo>
                  <a:lnTo>
                    <a:pt x="3404" y="3678"/>
                  </a:lnTo>
                  <a:cubicBezTo>
                    <a:pt x="3416" y="3665"/>
                    <a:pt x="3433" y="3645"/>
                    <a:pt x="3444" y="3635"/>
                  </a:cubicBezTo>
                  <a:lnTo>
                    <a:pt x="3447" y="3632"/>
                  </a:lnTo>
                  <a:cubicBezTo>
                    <a:pt x="3493" y="3495"/>
                    <a:pt x="3444" y="3345"/>
                    <a:pt x="3450" y="3202"/>
                  </a:cubicBezTo>
                  <a:cubicBezTo>
                    <a:pt x="3450" y="3196"/>
                    <a:pt x="3450" y="3186"/>
                    <a:pt x="3453" y="3179"/>
                  </a:cubicBezTo>
                  <a:cubicBezTo>
                    <a:pt x="3470" y="3013"/>
                    <a:pt x="3487" y="2846"/>
                    <a:pt x="3503" y="2683"/>
                  </a:cubicBezTo>
                  <a:cubicBezTo>
                    <a:pt x="3530" y="2378"/>
                    <a:pt x="3556" y="2075"/>
                    <a:pt x="3576" y="1769"/>
                  </a:cubicBezTo>
                  <a:cubicBezTo>
                    <a:pt x="3586" y="1569"/>
                    <a:pt x="3626" y="1357"/>
                    <a:pt x="3556" y="1163"/>
                  </a:cubicBezTo>
                  <a:cubicBezTo>
                    <a:pt x="3476" y="950"/>
                    <a:pt x="3247" y="930"/>
                    <a:pt x="3174" y="724"/>
                  </a:cubicBezTo>
                  <a:cubicBezTo>
                    <a:pt x="3144" y="641"/>
                    <a:pt x="3131" y="554"/>
                    <a:pt x="3104" y="468"/>
                  </a:cubicBezTo>
                  <a:cubicBezTo>
                    <a:pt x="3021" y="225"/>
                    <a:pt x="2788" y="35"/>
                    <a:pt x="2529" y="6"/>
                  </a:cubicBezTo>
                  <a:cubicBezTo>
                    <a:pt x="2498" y="2"/>
                    <a:pt x="2467" y="0"/>
                    <a:pt x="24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903;p43">
              <a:extLst>
                <a:ext uri="{FF2B5EF4-FFF2-40B4-BE49-F238E27FC236}">
                  <a16:creationId xmlns:a16="http://schemas.microsoft.com/office/drawing/2014/main" id="{A0A2F9B2-D688-4C71-BF7B-FD39997FB983}"/>
                </a:ext>
              </a:extLst>
            </p:cNvPr>
            <p:cNvSpPr/>
            <p:nvPr/>
          </p:nvSpPr>
          <p:spPr>
            <a:xfrm>
              <a:off x="4636242" y="2888943"/>
              <a:ext cx="116217" cy="97162"/>
            </a:xfrm>
            <a:custGeom>
              <a:avLst/>
              <a:gdLst/>
              <a:ahLst/>
              <a:cxnLst/>
              <a:rect l="l" t="t" r="r" b="b"/>
              <a:pathLst>
                <a:path w="3141" h="2626" extrusionOk="0">
                  <a:moveTo>
                    <a:pt x="34" y="1"/>
                  </a:moveTo>
                  <a:cubicBezTo>
                    <a:pt x="14" y="1"/>
                    <a:pt x="0" y="17"/>
                    <a:pt x="0" y="34"/>
                  </a:cubicBezTo>
                  <a:cubicBezTo>
                    <a:pt x="0" y="54"/>
                    <a:pt x="14" y="71"/>
                    <a:pt x="34" y="71"/>
                  </a:cubicBezTo>
                  <a:cubicBezTo>
                    <a:pt x="36" y="71"/>
                    <a:pt x="37" y="71"/>
                    <a:pt x="39" y="71"/>
                  </a:cubicBezTo>
                  <a:cubicBezTo>
                    <a:pt x="554" y="71"/>
                    <a:pt x="2673" y="524"/>
                    <a:pt x="3071" y="2595"/>
                  </a:cubicBezTo>
                  <a:cubicBezTo>
                    <a:pt x="3074" y="2615"/>
                    <a:pt x="3091" y="2626"/>
                    <a:pt x="3107" y="2626"/>
                  </a:cubicBezTo>
                  <a:lnTo>
                    <a:pt x="3111" y="2622"/>
                  </a:lnTo>
                  <a:cubicBezTo>
                    <a:pt x="3131" y="2619"/>
                    <a:pt x="3140" y="2602"/>
                    <a:pt x="3137" y="2582"/>
                  </a:cubicBezTo>
                  <a:cubicBezTo>
                    <a:pt x="2728" y="457"/>
                    <a:pt x="553" y="1"/>
                    <a:pt x="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904;p43">
              <a:extLst>
                <a:ext uri="{FF2B5EF4-FFF2-40B4-BE49-F238E27FC236}">
                  <a16:creationId xmlns:a16="http://schemas.microsoft.com/office/drawing/2014/main" id="{6EC4D00B-9FEC-4E31-AE62-1FF92AE82770}"/>
                </a:ext>
              </a:extLst>
            </p:cNvPr>
            <p:cNvSpPr/>
            <p:nvPr/>
          </p:nvSpPr>
          <p:spPr>
            <a:xfrm>
              <a:off x="4661958" y="2924205"/>
              <a:ext cx="60458" cy="16354"/>
            </a:xfrm>
            <a:custGeom>
              <a:avLst/>
              <a:gdLst/>
              <a:ahLst/>
              <a:cxnLst/>
              <a:rect l="l" t="t" r="r" b="b"/>
              <a:pathLst>
                <a:path w="1634" h="442" extrusionOk="0">
                  <a:moveTo>
                    <a:pt x="1163" y="1"/>
                  </a:moveTo>
                  <a:cubicBezTo>
                    <a:pt x="461" y="1"/>
                    <a:pt x="23" y="376"/>
                    <a:pt x="17" y="382"/>
                  </a:cubicBezTo>
                  <a:cubicBezTo>
                    <a:pt x="4" y="395"/>
                    <a:pt x="1" y="415"/>
                    <a:pt x="14" y="429"/>
                  </a:cubicBezTo>
                  <a:cubicBezTo>
                    <a:pt x="21" y="438"/>
                    <a:pt x="34" y="442"/>
                    <a:pt x="44" y="442"/>
                  </a:cubicBezTo>
                  <a:cubicBezTo>
                    <a:pt x="50" y="442"/>
                    <a:pt x="57" y="438"/>
                    <a:pt x="64" y="432"/>
                  </a:cubicBezTo>
                  <a:cubicBezTo>
                    <a:pt x="69" y="429"/>
                    <a:pt x="488" y="69"/>
                    <a:pt x="1164" y="69"/>
                  </a:cubicBezTo>
                  <a:cubicBezTo>
                    <a:pt x="1297" y="69"/>
                    <a:pt x="1439" y="83"/>
                    <a:pt x="1591" y="116"/>
                  </a:cubicBezTo>
                  <a:cubicBezTo>
                    <a:pt x="1593" y="116"/>
                    <a:pt x="1595" y="116"/>
                    <a:pt x="1597" y="116"/>
                  </a:cubicBezTo>
                  <a:cubicBezTo>
                    <a:pt x="1612" y="116"/>
                    <a:pt x="1627" y="107"/>
                    <a:pt x="1631" y="89"/>
                  </a:cubicBezTo>
                  <a:cubicBezTo>
                    <a:pt x="1634" y="73"/>
                    <a:pt x="1624" y="53"/>
                    <a:pt x="1604" y="50"/>
                  </a:cubicBezTo>
                  <a:cubicBezTo>
                    <a:pt x="1447" y="15"/>
                    <a:pt x="1300" y="1"/>
                    <a:pt x="1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905;p43">
              <a:extLst>
                <a:ext uri="{FF2B5EF4-FFF2-40B4-BE49-F238E27FC236}">
                  <a16:creationId xmlns:a16="http://schemas.microsoft.com/office/drawing/2014/main" id="{1DD43180-C041-4A1E-9087-5BF36390DBC8}"/>
                </a:ext>
              </a:extLst>
            </p:cNvPr>
            <p:cNvSpPr/>
            <p:nvPr/>
          </p:nvSpPr>
          <p:spPr>
            <a:xfrm>
              <a:off x="6166740" y="2809316"/>
              <a:ext cx="147334" cy="191808"/>
            </a:xfrm>
            <a:custGeom>
              <a:avLst/>
              <a:gdLst/>
              <a:ahLst/>
              <a:cxnLst/>
              <a:rect l="l" t="t" r="r" b="b"/>
              <a:pathLst>
                <a:path w="3982" h="5184" extrusionOk="0">
                  <a:moveTo>
                    <a:pt x="2998" y="0"/>
                  </a:moveTo>
                  <a:cubicBezTo>
                    <a:pt x="2343" y="0"/>
                    <a:pt x="1557" y="522"/>
                    <a:pt x="1034" y="1195"/>
                  </a:cubicBezTo>
                  <a:cubicBezTo>
                    <a:pt x="419" y="1983"/>
                    <a:pt x="0" y="3238"/>
                    <a:pt x="6" y="3840"/>
                  </a:cubicBezTo>
                  <a:lnTo>
                    <a:pt x="129" y="5183"/>
                  </a:lnTo>
                  <a:lnTo>
                    <a:pt x="845" y="3976"/>
                  </a:lnTo>
                  <a:cubicBezTo>
                    <a:pt x="1181" y="2995"/>
                    <a:pt x="2358" y="2269"/>
                    <a:pt x="3140" y="1694"/>
                  </a:cubicBezTo>
                  <a:cubicBezTo>
                    <a:pt x="3921" y="1122"/>
                    <a:pt x="3981" y="267"/>
                    <a:pt x="3329" y="51"/>
                  </a:cubicBezTo>
                  <a:cubicBezTo>
                    <a:pt x="3224" y="16"/>
                    <a:pt x="3113" y="0"/>
                    <a:pt x="299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906;p43">
              <a:extLst>
                <a:ext uri="{FF2B5EF4-FFF2-40B4-BE49-F238E27FC236}">
                  <a16:creationId xmlns:a16="http://schemas.microsoft.com/office/drawing/2014/main" id="{187ED03D-06B5-40E8-9094-F433CE10E8E4}"/>
                </a:ext>
              </a:extLst>
            </p:cNvPr>
            <p:cNvSpPr/>
            <p:nvPr/>
          </p:nvSpPr>
          <p:spPr>
            <a:xfrm>
              <a:off x="6166962" y="2809353"/>
              <a:ext cx="139490" cy="191771"/>
            </a:xfrm>
            <a:custGeom>
              <a:avLst/>
              <a:gdLst/>
              <a:ahLst/>
              <a:cxnLst/>
              <a:rect l="l" t="t" r="r" b="b"/>
              <a:pathLst>
                <a:path w="3770" h="5183" extrusionOk="0">
                  <a:moveTo>
                    <a:pt x="2991" y="0"/>
                  </a:moveTo>
                  <a:cubicBezTo>
                    <a:pt x="2336" y="0"/>
                    <a:pt x="1554" y="522"/>
                    <a:pt x="1028" y="1194"/>
                  </a:cubicBezTo>
                  <a:cubicBezTo>
                    <a:pt x="420" y="1979"/>
                    <a:pt x="0" y="3217"/>
                    <a:pt x="0" y="3825"/>
                  </a:cubicBezTo>
                  <a:lnTo>
                    <a:pt x="0" y="3839"/>
                  </a:lnTo>
                  <a:lnTo>
                    <a:pt x="123" y="5182"/>
                  </a:lnTo>
                  <a:lnTo>
                    <a:pt x="839" y="3975"/>
                  </a:lnTo>
                  <a:cubicBezTo>
                    <a:pt x="1175" y="2994"/>
                    <a:pt x="2352" y="2268"/>
                    <a:pt x="3134" y="1693"/>
                  </a:cubicBezTo>
                  <a:cubicBezTo>
                    <a:pt x="3556" y="1384"/>
                    <a:pt x="3769" y="988"/>
                    <a:pt x="3769" y="659"/>
                  </a:cubicBezTo>
                  <a:cubicBezTo>
                    <a:pt x="3769" y="379"/>
                    <a:pt x="3619" y="149"/>
                    <a:pt x="3323" y="50"/>
                  </a:cubicBezTo>
                  <a:cubicBezTo>
                    <a:pt x="3217" y="16"/>
                    <a:pt x="3108" y="0"/>
                    <a:pt x="29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907;p43">
              <a:extLst>
                <a:ext uri="{FF2B5EF4-FFF2-40B4-BE49-F238E27FC236}">
                  <a16:creationId xmlns:a16="http://schemas.microsoft.com/office/drawing/2014/main" id="{5CE9A122-A1C2-4CB9-8331-A17841FF2CAE}"/>
                </a:ext>
              </a:extLst>
            </p:cNvPr>
            <p:cNvSpPr/>
            <p:nvPr/>
          </p:nvSpPr>
          <p:spPr>
            <a:xfrm>
              <a:off x="6163780" y="2824449"/>
              <a:ext cx="116217" cy="157509"/>
            </a:xfrm>
            <a:custGeom>
              <a:avLst/>
              <a:gdLst/>
              <a:ahLst/>
              <a:cxnLst/>
              <a:rect l="l" t="t" r="r" b="b"/>
              <a:pathLst>
                <a:path w="3141" h="4257" extrusionOk="0">
                  <a:moveTo>
                    <a:pt x="3090" y="1"/>
                  </a:moveTo>
                  <a:cubicBezTo>
                    <a:pt x="3085" y="1"/>
                    <a:pt x="3079" y="2"/>
                    <a:pt x="3074" y="4"/>
                  </a:cubicBezTo>
                  <a:cubicBezTo>
                    <a:pt x="2062" y="394"/>
                    <a:pt x="389" y="2113"/>
                    <a:pt x="3" y="4206"/>
                  </a:cubicBezTo>
                  <a:cubicBezTo>
                    <a:pt x="0" y="4229"/>
                    <a:pt x="16" y="4252"/>
                    <a:pt x="40" y="4255"/>
                  </a:cubicBezTo>
                  <a:cubicBezTo>
                    <a:pt x="42" y="4255"/>
                    <a:pt x="44" y="4257"/>
                    <a:pt x="47" y="4257"/>
                  </a:cubicBezTo>
                  <a:cubicBezTo>
                    <a:pt x="48" y="4257"/>
                    <a:pt x="49" y="4256"/>
                    <a:pt x="50" y="4255"/>
                  </a:cubicBezTo>
                  <a:cubicBezTo>
                    <a:pt x="70" y="4255"/>
                    <a:pt x="86" y="4242"/>
                    <a:pt x="90" y="4222"/>
                  </a:cubicBezTo>
                  <a:cubicBezTo>
                    <a:pt x="469" y="2160"/>
                    <a:pt x="2112" y="466"/>
                    <a:pt x="3103" y="84"/>
                  </a:cubicBezTo>
                  <a:cubicBezTo>
                    <a:pt x="3127" y="78"/>
                    <a:pt x="3140" y="51"/>
                    <a:pt x="3130" y="27"/>
                  </a:cubicBezTo>
                  <a:cubicBezTo>
                    <a:pt x="3122" y="12"/>
                    <a:pt x="3107" y="1"/>
                    <a:pt x="3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908;p43">
              <a:extLst>
                <a:ext uri="{FF2B5EF4-FFF2-40B4-BE49-F238E27FC236}">
                  <a16:creationId xmlns:a16="http://schemas.microsoft.com/office/drawing/2014/main" id="{B58EF340-19B1-4716-B3A6-B6FF411EC147}"/>
                </a:ext>
              </a:extLst>
            </p:cNvPr>
            <p:cNvSpPr/>
            <p:nvPr/>
          </p:nvSpPr>
          <p:spPr>
            <a:xfrm>
              <a:off x="6172031" y="2905519"/>
              <a:ext cx="126577" cy="125023"/>
            </a:xfrm>
            <a:custGeom>
              <a:avLst/>
              <a:gdLst/>
              <a:ahLst/>
              <a:cxnLst/>
              <a:rect l="l" t="t" r="r" b="b"/>
              <a:pathLst>
                <a:path w="3421" h="3379" extrusionOk="0">
                  <a:moveTo>
                    <a:pt x="2494" y="1"/>
                  </a:moveTo>
                  <a:cubicBezTo>
                    <a:pt x="2426" y="1"/>
                    <a:pt x="2354" y="5"/>
                    <a:pt x="2278" y="16"/>
                  </a:cubicBezTo>
                  <a:cubicBezTo>
                    <a:pt x="1520" y="119"/>
                    <a:pt x="196" y="1173"/>
                    <a:pt x="0" y="2736"/>
                  </a:cubicBezTo>
                  <a:lnTo>
                    <a:pt x="149" y="3378"/>
                  </a:lnTo>
                  <a:cubicBezTo>
                    <a:pt x="243" y="3039"/>
                    <a:pt x="651" y="2474"/>
                    <a:pt x="1314" y="2004"/>
                  </a:cubicBezTo>
                  <a:cubicBezTo>
                    <a:pt x="2049" y="1485"/>
                    <a:pt x="2983" y="1240"/>
                    <a:pt x="3193" y="840"/>
                  </a:cubicBezTo>
                  <a:cubicBezTo>
                    <a:pt x="3421" y="406"/>
                    <a:pt x="3114" y="1"/>
                    <a:pt x="24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909;p43">
              <a:extLst>
                <a:ext uri="{FF2B5EF4-FFF2-40B4-BE49-F238E27FC236}">
                  <a16:creationId xmlns:a16="http://schemas.microsoft.com/office/drawing/2014/main" id="{98B564D1-C976-47E7-9A85-E89542F9B515}"/>
                </a:ext>
              </a:extLst>
            </p:cNvPr>
            <p:cNvSpPr/>
            <p:nvPr/>
          </p:nvSpPr>
          <p:spPr>
            <a:xfrm>
              <a:off x="6170033" y="2920838"/>
              <a:ext cx="99974" cy="96644"/>
            </a:xfrm>
            <a:custGeom>
              <a:avLst/>
              <a:gdLst/>
              <a:ahLst/>
              <a:cxnLst/>
              <a:rect l="l" t="t" r="r" b="b"/>
              <a:pathLst>
                <a:path w="2702" h="2612" extrusionOk="0">
                  <a:moveTo>
                    <a:pt x="2655" y="0"/>
                  </a:moveTo>
                  <a:cubicBezTo>
                    <a:pt x="2653" y="0"/>
                    <a:pt x="2651" y="0"/>
                    <a:pt x="2649" y="1"/>
                  </a:cubicBezTo>
                  <a:cubicBezTo>
                    <a:pt x="1960" y="101"/>
                    <a:pt x="630" y="746"/>
                    <a:pt x="7" y="2552"/>
                  </a:cubicBezTo>
                  <a:cubicBezTo>
                    <a:pt x="1" y="2575"/>
                    <a:pt x="11" y="2602"/>
                    <a:pt x="34" y="2608"/>
                  </a:cubicBezTo>
                  <a:cubicBezTo>
                    <a:pt x="40" y="2611"/>
                    <a:pt x="47" y="2611"/>
                    <a:pt x="54" y="2611"/>
                  </a:cubicBezTo>
                  <a:cubicBezTo>
                    <a:pt x="71" y="2608"/>
                    <a:pt x="84" y="2599"/>
                    <a:pt x="91" y="2582"/>
                  </a:cubicBezTo>
                  <a:cubicBezTo>
                    <a:pt x="699" y="812"/>
                    <a:pt x="2036" y="176"/>
                    <a:pt x="2658" y="90"/>
                  </a:cubicBezTo>
                  <a:cubicBezTo>
                    <a:pt x="2685" y="87"/>
                    <a:pt x="2701" y="64"/>
                    <a:pt x="2698" y="41"/>
                  </a:cubicBezTo>
                  <a:cubicBezTo>
                    <a:pt x="2695" y="16"/>
                    <a:pt x="2676" y="0"/>
                    <a:pt x="26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910;p43">
              <a:extLst>
                <a:ext uri="{FF2B5EF4-FFF2-40B4-BE49-F238E27FC236}">
                  <a16:creationId xmlns:a16="http://schemas.microsoft.com/office/drawing/2014/main" id="{3E473051-F2BE-4FA2-960B-7DD9E71C7686}"/>
                </a:ext>
              </a:extLst>
            </p:cNvPr>
            <p:cNvSpPr/>
            <p:nvPr/>
          </p:nvSpPr>
          <p:spPr>
            <a:xfrm>
              <a:off x="5841541" y="2353052"/>
              <a:ext cx="258260" cy="124098"/>
            </a:xfrm>
            <a:custGeom>
              <a:avLst/>
              <a:gdLst/>
              <a:ahLst/>
              <a:cxnLst/>
              <a:rect l="l" t="t" r="r" b="b"/>
              <a:pathLst>
                <a:path w="6980" h="3354" extrusionOk="0">
                  <a:moveTo>
                    <a:pt x="6720" y="0"/>
                  </a:moveTo>
                  <a:cubicBezTo>
                    <a:pt x="6518" y="0"/>
                    <a:pt x="6232" y="48"/>
                    <a:pt x="5998" y="267"/>
                  </a:cubicBezTo>
                  <a:cubicBezTo>
                    <a:pt x="5605" y="633"/>
                    <a:pt x="4797" y="1564"/>
                    <a:pt x="4434" y="1870"/>
                  </a:cubicBezTo>
                  <a:cubicBezTo>
                    <a:pt x="4125" y="2137"/>
                    <a:pt x="3816" y="2256"/>
                    <a:pt x="3101" y="2369"/>
                  </a:cubicBezTo>
                  <a:cubicBezTo>
                    <a:pt x="2758" y="2425"/>
                    <a:pt x="2547" y="2457"/>
                    <a:pt x="2389" y="2457"/>
                  </a:cubicBezTo>
                  <a:cubicBezTo>
                    <a:pt x="2276" y="2457"/>
                    <a:pt x="2191" y="2440"/>
                    <a:pt x="2103" y="2406"/>
                  </a:cubicBezTo>
                  <a:cubicBezTo>
                    <a:pt x="1907" y="2329"/>
                    <a:pt x="1840" y="2266"/>
                    <a:pt x="1677" y="2110"/>
                  </a:cubicBezTo>
                  <a:cubicBezTo>
                    <a:pt x="1494" y="1930"/>
                    <a:pt x="1334" y="1874"/>
                    <a:pt x="1195" y="1757"/>
                  </a:cubicBezTo>
                  <a:cubicBezTo>
                    <a:pt x="1108" y="1685"/>
                    <a:pt x="1080" y="1654"/>
                    <a:pt x="1054" y="1654"/>
                  </a:cubicBezTo>
                  <a:cubicBezTo>
                    <a:pt x="1037" y="1654"/>
                    <a:pt x="1021" y="1666"/>
                    <a:pt x="992" y="1687"/>
                  </a:cubicBezTo>
                  <a:cubicBezTo>
                    <a:pt x="912" y="1747"/>
                    <a:pt x="949" y="1943"/>
                    <a:pt x="1065" y="2074"/>
                  </a:cubicBezTo>
                  <a:cubicBezTo>
                    <a:pt x="1185" y="2209"/>
                    <a:pt x="1301" y="2246"/>
                    <a:pt x="1318" y="2286"/>
                  </a:cubicBezTo>
                  <a:cubicBezTo>
                    <a:pt x="1322" y="2298"/>
                    <a:pt x="1310" y="2304"/>
                    <a:pt x="1287" y="2304"/>
                  </a:cubicBezTo>
                  <a:cubicBezTo>
                    <a:pt x="1235" y="2304"/>
                    <a:pt x="1124" y="2276"/>
                    <a:pt x="989" y="2223"/>
                  </a:cubicBezTo>
                  <a:cubicBezTo>
                    <a:pt x="759" y="2133"/>
                    <a:pt x="536" y="1980"/>
                    <a:pt x="316" y="1867"/>
                  </a:cubicBezTo>
                  <a:cubicBezTo>
                    <a:pt x="286" y="1851"/>
                    <a:pt x="253" y="1836"/>
                    <a:pt x="220" y="1836"/>
                  </a:cubicBezTo>
                  <a:cubicBezTo>
                    <a:pt x="210" y="1836"/>
                    <a:pt x="200" y="1837"/>
                    <a:pt x="190" y="1840"/>
                  </a:cubicBezTo>
                  <a:cubicBezTo>
                    <a:pt x="167" y="1847"/>
                    <a:pt x="147" y="1864"/>
                    <a:pt x="130" y="1884"/>
                  </a:cubicBezTo>
                  <a:cubicBezTo>
                    <a:pt x="51" y="1974"/>
                    <a:pt x="7" y="2094"/>
                    <a:pt x="3" y="2216"/>
                  </a:cubicBezTo>
                  <a:cubicBezTo>
                    <a:pt x="0" y="2336"/>
                    <a:pt x="34" y="2456"/>
                    <a:pt x="87" y="2565"/>
                  </a:cubicBezTo>
                  <a:cubicBezTo>
                    <a:pt x="180" y="2765"/>
                    <a:pt x="336" y="2932"/>
                    <a:pt x="519" y="3055"/>
                  </a:cubicBezTo>
                  <a:cubicBezTo>
                    <a:pt x="666" y="3151"/>
                    <a:pt x="809" y="3181"/>
                    <a:pt x="975" y="3234"/>
                  </a:cubicBezTo>
                  <a:cubicBezTo>
                    <a:pt x="1108" y="3274"/>
                    <a:pt x="1245" y="3297"/>
                    <a:pt x="1411" y="3311"/>
                  </a:cubicBezTo>
                  <a:cubicBezTo>
                    <a:pt x="1753" y="3341"/>
                    <a:pt x="1884" y="3341"/>
                    <a:pt x="2090" y="3347"/>
                  </a:cubicBezTo>
                  <a:cubicBezTo>
                    <a:pt x="2232" y="3351"/>
                    <a:pt x="2345" y="3353"/>
                    <a:pt x="2445" y="3353"/>
                  </a:cubicBezTo>
                  <a:cubicBezTo>
                    <a:pt x="2748" y="3353"/>
                    <a:pt x="2932" y="3334"/>
                    <a:pt x="3460" y="3294"/>
                  </a:cubicBezTo>
                  <a:cubicBezTo>
                    <a:pt x="4391" y="3224"/>
                    <a:pt x="4618" y="3084"/>
                    <a:pt x="5040" y="2732"/>
                  </a:cubicBezTo>
                  <a:cubicBezTo>
                    <a:pt x="5303" y="2513"/>
                    <a:pt x="5888" y="2086"/>
                    <a:pt x="6204" y="1638"/>
                  </a:cubicBezTo>
                  <a:cubicBezTo>
                    <a:pt x="6746" y="869"/>
                    <a:pt x="6979" y="27"/>
                    <a:pt x="6979" y="27"/>
                  </a:cubicBezTo>
                  <a:cubicBezTo>
                    <a:pt x="6979" y="27"/>
                    <a:pt x="6874" y="0"/>
                    <a:pt x="672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911;p43">
              <a:extLst>
                <a:ext uri="{FF2B5EF4-FFF2-40B4-BE49-F238E27FC236}">
                  <a16:creationId xmlns:a16="http://schemas.microsoft.com/office/drawing/2014/main" id="{BD0C9D7E-8BF1-43BE-8240-C4D867224082}"/>
                </a:ext>
              </a:extLst>
            </p:cNvPr>
            <p:cNvSpPr/>
            <p:nvPr/>
          </p:nvSpPr>
          <p:spPr>
            <a:xfrm>
              <a:off x="6008303" y="2349944"/>
              <a:ext cx="97643" cy="99900"/>
            </a:xfrm>
            <a:custGeom>
              <a:avLst/>
              <a:gdLst/>
              <a:ahLst/>
              <a:cxnLst/>
              <a:rect l="l" t="t" r="r" b="b"/>
              <a:pathLst>
                <a:path w="2639" h="2700" extrusionOk="0">
                  <a:moveTo>
                    <a:pt x="2160" y="0"/>
                  </a:moveTo>
                  <a:cubicBezTo>
                    <a:pt x="2086" y="0"/>
                    <a:pt x="2007" y="9"/>
                    <a:pt x="1927" y="32"/>
                  </a:cubicBezTo>
                  <a:cubicBezTo>
                    <a:pt x="1564" y="138"/>
                    <a:pt x="1275" y="374"/>
                    <a:pt x="929" y="744"/>
                  </a:cubicBezTo>
                  <a:cubicBezTo>
                    <a:pt x="586" y="1116"/>
                    <a:pt x="1" y="1715"/>
                    <a:pt x="1" y="1715"/>
                  </a:cubicBezTo>
                  <a:cubicBezTo>
                    <a:pt x="1" y="1715"/>
                    <a:pt x="290" y="2440"/>
                    <a:pt x="932" y="2700"/>
                  </a:cubicBezTo>
                  <a:lnTo>
                    <a:pt x="2286" y="1449"/>
                  </a:lnTo>
                  <a:lnTo>
                    <a:pt x="2638" y="111"/>
                  </a:lnTo>
                  <a:cubicBezTo>
                    <a:pt x="2638" y="111"/>
                    <a:pt x="2426" y="0"/>
                    <a:pt x="2160"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912;p43">
              <a:extLst>
                <a:ext uri="{FF2B5EF4-FFF2-40B4-BE49-F238E27FC236}">
                  <a16:creationId xmlns:a16="http://schemas.microsoft.com/office/drawing/2014/main" id="{FF05F163-45FA-40EE-BE7C-BF566203CC9D}"/>
                </a:ext>
              </a:extLst>
            </p:cNvPr>
            <p:cNvSpPr/>
            <p:nvPr/>
          </p:nvSpPr>
          <p:spPr>
            <a:xfrm>
              <a:off x="6008303" y="2350018"/>
              <a:ext cx="85951" cy="99826"/>
            </a:xfrm>
            <a:custGeom>
              <a:avLst/>
              <a:gdLst/>
              <a:ahLst/>
              <a:cxnLst/>
              <a:rect l="l" t="t" r="r" b="b"/>
              <a:pathLst>
                <a:path w="2323" h="2698" extrusionOk="0">
                  <a:moveTo>
                    <a:pt x="2163" y="0"/>
                  </a:moveTo>
                  <a:cubicBezTo>
                    <a:pt x="2090" y="0"/>
                    <a:pt x="2007" y="6"/>
                    <a:pt x="1927" y="30"/>
                  </a:cubicBezTo>
                  <a:cubicBezTo>
                    <a:pt x="1564" y="136"/>
                    <a:pt x="1275" y="372"/>
                    <a:pt x="929" y="742"/>
                  </a:cubicBezTo>
                  <a:cubicBezTo>
                    <a:pt x="586" y="1114"/>
                    <a:pt x="1" y="1713"/>
                    <a:pt x="1" y="1713"/>
                  </a:cubicBezTo>
                  <a:cubicBezTo>
                    <a:pt x="1" y="1713"/>
                    <a:pt x="290" y="2438"/>
                    <a:pt x="932" y="2698"/>
                  </a:cubicBezTo>
                  <a:lnTo>
                    <a:pt x="1105" y="2538"/>
                  </a:lnTo>
                  <a:cubicBezTo>
                    <a:pt x="1112" y="2022"/>
                    <a:pt x="1118" y="1606"/>
                    <a:pt x="1118" y="1433"/>
                  </a:cubicBezTo>
                  <a:cubicBezTo>
                    <a:pt x="1118" y="1404"/>
                    <a:pt x="1118" y="1373"/>
                    <a:pt x="1122" y="1344"/>
                  </a:cubicBezTo>
                  <a:cubicBezTo>
                    <a:pt x="1155" y="652"/>
                    <a:pt x="1680" y="123"/>
                    <a:pt x="2322" y="10"/>
                  </a:cubicBezTo>
                  <a:cubicBezTo>
                    <a:pt x="2273" y="3"/>
                    <a:pt x="2219" y="0"/>
                    <a:pt x="2163"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913;p43">
              <a:extLst>
                <a:ext uri="{FF2B5EF4-FFF2-40B4-BE49-F238E27FC236}">
                  <a16:creationId xmlns:a16="http://schemas.microsoft.com/office/drawing/2014/main" id="{E864A72A-8CE8-4669-98BB-CB97E7D3E43C}"/>
                </a:ext>
              </a:extLst>
            </p:cNvPr>
            <p:cNvSpPr/>
            <p:nvPr/>
          </p:nvSpPr>
          <p:spPr>
            <a:xfrm>
              <a:off x="5863223" y="2391312"/>
              <a:ext cx="122359" cy="134865"/>
            </a:xfrm>
            <a:custGeom>
              <a:avLst/>
              <a:gdLst/>
              <a:ahLst/>
              <a:cxnLst/>
              <a:rect l="l" t="t" r="r" b="b"/>
              <a:pathLst>
                <a:path w="3307" h="3645" extrusionOk="0">
                  <a:moveTo>
                    <a:pt x="1676" y="1"/>
                  </a:moveTo>
                  <a:cubicBezTo>
                    <a:pt x="1604" y="1"/>
                    <a:pt x="1532" y="17"/>
                    <a:pt x="1477" y="48"/>
                  </a:cubicBezTo>
                  <a:lnTo>
                    <a:pt x="196" y="793"/>
                  </a:lnTo>
                  <a:cubicBezTo>
                    <a:pt x="86" y="860"/>
                    <a:pt x="0" y="1012"/>
                    <a:pt x="0" y="1139"/>
                  </a:cubicBezTo>
                  <a:lnTo>
                    <a:pt x="3" y="2623"/>
                  </a:lnTo>
                  <a:cubicBezTo>
                    <a:pt x="7" y="2749"/>
                    <a:pt x="96" y="2902"/>
                    <a:pt x="206" y="2965"/>
                  </a:cubicBezTo>
                  <a:lnTo>
                    <a:pt x="1427" y="3597"/>
                  </a:lnTo>
                  <a:cubicBezTo>
                    <a:pt x="1482" y="3629"/>
                    <a:pt x="1554" y="3645"/>
                    <a:pt x="1627" y="3645"/>
                  </a:cubicBezTo>
                  <a:cubicBezTo>
                    <a:pt x="1699" y="3645"/>
                    <a:pt x="1771" y="3629"/>
                    <a:pt x="1826" y="3597"/>
                  </a:cubicBezTo>
                  <a:lnTo>
                    <a:pt x="3107" y="2852"/>
                  </a:lnTo>
                  <a:cubicBezTo>
                    <a:pt x="3217" y="2786"/>
                    <a:pt x="3306" y="2632"/>
                    <a:pt x="3303" y="2506"/>
                  </a:cubicBezTo>
                  <a:lnTo>
                    <a:pt x="3300" y="1023"/>
                  </a:lnTo>
                  <a:cubicBezTo>
                    <a:pt x="3300" y="896"/>
                    <a:pt x="3210" y="743"/>
                    <a:pt x="3100" y="680"/>
                  </a:cubicBezTo>
                  <a:lnTo>
                    <a:pt x="1876" y="48"/>
                  </a:lnTo>
                  <a:cubicBezTo>
                    <a:pt x="1821" y="17"/>
                    <a:pt x="1749" y="1"/>
                    <a:pt x="167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914;p43">
              <a:extLst>
                <a:ext uri="{FF2B5EF4-FFF2-40B4-BE49-F238E27FC236}">
                  <a16:creationId xmlns:a16="http://schemas.microsoft.com/office/drawing/2014/main" id="{4FB526F8-E355-4620-8641-4C0A42AE15C9}"/>
                </a:ext>
              </a:extLst>
            </p:cNvPr>
            <p:cNvSpPr/>
            <p:nvPr/>
          </p:nvSpPr>
          <p:spPr>
            <a:xfrm>
              <a:off x="5925347" y="2391349"/>
              <a:ext cx="59977" cy="36593"/>
            </a:xfrm>
            <a:custGeom>
              <a:avLst/>
              <a:gdLst/>
              <a:ahLst/>
              <a:cxnLst/>
              <a:rect l="l" t="t" r="r" b="b"/>
              <a:pathLst>
                <a:path w="1621" h="989" extrusionOk="0">
                  <a:moveTo>
                    <a:pt x="1" y="1"/>
                  </a:moveTo>
                  <a:cubicBezTo>
                    <a:pt x="70" y="1"/>
                    <a:pt x="144" y="14"/>
                    <a:pt x="197" y="47"/>
                  </a:cubicBezTo>
                  <a:lnTo>
                    <a:pt x="1421" y="679"/>
                  </a:lnTo>
                  <a:lnTo>
                    <a:pt x="201" y="47"/>
                  </a:lnTo>
                  <a:cubicBezTo>
                    <a:pt x="144" y="14"/>
                    <a:pt x="74" y="1"/>
                    <a:pt x="4" y="1"/>
                  </a:cubicBezTo>
                  <a:close/>
                  <a:moveTo>
                    <a:pt x="1421" y="679"/>
                  </a:moveTo>
                  <a:cubicBezTo>
                    <a:pt x="1511" y="732"/>
                    <a:pt x="1590" y="849"/>
                    <a:pt x="1614" y="959"/>
                  </a:cubicBezTo>
                  <a:cubicBezTo>
                    <a:pt x="1618" y="968"/>
                    <a:pt x="1618" y="979"/>
                    <a:pt x="1621" y="988"/>
                  </a:cubicBezTo>
                  <a:cubicBezTo>
                    <a:pt x="1607" y="869"/>
                    <a:pt x="1524" y="735"/>
                    <a:pt x="1421" y="679"/>
                  </a:cubicBezTo>
                  <a:close/>
                </a:path>
              </a:pathLst>
            </a:custGeom>
            <a:solidFill>
              <a:srgbClr val="B5B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915;p43">
              <a:extLst>
                <a:ext uri="{FF2B5EF4-FFF2-40B4-BE49-F238E27FC236}">
                  <a16:creationId xmlns:a16="http://schemas.microsoft.com/office/drawing/2014/main" id="{D40A269B-4F60-4591-A8BC-78BBA7D7B816}"/>
                </a:ext>
              </a:extLst>
            </p:cNvPr>
            <p:cNvSpPr/>
            <p:nvPr/>
          </p:nvSpPr>
          <p:spPr>
            <a:xfrm>
              <a:off x="5865443" y="2391349"/>
              <a:ext cx="119658" cy="68228"/>
            </a:xfrm>
            <a:custGeom>
              <a:avLst/>
              <a:gdLst/>
              <a:ahLst/>
              <a:cxnLst/>
              <a:rect l="l" t="t" r="r" b="b"/>
              <a:pathLst>
                <a:path w="3234" h="1844" extrusionOk="0">
                  <a:moveTo>
                    <a:pt x="1620" y="1"/>
                  </a:moveTo>
                  <a:cubicBezTo>
                    <a:pt x="1547" y="1"/>
                    <a:pt x="1477" y="17"/>
                    <a:pt x="1420" y="47"/>
                  </a:cubicBezTo>
                  <a:lnTo>
                    <a:pt x="140" y="792"/>
                  </a:lnTo>
                  <a:cubicBezTo>
                    <a:pt x="86" y="825"/>
                    <a:pt x="36" y="879"/>
                    <a:pt x="0" y="942"/>
                  </a:cubicBezTo>
                  <a:lnTo>
                    <a:pt x="1620" y="1803"/>
                  </a:lnTo>
                  <a:cubicBezTo>
                    <a:pt x="1615" y="1812"/>
                    <a:pt x="1611" y="1821"/>
                    <a:pt x="1607" y="1829"/>
                  </a:cubicBezTo>
                  <a:lnTo>
                    <a:pt x="1607" y="1829"/>
                  </a:lnTo>
                  <a:cubicBezTo>
                    <a:pt x="1644" y="1755"/>
                    <a:pt x="1701" y="1691"/>
                    <a:pt x="1763" y="1653"/>
                  </a:cubicBezTo>
                  <a:lnTo>
                    <a:pt x="3043" y="908"/>
                  </a:lnTo>
                  <a:cubicBezTo>
                    <a:pt x="3074" y="889"/>
                    <a:pt x="3103" y="882"/>
                    <a:pt x="3130" y="882"/>
                  </a:cubicBezTo>
                  <a:cubicBezTo>
                    <a:pt x="3180" y="882"/>
                    <a:pt x="3217" y="908"/>
                    <a:pt x="3233" y="959"/>
                  </a:cubicBezTo>
                  <a:cubicBezTo>
                    <a:pt x="3209" y="849"/>
                    <a:pt x="3130" y="732"/>
                    <a:pt x="3040" y="679"/>
                  </a:cubicBezTo>
                  <a:lnTo>
                    <a:pt x="1816" y="47"/>
                  </a:lnTo>
                  <a:cubicBezTo>
                    <a:pt x="1763" y="14"/>
                    <a:pt x="1689" y="1"/>
                    <a:pt x="1620" y="1"/>
                  </a:cubicBezTo>
                  <a:close/>
                  <a:moveTo>
                    <a:pt x="1607" y="1829"/>
                  </a:moveTo>
                  <a:cubicBezTo>
                    <a:pt x="1604" y="1834"/>
                    <a:pt x="1602" y="1839"/>
                    <a:pt x="1600" y="1843"/>
                  </a:cubicBezTo>
                  <a:cubicBezTo>
                    <a:pt x="1602" y="1838"/>
                    <a:pt x="1605" y="1834"/>
                    <a:pt x="1607" y="1829"/>
                  </a:cubicBezTo>
                  <a:close/>
                </a:path>
              </a:pathLst>
            </a:custGeom>
            <a:solidFill>
              <a:srgbClr val="3D4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916;p43">
              <a:extLst>
                <a:ext uri="{FF2B5EF4-FFF2-40B4-BE49-F238E27FC236}">
                  <a16:creationId xmlns:a16="http://schemas.microsoft.com/office/drawing/2014/main" id="{98699783-1754-4249-805A-6F507C62767C}"/>
                </a:ext>
              </a:extLst>
            </p:cNvPr>
            <p:cNvSpPr/>
            <p:nvPr/>
          </p:nvSpPr>
          <p:spPr>
            <a:xfrm>
              <a:off x="5863223" y="2426167"/>
              <a:ext cx="66341" cy="100011"/>
            </a:xfrm>
            <a:custGeom>
              <a:avLst/>
              <a:gdLst/>
              <a:ahLst/>
              <a:cxnLst/>
              <a:rect l="l" t="t" r="r" b="b"/>
              <a:pathLst>
                <a:path w="1793" h="2703" extrusionOk="0">
                  <a:moveTo>
                    <a:pt x="56" y="1"/>
                  </a:moveTo>
                  <a:cubicBezTo>
                    <a:pt x="20" y="64"/>
                    <a:pt x="0" y="134"/>
                    <a:pt x="0" y="197"/>
                  </a:cubicBezTo>
                  <a:lnTo>
                    <a:pt x="3" y="1681"/>
                  </a:lnTo>
                  <a:cubicBezTo>
                    <a:pt x="7" y="1807"/>
                    <a:pt x="96" y="1960"/>
                    <a:pt x="206" y="2023"/>
                  </a:cubicBezTo>
                  <a:lnTo>
                    <a:pt x="1427" y="2655"/>
                  </a:lnTo>
                  <a:cubicBezTo>
                    <a:pt x="1482" y="2687"/>
                    <a:pt x="1555" y="2703"/>
                    <a:pt x="1628" y="2703"/>
                  </a:cubicBezTo>
                  <a:cubicBezTo>
                    <a:pt x="1686" y="2703"/>
                    <a:pt x="1744" y="2693"/>
                    <a:pt x="1793" y="2672"/>
                  </a:cubicBezTo>
                  <a:lnTo>
                    <a:pt x="1793" y="2672"/>
                  </a:lnTo>
                  <a:cubicBezTo>
                    <a:pt x="1774" y="2679"/>
                    <a:pt x="1756" y="2682"/>
                    <a:pt x="1739" y="2682"/>
                  </a:cubicBezTo>
                  <a:cubicBezTo>
                    <a:pt x="1673" y="2682"/>
                    <a:pt x="1626" y="2632"/>
                    <a:pt x="1626" y="2539"/>
                  </a:cubicBezTo>
                  <a:lnTo>
                    <a:pt x="1620" y="1059"/>
                  </a:lnTo>
                  <a:cubicBezTo>
                    <a:pt x="1620" y="996"/>
                    <a:pt x="1643" y="925"/>
                    <a:pt x="1680" y="862"/>
                  </a:cubicBezTo>
                  <a:lnTo>
                    <a:pt x="5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917;p43">
              <a:extLst>
                <a:ext uri="{FF2B5EF4-FFF2-40B4-BE49-F238E27FC236}">
                  <a16:creationId xmlns:a16="http://schemas.microsoft.com/office/drawing/2014/main" id="{85FF69BD-6AA7-4AFA-9672-BB8B7CDF6915}"/>
                </a:ext>
              </a:extLst>
            </p:cNvPr>
            <p:cNvSpPr/>
            <p:nvPr/>
          </p:nvSpPr>
          <p:spPr>
            <a:xfrm>
              <a:off x="6149128" y="2967977"/>
              <a:ext cx="30303" cy="51874"/>
            </a:xfrm>
            <a:custGeom>
              <a:avLst/>
              <a:gdLst/>
              <a:ahLst/>
              <a:cxnLst/>
              <a:rect l="l" t="t" r="r" b="b"/>
              <a:pathLst>
                <a:path w="819" h="1402" extrusionOk="0">
                  <a:moveTo>
                    <a:pt x="0" y="0"/>
                  </a:moveTo>
                  <a:lnTo>
                    <a:pt x="0" y="1401"/>
                  </a:lnTo>
                  <a:lnTo>
                    <a:pt x="819" y="1401"/>
                  </a:lnTo>
                  <a:lnTo>
                    <a:pt x="819"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918;p43">
              <a:extLst>
                <a:ext uri="{FF2B5EF4-FFF2-40B4-BE49-F238E27FC236}">
                  <a16:creationId xmlns:a16="http://schemas.microsoft.com/office/drawing/2014/main" id="{F904DAC8-702A-409B-B32A-D391536B1E2B}"/>
                </a:ext>
              </a:extLst>
            </p:cNvPr>
            <p:cNvSpPr/>
            <p:nvPr/>
          </p:nvSpPr>
          <p:spPr>
            <a:xfrm>
              <a:off x="6063693" y="2926129"/>
              <a:ext cx="31783" cy="55907"/>
            </a:xfrm>
            <a:custGeom>
              <a:avLst/>
              <a:gdLst/>
              <a:ahLst/>
              <a:cxnLst/>
              <a:rect l="l" t="t" r="r" b="b"/>
              <a:pathLst>
                <a:path w="859" h="1511" extrusionOk="0">
                  <a:moveTo>
                    <a:pt x="859" y="1"/>
                  </a:moveTo>
                  <a:lnTo>
                    <a:pt x="1" y="27"/>
                  </a:lnTo>
                  <a:lnTo>
                    <a:pt x="40" y="1510"/>
                  </a:lnTo>
                  <a:lnTo>
                    <a:pt x="859" y="1484"/>
                  </a:lnTo>
                  <a:lnTo>
                    <a:pt x="859"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919;p43">
              <a:extLst>
                <a:ext uri="{FF2B5EF4-FFF2-40B4-BE49-F238E27FC236}">
                  <a16:creationId xmlns:a16="http://schemas.microsoft.com/office/drawing/2014/main" id="{7E1F0E17-8EA6-4C87-8BC2-3B7235655122}"/>
                </a:ext>
              </a:extLst>
            </p:cNvPr>
            <p:cNvSpPr/>
            <p:nvPr/>
          </p:nvSpPr>
          <p:spPr>
            <a:xfrm>
              <a:off x="6040308" y="2538910"/>
              <a:ext cx="157213" cy="459022"/>
            </a:xfrm>
            <a:custGeom>
              <a:avLst/>
              <a:gdLst/>
              <a:ahLst/>
              <a:cxnLst/>
              <a:rect l="l" t="t" r="r" b="b"/>
              <a:pathLst>
                <a:path w="4249" h="12406" extrusionOk="0">
                  <a:moveTo>
                    <a:pt x="224" y="0"/>
                  </a:moveTo>
                  <a:cubicBezTo>
                    <a:pt x="224" y="0"/>
                    <a:pt x="0" y="5752"/>
                    <a:pt x="11" y="6314"/>
                  </a:cubicBezTo>
                  <a:cubicBezTo>
                    <a:pt x="20" y="6810"/>
                    <a:pt x="599" y="11560"/>
                    <a:pt x="599" y="11560"/>
                  </a:cubicBezTo>
                  <a:cubicBezTo>
                    <a:pt x="748" y="11611"/>
                    <a:pt x="885" y="11629"/>
                    <a:pt x="1006" y="11629"/>
                  </a:cubicBezTo>
                  <a:cubicBezTo>
                    <a:pt x="1337" y="11629"/>
                    <a:pt x="1544" y="11490"/>
                    <a:pt x="1544" y="11490"/>
                  </a:cubicBezTo>
                  <a:cubicBezTo>
                    <a:pt x="1544" y="11490"/>
                    <a:pt x="1697" y="8154"/>
                    <a:pt x="1733" y="7618"/>
                  </a:cubicBezTo>
                  <a:cubicBezTo>
                    <a:pt x="1784" y="6920"/>
                    <a:pt x="1634" y="6314"/>
                    <a:pt x="1634" y="6314"/>
                  </a:cubicBezTo>
                  <a:lnTo>
                    <a:pt x="2020" y="2998"/>
                  </a:lnTo>
                  <a:cubicBezTo>
                    <a:pt x="2020" y="2998"/>
                    <a:pt x="2236" y="5759"/>
                    <a:pt x="2363" y="6773"/>
                  </a:cubicBezTo>
                  <a:cubicBezTo>
                    <a:pt x="2512" y="7937"/>
                    <a:pt x="2881" y="12315"/>
                    <a:pt x="2881" y="12315"/>
                  </a:cubicBezTo>
                  <a:cubicBezTo>
                    <a:pt x="3045" y="12382"/>
                    <a:pt x="3197" y="12405"/>
                    <a:pt x="3328" y="12405"/>
                  </a:cubicBezTo>
                  <a:cubicBezTo>
                    <a:pt x="3610" y="12405"/>
                    <a:pt x="3796" y="12299"/>
                    <a:pt x="3796" y="12299"/>
                  </a:cubicBezTo>
                  <a:cubicBezTo>
                    <a:pt x="3796" y="12299"/>
                    <a:pt x="4248" y="9069"/>
                    <a:pt x="4222" y="7891"/>
                  </a:cubicBezTo>
                  <a:cubicBezTo>
                    <a:pt x="4205" y="7082"/>
                    <a:pt x="3989" y="6680"/>
                    <a:pt x="3969" y="6457"/>
                  </a:cubicBezTo>
                  <a:cubicBezTo>
                    <a:pt x="3969" y="6457"/>
                    <a:pt x="4108" y="1904"/>
                    <a:pt x="4108" y="1122"/>
                  </a:cubicBezTo>
                  <a:lnTo>
                    <a:pt x="22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920;p43">
              <a:extLst>
                <a:ext uri="{FF2B5EF4-FFF2-40B4-BE49-F238E27FC236}">
                  <a16:creationId xmlns:a16="http://schemas.microsoft.com/office/drawing/2014/main" id="{DEB706D3-0459-46CD-B588-567968B0F58F}"/>
                </a:ext>
              </a:extLst>
            </p:cNvPr>
            <p:cNvSpPr/>
            <p:nvPr/>
          </p:nvSpPr>
          <p:spPr>
            <a:xfrm>
              <a:off x="6047080" y="2349574"/>
              <a:ext cx="145262" cy="247604"/>
            </a:xfrm>
            <a:custGeom>
              <a:avLst/>
              <a:gdLst/>
              <a:ahLst/>
              <a:cxnLst/>
              <a:rect l="l" t="t" r="r" b="b"/>
              <a:pathLst>
                <a:path w="3926" h="6692" extrusionOk="0">
                  <a:moveTo>
                    <a:pt x="1528" y="0"/>
                  </a:moveTo>
                  <a:cubicBezTo>
                    <a:pt x="779" y="0"/>
                    <a:pt x="111" y="572"/>
                    <a:pt x="74" y="1356"/>
                  </a:cubicBezTo>
                  <a:cubicBezTo>
                    <a:pt x="70" y="1385"/>
                    <a:pt x="70" y="1416"/>
                    <a:pt x="70" y="1445"/>
                  </a:cubicBezTo>
                  <a:cubicBezTo>
                    <a:pt x="70" y="2084"/>
                    <a:pt x="1" y="5986"/>
                    <a:pt x="1" y="5986"/>
                  </a:cubicBezTo>
                  <a:cubicBezTo>
                    <a:pt x="671" y="6475"/>
                    <a:pt x="1411" y="6692"/>
                    <a:pt x="2134" y="6692"/>
                  </a:cubicBezTo>
                  <a:cubicBezTo>
                    <a:pt x="2762" y="6692"/>
                    <a:pt x="3378" y="6528"/>
                    <a:pt x="3925" y="6239"/>
                  </a:cubicBezTo>
                  <a:lnTo>
                    <a:pt x="3902" y="3209"/>
                  </a:lnTo>
                  <a:lnTo>
                    <a:pt x="3902" y="1602"/>
                  </a:lnTo>
                  <a:cubicBezTo>
                    <a:pt x="3902" y="1289"/>
                    <a:pt x="3846" y="1060"/>
                    <a:pt x="3783" y="893"/>
                  </a:cubicBezTo>
                  <a:cubicBezTo>
                    <a:pt x="3709" y="711"/>
                    <a:pt x="3566" y="564"/>
                    <a:pt x="3387" y="484"/>
                  </a:cubicBezTo>
                  <a:lnTo>
                    <a:pt x="2642" y="238"/>
                  </a:lnTo>
                  <a:lnTo>
                    <a:pt x="1900" y="48"/>
                  </a:lnTo>
                  <a:cubicBezTo>
                    <a:pt x="1776" y="16"/>
                    <a:pt x="1651" y="0"/>
                    <a:pt x="15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921;p43">
              <a:extLst>
                <a:ext uri="{FF2B5EF4-FFF2-40B4-BE49-F238E27FC236}">
                  <a16:creationId xmlns:a16="http://schemas.microsoft.com/office/drawing/2014/main" id="{8C4ED3B1-F7AC-4C10-8042-F2EFBDCF25D2}"/>
                </a:ext>
              </a:extLst>
            </p:cNvPr>
            <p:cNvSpPr/>
            <p:nvPr/>
          </p:nvSpPr>
          <p:spPr>
            <a:xfrm>
              <a:off x="5919686" y="2374365"/>
              <a:ext cx="271284" cy="161468"/>
            </a:xfrm>
            <a:custGeom>
              <a:avLst/>
              <a:gdLst/>
              <a:ahLst/>
              <a:cxnLst/>
              <a:rect l="l" t="t" r="r" b="b"/>
              <a:pathLst>
                <a:path w="7332" h="4364" extrusionOk="0">
                  <a:moveTo>
                    <a:pt x="6806" y="1"/>
                  </a:moveTo>
                  <a:cubicBezTo>
                    <a:pt x="6487" y="1"/>
                    <a:pt x="6191" y="449"/>
                    <a:pt x="5931" y="746"/>
                  </a:cubicBezTo>
                  <a:cubicBezTo>
                    <a:pt x="5619" y="1105"/>
                    <a:pt x="5050" y="2056"/>
                    <a:pt x="4398" y="2559"/>
                  </a:cubicBezTo>
                  <a:cubicBezTo>
                    <a:pt x="4089" y="2797"/>
                    <a:pt x="2487" y="3344"/>
                    <a:pt x="2156" y="3344"/>
                  </a:cubicBezTo>
                  <a:cubicBezTo>
                    <a:pt x="2141" y="3344"/>
                    <a:pt x="2129" y="3342"/>
                    <a:pt x="2119" y="3340"/>
                  </a:cubicBezTo>
                  <a:cubicBezTo>
                    <a:pt x="1913" y="3290"/>
                    <a:pt x="1837" y="3240"/>
                    <a:pt x="1654" y="3107"/>
                  </a:cubicBezTo>
                  <a:cubicBezTo>
                    <a:pt x="1448" y="2958"/>
                    <a:pt x="1281" y="2921"/>
                    <a:pt x="1129" y="2824"/>
                  </a:cubicBezTo>
                  <a:cubicBezTo>
                    <a:pt x="1039" y="2770"/>
                    <a:pt x="1005" y="2742"/>
                    <a:pt x="979" y="2742"/>
                  </a:cubicBezTo>
                  <a:cubicBezTo>
                    <a:pt x="961" y="2742"/>
                    <a:pt x="946" y="2756"/>
                    <a:pt x="919" y="2785"/>
                  </a:cubicBezTo>
                  <a:cubicBezTo>
                    <a:pt x="849" y="2855"/>
                    <a:pt x="912" y="3044"/>
                    <a:pt x="1042" y="3157"/>
                  </a:cubicBezTo>
                  <a:cubicBezTo>
                    <a:pt x="1181" y="3274"/>
                    <a:pt x="1304" y="3294"/>
                    <a:pt x="1321" y="3330"/>
                  </a:cubicBezTo>
                  <a:cubicBezTo>
                    <a:pt x="1330" y="3346"/>
                    <a:pt x="1305" y="3355"/>
                    <a:pt x="1255" y="3355"/>
                  </a:cubicBezTo>
                  <a:cubicBezTo>
                    <a:pt x="1195" y="3355"/>
                    <a:pt x="1100" y="3342"/>
                    <a:pt x="989" y="3317"/>
                  </a:cubicBezTo>
                  <a:cubicBezTo>
                    <a:pt x="750" y="3260"/>
                    <a:pt x="510" y="3137"/>
                    <a:pt x="274" y="3054"/>
                  </a:cubicBezTo>
                  <a:cubicBezTo>
                    <a:pt x="248" y="3046"/>
                    <a:pt x="219" y="3037"/>
                    <a:pt x="190" y="3037"/>
                  </a:cubicBezTo>
                  <a:cubicBezTo>
                    <a:pt x="174" y="3037"/>
                    <a:pt x="158" y="3040"/>
                    <a:pt x="144" y="3047"/>
                  </a:cubicBezTo>
                  <a:cubicBezTo>
                    <a:pt x="124" y="3058"/>
                    <a:pt x="107" y="3077"/>
                    <a:pt x="94" y="3097"/>
                  </a:cubicBezTo>
                  <a:cubicBezTo>
                    <a:pt x="24" y="3197"/>
                    <a:pt x="1" y="3323"/>
                    <a:pt x="14" y="3443"/>
                  </a:cubicBezTo>
                  <a:cubicBezTo>
                    <a:pt x="27" y="3563"/>
                    <a:pt x="77" y="3679"/>
                    <a:pt x="144" y="3779"/>
                  </a:cubicBezTo>
                  <a:cubicBezTo>
                    <a:pt x="263" y="3965"/>
                    <a:pt x="443" y="4108"/>
                    <a:pt x="639" y="4202"/>
                  </a:cubicBezTo>
                  <a:cubicBezTo>
                    <a:pt x="799" y="4278"/>
                    <a:pt x="969" y="4328"/>
                    <a:pt x="1138" y="4355"/>
                  </a:cubicBezTo>
                  <a:cubicBezTo>
                    <a:pt x="1176" y="4361"/>
                    <a:pt x="1215" y="4364"/>
                    <a:pt x="1254" y="4364"/>
                  </a:cubicBezTo>
                  <a:cubicBezTo>
                    <a:pt x="1357" y="4364"/>
                    <a:pt x="1462" y="4346"/>
                    <a:pt x="1561" y="4332"/>
                  </a:cubicBezTo>
                  <a:cubicBezTo>
                    <a:pt x="1897" y="4285"/>
                    <a:pt x="2030" y="4245"/>
                    <a:pt x="2206" y="4235"/>
                  </a:cubicBezTo>
                  <a:cubicBezTo>
                    <a:pt x="2788" y="4195"/>
                    <a:pt x="4545" y="3742"/>
                    <a:pt x="4927" y="3493"/>
                  </a:cubicBezTo>
                  <a:cubicBezTo>
                    <a:pt x="5712" y="2978"/>
                    <a:pt x="6407" y="2239"/>
                    <a:pt x="6773" y="1653"/>
                  </a:cubicBezTo>
                  <a:cubicBezTo>
                    <a:pt x="7212" y="945"/>
                    <a:pt x="7332" y="160"/>
                    <a:pt x="680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922;p43">
              <a:extLst>
                <a:ext uri="{FF2B5EF4-FFF2-40B4-BE49-F238E27FC236}">
                  <a16:creationId xmlns:a16="http://schemas.microsoft.com/office/drawing/2014/main" id="{7D759B1A-A0F9-4D3C-A1E0-F5B678839CBC}"/>
                </a:ext>
              </a:extLst>
            </p:cNvPr>
            <p:cNvSpPr/>
            <p:nvPr/>
          </p:nvSpPr>
          <p:spPr>
            <a:xfrm>
              <a:off x="6052852" y="2215333"/>
              <a:ext cx="83361" cy="83361"/>
            </a:xfrm>
            <a:custGeom>
              <a:avLst/>
              <a:gdLst/>
              <a:ahLst/>
              <a:cxnLst/>
              <a:rect l="l" t="t" r="r" b="b"/>
              <a:pathLst>
                <a:path w="2253" h="2253" extrusionOk="0">
                  <a:moveTo>
                    <a:pt x="1129" y="1"/>
                  </a:moveTo>
                  <a:cubicBezTo>
                    <a:pt x="507" y="1"/>
                    <a:pt x="1" y="503"/>
                    <a:pt x="1" y="1125"/>
                  </a:cubicBezTo>
                  <a:cubicBezTo>
                    <a:pt x="1" y="1747"/>
                    <a:pt x="507" y="2253"/>
                    <a:pt x="1129" y="2253"/>
                  </a:cubicBezTo>
                  <a:cubicBezTo>
                    <a:pt x="1750" y="2253"/>
                    <a:pt x="2253" y="1747"/>
                    <a:pt x="2253" y="1125"/>
                  </a:cubicBezTo>
                  <a:cubicBezTo>
                    <a:pt x="2253" y="503"/>
                    <a:pt x="1750" y="1"/>
                    <a:pt x="11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923;p43">
              <a:extLst>
                <a:ext uri="{FF2B5EF4-FFF2-40B4-BE49-F238E27FC236}">
                  <a16:creationId xmlns:a16="http://schemas.microsoft.com/office/drawing/2014/main" id="{F0FCE8C0-AC1D-4894-921B-BEC05A4E987B}"/>
                </a:ext>
              </a:extLst>
            </p:cNvPr>
            <p:cNvSpPr/>
            <p:nvPr/>
          </p:nvSpPr>
          <p:spPr>
            <a:xfrm>
              <a:off x="6148869" y="2286598"/>
              <a:ext cx="17760" cy="43623"/>
            </a:xfrm>
            <a:custGeom>
              <a:avLst/>
              <a:gdLst/>
              <a:ahLst/>
              <a:cxnLst/>
              <a:rect l="l" t="t" r="r" b="b"/>
              <a:pathLst>
                <a:path w="480" h="1179" extrusionOk="0">
                  <a:moveTo>
                    <a:pt x="479" y="1"/>
                  </a:moveTo>
                  <a:lnTo>
                    <a:pt x="10" y="576"/>
                  </a:lnTo>
                  <a:lnTo>
                    <a:pt x="0" y="1178"/>
                  </a:lnTo>
                  <a:cubicBezTo>
                    <a:pt x="0" y="1178"/>
                    <a:pt x="150" y="1138"/>
                    <a:pt x="224" y="999"/>
                  </a:cubicBezTo>
                  <a:cubicBezTo>
                    <a:pt x="296" y="859"/>
                    <a:pt x="479" y="1"/>
                    <a:pt x="4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924;p43">
              <a:extLst>
                <a:ext uri="{FF2B5EF4-FFF2-40B4-BE49-F238E27FC236}">
                  <a16:creationId xmlns:a16="http://schemas.microsoft.com/office/drawing/2014/main" id="{8AB6C449-63F6-496C-909F-342B6E1B2FBF}"/>
                </a:ext>
              </a:extLst>
            </p:cNvPr>
            <p:cNvSpPr/>
            <p:nvPr/>
          </p:nvSpPr>
          <p:spPr>
            <a:xfrm>
              <a:off x="6153901" y="2241086"/>
              <a:ext cx="22681" cy="47027"/>
            </a:xfrm>
            <a:custGeom>
              <a:avLst/>
              <a:gdLst/>
              <a:ahLst/>
              <a:cxnLst/>
              <a:rect l="l" t="t" r="r" b="b"/>
              <a:pathLst>
                <a:path w="613" h="1271" extrusionOk="0">
                  <a:moveTo>
                    <a:pt x="159" y="0"/>
                  </a:moveTo>
                  <a:cubicBezTo>
                    <a:pt x="131" y="0"/>
                    <a:pt x="114" y="3"/>
                    <a:pt x="114" y="3"/>
                  </a:cubicBezTo>
                  <a:lnTo>
                    <a:pt x="1" y="1271"/>
                  </a:lnTo>
                  <a:lnTo>
                    <a:pt x="343" y="1231"/>
                  </a:lnTo>
                  <a:cubicBezTo>
                    <a:pt x="530" y="758"/>
                    <a:pt x="613" y="279"/>
                    <a:pt x="463" y="126"/>
                  </a:cubicBezTo>
                  <a:cubicBezTo>
                    <a:pt x="356" y="16"/>
                    <a:pt x="226" y="0"/>
                    <a:pt x="1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925;p43">
              <a:extLst>
                <a:ext uri="{FF2B5EF4-FFF2-40B4-BE49-F238E27FC236}">
                  <a16:creationId xmlns:a16="http://schemas.microsoft.com/office/drawing/2014/main" id="{2B646C63-E9C5-4E54-818E-D1BC1490F093}"/>
                </a:ext>
              </a:extLst>
            </p:cNvPr>
            <p:cNvSpPr/>
            <p:nvPr/>
          </p:nvSpPr>
          <p:spPr>
            <a:xfrm>
              <a:off x="6057551" y="2221586"/>
              <a:ext cx="125578" cy="153772"/>
            </a:xfrm>
            <a:custGeom>
              <a:avLst/>
              <a:gdLst/>
              <a:ahLst/>
              <a:cxnLst/>
              <a:rect l="l" t="t" r="r" b="b"/>
              <a:pathLst>
                <a:path w="3394" h="4156" extrusionOk="0">
                  <a:moveTo>
                    <a:pt x="1195" y="0"/>
                  </a:moveTo>
                  <a:cubicBezTo>
                    <a:pt x="680" y="0"/>
                    <a:pt x="191" y="249"/>
                    <a:pt x="113" y="889"/>
                  </a:cubicBezTo>
                  <a:cubicBezTo>
                    <a:pt x="0" y="1838"/>
                    <a:pt x="50" y="2226"/>
                    <a:pt x="183" y="2705"/>
                  </a:cubicBezTo>
                  <a:cubicBezTo>
                    <a:pt x="270" y="3008"/>
                    <a:pt x="443" y="3224"/>
                    <a:pt x="719" y="3268"/>
                  </a:cubicBezTo>
                  <a:cubicBezTo>
                    <a:pt x="753" y="3273"/>
                    <a:pt x="793" y="3275"/>
                    <a:pt x="837" y="3275"/>
                  </a:cubicBezTo>
                  <a:cubicBezTo>
                    <a:pt x="1010" y="3275"/>
                    <a:pt x="1228" y="3241"/>
                    <a:pt x="1228" y="3241"/>
                  </a:cubicBezTo>
                  <a:lnTo>
                    <a:pt x="1228" y="3657"/>
                  </a:lnTo>
                  <a:cubicBezTo>
                    <a:pt x="942" y="3986"/>
                    <a:pt x="1166" y="4156"/>
                    <a:pt x="1510" y="4156"/>
                  </a:cubicBezTo>
                  <a:cubicBezTo>
                    <a:pt x="1821" y="4156"/>
                    <a:pt x="2230" y="4018"/>
                    <a:pt x="2452" y="3734"/>
                  </a:cubicBezTo>
                  <a:lnTo>
                    <a:pt x="2478" y="2333"/>
                  </a:lnTo>
                  <a:cubicBezTo>
                    <a:pt x="2478" y="2333"/>
                    <a:pt x="2515" y="2490"/>
                    <a:pt x="2725" y="2490"/>
                  </a:cubicBezTo>
                  <a:cubicBezTo>
                    <a:pt x="2777" y="2490"/>
                    <a:pt x="2839" y="2480"/>
                    <a:pt x="2914" y="2456"/>
                  </a:cubicBezTo>
                  <a:cubicBezTo>
                    <a:pt x="3131" y="2389"/>
                    <a:pt x="3393" y="1997"/>
                    <a:pt x="3254" y="1698"/>
                  </a:cubicBezTo>
                  <a:cubicBezTo>
                    <a:pt x="3188" y="1559"/>
                    <a:pt x="3091" y="1514"/>
                    <a:pt x="2999" y="1514"/>
                  </a:cubicBezTo>
                  <a:cubicBezTo>
                    <a:pt x="2895" y="1514"/>
                    <a:pt x="2797" y="1571"/>
                    <a:pt x="2752" y="1618"/>
                  </a:cubicBezTo>
                  <a:cubicBezTo>
                    <a:pt x="2678" y="1694"/>
                    <a:pt x="2593" y="1805"/>
                    <a:pt x="2528" y="1805"/>
                  </a:cubicBezTo>
                  <a:cubicBezTo>
                    <a:pt x="2519" y="1805"/>
                    <a:pt x="2510" y="1803"/>
                    <a:pt x="2502" y="1798"/>
                  </a:cubicBezTo>
                  <a:cubicBezTo>
                    <a:pt x="2502" y="1798"/>
                    <a:pt x="2748" y="663"/>
                    <a:pt x="2096" y="254"/>
                  </a:cubicBezTo>
                  <a:cubicBezTo>
                    <a:pt x="1846" y="96"/>
                    <a:pt x="1515" y="0"/>
                    <a:pt x="1195"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926;p43">
              <a:extLst>
                <a:ext uri="{FF2B5EF4-FFF2-40B4-BE49-F238E27FC236}">
                  <a16:creationId xmlns:a16="http://schemas.microsoft.com/office/drawing/2014/main" id="{F5FAD957-F695-42C6-B943-9944761E09CE}"/>
                </a:ext>
              </a:extLst>
            </p:cNvPr>
            <p:cNvSpPr/>
            <p:nvPr/>
          </p:nvSpPr>
          <p:spPr>
            <a:xfrm>
              <a:off x="6053111" y="2205158"/>
              <a:ext cx="110704" cy="87283"/>
            </a:xfrm>
            <a:custGeom>
              <a:avLst/>
              <a:gdLst/>
              <a:ahLst/>
              <a:cxnLst/>
              <a:rect l="l" t="t" r="r" b="b"/>
              <a:pathLst>
                <a:path w="2992" h="2359" extrusionOk="0">
                  <a:moveTo>
                    <a:pt x="578" y="0"/>
                  </a:moveTo>
                  <a:cubicBezTo>
                    <a:pt x="452" y="0"/>
                    <a:pt x="336" y="30"/>
                    <a:pt x="230" y="123"/>
                  </a:cubicBezTo>
                  <a:cubicBezTo>
                    <a:pt x="70" y="259"/>
                    <a:pt x="1" y="505"/>
                    <a:pt x="87" y="698"/>
                  </a:cubicBezTo>
                  <a:cubicBezTo>
                    <a:pt x="107" y="745"/>
                    <a:pt x="137" y="785"/>
                    <a:pt x="170" y="822"/>
                  </a:cubicBezTo>
                  <a:cubicBezTo>
                    <a:pt x="230" y="888"/>
                    <a:pt x="297" y="937"/>
                    <a:pt x="380" y="968"/>
                  </a:cubicBezTo>
                  <a:cubicBezTo>
                    <a:pt x="380" y="968"/>
                    <a:pt x="506" y="1077"/>
                    <a:pt x="948" y="1131"/>
                  </a:cubicBezTo>
                  <a:cubicBezTo>
                    <a:pt x="1077" y="1147"/>
                    <a:pt x="1227" y="1153"/>
                    <a:pt x="1377" y="1153"/>
                  </a:cubicBezTo>
                  <a:cubicBezTo>
                    <a:pt x="1740" y="1153"/>
                    <a:pt x="2104" y="1118"/>
                    <a:pt x="2169" y="1111"/>
                  </a:cubicBezTo>
                  <a:cubicBezTo>
                    <a:pt x="2178" y="1109"/>
                    <a:pt x="2186" y="1109"/>
                    <a:pt x="2193" y="1109"/>
                  </a:cubicBezTo>
                  <a:cubicBezTo>
                    <a:pt x="2300" y="1109"/>
                    <a:pt x="2327" y="1239"/>
                    <a:pt x="2393" y="1553"/>
                  </a:cubicBezTo>
                  <a:cubicBezTo>
                    <a:pt x="2452" y="1852"/>
                    <a:pt x="2502" y="2354"/>
                    <a:pt x="2622" y="2358"/>
                  </a:cubicBezTo>
                  <a:cubicBezTo>
                    <a:pt x="2655" y="2358"/>
                    <a:pt x="2788" y="2139"/>
                    <a:pt x="2872" y="2062"/>
                  </a:cubicBezTo>
                  <a:cubicBezTo>
                    <a:pt x="2991" y="1952"/>
                    <a:pt x="2838" y="974"/>
                    <a:pt x="2838" y="974"/>
                  </a:cubicBezTo>
                  <a:cubicBezTo>
                    <a:pt x="2838" y="974"/>
                    <a:pt x="2951" y="731"/>
                    <a:pt x="2725" y="478"/>
                  </a:cubicBezTo>
                  <a:cubicBezTo>
                    <a:pt x="2562" y="299"/>
                    <a:pt x="2289" y="279"/>
                    <a:pt x="1823" y="206"/>
                  </a:cubicBezTo>
                  <a:cubicBezTo>
                    <a:pt x="1581" y="169"/>
                    <a:pt x="1211" y="99"/>
                    <a:pt x="965" y="53"/>
                  </a:cubicBezTo>
                  <a:cubicBezTo>
                    <a:pt x="825" y="27"/>
                    <a:pt x="697" y="0"/>
                    <a:pt x="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927;p43">
              <a:extLst>
                <a:ext uri="{FF2B5EF4-FFF2-40B4-BE49-F238E27FC236}">
                  <a16:creationId xmlns:a16="http://schemas.microsoft.com/office/drawing/2014/main" id="{38BDC931-6117-45FA-B5D9-E220F888D22A}"/>
                </a:ext>
              </a:extLst>
            </p:cNvPr>
            <p:cNvSpPr/>
            <p:nvPr/>
          </p:nvSpPr>
          <p:spPr>
            <a:xfrm>
              <a:off x="6155899" y="2230800"/>
              <a:ext cx="17612" cy="13246"/>
            </a:xfrm>
            <a:custGeom>
              <a:avLst/>
              <a:gdLst/>
              <a:ahLst/>
              <a:cxnLst/>
              <a:rect l="l" t="t" r="r" b="b"/>
              <a:pathLst>
                <a:path w="476" h="358" extrusionOk="0">
                  <a:moveTo>
                    <a:pt x="268" y="1"/>
                  </a:moveTo>
                  <a:cubicBezTo>
                    <a:pt x="231" y="1"/>
                    <a:pt x="195" y="10"/>
                    <a:pt x="160" y="29"/>
                  </a:cubicBezTo>
                  <a:cubicBezTo>
                    <a:pt x="46" y="92"/>
                    <a:pt x="0" y="238"/>
                    <a:pt x="60" y="358"/>
                  </a:cubicBezTo>
                  <a:lnTo>
                    <a:pt x="476" y="132"/>
                  </a:lnTo>
                  <a:cubicBezTo>
                    <a:pt x="434" y="50"/>
                    <a:pt x="353" y="1"/>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928;p43">
              <a:extLst>
                <a:ext uri="{FF2B5EF4-FFF2-40B4-BE49-F238E27FC236}">
                  <a16:creationId xmlns:a16="http://schemas.microsoft.com/office/drawing/2014/main" id="{C838E7B5-8235-4101-816B-6B6DFDC09501}"/>
                </a:ext>
              </a:extLst>
            </p:cNvPr>
            <p:cNvSpPr/>
            <p:nvPr/>
          </p:nvSpPr>
          <p:spPr>
            <a:xfrm>
              <a:off x="6102951" y="2321675"/>
              <a:ext cx="41884" cy="26011"/>
            </a:xfrm>
            <a:custGeom>
              <a:avLst/>
              <a:gdLst/>
              <a:ahLst/>
              <a:cxnLst/>
              <a:rect l="l" t="t" r="r" b="b"/>
              <a:pathLst>
                <a:path w="1132" h="703" extrusionOk="0">
                  <a:moveTo>
                    <a:pt x="1132" y="0"/>
                  </a:moveTo>
                  <a:lnTo>
                    <a:pt x="1132" y="0"/>
                  </a:lnTo>
                  <a:cubicBezTo>
                    <a:pt x="1098" y="88"/>
                    <a:pt x="978" y="220"/>
                    <a:pt x="836" y="297"/>
                  </a:cubicBezTo>
                  <a:cubicBezTo>
                    <a:pt x="619" y="413"/>
                    <a:pt x="1" y="536"/>
                    <a:pt x="1" y="536"/>
                  </a:cubicBezTo>
                  <a:lnTo>
                    <a:pt x="1" y="702"/>
                  </a:lnTo>
                  <a:cubicBezTo>
                    <a:pt x="1" y="702"/>
                    <a:pt x="806" y="553"/>
                    <a:pt x="962" y="350"/>
                  </a:cubicBezTo>
                  <a:cubicBezTo>
                    <a:pt x="1092" y="187"/>
                    <a:pt x="1132" y="1"/>
                    <a:pt x="1132"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929;p43">
              <a:extLst>
                <a:ext uri="{FF2B5EF4-FFF2-40B4-BE49-F238E27FC236}">
                  <a16:creationId xmlns:a16="http://schemas.microsoft.com/office/drawing/2014/main" id="{DEF17154-9354-4211-AB44-9C331D3000C6}"/>
                </a:ext>
              </a:extLst>
            </p:cNvPr>
            <p:cNvSpPr/>
            <p:nvPr/>
          </p:nvSpPr>
          <p:spPr>
            <a:xfrm>
              <a:off x="6104061" y="2277643"/>
              <a:ext cx="9139" cy="9472"/>
            </a:xfrm>
            <a:custGeom>
              <a:avLst/>
              <a:gdLst/>
              <a:ahLst/>
              <a:cxnLst/>
              <a:rect l="l" t="t" r="r" b="b"/>
              <a:pathLst>
                <a:path w="247" h="256" extrusionOk="0">
                  <a:moveTo>
                    <a:pt x="124" y="0"/>
                  </a:moveTo>
                  <a:cubicBezTo>
                    <a:pt x="58" y="0"/>
                    <a:pt x="1" y="56"/>
                    <a:pt x="1" y="126"/>
                  </a:cubicBezTo>
                  <a:cubicBezTo>
                    <a:pt x="1" y="200"/>
                    <a:pt x="58" y="256"/>
                    <a:pt x="124" y="256"/>
                  </a:cubicBezTo>
                  <a:cubicBezTo>
                    <a:pt x="193" y="256"/>
                    <a:pt x="247" y="200"/>
                    <a:pt x="247" y="126"/>
                  </a:cubicBezTo>
                  <a:cubicBezTo>
                    <a:pt x="247" y="56"/>
                    <a:pt x="193" y="0"/>
                    <a:pt x="1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930;p43">
              <a:extLst>
                <a:ext uri="{FF2B5EF4-FFF2-40B4-BE49-F238E27FC236}">
                  <a16:creationId xmlns:a16="http://schemas.microsoft.com/office/drawing/2014/main" id="{130D35F0-78AC-4274-9021-562647CC2E8C}"/>
                </a:ext>
              </a:extLst>
            </p:cNvPr>
            <p:cNvSpPr/>
            <p:nvPr/>
          </p:nvSpPr>
          <p:spPr>
            <a:xfrm>
              <a:off x="6108871" y="2261955"/>
              <a:ext cx="11359" cy="8547"/>
            </a:xfrm>
            <a:custGeom>
              <a:avLst/>
              <a:gdLst/>
              <a:ahLst/>
              <a:cxnLst/>
              <a:rect l="l" t="t" r="r" b="b"/>
              <a:pathLst>
                <a:path w="307" h="231" extrusionOk="0">
                  <a:moveTo>
                    <a:pt x="136" y="0"/>
                  </a:moveTo>
                  <a:cubicBezTo>
                    <a:pt x="82" y="0"/>
                    <a:pt x="28" y="31"/>
                    <a:pt x="0" y="85"/>
                  </a:cubicBezTo>
                  <a:lnTo>
                    <a:pt x="267" y="231"/>
                  </a:lnTo>
                  <a:cubicBezTo>
                    <a:pt x="307" y="154"/>
                    <a:pt x="276" y="61"/>
                    <a:pt x="203" y="18"/>
                  </a:cubicBezTo>
                  <a:cubicBezTo>
                    <a:pt x="182" y="6"/>
                    <a:pt x="159" y="0"/>
                    <a:pt x="1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931;p43">
              <a:extLst>
                <a:ext uri="{FF2B5EF4-FFF2-40B4-BE49-F238E27FC236}">
                  <a16:creationId xmlns:a16="http://schemas.microsoft.com/office/drawing/2014/main" id="{45AFDE1F-EF7F-4D97-B461-F07ED12335CE}"/>
                </a:ext>
              </a:extLst>
            </p:cNvPr>
            <p:cNvSpPr/>
            <p:nvPr/>
          </p:nvSpPr>
          <p:spPr>
            <a:xfrm>
              <a:off x="6094589" y="2314053"/>
              <a:ext cx="11470" cy="7733"/>
            </a:xfrm>
            <a:custGeom>
              <a:avLst/>
              <a:gdLst/>
              <a:ahLst/>
              <a:cxnLst/>
              <a:rect l="l" t="t" r="r" b="b"/>
              <a:pathLst>
                <a:path w="310" h="209" extrusionOk="0">
                  <a:moveTo>
                    <a:pt x="283" y="1"/>
                  </a:moveTo>
                  <a:lnTo>
                    <a:pt x="1" y="107"/>
                  </a:lnTo>
                  <a:cubicBezTo>
                    <a:pt x="21" y="170"/>
                    <a:pt x="80" y="208"/>
                    <a:pt x="142" y="208"/>
                  </a:cubicBezTo>
                  <a:cubicBezTo>
                    <a:pt x="158" y="208"/>
                    <a:pt x="174" y="206"/>
                    <a:pt x="190" y="200"/>
                  </a:cubicBezTo>
                  <a:cubicBezTo>
                    <a:pt x="270" y="170"/>
                    <a:pt x="310" y="80"/>
                    <a:pt x="283"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932;p43">
              <a:extLst>
                <a:ext uri="{FF2B5EF4-FFF2-40B4-BE49-F238E27FC236}">
                  <a16:creationId xmlns:a16="http://schemas.microsoft.com/office/drawing/2014/main" id="{34584359-8EB9-4F01-B65A-E096F642C9BF}"/>
                </a:ext>
              </a:extLst>
            </p:cNvPr>
            <p:cNvSpPr/>
            <p:nvPr/>
          </p:nvSpPr>
          <p:spPr>
            <a:xfrm>
              <a:off x="6062731" y="2259661"/>
              <a:ext cx="10730" cy="9250"/>
            </a:xfrm>
            <a:custGeom>
              <a:avLst/>
              <a:gdLst/>
              <a:ahLst/>
              <a:cxnLst/>
              <a:rect l="l" t="t" r="r" b="b"/>
              <a:pathLst>
                <a:path w="290" h="250" extrusionOk="0">
                  <a:moveTo>
                    <a:pt x="170" y="0"/>
                  </a:moveTo>
                  <a:cubicBezTo>
                    <a:pt x="139" y="0"/>
                    <a:pt x="107" y="10"/>
                    <a:pt x="80" y="30"/>
                  </a:cubicBezTo>
                  <a:cubicBezTo>
                    <a:pt x="13" y="83"/>
                    <a:pt x="0" y="180"/>
                    <a:pt x="50" y="250"/>
                  </a:cubicBezTo>
                  <a:lnTo>
                    <a:pt x="289" y="63"/>
                  </a:lnTo>
                  <a:cubicBezTo>
                    <a:pt x="262" y="22"/>
                    <a:pt x="216" y="0"/>
                    <a:pt x="1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933;p43">
              <a:extLst>
                <a:ext uri="{FF2B5EF4-FFF2-40B4-BE49-F238E27FC236}">
                  <a16:creationId xmlns:a16="http://schemas.microsoft.com/office/drawing/2014/main" id="{9D445006-7882-4E0A-90DD-3D26FC41F244}"/>
                </a:ext>
              </a:extLst>
            </p:cNvPr>
            <p:cNvSpPr/>
            <p:nvPr/>
          </p:nvSpPr>
          <p:spPr>
            <a:xfrm>
              <a:off x="6067282" y="2276274"/>
              <a:ext cx="9250" cy="9509"/>
            </a:xfrm>
            <a:custGeom>
              <a:avLst/>
              <a:gdLst/>
              <a:ahLst/>
              <a:cxnLst/>
              <a:rect l="l" t="t" r="r" b="b"/>
              <a:pathLst>
                <a:path w="250" h="257" extrusionOk="0">
                  <a:moveTo>
                    <a:pt x="123" y="0"/>
                  </a:moveTo>
                  <a:cubicBezTo>
                    <a:pt x="57" y="0"/>
                    <a:pt x="0" y="57"/>
                    <a:pt x="0" y="130"/>
                  </a:cubicBezTo>
                  <a:cubicBezTo>
                    <a:pt x="0" y="200"/>
                    <a:pt x="57" y="257"/>
                    <a:pt x="123" y="257"/>
                  </a:cubicBezTo>
                  <a:cubicBezTo>
                    <a:pt x="193" y="257"/>
                    <a:pt x="249" y="200"/>
                    <a:pt x="249" y="130"/>
                  </a:cubicBezTo>
                  <a:cubicBezTo>
                    <a:pt x="249" y="57"/>
                    <a:pt x="193" y="0"/>
                    <a:pt x="1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934;p43">
              <a:extLst>
                <a:ext uri="{FF2B5EF4-FFF2-40B4-BE49-F238E27FC236}">
                  <a16:creationId xmlns:a16="http://schemas.microsoft.com/office/drawing/2014/main" id="{1F2D7EC4-F082-4031-9639-4842BE4582E7}"/>
                </a:ext>
              </a:extLst>
            </p:cNvPr>
            <p:cNvSpPr/>
            <p:nvPr/>
          </p:nvSpPr>
          <p:spPr>
            <a:xfrm>
              <a:off x="6074756" y="2276755"/>
              <a:ext cx="15947" cy="27491"/>
            </a:xfrm>
            <a:custGeom>
              <a:avLst/>
              <a:gdLst/>
              <a:ahLst/>
              <a:cxnLst/>
              <a:rect l="l" t="t" r="r" b="b"/>
              <a:pathLst>
                <a:path w="431" h="743" extrusionOk="0">
                  <a:moveTo>
                    <a:pt x="430" y="0"/>
                  </a:moveTo>
                  <a:lnTo>
                    <a:pt x="1" y="613"/>
                  </a:lnTo>
                  <a:lnTo>
                    <a:pt x="390" y="743"/>
                  </a:lnTo>
                  <a:lnTo>
                    <a:pt x="430"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935;p43">
              <a:extLst>
                <a:ext uri="{FF2B5EF4-FFF2-40B4-BE49-F238E27FC236}">
                  <a16:creationId xmlns:a16="http://schemas.microsoft.com/office/drawing/2014/main" id="{E32F1048-96C4-4F07-9672-D32DAB6FDDD5}"/>
                </a:ext>
              </a:extLst>
            </p:cNvPr>
            <p:cNvSpPr/>
            <p:nvPr/>
          </p:nvSpPr>
          <p:spPr>
            <a:xfrm>
              <a:off x="6098437" y="3000576"/>
              <a:ext cx="88615" cy="80845"/>
            </a:xfrm>
            <a:custGeom>
              <a:avLst/>
              <a:gdLst/>
              <a:ahLst/>
              <a:cxnLst/>
              <a:rect l="l" t="t" r="r" b="b"/>
              <a:pathLst>
                <a:path w="2395" h="2185" extrusionOk="0">
                  <a:moveTo>
                    <a:pt x="2195" y="1"/>
                  </a:moveTo>
                  <a:cubicBezTo>
                    <a:pt x="2193" y="1"/>
                    <a:pt x="2191" y="1"/>
                    <a:pt x="2189" y="1"/>
                  </a:cubicBezTo>
                  <a:lnTo>
                    <a:pt x="2189" y="88"/>
                  </a:lnTo>
                  <a:cubicBezTo>
                    <a:pt x="2129" y="154"/>
                    <a:pt x="1966" y="221"/>
                    <a:pt x="1779" y="227"/>
                  </a:cubicBezTo>
                  <a:cubicBezTo>
                    <a:pt x="1772" y="227"/>
                    <a:pt x="1765" y="228"/>
                    <a:pt x="1757" y="228"/>
                  </a:cubicBezTo>
                  <a:cubicBezTo>
                    <a:pt x="1626" y="228"/>
                    <a:pt x="1367" y="202"/>
                    <a:pt x="1370" y="117"/>
                  </a:cubicBezTo>
                  <a:lnTo>
                    <a:pt x="1370" y="1"/>
                  </a:lnTo>
                  <a:cubicBezTo>
                    <a:pt x="1290" y="34"/>
                    <a:pt x="1108" y="729"/>
                    <a:pt x="784" y="1026"/>
                  </a:cubicBezTo>
                  <a:cubicBezTo>
                    <a:pt x="525" y="1262"/>
                    <a:pt x="173" y="1534"/>
                    <a:pt x="83" y="1798"/>
                  </a:cubicBezTo>
                  <a:cubicBezTo>
                    <a:pt x="1" y="2039"/>
                    <a:pt x="451" y="2184"/>
                    <a:pt x="721" y="2184"/>
                  </a:cubicBezTo>
                  <a:cubicBezTo>
                    <a:pt x="756" y="2184"/>
                    <a:pt x="787" y="2182"/>
                    <a:pt x="815" y="2177"/>
                  </a:cubicBezTo>
                  <a:cubicBezTo>
                    <a:pt x="1097" y="2127"/>
                    <a:pt x="1583" y="1930"/>
                    <a:pt x="1702" y="1747"/>
                  </a:cubicBezTo>
                  <a:cubicBezTo>
                    <a:pt x="1826" y="1564"/>
                    <a:pt x="1882" y="1295"/>
                    <a:pt x="1982" y="1159"/>
                  </a:cubicBezTo>
                  <a:cubicBezTo>
                    <a:pt x="2082" y="1026"/>
                    <a:pt x="2312" y="876"/>
                    <a:pt x="2365" y="720"/>
                  </a:cubicBezTo>
                  <a:cubicBezTo>
                    <a:pt x="2395" y="636"/>
                    <a:pt x="2358" y="447"/>
                    <a:pt x="2318" y="290"/>
                  </a:cubicBezTo>
                  <a:cubicBezTo>
                    <a:pt x="2280" y="150"/>
                    <a:pt x="2241" y="1"/>
                    <a:pt x="21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936;p43">
              <a:extLst>
                <a:ext uri="{FF2B5EF4-FFF2-40B4-BE49-F238E27FC236}">
                  <a16:creationId xmlns:a16="http://schemas.microsoft.com/office/drawing/2014/main" id="{75058931-26F3-44E8-9BA0-9B93A0FB1E52}"/>
                </a:ext>
              </a:extLst>
            </p:cNvPr>
            <p:cNvSpPr/>
            <p:nvPr/>
          </p:nvSpPr>
          <p:spPr>
            <a:xfrm>
              <a:off x="5991097" y="2970679"/>
              <a:ext cx="115847" cy="59644"/>
            </a:xfrm>
            <a:custGeom>
              <a:avLst/>
              <a:gdLst/>
              <a:ahLst/>
              <a:cxnLst/>
              <a:rect l="l" t="t" r="r" b="b"/>
              <a:pathLst>
                <a:path w="3131" h="1612" extrusionOk="0">
                  <a:moveTo>
                    <a:pt x="2825" y="0"/>
                  </a:moveTo>
                  <a:cubicBezTo>
                    <a:pt x="2824" y="0"/>
                    <a:pt x="2822" y="0"/>
                    <a:pt x="2821" y="1"/>
                  </a:cubicBezTo>
                  <a:lnTo>
                    <a:pt x="2821" y="80"/>
                  </a:lnTo>
                  <a:cubicBezTo>
                    <a:pt x="2758" y="178"/>
                    <a:pt x="2523" y="237"/>
                    <a:pt x="2307" y="237"/>
                  </a:cubicBezTo>
                  <a:cubicBezTo>
                    <a:pt x="2189" y="237"/>
                    <a:pt x="2076" y="219"/>
                    <a:pt x="1999" y="180"/>
                  </a:cubicBezTo>
                  <a:lnTo>
                    <a:pt x="1996" y="54"/>
                  </a:lnTo>
                  <a:cubicBezTo>
                    <a:pt x="1953" y="57"/>
                    <a:pt x="1916" y="117"/>
                    <a:pt x="1823" y="217"/>
                  </a:cubicBezTo>
                  <a:cubicBezTo>
                    <a:pt x="1709" y="340"/>
                    <a:pt x="1523" y="473"/>
                    <a:pt x="1341" y="566"/>
                  </a:cubicBezTo>
                  <a:cubicBezTo>
                    <a:pt x="1035" y="719"/>
                    <a:pt x="439" y="955"/>
                    <a:pt x="169" y="1075"/>
                  </a:cubicBezTo>
                  <a:cubicBezTo>
                    <a:pt x="0" y="1152"/>
                    <a:pt x="7" y="1358"/>
                    <a:pt x="183" y="1471"/>
                  </a:cubicBezTo>
                  <a:cubicBezTo>
                    <a:pt x="298" y="1549"/>
                    <a:pt x="523" y="1611"/>
                    <a:pt x="810" y="1611"/>
                  </a:cubicBezTo>
                  <a:cubicBezTo>
                    <a:pt x="954" y="1611"/>
                    <a:pt x="1115" y="1595"/>
                    <a:pt x="1284" y="1557"/>
                  </a:cubicBezTo>
                  <a:cubicBezTo>
                    <a:pt x="1548" y="1499"/>
                    <a:pt x="1894" y="1257"/>
                    <a:pt x="2120" y="1257"/>
                  </a:cubicBezTo>
                  <a:cubicBezTo>
                    <a:pt x="2128" y="1257"/>
                    <a:pt x="2135" y="1257"/>
                    <a:pt x="2142" y="1258"/>
                  </a:cubicBezTo>
                  <a:cubicBezTo>
                    <a:pt x="2197" y="1261"/>
                    <a:pt x="2263" y="1264"/>
                    <a:pt x="2334" y="1264"/>
                  </a:cubicBezTo>
                  <a:cubicBezTo>
                    <a:pt x="2560" y="1264"/>
                    <a:pt x="2834" y="1240"/>
                    <a:pt x="2960" y="1152"/>
                  </a:cubicBezTo>
                  <a:cubicBezTo>
                    <a:pt x="3130" y="1035"/>
                    <a:pt x="3063" y="789"/>
                    <a:pt x="3014" y="579"/>
                  </a:cubicBezTo>
                  <a:cubicBezTo>
                    <a:pt x="2965" y="351"/>
                    <a:pt x="2900" y="0"/>
                    <a:pt x="28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937;p43">
              <a:extLst>
                <a:ext uri="{FF2B5EF4-FFF2-40B4-BE49-F238E27FC236}">
                  <a16:creationId xmlns:a16="http://schemas.microsoft.com/office/drawing/2014/main" id="{8B3A40A6-CF3B-4103-84BA-9FC84702356E}"/>
                </a:ext>
              </a:extLst>
            </p:cNvPr>
            <p:cNvSpPr/>
            <p:nvPr/>
          </p:nvSpPr>
          <p:spPr>
            <a:xfrm>
              <a:off x="6072795" y="2625567"/>
              <a:ext cx="42291" cy="136678"/>
            </a:xfrm>
            <a:custGeom>
              <a:avLst/>
              <a:gdLst/>
              <a:ahLst/>
              <a:cxnLst/>
              <a:rect l="l" t="t" r="r" b="b"/>
              <a:pathLst>
                <a:path w="1143" h="3694" extrusionOk="0">
                  <a:moveTo>
                    <a:pt x="0" y="1"/>
                  </a:moveTo>
                  <a:cubicBezTo>
                    <a:pt x="0" y="1"/>
                    <a:pt x="220" y="413"/>
                    <a:pt x="875" y="799"/>
                  </a:cubicBezTo>
                  <a:lnTo>
                    <a:pt x="786" y="3693"/>
                  </a:lnTo>
                  <a:lnTo>
                    <a:pt x="1142" y="656"/>
                  </a:lnTo>
                  <a:cubicBezTo>
                    <a:pt x="1142" y="656"/>
                    <a:pt x="487" y="473"/>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938;p43">
              <a:extLst>
                <a:ext uri="{FF2B5EF4-FFF2-40B4-BE49-F238E27FC236}">
                  <a16:creationId xmlns:a16="http://schemas.microsoft.com/office/drawing/2014/main" id="{6FEF05C9-7D91-4CD2-B98B-F49C4A20C82A}"/>
                </a:ext>
              </a:extLst>
            </p:cNvPr>
            <p:cNvSpPr/>
            <p:nvPr/>
          </p:nvSpPr>
          <p:spPr>
            <a:xfrm>
              <a:off x="6095847" y="2367076"/>
              <a:ext cx="97236" cy="118585"/>
            </a:xfrm>
            <a:custGeom>
              <a:avLst/>
              <a:gdLst/>
              <a:ahLst/>
              <a:cxnLst/>
              <a:rect l="l" t="t" r="r" b="b"/>
              <a:pathLst>
                <a:path w="2628" h="3205" extrusionOk="0">
                  <a:moveTo>
                    <a:pt x="2000" y="1"/>
                  </a:moveTo>
                  <a:cubicBezTo>
                    <a:pt x="1754" y="1"/>
                    <a:pt x="1383" y="260"/>
                    <a:pt x="1024" y="749"/>
                  </a:cubicBezTo>
                  <a:cubicBezTo>
                    <a:pt x="625" y="1299"/>
                    <a:pt x="422" y="1681"/>
                    <a:pt x="0" y="2329"/>
                  </a:cubicBezTo>
                  <a:cubicBezTo>
                    <a:pt x="426" y="2822"/>
                    <a:pt x="1230" y="3204"/>
                    <a:pt x="1230" y="3204"/>
                  </a:cubicBezTo>
                  <a:cubicBezTo>
                    <a:pt x="1700" y="2719"/>
                    <a:pt x="2299" y="1724"/>
                    <a:pt x="2451" y="1142"/>
                  </a:cubicBezTo>
                  <a:cubicBezTo>
                    <a:pt x="2627" y="493"/>
                    <a:pt x="2468" y="204"/>
                    <a:pt x="2079" y="11"/>
                  </a:cubicBezTo>
                  <a:cubicBezTo>
                    <a:pt x="2054" y="4"/>
                    <a:pt x="2028" y="1"/>
                    <a:pt x="2000"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939;p43">
              <a:extLst>
                <a:ext uri="{FF2B5EF4-FFF2-40B4-BE49-F238E27FC236}">
                  <a16:creationId xmlns:a16="http://schemas.microsoft.com/office/drawing/2014/main" id="{840DA44C-5CC6-4AB7-9B41-A43428299A20}"/>
                </a:ext>
              </a:extLst>
            </p:cNvPr>
            <p:cNvSpPr/>
            <p:nvPr/>
          </p:nvSpPr>
          <p:spPr>
            <a:xfrm>
              <a:off x="6095847" y="2367113"/>
              <a:ext cx="93314" cy="118548"/>
            </a:xfrm>
            <a:custGeom>
              <a:avLst/>
              <a:gdLst/>
              <a:ahLst/>
              <a:cxnLst/>
              <a:rect l="l" t="t" r="r" b="b"/>
              <a:pathLst>
                <a:path w="2522" h="3204" extrusionOk="0">
                  <a:moveTo>
                    <a:pt x="1999" y="0"/>
                  </a:moveTo>
                  <a:cubicBezTo>
                    <a:pt x="1752" y="0"/>
                    <a:pt x="1380" y="257"/>
                    <a:pt x="1024" y="748"/>
                  </a:cubicBezTo>
                  <a:cubicBezTo>
                    <a:pt x="625" y="1298"/>
                    <a:pt x="422" y="1680"/>
                    <a:pt x="0" y="2328"/>
                  </a:cubicBezTo>
                  <a:cubicBezTo>
                    <a:pt x="426" y="2821"/>
                    <a:pt x="1230" y="3203"/>
                    <a:pt x="1230" y="3203"/>
                  </a:cubicBezTo>
                  <a:cubicBezTo>
                    <a:pt x="1700" y="2718"/>
                    <a:pt x="2299" y="1723"/>
                    <a:pt x="2451" y="1141"/>
                  </a:cubicBezTo>
                  <a:cubicBezTo>
                    <a:pt x="2501" y="965"/>
                    <a:pt x="2521" y="811"/>
                    <a:pt x="2521" y="685"/>
                  </a:cubicBezTo>
                  <a:cubicBezTo>
                    <a:pt x="2521" y="340"/>
                    <a:pt x="2362" y="150"/>
                    <a:pt x="2079" y="10"/>
                  </a:cubicBezTo>
                  <a:cubicBezTo>
                    <a:pt x="2052" y="4"/>
                    <a:pt x="2025" y="0"/>
                    <a:pt x="1999"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940;p43">
              <a:extLst>
                <a:ext uri="{FF2B5EF4-FFF2-40B4-BE49-F238E27FC236}">
                  <a16:creationId xmlns:a16="http://schemas.microsoft.com/office/drawing/2014/main" id="{C555CED5-B44C-4443-A17C-A3A5CC2C85C7}"/>
                </a:ext>
              </a:extLst>
            </p:cNvPr>
            <p:cNvSpPr/>
            <p:nvPr/>
          </p:nvSpPr>
          <p:spPr>
            <a:xfrm>
              <a:off x="4838229" y="2346466"/>
              <a:ext cx="99937" cy="144929"/>
            </a:xfrm>
            <a:custGeom>
              <a:avLst/>
              <a:gdLst/>
              <a:ahLst/>
              <a:cxnLst/>
              <a:rect l="l" t="t" r="r" b="b"/>
              <a:pathLst>
                <a:path w="2701" h="3917" extrusionOk="0">
                  <a:moveTo>
                    <a:pt x="400" y="1"/>
                  </a:moveTo>
                  <a:cubicBezTo>
                    <a:pt x="266" y="1"/>
                    <a:pt x="132" y="12"/>
                    <a:pt x="0" y="12"/>
                  </a:cubicBezTo>
                  <a:lnTo>
                    <a:pt x="306" y="1417"/>
                  </a:lnTo>
                  <a:cubicBezTo>
                    <a:pt x="306" y="1417"/>
                    <a:pt x="1783" y="3881"/>
                    <a:pt x="1803" y="3915"/>
                  </a:cubicBezTo>
                  <a:cubicBezTo>
                    <a:pt x="1804" y="3916"/>
                    <a:pt x="1806" y="3916"/>
                    <a:pt x="1808" y="3916"/>
                  </a:cubicBezTo>
                  <a:cubicBezTo>
                    <a:pt x="1886" y="3916"/>
                    <a:pt x="2701" y="3482"/>
                    <a:pt x="2701" y="3482"/>
                  </a:cubicBezTo>
                  <a:cubicBezTo>
                    <a:pt x="2701" y="3482"/>
                    <a:pt x="1626" y="1004"/>
                    <a:pt x="1258" y="448"/>
                  </a:cubicBezTo>
                  <a:cubicBezTo>
                    <a:pt x="1001" y="60"/>
                    <a:pt x="703" y="1"/>
                    <a:pt x="40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941;p43">
              <a:extLst>
                <a:ext uri="{FF2B5EF4-FFF2-40B4-BE49-F238E27FC236}">
                  <a16:creationId xmlns:a16="http://schemas.microsoft.com/office/drawing/2014/main" id="{607E7C89-E40E-4952-B22B-E9C7FE1619D3}"/>
                </a:ext>
              </a:extLst>
            </p:cNvPr>
            <p:cNvSpPr/>
            <p:nvPr/>
          </p:nvSpPr>
          <p:spPr>
            <a:xfrm>
              <a:off x="4754164" y="2198461"/>
              <a:ext cx="132682" cy="129426"/>
            </a:xfrm>
            <a:custGeom>
              <a:avLst/>
              <a:gdLst/>
              <a:ahLst/>
              <a:cxnLst/>
              <a:rect l="l" t="t" r="r" b="b"/>
              <a:pathLst>
                <a:path w="3586" h="3498" extrusionOk="0">
                  <a:moveTo>
                    <a:pt x="1520" y="1"/>
                  </a:moveTo>
                  <a:cubicBezTo>
                    <a:pt x="679" y="1"/>
                    <a:pt x="0" y="679"/>
                    <a:pt x="0" y="1521"/>
                  </a:cubicBezTo>
                  <a:lnTo>
                    <a:pt x="0" y="1704"/>
                  </a:lnTo>
                  <a:cubicBezTo>
                    <a:pt x="0" y="2695"/>
                    <a:pt x="802" y="3497"/>
                    <a:pt x="1793" y="3497"/>
                  </a:cubicBezTo>
                  <a:cubicBezTo>
                    <a:pt x="2784" y="3497"/>
                    <a:pt x="3586" y="2695"/>
                    <a:pt x="3586" y="1704"/>
                  </a:cubicBezTo>
                  <a:lnTo>
                    <a:pt x="3586" y="1521"/>
                  </a:lnTo>
                  <a:cubicBezTo>
                    <a:pt x="3586" y="679"/>
                    <a:pt x="2904" y="1"/>
                    <a:pt x="2065"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942;p43">
              <a:extLst>
                <a:ext uri="{FF2B5EF4-FFF2-40B4-BE49-F238E27FC236}">
                  <a16:creationId xmlns:a16="http://schemas.microsoft.com/office/drawing/2014/main" id="{F7401FE0-C8A3-44AE-846D-A5955A1F002F}"/>
                </a:ext>
              </a:extLst>
            </p:cNvPr>
            <p:cNvSpPr/>
            <p:nvPr/>
          </p:nvSpPr>
          <p:spPr>
            <a:xfrm>
              <a:off x="4755496" y="2198461"/>
              <a:ext cx="131350" cy="125467"/>
            </a:xfrm>
            <a:custGeom>
              <a:avLst/>
              <a:gdLst/>
              <a:ahLst/>
              <a:cxnLst/>
              <a:rect l="l" t="t" r="r" b="b"/>
              <a:pathLst>
                <a:path w="3550" h="3391" extrusionOk="0">
                  <a:moveTo>
                    <a:pt x="1484" y="1"/>
                  </a:moveTo>
                  <a:cubicBezTo>
                    <a:pt x="755" y="1"/>
                    <a:pt x="150" y="510"/>
                    <a:pt x="1" y="1189"/>
                  </a:cubicBezTo>
                  <a:lnTo>
                    <a:pt x="30" y="1189"/>
                  </a:lnTo>
                  <a:lnTo>
                    <a:pt x="30" y="2193"/>
                  </a:lnTo>
                  <a:cubicBezTo>
                    <a:pt x="187" y="2749"/>
                    <a:pt x="606" y="3194"/>
                    <a:pt x="1148" y="3390"/>
                  </a:cubicBezTo>
                  <a:lnTo>
                    <a:pt x="1148" y="2891"/>
                  </a:lnTo>
                  <a:cubicBezTo>
                    <a:pt x="1148" y="2891"/>
                    <a:pt x="1055" y="3014"/>
                    <a:pt x="899" y="3014"/>
                  </a:cubicBezTo>
                  <a:cubicBezTo>
                    <a:pt x="835" y="3014"/>
                    <a:pt x="759" y="2994"/>
                    <a:pt x="676" y="2939"/>
                  </a:cubicBezTo>
                  <a:cubicBezTo>
                    <a:pt x="383" y="2742"/>
                    <a:pt x="373" y="2263"/>
                    <a:pt x="543" y="2090"/>
                  </a:cubicBezTo>
                  <a:cubicBezTo>
                    <a:pt x="609" y="2024"/>
                    <a:pt x="706" y="1990"/>
                    <a:pt x="806" y="1990"/>
                  </a:cubicBezTo>
                  <a:cubicBezTo>
                    <a:pt x="955" y="1990"/>
                    <a:pt x="1105" y="2067"/>
                    <a:pt x="1148" y="2210"/>
                  </a:cubicBezTo>
                  <a:lnTo>
                    <a:pt x="1159" y="2210"/>
                  </a:lnTo>
                  <a:cubicBezTo>
                    <a:pt x="1225" y="2210"/>
                    <a:pt x="1621" y="2200"/>
                    <a:pt x="2129" y="1917"/>
                  </a:cubicBezTo>
                  <a:cubicBezTo>
                    <a:pt x="2691" y="1608"/>
                    <a:pt x="2908" y="1078"/>
                    <a:pt x="2948" y="743"/>
                  </a:cubicBezTo>
                  <a:cubicBezTo>
                    <a:pt x="3141" y="859"/>
                    <a:pt x="3380" y="1345"/>
                    <a:pt x="3357" y="2369"/>
                  </a:cubicBezTo>
                  <a:cubicBezTo>
                    <a:pt x="3357" y="2426"/>
                    <a:pt x="3354" y="2475"/>
                    <a:pt x="3350" y="2529"/>
                  </a:cubicBezTo>
                  <a:cubicBezTo>
                    <a:pt x="3477" y="2280"/>
                    <a:pt x="3550" y="2000"/>
                    <a:pt x="3550" y="1704"/>
                  </a:cubicBezTo>
                  <a:lnTo>
                    <a:pt x="3550" y="1521"/>
                  </a:lnTo>
                  <a:cubicBezTo>
                    <a:pt x="3550" y="679"/>
                    <a:pt x="2868" y="1"/>
                    <a:pt x="2029" y="1"/>
                  </a:cubicBez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943;p43">
              <a:extLst>
                <a:ext uri="{FF2B5EF4-FFF2-40B4-BE49-F238E27FC236}">
                  <a16:creationId xmlns:a16="http://schemas.microsoft.com/office/drawing/2014/main" id="{415A0A44-7FE1-4503-B5C7-62C4CA949F51}"/>
                </a:ext>
              </a:extLst>
            </p:cNvPr>
            <p:cNvSpPr/>
            <p:nvPr/>
          </p:nvSpPr>
          <p:spPr>
            <a:xfrm>
              <a:off x="4725710" y="2242418"/>
              <a:ext cx="30932" cy="92352"/>
            </a:xfrm>
            <a:custGeom>
              <a:avLst/>
              <a:gdLst/>
              <a:ahLst/>
              <a:cxnLst/>
              <a:rect l="l" t="t" r="r" b="b"/>
              <a:pathLst>
                <a:path w="836" h="2496" extrusionOk="0">
                  <a:moveTo>
                    <a:pt x="835" y="1"/>
                  </a:moveTo>
                  <a:cubicBezTo>
                    <a:pt x="373" y="1"/>
                    <a:pt x="0" y="377"/>
                    <a:pt x="0" y="836"/>
                  </a:cubicBezTo>
                  <a:lnTo>
                    <a:pt x="0" y="2495"/>
                  </a:lnTo>
                  <a:cubicBezTo>
                    <a:pt x="463" y="2495"/>
                    <a:pt x="835" y="2123"/>
                    <a:pt x="835" y="1660"/>
                  </a:cubicBezTo>
                  <a:lnTo>
                    <a:pt x="835"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944;p43">
              <a:extLst>
                <a:ext uri="{FF2B5EF4-FFF2-40B4-BE49-F238E27FC236}">
                  <a16:creationId xmlns:a16="http://schemas.microsoft.com/office/drawing/2014/main" id="{FE1FDF76-80CF-40AA-9AC0-86283D48549B}"/>
                </a:ext>
              </a:extLst>
            </p:cNvPr>
            <p:cNvSpPr/>
            <p:nvPr/>
          </p:nvSpPr>
          <p:spPr>
            <a:xfrm>
              <a:off x="4725710" y="2242418"/>
              <a:ext cx="30932" cy="92352"/>
            </a:xfrm>
            <a:custGeom>
              <a:avLst/>
              <a:gdLst/>
              <a:ahLst/>
              <a:cxnLst/>
              <a:rect l="l" t="t" r="r" b="b"/>
              <a:pathLst>
                <a:path w="836" h="2496" extrusionOk="0">
                  <a:moveTo>
                    <a:pt x="835" y="1"/>
                  </a:moveTo>
                  <a:cubicBezTo>
                    <a:pt x="373" y="1"/>
                    <a:pt x="0" y="377"/>
                    <a:pt x="0" y="836"/>
                  </a:cubicBezTo>
                  <a:lnTo>
                    <a:pt x="0" y="2495"/>
                  </a:lnTo>
                  <a:cubicBezTo>
                    <a:pt x="463" y="2495"/>
                    <a:pt x="835" y="2123"/>
                    <a:pt x="835" y="1660"/>
                  </a:cubicBezTo>
                  <a:lnTo>
                    <a:pt x="835" y="1"/>
                  </a:ln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945;p43">
              <a:extLst>
                <a:ext uri="{FF2B5EF4-FFF2-40B4-BE49-F238E27FC236}">
                  <a16:creationId xmlns:a16="http://schemas.microsoft.com/office/drawing/2014/main" id="{A76A7265-4F06-42B2-8DED-2040A0986A59}"/>
                </a:ext>
              </a:extLst>
            </p:cNvPr>
            <p:cNvSpPr/>
            <p:nvPr/>
          </p:nvSpPr>
          <p:spPr>
            <a:xfrm>
              <a:off x="4831088" y="2963870"/>
              <a:ext cx="90465" cy="78144"/>
            </a:xfrm>
            <a:custGeom>
              <a:avLst/>
              <a:gdLst/>
              <a:ahLst/>
              <a:cxnLst/>
              <a:rect l="l" t="t" r="r" b="b"/>
              <a:pathLst>
                <a:path w="2445" h="2112" extrusionOk="0">
                  <a:moveTo>
                    <a:pt x="230" y="1"/>
                  </a:moveTo>
                  <a:cubicBezTo>
                    <a:pt x="161" y="1"/>
                    <a:pt x="134" y="172"/>
                    <a:pt x="80" y="391"/>
                  </a:cubicBezTo>
                  <a:cubicBezTo>
                    <a:pt x="26" y="604"/>
                    <a:pt x="0" y="777"/>
                    <a:pt x="100" y="906"/>
                  </a:cubicBezTo>
                  <a:cubicBezTo>
                    <a:pt x="246" y="1089"/>
                    <a:pt x="473" y="1126"/>
                    <a:pt x="652" y="1269"/>
                  </a:cubicBezTo>
                  <a:cubicBezTo>
                    <a:pt x="895" y="1459"/>
                    <a:pt x="905" y="1795"/>
                    <a:pt x="1164" y="1955"/>
                  </a:cubicBezTo>
                  <a:cubicBezTo>
                    <a:pt x="1331" y="2061"/>
                    <a:pt x="1536" y="2112"/>
                    <a:pt x="1740" y="2112"/>
                  </a:cubicBezTo>
                  <a:cubicBezTo>
                    <a:pt x="1874" y="2112"/>
                    <a:pt x="2007" y="2090"/>
                    <a:pt x="2129" y="2047"/>
                  </a:cubicBezTo>
                  <a:cubicBezTo>
                    <a:pt x="2445" y="1938"/>
                    <a:pt x="2392" y="1768"/>
                    <a:pt x="2358" y="1701"/>
                  </a:cubicBezTo>
                  <a:cubicBezTo>
                    <a:pt x="2338" y="1658"/>
                    <a:pt x="2298" y="1628"/>
                    <a:pt x="2262" y="1598"/>
                  </a:cubicBezTo>
                  <a:cubicBezTo>
                    <a:pt x="2009" y="1408"/>
                    <a:pt x="1773" y="1222"/>
                    <a:pt x="1560" y="989"/>
                  </a:cubicBezTo>
                  <a:cubicBezTo>
                    <a:pt x="1420" y="837"/>
                    <a:pt x="1038" y="201"/>
                    <a:pt x="1038" y="201"/>
                  </a:cubicBezTo>
                  <a:cubicBezTo>
                    <a:pt x="957" y="241"/>
                    <a:pt x="839" y="259"/>
                    <a:pt x="717" y="259"/>
                  </a:cubicBezTo>
                  <a:cubicBezTo>
                    <a:pt x="507" y="259"/>
                    <a:pt x="287" y="205"/>
                    <a:pt x="226" y="108"/>
                  </a:cubicBezTo>
                  <a:lnTo>
                    <a:pt x="240" y="2"/>
                  </a:lnTo>
                  <a:cubicBezTo>
                    <a:pt x="236" y="1"/>
                    <a:pt x="233" y="1"/>
                    <a:pt x="2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946;p43">
              <a:extLst>
                <a:ext uri="{FF2B5EF4-FFF2-40B4-BE49-F238E27FC236}">
                  <a16:creationId xmlns:a16="http://schemas.microsoft.com/office/drawing/2014/main" id="{2B73B973-780F-4A41-811C-E048DDF58DB1}"/>
                </a:ext>
              </a:extLst>
            </p:cNvPr>
            <p:cNvSpPr/>
            <p:nvPr/>
          </p:nvSpPr>
          <p:spPr>
            <a:xfrm>
              <a:off x="4838710" y="2939449"/>
              <a:ext cx="67488" cy="84619"/>
            </a:xfrm>
            <a:custGeom>
              <a:avLst/>
              <a:gdLst/>
              <a:ahLst/>
              <a:cxnLst/>
              <a:rect l="l" t="t" r="r" b="b"/>
              <a:pathLst>
                <a:path w="1824" h="2287" extrusionOk="0">
                  <a:moveTo>
                    <a:pt x="57" y="0"/>
                  </a:moveTo>
                  <a:lnTo>
                    <a:pt x="20" y="768"/>
                  </a:lnTo>
                  <a:cubicBezTo>
                    <a:pt x="0" y="944"/>
                    <a:pt x="147" y="1098"/>
                    <a:pt x="402" y="1320"/>
                  </a:cubicBezTo>
                  <a:cubicBezTo>
                    <a:pt x="659" y="1540"/>
                    <a:pt x="981" y="2056"/>
                    <a:pt x="1214" y="2182"/>
                  </a:cubicBezTo>
                  <a:cubicBezTo>
                    <a:pt x="1348" y="2256"/>
                    <a:pt x="1458" y="2287"/>
                    <a:pt x="1547" y="2287"/>
                  </a:cubicBezTo>
                  <a:cubicBezTo>
                    <a:pt x="1613" y="2287"/>
                    <a:pt x="1667" y="2270"/>
                    <a:pt x="1710" y="2242"/>
                  </a:cubicBezTo>
                  <a:cubicBezTo>
                    <a:pt x="1813" y="2172"/>
                    <a:pt x="1823" y="2122"/>
                    <a:pt x="1574" y="1866"/>
                  </a:cubicBezTo>
                  <a:cubicBezTo>
                    <a:pt x="1497" y="1796"/>
                    <a:pt x="1424" y="1726"/>
                    <a:pt x="1354" y="1649"/>
                  </a:cubicBezTo>
                  <a:cubicBezTo>
                    <a:pt x="1265" y="1550"/>
                    <a:pt x="1075" y="1254"/>
                    <a:pt x="948" y="1051"/>
                  </a:cubicBezTo>
                  <a:cubicBezTo>
                    <a:pt x="875" y="931"/>
                    <a:pt x="782" y="778"/>
                    <a:pt x="775" y="616"/>
                  </a:cubicBezTo>
                  <a:cubicBezTo>
                    <a:pt x="772" y="412"/>
                    <a:pt x="792" y="46"/>
                    <a:pt x="792" y="46"/>
                  </a:cubicBezTo>
                  <a:lnTo>
                    <a:pt x="57"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947;p43">
              <a:extLst>
                <a:ext uri="{FF2B5EF4-FFF2-40B4-BE49-F238E27FC236}">
                  <a16:creationId xmlns:a16="http://schemas.microsoft.com/office/drawing/2014/main" id="{B8240E4F-2A61-420F-B760-0A36DD1C706A}"/>
                </a:ext>
              </a:extLst>
            </p:cNvPr>
            <p:cNvSpPr/>
            <p:nvPr/>
          </p:nvSpPr>
          <p:spPr>
            <a:xfrm>
              <a:off x="4740473" y="2991066"/>
              <a:ext cx="90502" cy="78144"/>
            </a:xfrm>
            <a:custGeom>
              <a:avLst/>
              <a:gdLst/>
              <a:ahLst/>
              <a:cxnLst/>
              <a:rect l="l" t="t" r="r" b="b"/>
              <a:pathLst>
                <a:path w="2446" h="2112" extrusionOk="0">
                  <a:moveTo>
                    <a:pt x="230" y="1"/>
                  </a:moveTo>
                  <a:cubicBezTo>
                    <a:pt x="161" y="1"/>
                    <a:pt x="135" y="172"/>
                    <a:pt x="80" y="391"/>
                  </a:cubicBezTo>
                  <a:cubicBezTo>
                    <a:pt x="28" y="604"/>
                    <a:pt x="1" y="777"/>
                    <a:pt x="104" y="903"/>
                  </a:cubicBezTo>
                  <a:cubicBezTo>
                    <a:pt x="247" y="1089"/>
                    <a:pt x="473" y="1126"/>
                    <a:pt x="653" y="1269"/>
                  </a:cubicBezTo>
                  <a:cubicBezTo>
                    <a:pt x="896" y="1459"/>
                    <a:pt x="909" y="1795"/>
                    <a:pt x="1165" y="1955"/>
                  </a:cubicBezTo>
                  <a:cubicBezTo>
                    <a:pt x="1334" y="2061"/>
                    <a:pt x="1540" y="2112"/>
                    <a:pt x="1745" y="2112"/>
                  </a:cubicBezTo>
                  <a:cubicBezTo>
                    <a:pt x="1879" y="2112"/>
                    <a:pt x="2012" y="2090"/>
                    <a:pt x="2133" y="2047"/>
                  </a:cubicBezTo>
                  <a:cubicBezTo>
                    <a:pt x="2446" y="1938"/>
                    <a:pt x="2396" y="1768"/>
                    <a:pt x="2363" y="1699"/>
                  </a:cubicBezTo>
                  <a:cubicBezTo>
                    <a:pt x="2343" y="1659"/>
                    <a:pt x="2303" y="1628"/>
                    <a:pt x="2263" y="1599"/>
                  </a:cubicBezTo>
                  <a:cubicBezTo>
                    <a:pt x="2010" y="1409"/>
                    <a:pt x="1777" y="1223"/>
                    <a:pt x="1565" y="990"/>
                  </a:cubicBezTo>
                  <a:cubicBezTo>
                    <a:pt x="1425" y="837"/>
                    <a:pt x="1042" y="202"/>
                    <a:pt x="1042" y="202"/>
                  </a:cubicBezTo>
                  <a:cubicBezTo>
                    <a:pt x="960" y="241"/>
                    <a:pt x="840" y="259"/>
                    <a:pt x="718" y="259"/>
                  </a:cubicBezTo>
                  <a:cubicBezTo>
                    <a:pt x="508" y="259"/>
                    <a:pt x="289" y="205"/>
                    <a:pt x="230" y="108"/>
                  </a:cubicBezTo>
                  <a:lnTo>
                    <a:pt x="240" y="2"/>
                  </a:lnTo>
                  <a:cubicBezTo>
                    <a:pt x="237" y="1"/>
                    <a:pt x="233" y="1"/>
                    <a:pt x="2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948;p43">
              <a:extLst>
                <a:ext uri="{FF2B5EF4-FFF2-40B4-BE49-F238E27FC236}">
                  <a16:creationId xmlns:a16="http://schemas.microsoft.com/office/drawing/2014/main" id="{DE31B0E5-71A9-421E-B26A-FD850501CE03}"/>
                </a:ext>
              </a:extLst>
            </p:cNvPr>
            <p:cNvSpPr/>
            <p:nvPr/>
          </p:nvSpPr>
          <p:spPr>
            <a:xfrm>
              <a:off x="4748243" y="2968569"/>
              <a:ext cx="67340" cy="82695"/>
            </a:xfrm>
            <a:custGeom>
              <a:avLst/>
              <a:gdLst/>
              <a:ahLst/>
              <a:cxnLst/>
              <a:rect l="l" t="t" r="r" b="b"/>
              <a:pathLst>
                <a:path w="1820" h="2235" extrusionOk="0">
                  <a:moveTo>
                    <a:pt x="772" y="1"/>
                  </a:moveTo>
                  <a:lnTo>
                    <a:pt x="37" y="4"/>
                  </a:lnTo>
                  <a:lnTo>
                    <a:pt x="20" y="716"/>
                  </a:lnTo>
                  <a:cubicBezTo>
                    <a:pt x="1" y="893"/>
                    <a:pt x="143" y="1046"/>
                    <a:pt x="400" y="1269"/>
                  </a:cubicBezTo>
                  <a:cubicBezTo>
                    <a:pt x="656" y="1488"/>
                    <a:pt x="982" y="2000"/>
                    <a:pt x="1211" y="2130"/>
                  </a:cubicBezTo>
                  <a:cubicBezTo>
                    <a:pt x="1345" y="2204"/>
                    <a:pt x="1456" y="2235"/>
                    <a:pt x="1546" y="2235"/>
                  </a:cubicBezTo>
                  <a:cubicBezTo>
                    <a:pt x="1612" y="2235"/>
                    <a:pt x="1665" y="2218"/>
                    <a:pt x="1707" y="2190"/>
                  </a:cubicBezTo>
                  <a:cubicBezTo>
                    <a:pt x="1810" y="2120"/>
                    <a:pt x="1820" y="2070"/>
                    <a:pt x="1570" y="1814"/>
                  </a:cubicBezTo>
                  <a:lnTo>
                    <a:pt x="1570" y="1811"/>
                  </a:lnTo>
                  <a:cubicBezTo>
                    <a:pt x="1497" y="1745"/>
                    <a:pt x="1424" y="1674"/>
                    <a:pt x="1355" y="1598"/>
                  </a:cubicBezTo>
                  <a:cubicBezTo>
                    <a:pt x="1264" y="1498"/>
                    <a:pt x="1071" y="1198"/>
                    <a:pt x="948" y="999"/>
                  </a:cubicBezTo>
                  <a:cubicBezTo>
                    <a:pt x="872" y="879"/>
                    <a:pt x="788" y="716"/>
                    <a:pt x="776" y="557"/>
                  </a:cubicBezTo>
                  <a:cubicBezTo>
                    <a:pt x="762" y="377"/>
                    <a:pt x="772" y="1"/>
                    <a:pt x="7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49;p43">
              <a:extLst>
                <a:ext uri="{FF2B5EF4-FFF2-40B4-BE49-F238E27FC236}">
                  <a16:creationId xmlns:a16="http://schemas.microsoft.com/office/drawing/2014/main" id="{3875FD06-BD04-446A-946C-FE2544B6B5BF}"/>
                </a:ext>
              </a:extLst>
            </p:cNvPr>
            <p:cNvSpPr/>
            <p:nvPr/>
          </p:nvSpPr>
          <p:spPr>
            <a:xfrm>
              <a:off x="4725599" y="2520446"/>
              <a:ext cx="177378" cy="461464"/>
            </a:xfrm>
            <a:custGeom>
              <a:avLst/>
              <a:gdLst/>
              <a:ahLst/>
              <a:cxnLst/>
              <a:rect l="l" t="t" r="r" b="b"/>
              <a:pathLst>
                <a:path w="4794" h="12472" extrusionOk="0">
                  <a:moveTo>
                    <a:pt x="4421" y="0"/>
                  </a:moveTo>
                  <a:lnTo>
                    <a:pt x="639" y="210"/>
                  </a:lnTo>
                  <a:cubicBezTo>
                    <a:pt x="0" y="1608"/>
                    <a:pt x="729" y="6913"/>
                    <a:pt x="729" y="6913"/>
                  </a:cubicBezTo>
                  <a:cubicBezTo>
                    <a:pt x="709" y="7139"/>
                    <a:pt x="510" y="7492"/>
                    <a:pt x="486" y="8187"/>
                  </a:cubicBezTo>
                  <a:cubicBezTo>
                    <a:pt x="456" y="9075"/>
                    <a:pt x="613" y="12362"/>
                    <a:pt x="613" y="12362"/>
                  </a:cubicBezTo>
                  <a:cubicBezTo>
                    <a:pt x="613" y="12362"/>
                    <a:pt x="792" y="12472"/>
                    <a:pt x="1050" y="12472"/>
                  </a:cubicBezTo>
                  <a:cubicBezTo>
                    <a:pt x="1170" y="12472"/>
                    <a:pt x="1307" y="12448"/>
                    <a:pt x="1451" y="12379"/>
                  </a:cubicBezTo>
                  <a:cubicBezTo>
                    <a:pt x="1451" y="12379"/>
                    <a:pt x="2209" y="7918"/>
                    <a:pt x="2358" y="6743"/>
                  </a:cubicBezTo>
                  <a:cubicBezTo>
                    <a:pt x="2489" y="5719"/>
                    <a:pt x="2734" y="3310"/>
                    <a:pt x="2734" y="3310"/>
                  </a:cubicBezTo>
                  <a:lnTo>
                    <a:pt x="3244" y="6737"/>
                  </a:lnTo>
                  <a:cubicBezTo>
                    <a:pt x="3244" y="6737"/>
                    <a:pt x="2984" y="7309"/>
                    <a:pt x="2971" y="7828"/>
                  </a:cubicBezTo>
                  <a:cubicBezTo>
                    <a:pt x="2951" y="8519"/>
                    <a:pt x="3054" y="11740"/>
                    <a:pt x="3054" y="11740"/>
                  </a:cubicBezTo>
                  <a:cubicBezTo>
                    <a:pt x="3054" y="11740"/>
                    <a:pt x="3217" y="11796"/>
                    <a:pt x="3515" y="11796"/>
                  </a:cubicBezTo>
                  <a:cubicBezTo>
                    <a:pt x="3627" y="11796"/>
                    <a:pt x="3758" y="11788"/>
                    <a:pt x="3906" y="11766"/>
                  </a:cubicBezTo>
                  <a:cubicBezTo>
                    <a:pt x="3906" y="11766"/>
                    <a:pt x="4677" y="7412"/>
                    <a:pt x="4750" y="6580"/>
                  </a:cubicBezTo>
                  <a:cubicBezTo>
                    <a:pt x="4793" y="6085"/>
                    <a:pt x="4421" y="0"/>
                    <a:pt x="442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950;p43">
              <a:extLst>
                <a:ext uri="{FF2B5EF4-FFF2-40B4-BE49-F238E27FC236}">
                  <a16:creationId xmlns:a16="http://schemas.microsoft.com/office/drawing/2014/main" id="{F8448B3E-9339-4FB8-AD31-954AE39426D5}"/>
                </a:ext>
              </a:extLst>
            </p:cNvPr>
            <p:cNvSpPr/>
            <p:nvPr/>
          </p:nvSpPr>
          <p:spPr>
            <a:xfrm>
              <a:off x="4826759" y="2580018"/>
              <a:ext cx="55056" cy="173234"/>
            </a:xfrm>
            <a:custGeom>
              <a:avLst/>
              <a:gdLst/>
              <a:ahLst/>
              <a:cxnLst/>
              <a:rect l="l" t="t" r="r" b="b"/>
              <a:pathLst>
                <a:path w="1488" h="4682" extrusionOk="0">
                  <a:moveTo>
                    <a:pt x="1488" y="1"/>
                  </a:moveTo>
                  <a:cubicBezTo>
                    <a:pt x="1089" y="377"/>
                    <a:pt x="210" y="556"/>
                    <a:pt x="210" y="556"/>
                  </a:cubicBezTo>
                  <a:lnTo>
                    <a:pt x="0" y="1700"/>
                  </a:lnTo>
                  <a:lnTo>
                    <a:pt x="443" y="4681"/>
                  </a:lnTo>
                  <a:lnTo>
                    <a:pt x="214" y="1691"/>
                  </a:lnTo>
                  <a:lnTo>
                    <a:pt x="446" y="693"/>
                  </a:lnTo>
                  <a:cubicBezTo>
                    <a:pt x="1069" y="520"/>
                    <a:pt x="1488" y="1"/>
                    <a:pt x="14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951;p43">
              <a:extLst>
                <a:ext uri="{FF2B5EF4-FFF2-40B4-BE49-F238E27FC236}">
                  <a16:creationId xmlns:a16="http://schemas.microsoft.com/office/drawing/2014/main" id="{F7F9BB7F-884E-4AC7-A893-4F38EAE1B809}"/>
                </a:ext>
              </a:extLst>
            </p:cNvPr>
            <p:cNvSpPr/>
            <p:nvPr/>
          </p:nvSpPr>
          <p:spPr>
            <a:xfrm>
              <a:off x="4749205" y="2346910"/>
              <a:ext cx="143079" cy="197617"/>
            </a:xfrm>
            <a:custGeom>
              <a:avLst/>
              <a:gdLst/>
              <a:ahLst/>
              <a:cxnLst/>
              <a:rect l="l" t="t" r="r" b="b"/>
              <a:pathLst>
                <a:path w="3867" h="5341" extrusionOk="0">
                  <a:moveTo>
                    <a:pt x="2406" y="0"/>
                  </a:moveTo>
                  <a:lnTo>
                    <a:pt x="1252" y="34"/>
                  </a:lnTo>
                  <a:cubicBezTo>
                    <a:pt x="690" y="110"/>
                    <a:pt x="390" y="237"/>
                    <a:pt x="207" y="766"/>
                  </a:cubicBezTo>
                  <a:cubicBezTo>
                    <a:pt x="87" y="1108"/>
                    <a:pt x="121" y="1617"/>
                    <a:pt x="240" y="1963"/>
                  </a:cubicBezTo>
                  <a:lnTo>
                    <a:pt x="733" y="3400"/>
                  </a:lnTo>
                  <a:cubicBezTo>
                    <a:pt x="733" y="3400"/>
                    <a:pt x="247" y="4152"/>
                    <a:pt x="1" y="4900"/>
                  </a:cubicBezTo>
                  <a:cubicBezTo>
                    <a:pt x="566" y="5216"/>
                    <a:pt x="1205" y="5341"/>
                    <a:pt x="1799" y="5341"/>
                  </a:cubicBezTo>
                  <a:cubicBezTo>
                    <a:pt x="2714" y="5341"/>
                    <a:pt x="3521" y="5044"/>
                    <a:pt x="3783" y="4690"/>
                  </a:cubicBezTo>
                  <a:cubicBezTo>
                    <a:pt x="3803" y="4564"/>
                    <a:pt x="3687" y="3966"/>
                    <a:pt x="3720" y="3330"/>
                  </a:cubicBezTo>
                  <a:cubicBezTo>
                    <a:pt x="3756" y="2652"/>
                    <a:pt x="3866" y="1873"/>
                    <a:pt x="3759" y="1451"/>
                  </a:cubicBezTo>
                  <a:cubicBezTo>
                    <a:pt x="3560" y="672"/>
                    <a:pt x="3018" y="167"/>
                    <a:pt x="240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952;p43">
              <a:extLst>
                <a:ext uri="{FF2B5EF4-FFF2-40B4-BE49-F238E27FC236}">
                  <a16:creationId xmlns:a16="http://schemas.microsoft.com/office/drawing/2014/main" id="{BFC8A88D-E450-419F-8E17-5204BCB028F5}"/>
                </a:ext>
              </a:extLst>
            </p:cNvPr>
            <p:cNvSpPr/>
            <p:nvPr/>
          </p:nvSpPr>
          <p:spPr>
            <a:xfrm>
              <a:off x="4759196" y="2403929"/>
              <a:ext cx="36334" cy="78773"/>
            </a:xfrm>
            <a:custGeom>
              <a:avLst/>
              <a:gdLst/>
              <a:ahLst/>
              <a:cxnLst/>
              <a:rect l="l" t="t" r="r" b="b"/>
              <a:pathLst>
                <a:path w="982" h="2129" extrusionOk="0">
                  <a:moveTo>
                    <a:pt x="646" y="0"/>
                  </a:moveTo>
                  <a:lnTo>
                    <a:pt x="1" y="509"/>
                  </a:lnTo>
                  <a:lnTo>
                    <a:pt x="463" y="1859"/>
                  </a:lnTo>
                  <a:lnTo>
                    <a:pt x="982" y="2128"/>
                  </a:lnTo>
                  <a:lnTo>
                    <a:pt x="512" y="1384"/>
                  </a:lnTo>
                  <a:cubicBezTo>
                    <a:pt x="512" y="1384"/>
                    <a:pt x="623" y="369"/>
                    <a:pt x="646"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953;p43">
              <a:extLst>
                <a:ext uri="{FF2B5EF4-FFF2-40B4-BE49-F238E27FC236}">
                  <a16:creationId xmlns:a16="http://schemas.microsoft.com/office/drawing/2014/main" id="{198E9CC3-CF71-4A9C-B8D7-23F622A1A9AC}"/>
                </a:ext>
              </a:extLst>
            </p:cNvPr>
            <p:cNvSpPr/>
            <p:nvPr/>
          </p:nvSpPr>
          <p:spPr>
            <a:xfrm>
              <a:off x="4769260" y="2225953"/>
              <a:ext cx="111333" cy="153439"/>
            </a:xfrm>
            <a:custGeom>
              <a:avLst/>
              <a:gdLst/>
              <a:ahLst/>
              <a:cxnLst/>
              <a:rect l="l" t="t" r="r" b="b"/>
              <a:pathLst>
                <a:path w="3009" h="4147" extrusionOk="0">
                  <a:moveTo>
                    <a:pt x="2576" y="0"/>
                  </a:moveTo>
                  <a:cubicBezTo>
                    <a:pt x="2536" y="335"/>
                    <a:pt x="2319" y="865"/>
                    <a:pt x="1757" y="1174"/>
                  </a:cubicBezTo>
                  <a:cubicBezTo>
                    <a:pt x="1250" y="1453"/>
                    <a:pt x="859" y="1467"/>
                    <a:pt x="788" y="1467"/>
                  </a:cubicBezTo>
                  <a:cubicBezTo>
                    <a:pt x="780" y="1467"/>
                    <a:pt x="776" y="1467"/>
                    <a:pt x="776" y="1467"/>
                  </a:cubicBezTo>
                  <a:cubicBezTo>
                    <a:pt x="734" y="1323"/>
                    <a:pt x="583" y="1246"/>
                    <a:pt x="432" y="1246"/>
                  </a:cubicBezTo>
                  <a:cubicBezTo>
                    <a:pt x="335" y="1246"/>
                    <a:pt x="238" y="1279"/>
                    <a:pt x="171" y="1347"/>
                  </a:cubicBezTo>
                  <a:cubicBezTo>
                    <a:pt x="1" y="1520"/>
                    <a:pt x="11" y="1999"/>
                    <a:pt x="304" y="2196"/>
                  </a:cubicBezTo>
                  <a:cubicBezTo>
                    <a:pt x="387" y="2251"/>
                    <a:pt x="462" y="2270"/>
                    <a:pt x="526" y="2270"/>
                  </a:cubicBezTo>
                  <a:cubicBezTo>
                    <a:pt x="685" y="2270"/>
                    <a:pt x="776" y="2148"/>
                    <a:pt x="776" y="2148"/>
                  </a:cubicBezTo>
                  <a:lnTo>
                    <a:pt x="776" y="3409"/>
                  </a:lnTo>
                  <a:cubicBezTo>
                    <a:pt x="776" y="3409"/>
                    <a:pt x="996" y="3762"/>
                    <a:pt x="1335" y="3995"/>
                  </a:cubicBezTo>
                  <a:cubicBezTo>
                    <a:pt x="1486" y="4099"/>
                    <a:pt x="1668" y="4146"/>
                    <a:pt x="1827" y="4146"/>
                  </a:cubicBezTo>
                  <a:cubicBezTo>
                    <a:pt x="2029" y="4146"/>
                    <a:pt x="2194" y="4069"/>
                    <a:pt x="2207" y="3935"/>
                  </a:cubicBezTo>
                  <a:cubicBezTo>
                    <a:pt x="2230" y="3696"/>
                    <a:pt x="1864" y="3269"/>
                    <a:pt x="1864" y="3269"/>
                  </a:cubicBezTo>
                  <a:lnTo>
                    <a:pt x="1864" y="2750"/>
                  </a:lnTo>
                  <a:cubicBezTo>
                    <a:pt x="2030" y="2778"/>
                    <a:pt x="2198" y="2802"/>
                    <a:pt x="2335" y="2802"/>
                  </a:cubicBezTo>
                  <a:cubicBezTo>
                    <a:pt x="2418" y="2802"/>
                    <a:pt x="2490" y="2793"/>
                    <a:pt x="2543" y="2770"/>
                  </a:cubicBezTo>
                  <a:cubicBezTo>
                    <a:pt x="2683" y="2707"/>
                    <a:pt x="2965" y="2495"/>
                    <a:pt x="2985" y="1626"/>
                  </a:cubicBezTo>
                  <a:cubicBezTo>
                    <a:pt x="3008" y="602"/>
                    <a:pt x="2769" y="116"/>
                    <a:pt x="2576"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954;p43">
              <a:extLst>
                <a:ext uri="{FF2B5EF4-FFF2-40B4-BE49-F238E27FC236}">
                  <a16:creationId xmlns:a16="http://schemas.microsoft.com/office/drawing/2014/main" id="{AEA63303-DF60-4C13-A87D-E135D1C54FCC}"/>
                </a:ext>
              </a:extLst>
            </p:cNvPr>
            <p:cNvSpPr/>
            <p:nvPr/>
          </p:nvSpPr>
          <p:spPr>
            <a:xfrm>
              <a:off x="4835602" y="2274054"/>
              <a:ext cx="8399" cy="8399"/>
            </a:xfrm>
            <a:custGeom>
              <a:avLst/>
              <a:gdLst/>
              <a:ahLst/>
              <a:cxnLst/>
              <a:rect l="l" t="t" r="r" b="b"/>
              <a:pathLst>
                <a:path w="227" h="227" extrusionOk="0">
                  <a:moveTo>
                    <a:pt x="113" y="0"/>
                  </a:moveTo>
                  <a:cubicBezTo>
                    <a:pt x="111" y="0"/>
                    <a:pt x="109" y="0"/>
                    <a:pt x="107" y="1"/>
                  </a:cubicBezTo>
                  <a:cubicBezTo>
                    <a:pt x="47" y="4"/>
                    <a:pt x="1" y="57"/>
                    <a:pt x="4" y="120"/>
                  </a:cubicBezTo>
                  <a:cubicBezTo>
                    <a:pt x="7" y="178"/>
                    <a:pt x="58" y="227"/>
                    <a:pt x="115" y="227"/>
                  </a:cubicBezTo>
                  <a:cubicBezTo>
                    <a:pt x="117" y="227"/>
                    <a:pt x="119" y="227"/>
                    <a:pt x="121" y="227"/>
                  </a:cubicBezTo>
                  <a:cubicBezTo>
                    <a:pt x="181" y="223"/>
                    <a:pt x="227" y="170"/>
                    <a:pt x="224" y="110"/>
                  </a:cubicBezTo>
                  <a:cubicBezTo>
                    <a:pt x="221" y="49"/>
                    <a:pt x="170" y="0"/>
                    <a:pt x="1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6955;p43">
              <a:extLst>
                <a:ext uri="{FF2B5EF4-FFF2-40B4-BE49-F238E27FC236}">
                  <a16:creationId xmlns:a16="http://schemas.microsoft.com/office/drawing/2014/main" id="{C2AC5D64-C01F-400B-8A37-2DA268CEBE6C}"/>
                </a:ext>
              </a:extLst>
            </p:cNvPr>
            <p:cNvSpPr/>
            <p:nvPr/>
          </p:nvSpPr>
          <p:spPr>
            <a:xfrm>
              <a:off x="4844112" y="2305320"/>
              <a:ext cx="10249" cy="6549"/>
            </a:xfrm>
            <a:custGeom>
              <a:avLst/>
              <a:gdLst/>
              <a:ahLst/>
              <a:cxnLst/>
              <a:rect l="l" t="t" r="r" b="b"/>
              <a:pathLst>
                <a:path w="277" h="177" extrusionOk="0">
                  <a:moveTo>
                    <a:pt x="24" y="0"/>
                  </a:moveTo>
                  <a:lnTo>
                    <a:pt x="24" y="0"/>
                  </a:lnTo>
                  <a:cubicBezTo>
                    <a:pt x="1" y="70"/>
                    <a:pt x="41" y="150"/>
                    <a:pt x="110" y="170"/>
                  </a:cubicBezTo>
                  <a:cubicBezTo>
                    <a:pt x="124" y="175"/>
                    <a:pt x="137" y="177"/>
                    <a:pt x="151" y="177"/>
                  </a:cubicBezTo>
                  <a:cubicBezTo>
                    <a:pt x="207" y="177"/>
                    <a:pt x="258" y="139"/>
                    <a:pt x="276" y="80"/>
                  </a:cubicBezTo>
                  <a:lnTo>
                    <a:pt x="24"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6956;p43">
              <a:extLst>
                <a:ext uri="{FF2B5EF4-FFF2-40B4-BE49-F238E27FC236}">
                  <a16:creationId xmlns:a16="http://schemas.microsoft.com/office/drawing/2014/main" id="{50D7408D-7031-4F83-A7C0-5AD6480B49C5}"/>
                </a:ext>
              </a:extLst>
            </p:cNvPr>
            <p:cNvSpPr/>
            <p:nvPr/>
          </p:nvSpPr>
          <p:spPr>
            <a:xfrm>
              <a:off x="4868718" y="2257774"/>
              <a:ext cx="9768" cy="7918"/>
            </a:xfrm>
            <a:custGeom>
              <a:avLst/>
              <a:gdLst/>
              <a:ahLst/>
              <a:cxnLst/>
              <a:rect l="l" t="t" r="r" b="b"/>
              <a:pathLst>
                <a:path w="264" h="214" extrusionOk="0">
                  <a:moveTo>
                    <a:pt x="110" y="1"/>
                  </a:moveTo>
                  <a:cubicBezTo>
                    <a:pt x="68" y="1"/>
                    <a:pt x="26" y="22"/>
                    <a:pt x="1" y="61"/>
                  </a:cubicBezTo>
                  <a:lnTo>
                    <a:pt x="224" y="214"/>
                  </a:lnTo>
                  <a:cubicBezTo>
                    <a:pt x="264" y="151"/>
                    <a:pt x="247" y="65"/>
                    <a:pt x="184" y="25"/>
                  </a:cubicBezTo>
                  <a:cubicBezTo>
                    <a:pt x="161" y="8"/>
                    <a:pt x="135" y="1"/>
                    <a:pt x="110"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957;p43">
              <a:extLst>
                <a:ext uri="{FF2B5EF4-FFF2-40B4-BE49-F238E27FC236}">
                  <a16:creationId xmlns:a16="http://schemas.microsoft.com/office/drawing/2014/main" id="{2B576A60-5220-4A61-9A65-BC7E58B54105}"/>
                </a:ext>
              </a:extLst>
            </p:cNvPr>
            <p:cNvSpPr/>
            <p:nvPr/>
          </p:nvSpPr>
          <p:spPr>
            <a:xfrm>
              <a:off x="4868718" y="2257811"/>
              <a:ext cx="9028" cy="7881"/>
            </a:xfrm>
            <a:custGeom>
              <a:avLst/>
              <a:gdLst/>
              <a:ahLst/>
              <a:cxnLst/>
              <a:rect l="l" t="t" r="r" b="b"/>
              <a:pathLst>
                <a:path w="244" h="213" extrusionOk="0">
                  <a:moveTo>
                    <a:pt x="110" y="1"/>
                  </a:moveTo>
                  <a:cubicBezTo>
                    <a:pt x="67" y="1"/>
                    <a:pt x="27" y="20"/>
                    <a:pt x="1" y="60"/>
                  </a:cubicBezTo>
                  <a:lnTo>
                    <a:pt x="224" y="213"/>
                  </a:lnTo>
                  <a:cubicBezTo>
                    <a:pt x="237" y="190"/>
                    <a:pt x="244" y="163"/>
                    <a:pt x="244" y="137"/>
                  </a:cubicBezTo>
                  <a:cubicBezTo>
                    <a:pt x="244" y="93"/>
                    <a:pt x="224" y="50"/>
                    <a:pt x="184" y="24"/>
                  </a:cubicBezTo>
                  <a:cubicBezTo>
                    <a:pt x="164" y="7"/>
                    <a:pt x="137" y="1"/>
                    <a:pt x="110" y="1"/>
                  </a:cubicBezTo>
                  <a:close/>
                </a:path>
              </a:pathLst>
            </a:custGeom>
            <a:solidFill>
              <a:srgbClr val="1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958;p43">
              <a:extLst>
                <a:ext uri="{FF2B5EF4-FFF2-40B4-BE49-F238E27FC236}">
                  <a16:creationId xmlns:a16="http://schemas.microsoft.com/office/drawing/2014/main" id="{E6C7B5E2-C571-4E4B-A1B3-041E1307024C}"/>
                </a:ext>
              </a:extLst>
            </p:cNvPr>
            <p:cNvSpPr/>
            <p:nvPr/>
          </p:nvSpPr>
          <p:spPr>
            <a:xfrm>
              <a:off x="4866868" y="2271094"/>
              <a:ext cx="8325" cy="8399"/>
            </a:xfrm>
            <a:custGeom>
              <a:avLst/>
              <a:gdLst/>
              <a:ahLst/>
              <a:cxnLst/>
              <a:rect l="l" t="t" r="r" b="b"/>
              <a:pathLst>
                <a:path w="225" h="227" extrusionOk="0">
                  <a:moveTo>
                    <a:pt x="108" y="1"/>
                  </a:moveTo>
                  <a:cubicBezTo>
                    <a:pt x="48" y="4"/>
                    <a:pt x="1" y="57"/>
                    <a:pt x="5" y="121"/>
                  </a:cubicBezTo>
                  <a:cubicBezTo>
                    <a:pt x="8" y="182"/>
                    <a:pt x="54" y="227"/>
                    <a:pt x="111" y="227"/>
                  </a:cubicBezTo>
                  <a:cubicBezTo>
                    <a:pt x="113" y="227"/>
                    <a:pt x="115" y="227"/>
                    <a:pt x="117" y="227"/>
                  </a:cubicBezTo>
                  <a:cubicBezTo>
                    <a:pt x="177" y="227"/>
                    <a:pt x="224" y="173"/>
                    <a:pt x="220" y="110"/>
                  </a:cubicBezTo>
                  <a:cubicBezTo>
                    <a:pt x="217" y="47"/>
                    <a:pt x="167" y="1"/>
                    <a:pt x="1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6959;p43">
              <a:extLst>
                <a:ext uri="{FF2B5EF4-FFF2-40B4-BE49-F238E27FC236}">
                  <a16:creationId xmlns:a16="http://schemas.microsoft.com/office/drawing/2014/main" id="{0F689D93-5B0E-438A-82B2-12EF54B2D3EC}"/>
                </a:ext>
              </a:extLst>
            </p:cNvPr>
            <p:cNvSpPr/>
            <p:nvPr/>
          </p:nvSpPr>
          <p:spPr>
            <a:xfrm>
              <a:off x="4856064" y="2272833"/>
              <a:ext cx="13431" cy="24272"/>
            </a:xfrm>
            <a:custGeom>
              <a:avLst/>
              <a:gdLst/>
              <a:ahLst/>
              <a:cxnLst/>
              <a:rect l="l" t="t" r="r" b="b"/>
              <a:pathLst>
                <a:path w="363" h="656" extrusionOk="0">
                  <a:moveTo>
                    <a:pt x="0" y="0"/>
                  </a:moveTo>
                  <a:lnTo>
                    <a:pt x="17" y="655"/>
                  </a:lnTo>
                  <a:lnTo>
                    <a:pt x="363" y="549"/>
                  </a:lnTo>
                  <a:lnTo>
                    <a:pt x="0"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960;p43">
              <a:extLst>
                <a:ext uri="{FF2B5EF4-FFF2-40B4-BE49-F238E27FC236}">
                  <a16:creationId xmlns:a16="http://schemas.microsoft.com/office/drawing/2014/main" id="{C2E8406D-C208-42B5-A3C2-799C33C82766}"/>
                </a:ext>
              </a:extLst>
            </p:cNvPr>
            <p:cNvSpPr/>
            <p:nvPr/>
          </p:nvSpPr>
          <p:spPr>
            <a:xfrm>
              <a:off x="4803375" y="2311833"/>
              <a:ext cx="34891" cy="22311"/>
            </a:xfrm>
            <a:custGeom>
              <a:avLst/>
              <a:gdLst/>
              <a:ahLst/>
              <a:cxnLst/>
              <a:rect l="l" t="t" r="r" b="b"/>
              <a:pathLst>
                <a:path w="943" h="603" extrusionOk="0">
                  <a:moveTo>
                    <a:pt x="0" y="1"/>
                  </a:moveTo>
                  <a:cubicBezTo>
                    <a:pt x="0" y="1"/>
                    <a:pt x="31" y="144"/>
                    <a:pt x="200" y="290"/>
                  </a:cubicBezTo>
                  <a:cubicBezTo>
                    <a:pt x="373" y="437"/>
                    <a:pt x="942" y="603"/>
                    <a:pt x="942" y="603"/>
                  </a:cubicBezTo>
                  <a:lnTo>
                    <a:pt x="942" y="429"/>
                  </a:lnTo>
                  <a:cubicBezTo>
                    <a:pt x="663" y="393"/>
                    <a:pt x="90" y="227"/>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961;p43">
              <a:extLst>
                <a:ext uri="{FF2B5EF4-FFF2-40B4-BE49-F238E27FC236}">
                  <a16:creationId xmlns:a16="http://schemas.microsoft.com/office/drawing/2014/main" id="{41B28F7F-9BBD-43FC-8F01-F9E40DBB3257}"/>
                </a:ext>
              </a:extLst>
            </p:cNvPr>
            <p:cNvSpPr/>
            <p:nvPr/>
          </p:nvSpPr>
          <p:spPr>
            <a:xfrm>
              <a:off x="4865647" y="2427388"/>
              <a:ext cx="142561" cy="165612"/>
            </a:xfrm>
            <a:custGeom>
              <a:avLst/>
              <a:gdLst/>
              <a:ahLst/>
              <a:cxnLst/>
              <a:rect l="l" t="t" r="r" b="b"/>
              <a:pathLst>
                <a:path w="3853" h="4476" extrusionOk="0">
                  <a:moveTo>
                    <a:pt x="3853" y="1"/>
                  </a:moveTo>
                  <a:lnTo>
                    <a:pt x="879" y="783"/>
                  </a:lnTo>
                  <a:lnTo>
                    <a:pt x="1" y="4475"/>
                  </a:lnTo>
                  <a:lnTo>
                    <a:pt x="2828" y="3653"/>
                  </a:lnTo>
                  <a:lnTo>
                    <a:pt x="38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962;p43">
              <a:extLst>
                <a:ext uri="{FF2B5EF4-FFF2-40B4-BE49-F238E27FC236}">
                  <a16:creationId xmlns:a16="http://schemas.microsoft.com/office/drawing/2014/main" id="{182AA257-9FF8-4E49-93E8-293072564124}"/>
                </a:ext>
              </a:extLst>
            </p:cNvPr>
            <p:cNvSpPr/>
            <p:nvPr/>
          </p:nvSpPr>
          <p:spPr>
            <a:xfrm>
              <a:off x="4960295" y="2517745"/>
              <a:ext cx="21460" cy="9990"/>
            </a:xfrm>
            <a:custGeom>
              <a:avLst/>
              <a:gdLst/>
              <a:ahLst/>
              <a:cxnLst/>
              <a:rect l="l" t="t" r="r" b="b"/>
              <a:pathLst>
                <a:path w="580" h="270" extrusionOk="0">
                  <a:moveTo>
                    <a:pt x="1" y="1"/>
                  </a:moveTo>
                  <a:cubicBezTo>
                    <a:pt x="27" y="73"/>
                    <a:pt x="177" y="270"/>
                    <a:pt x="497" y="270"/>
                  </a:cubicBezTo>
                  <a:lnTo>
                    <a:pt x="536" y="270"/>
                  </a:lnTo>
                  <a:lnTo>
                    <a:pt x="580" y="117"/>
                  </a:lnTo>
                  <a:lnTo>
                    <a:pt x="1" y="1"/>
                  </a:ln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963;p43">
              <a:extLst>
                <a:ext uri="{FF2B5EF4-FFF2-40B4-BE49-F238E27FC236}">
                  <a16:creationId xmlns:a16="http://schemas.microsoft.com/office/drawing/2014/main" id="{33D4A3D2-5686-4AA6-9235-3221AA1DAC47}"/>
                </a:ext>
              </a:extLst>
            </p:cNvPr>
            <p:cNvSpPr/>
            <p:nvPr/>
          </p:nvSpPr>
          <p:spPr>
            <a:xfrm>
              <a:off x="4878560" y="2522074"/>
              <a:ext cx="57165" cy="17501"/>
            </a:xfrm>
            <a:custGeom>
              <a:avLst/>
              <a:gdLst/>
              <a:ahLst/>
              <a:cxnLst/>
              <a:rect l="l" t="t" r="r" b="b"/>
              <a:pathLst>
                <a:path w="1545" h="473" extrusionOk="0">
                  <a:moveTo>
                    <a:pt x="1545" y="0"/>
                  </a:moveTo>
                  <a:lnTo>
                    <a:pt x="54" y="273"/>
                  </a:lnTo>
                  <a:lnTo>
                    <a:pt x="1" y="455"/>
                  </a:lnTo>
                  <a:cubicBezTo>
                    <a:pt x="1" y="455"/>
                    <a:pt x="157" y="472"/>
                    <a:pt x="363" y="472"/>
                  </a:cubicBezTo>
                  <a:cubicBezTo>
                    <a:pt x="560" y="472"/>
                    <a:pt x="796" y="459"/>
                    <a:pt x="986" y="396"/>
                  </a:cubicBezTo>
                  <a:cubicBezTo>
                    <a:pt x="1328" y="280"/>
                    <a:pt x="1531" y="100"/>
                    <a:pt x="1545" y="0"/>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964;p43">
              <a:extLst>
                <a:ext uri="{FF2B5EF4-FFF2-40B4-BE49-F238E27FC236}">
                  <a16:creationId xmlns:a16="http://schemas.microsoft.com/office/drawing/2014/main" id="{AE566553-EA7F-4B58-90A7-7ADB57713B63}"/>
                </a:ext>
              </a:extLst>
            </p:cNvPr>
            <p:cNvSpPr/>
            <p:nvPr/>
          </p:nvSpPr>
          <p:spPr>
            <a:xfrm>
              <a:off x="4929177" y="2441189"/>
              <a:ext cx="48026" cy="18130"/>
            </a:xfrm>
            <a:custGeom>
              <a:avLst/>
              <a:gdLst/>
              <a:ahLst/>
              <a:cxnLst/>
              <a:rect l="l" t="t" r="r" b="b"/>
              <a:pathLst>
                <a:path w="1298" h="490" extrusionOk="0">
                  <a:moveTo>
                    <a:pt x="1178" y="1"/>
                  </a:moveTo>
                  <a:cubicBezTo>
                    <a:pt x="1108" y="1"/>
                    <a:pt x="1011" y="14"/>
                    <a:pt x="902" y="44"/>
                  </a:cubicBezTo>
                  <a:lnTo>
                    <a:pt x="463" y="157"/>
                  </a:lnTo>
                  <a:cubicBezTo>
                    <a:pt x="233" y="217"/>
                    <a:pt x="37" y="313"/>
                    <a:pt x="23" y="377"/>
                  </a:cubicBezTo>
                  <a:lnTo>
                    <a:pt x="0" y="490"/>
                  </a:lnTo>
                  <a:lnTo>
                    <a:pt x="1267" y="163"/>
                  </a:lnTo>
                  <a:cubicBezTo>
                    <a:pt x="1267" y="163"/>
                    <a:pt x="1278" y="111"/>
                    <a:pt x="1290" y="47"/>
                  </a:cubicBezTo>
                  <a:cubicBezTo>
                    <a:pt x="1298" y="17"/>
                    <a:pt x="1254" y="1"/>
                    <a:pt x="1178" y="1"/>
                  </a:cubicBezTo>
                  <a:close/>
                </a:path>
              </a:pathLst>
            </a:custGeom>
            <a:solidFill>
              <a:srgbClr val="23C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965;p43">
              <a:extLst>
                <a:ext uri="{FF2B5EF4-FFF2-40B4-BE49-F238E27FC236}">
                  <a16:creationId xmlns:a16="http://schemas.microsoft.com/office/drawing/2014/main" id="{06D693EE-A75C-47C6-9B40-E0D5B04016E4}"/>
                </a:ext>
              </a:extLst>
            </p:cNvPr>
            <p:cNvSpPr/>
            <p:nvPr/>
          </p:nvSpPr>
          <p:spPr>
            <a:xfrm>
              <a:off x="4926328" y="2425649"/>
              <a:ext cx="57535" cy="23347"/>
            </a:xfrm>
            <a:custGeom>
              <a:avLst/>
              <a:gdLst/>
              <a:ahLst/>
              <a:cxnLst/>
              <a:rect l="l" t="t" r="r" b="b"/>
              <a:pathLst>
                <a:path w="1555" h="631" extrusionOk="0">
                  <a:moveTo>
                    <a:pt x="1028" y="1"/>
                  </a:moveTo>
                  <a:cubicBezTo>
                    <a:pt x="989" y="1"/>
                    <a:pt x="942" y="6"/>
                    <a:pt x="885" y="18"/>
                  </a:cubicBezTo>
                  <a:cubicBezTo>
                    <a:pt x="500" y="104"/>
                    <a:pt x="417" y="384"/>
                    <a:pt x="417" y="384"/>
                  </a:cubicBezTo>
                  <a:cubicBezTo>
                    <a:pt x="417" y="384"/>
                    <a:pt x="334" y="407"/>
                    <a:pt x="230" y="437"/>
                  </a:cubicBezTo>
                  <a:cubicBezTo>
                    <a:pt x="127" y="467"/>
                    <a:pt x="34" y="520"/>
                    <a:pt x="24" y="560"/>
                  </a:cubicBezTo>
                  <a:lnTo>
                    <a:pt x="1" y="631"/>
                  </a:lnTo>
                  <a:lnTo>
                    <a:pt x="1" y="631"/>
                  </a:lnTo>
                  <a:lnTo>
                    <a:pt x="1534" y="227"/>
                  </a:lnTo>
                  <a:cubicBezTo>
                    <a:pt x="1534" y="227"/>
                    <a:pt x="1541" y="195"/>
                    <a:pt x="1551" y="155"/>
                  </a:cubicBezTo>
                  <a:cubicBezTo>
                    <a:pt x="1555" y="130"/>
                    <a:pt x="1529" y="116"/>
                    <a:pt x="1486" y="116"/>
                  </a:cubicBezTo>
                  <a:cubicBezTo>
                    <a:pt x="1460" y="116"/>
                    <a:pt x="1427" y="121"/>
                    <a:pt x="1391" y="132"/>
                  </a:cubicBezTo>
                  <a:lnTo>
                    <a:pt x="1218" y="178"/>
                  </a:lnTo>
                  <a:cubicBezTo>
                    <a:pt x="1218" y="178"/>
                    <a:pt x="1257" y="1"/>
                    <a:pt x="102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966;p43">
              <a:extLst>
                <a:ext uri="{FF2B5EF4-FFF2-40B4-BE49-F238E27FC236}">
                  <a16:creationId xmlns:a16="http://schemas.microsoft.com/office/drawing/2014/main" id="{FB72B933-46E9-43C1-8E25-BCF9CE34254F}"/>
                </a:ext>
              </a:extLst>
            </p:cNvPr>
            <p:cNvSpPr/>
            <p:nvPr/>
          </p:nvSpPr>
          <p:spPr>
            <a:xfrm>
              <a:off x="4938131" y="2434196"/>
              <a:ext cx="39442" cy="20942"/>
            </a:xfrm>
            <a:custGeom>
              <a:avLst/>
              <a:gdLst/>
              <a:ahLst/>
              <a:cxnLst/>
              <a:rect l="l" t="t" r="r" b="b"/>
              <a:pathLst>
                <a:path w="1066" h="566" extrusionOk="0">
                  <a:moveTo>
                    <a:pt x="1065" y="0"/>
                  </a:moveTo>
                  <a:lnTo>
                    <a:pt x="1" y="269"/>
                  </a:lnTo>
                  <a:lnTo>
                    <a:pt x="11" y="312"/>
                  </a:lnTo>
                  <a:cubicBezTo>
                    <a:pt x="38" y="305"/>
                    <a:pt x="60" y="301"/>
                    <a:pt x="77" y="301"/>
                  </a:cubicBezTo>
                  <a:cubicBezTo>
                    <a:pt x="127" y="301"/>
                    <a:pt x="138" y="330"/>
                    <a:pt x="130" y="372"/>
                  </a:cubicBezTo>
                  <a:cubicBezTo>
                    <a:pt x="121" y="426"/>
                    <a:pt x="87" y="566"/>
                    <a:pt x="87" y="566"/>
                  </a:cubicBezTo>
                  <a:lnTo>
                    <a:pt x="766" y="386"/>
                  </a:lnTo>
                  <a:cubicBezTo>
                    <a:pt x="766" y="386"/>
                    <a:pt x="776" y="306"/>
                    <a:pt x="799" y="196"/>
                  </a:cubicBezTo>
                  <a:cubicBezTo>
                    <a:pt x="819" y="100"/>
                    <a:pt x="879" y="80"/>
                    <a:pt x="1019" y="47"/>
                  </a:cubicBezTo>
                  <a:lnTo>
                    <a:pt x="1065"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967;p43">
              <a:extLst>
                <a:ext uri="{FF2B5EF4-FFF2-40B4-BE49-F238E27FC236}">
                  <a16:creationId xmlns:a16="http://schemas.microsoft.com/office/drawing/2014/main" id="{C4B6975F-BF17-4478-9325-F1C1920DCA72}"/>
                </a:ext>
              </a:extLst>
            </p:cNvPr>
            <p:cNvSpPr/>
            <p:nvPr/>
          </p:nvSpPr>
          <p:spPr>
            <a:xfrm>
              <a:off x="4929806" y="2441596"/>
              <a:ext cx="48137" cy="18204"/>
            </a:xfrm>
            <a:custGeom>
              <a:avLst/>
              <a:gdLst/>
              <a:ahLst/>
              <a:cxnLst/>
              <a:rect l="l" t="t" r="r" b="b"/>
              <a:pathLst>
                <a:path w="1301" h="492" extrusionOk="0">
                  <a:moveTo>
                    <a:pt x="1180" y="0"/>
                  </a:moveTo>
                  <a:cubicBezTo>
                    <a:pt x="1109" y="0"/>
                    <a:pt x="1011" y="14"/>
                    <a:pt x="901" y="43"/>
                  </a:cubicBezTo>
                  <a:lnTo>
                    <a:pt x="465" y="156"/>
                  </a:lnTo>
                  <a:cubicBezTo>
                    <a:pt x="236" y="215"/>
                    <a:pt x="40" y="315"/>
                    <a:pt x="26" y="375"/>
                  </a:cubicBezTo>
                  <a:lnTo>
                    <a:pt x="0" y="492"/>
                  </a:lnTo>
                  <a:lnTo>
                    <a:pt x="1267" y="163"/>
                  </a:lnTo>
                  <a:cubicBezTo>
                    <a:pt x="1267" y="163"/>
                    <a:pt x="1281" y="112"/>
                    <a:pt x="1293" y="49"/>
                  </a:cubicBezTo>
                  <a:cubicBezTo>
                    <a:pt x="1300" y="17"/>
                    <a:pt x="1256" y="0"/>
                    <a:pt x="118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968;p43">
              <a:extLst>
                <a:ext uri="{FF2B5EF4-FFF2-40B4-BE49-F238E27FC236}">
                  <a16:creationId xmlns:a16="http://schemas.microsoft.com/office/drawing/2014/main" id="{B5D852E0-5E2A-4DF4-AE50-D2A21A2F2CA6}"/>
                </a:ext>
              </a:extLst>
            </p:cNvPr>
            <p:cNvSpPr/>
            <p:nvPr/>
          </p:nvSpPr>
          <p:spPr>
            <a:xfrm>
              <a:off x="4743433" y="2479708"/>
              <a:ext cx="202871" cy="57017"/>
            </a:xfrm>
            <a:custGeom>
              <a:avLst/>
              <a:gdLst/>
              <a:ahLst/>
              <a:cxnLst/>
              <a:rect l="l" t="t" r="r" b="b"/>
              <a:pathLst>
                <a:path w="5483" h="1541" extrusionOk="0">
                  <a:moveTo>
                    <a:pt x="542" y="1"/>
                  </a:moveTo>
                  <a:lnTo>
                    <a:pt x="0" y="909"/>
                  </a:lnTo>
                  <a:cubicBezTo>
                    <a:pt x="353" y="1018"/>
                    <a:pt x="2419" y="1418"/>
                    <a:pt x="3197" y="1474"/>
                  </a:cubicBezTo>
                  <a:cubicBezTo>
                    <a:pt x="3321" y="1481"/>
                    <a:pt x="3444" y="1494"/>
                    <a:pt x="3567" y="1511"/>
                  </a:cubicBezTo>
                  <a:cubicBezTo>
                    <a:pt x="3753" y="1534"/>
                    <a:pt x="3939" y="1541"/>
                    <a:pt x="4046" y="1541"/>
                  </a:cubicBezTo>
                  <a:cubicBezTo>
                    <a:pt x="4425" y="1541"/>
                    <a:pt x="4973" y="1491"/>
                    <a:pt x="5257" y="1066"/>
                  </a:cubicBezTo>
                  <a:cubicBezTo>
                    <a:pt x="5482" y="723"/>
                    <a:pt x="5238" y="554"/>
                    <a:pt x="4969" y="554"/>
                  </a:cubicBezTo>
                  <a:cubicBezTo>
                    <a:pt x="4901" y="554"/>
                    <a:pt x="4831" y="565"/>
                    <a:pt x="4767" y="587"/>
                  </a:cubicBezTo>
                  <a:cubicBezTo>
                    <a:pt x="4660" y="623"/>
                    <a:pt x="4522" y="638"/>
                    <a:pt x="4388" y="638"/>
                  </a:cubicBezTo>
                  <a:cubicBezTo>
                    <a:pt x="4133" y="638"/>
                    <a:pt x="3894" y="584"/>
                    <a:pt x="3909" y="523"/>
                  </a:cubicBezTo>
                  <a:cubicBezTo>
                    <a:pt x="3932" y="430"/>
                    <a:pt x="4002" y="134"/>
                    <a:pt x="4002" y="134"/>
                  </a:cubicBezTo>
                  <a:cubicBezTo>
                    <a:pt x="4002" y="134"/>
                    <a:pt x="3997" y="133"/>
                    <a:pt x="3987" y="133"/>
                  </a:cubicBezTo>
                  <a:cubicBezTo>
                    <a:pt x="3945" y="133"/>
                    <a:pt x="3826" y="150"/>
                    <a:pt x="3753" y="337"/>
                  </a:cubicBezTo>
                  <a:cubicBezTo>
                    <a:pt x="3667" y="559"/>
                    <a:pt x="3425" y="720"/>
                    <a:pt x="3195" y="720"/>
                  </a:cubicBezTo>
                  <a:cubicBezTo>
                    <a:pt x="3183" y="720"/>
                    <a:pt x="3172" y="720"/>
                    <a:pt x="3161" y="719"/>
                  </a:cubicBezTo>
                  <a:cubicBezTo>
                    <a:pt x="2925" y="699"/>
                    <a:pt x="542" y="1"/>
                    <a:pt x="54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969;p43">
              <a:extLst>
                <a:ext uri="{FF2B5EF4-FFF2-40B4-BE49-F238E27FC236}">
                  <a16:creationId xmlns:a16="http://schemas.microsoft.com/office/drawing/2014/main" id="{43F84C92-E9EC-413C-B650-5ADEF2B4BCF3}"/>
                </a:ext>
              </a:extLst>
            </p:cNvPr>
            <p:cNvSpPr/>
            <p:nvPr/>
          </p:nvSpPr>
          <p:spPr>
            <a:xfrm>
              <a:off x="4953412" y="2464907"/>
              <a:ext cx="52429" cy="60273"/>
            </a:xfrm>
            <a:custGeom>
              <a:avLst/>
              <a:gdLst/>
              <a:ahLst/>
              <a:cxnLst/>
              <a:rect l="l" t="t" r="r" b="b"/>
              <a:pathLst>
                <a:path w="1417" h="1629" extrusionOk="0">
                  <a:moveTo>
                    <a:pt x="1297" y="0"/>
                  </a:moveTo>
                  <a:cubicBezTo>
                    <a:pt x="1260" y="0"/>
                    <a:pt x="1217" y="21"/>
                    <a:pt x="1178" y="64"/>
                  </a:cubicBezTo>
                  <a:cubicBezTo>
                    <a:pt x="1178" y="64"/>
                    <a:pt x="1071" y="448"/>
                    <a:pt x="1048" y="537"/>
                  </a:cubicBezTo>
                  <a:cubicBezTo>
                    <a:pt x="1022" y="627"/>
                    <a:pt x="675" y="793"/>
                    <a:pt x="456" y="853"/>
                  </a:cubicBezTo>
                  <a:cubicBezTo>
                    <a:pt x="240" y="913"/>
                    <a:pt x="1" y="983"/>
                    <a:pt x="104" y="1289"/>
                  </a:cubicBezTo>
                  <a:cubicBezTo>
                    <a:pt x="196" y="1559"/>
                    <a:pt x="529" y="1629"/>
                    <a:pt x="717" y="1629"/>
                  </a:cubicBezTo>
                  <a:cubicBezTo>
                    <a:pt x="726" y="1629"/>
                    <a:pt x="734" y="1629"/>
                    <a:pt x="742" y="1628"/>
                  </a:cubicBezTo>
                  <a:cubicBezTo>
                    <a:pt x="925" y="1618"/>
                    <a:pt x="1174" y="1446"/>
                    <a:pt x="1274" y="1162"/>
                  </a:cubicBezTo>
                  <a:cubicBezTo>
                    <a:pt x="1401" y="803"/>
                    <a:pt x="1331" y="417"/>
                    <a:pt x="1384" y="208"/>
                  </a:cubicBezTo>
                  <a:cubicBezTo>
                    <a:pt x="1416" y="72"/>
                    <a:pt x="1366" y="0"/>
                    <a:pt x="1297"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970;p43">
              <a:extLst>
                <a:ext uri="{FF2B5EF4-FFF2-40B4-BE49-F238E27FC236}">
                  <a16:creationId xmlns:a16="http://schemas.microsoft.com/office/drawing/2014/main" id="{E6F44F99-27C3-4770-8CBD-D250AF8ADD2E}"/>
                </a:ext>
              </a:extLst>
            </p:cNvPr>
            <p:cNvSpPr/>
            <p:nvPr/>
          </p:nvSpPr>
          <p:spPr>
            <a:xfrm>
              <a:off x="4722121" y="2350610"/>
              <a:ext cx="69227" cy="169016"/>
            </a:xfrm>
            <a:custGeom>
              <a:avLst/>
              <a:gdLst/>
              <a:ahLst/>
              <a:cxnLst/>
              <a:rect l="l" t="t" r="r" b="b"/>
              <a:pathLst>
                <a:path w="1871" h="4568" extrusionOk="0">
                  <a:moveTo>
                    <a:pt x="1512" y="0"/>
                  </a:moveTo>
                  <a:cubicBezTo>
                    <a:pt x="1417" y="0"/>
                    <a:pt x="1244" y="33"/>
                    <a:pt x="1023" y="216"/>
                  </a:cubicBezTo>
                  <a:cubicBezTo>
                    <a:pt x="679" y="503"/>
                    <a:pt x="487" y="1145"/>
                    <a:pt x="370" y="1670"/>
                  </a:cubicBezTo>
                  <a:cubicBezTo>
                    <a:pt x="251" y="2192"/>
                    <a:pt x="1" y="3919"/>
                    <a:pt x="31" y="4099"/>
                  </a:cubicBezTo>
                  <a:cubicBezTo>
                    <a:pt x="57" y="4278"/>
                    <a:pt x="380" y="4388"/>
                    <a:pt x="1332" y="4567"/>
                  </a:cubicBezTo>
                  <a:lnTo>
                    <a:pt x="1118" y="3490"/>
                  </a:lnTo>
                  <a:lnTo>
                    <a:pt x="1594" y="1681"/>
                  </a:lnTo>
                  <a:cubicBezTo>
                    <a:pt x="1594" y="1681"/>
                    <a:pt x="1871" y="699"/>
                    <a:pt x="1594" y="10"/>
                  </a:cubicBezTo>
                  <a:cubicBezTo>
                    <a:pt x="1594" y="10"/>
                    <a:pt x="1565" y="0"/>
                    <a:pt x="1512"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971;p43">
              <a:extLst>
                <a:ext uri="{FF2B5EF4-FFF2-40B4-BE49-F238E27FC236}">
                  <a16:creationId xmlns:a16="http://schemas.microsoft.com/office/drawing/2014/main" id="{E752801A-B440-4CE8-948C-9594EF2F2CFF}"/>
                </a:ext>
              </a:extLst>
            </p:cNvPr>
            <p:cNvSpPr/>
            <p:nvPr/>
          </p:nvSpPr>
          <p:spPr>
            <a:xfrm>
              <a:off x="5345657" y="2663234"/>
              <a:ext cx="225256" cy="286306"/>
            </a:xfrm>
            <a:custGeom>
              <a:avLst/>
              <a:gdLst/>
              <a:ahLst/>
              <a:cxnLst/>
              <a:rect l="l" t="t" r="r" b="b"/>
              <a:pathLst>
                <a:path w="6088" h="7738" extrusionOk="0">
                  <a:moveTo>
                    <a:pt x="3044" y="1"/>
                  </a:moveTo>
                  <a:cubicBezTo>
                    <a:pt x="1364" y="1"/>
                    <a:pt x="1" y="789"/>
                    <a:pt x="1" y="1757"/>
                  </a:cubicBezTo>
                  <a:lnTo>
                    <a:pt x="1" y="5985"/>
                  </a:lnTo>
                  <a:cubicBezTo>
                    <a:pt x="1" y="6952"/>
                    <a:pt x="1364" y="7737"/>
                    <a:pt x="3044" y="7737"/>
                  </a:cubicBezTo>
                  <a:cubicBezTo>
                    <a:pt x="4728" y="7737"/>
                    <a:pt x="6088" y="6952"/>
                    <a:pt x="6088" y="5985"/>
                  </a:cubicBezTo>
                  <a:lnTo>
                    <a:pt x="6088" y="1757"/>
                  </a:lnTo>
                  <a:cubicBezTo>
                    <a:pt x="6088" y="789"/>
                    <a:pt x="4728" y="1"/>
                    <a:pt x="304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972;p43">
              <a:extLst>
                <a:ext uri="{FF2B5EF4-FFF2-40B4-BE49-F238E27FC236}">
                  <a16:creationId xmlns:a16="http://schemas.microsoft.com/office/drawing/2014/main" id="{FEE92FF4-B56E-43B1-BF27-EC1BE6E9FC8A}"/>
                </a:ext>
              </a:extLst>
            </p:cNvPr>
            <p:cNvSpPr/>
            <p:nvPr/>
          </p:nvSpPr>
          <p:spPr>
            <a:xfrm>
              <a:off x="5345657" y="2663234"/>
              <a:ext cx="225256" cy="286306"/>
            </a:xfrm>
            <a:custGeom>
              <a:avLst/>
              <a:gdLst/>
              <a:ahLst/>
              <a:cxnLst/>
              <a:rect l="l" t="t" r="r" b="b"/>
              <a:pathLst>
                <a:path w="6088" h="7738" extrusionOk="0">
                  <a:moveTo>
                    <a:pt x="3044" y="1"/>
                  </a:moveTo>
                  <a:cubicBezTo>
                    <a:pt x="1364" y="1"/>
                    <a:pt x="1" y="789"/>
                    <a:pt x="1" y="1757"/>
                  </a:cubicBezTo>
                  <a:lnTo>
                    <a:pt x="1" y="5985"/>
                  </a:lnTo>
                  <a:cubicBezTo>
                    <a:pt x="1" y="6952"/>
                    <a:pt x="1364" y="7737"/>
                    <a:pt x="3044" y="7737"/>
                  </a:cubicBezTo>
                  <a:cubicBezTo>
                    <a:pt x="4728" y="7737"/>
                    <a:pt x="6088" y="6952"/>
                    <a:pt x="6088" y="5985"/>
                  </a:cubicBezTo>
                  <a:lnTo>
                    <a:pt x="6088" y="1757"/>
                  </a:lnTo>
                  <a:cubicBezTo>
                    <a:pt x="6088" y="789"/>
                    <a:pt x="4728" y="1"/>
                    <a:pt x="30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973;p43">
              <a:extLst>
                <a:ext uri="{FF2B5EF4-FFF2-40B4-BE49-F238E27FC236}">
                  <a16:creationId xmlns:a16="http://schemas.microsoft.com/office/drawing/2014/main" id="{E41297C3-5655-456A-A089-9CD87DB07C4A}"/>
                </a:ext>
              </a:extLst>
            </p:cNvPr>
            <p:cNvSpPr/>
            <p:nvPr/>
          </p:nvSpPr>
          <p:spPr>
            <a:xfrm>
              <a:off x="5345657" y="2884798"/>
              <a:ext cx="296" cy="4070"/>
            </a:xfrm>
            <a:custGeom>
              <a:avLst/>
              <a:gdLst/>
              <a:ahLst/>
              <a:cxnLst/>
              <a:rect l="l" t="t" r="r" b="b"/>
              <a:pathLst>
                <a:path w="8" h="110" extrusionOk="0">
                  <a:moveTo>
                    <a:pt x="7" y="109"/>
                  </a:moveTo>
                  <a:lnTo>
                    <a:pt x="7" y="109"/>
                  </a:lnTo>
                  <a:lnTo>
                    <a:pt x="7" y="109"/>
                  </a:lnTo>
                  <a:close/>
                  <a:moveTo>
                    <a:pt x="7" y="100"/>
                  </a:moveTo>
                  <a:lnTo>
                    <a:pt x="7" y="100"/>
                  </a:lnTo>
                  <a:lnTo>
                    <a:pt x="7" y="100"/>
                  </a:lnTo>
                  <a:close/>
                  <a:moveTo>
                    <a:pt x="7" y="97"/>
                  </a:moveTo>
                  <a:lnTo>
                    <a:pt x="7" y="97"/>
                  </a:lnTo>
                  <a:lnTo>
                    <a:pt x="7" y="97"/>
                  </a:lnTo>
                  <a:close/>
                  <a:moveTo>
                    <a:pt x="7" y="86"/>
                  </a:moveTo>
                  <a:lnTo>
                    <a:pt x="7" y="86"/>
                  </a:lnTo>
                  <a:lnTo>
                    <a:pt x="7" y="86"/>
                  </a:lnTo>
                  <a:close/>
                  <a:moveTo>
                    <a:pt x="7" y="83"/>
                  </a:moveTo>
                  <a:lnTo>
                    <a:pt x="7" y="83"/>
                  </a:lnTo>
                  <a:lnTo>
                    <a:pt x="7" y="83"/>
                  </a:lnTo>
                  <a:close/>
                  <a:moveTo>
                    <a:pt x="4" y="77"/>
                  </a:moveTo>
                  <a:lnTo>
                    <a:pt x="4" y="77"/>
                  </a:lnTo>
                  <a:lnTo>
                    <a:pt x="4" y="77"/>
                  </a:lnTo>
                  <a:close/>
                  <a:moveTo>
                    <a:pt x="4" y="73"/>
                  </a:moveTo>
                  <a:lnTo>
                    <a:pt x="4" y="73"/>
                  </a:lnTo>
                  <a:lnTo>
                    <a:pt x="4" y="73"/>
                  </a:lnTo>
                  <a:close/>
                  <a:moveTo>
                    <a:pt x="4" y="63"/>
                  </a:moveTo>
                  <a:lnTo>
                    <a:pt x="4" y="63"/>
                  </a:lnTo>
                  <a:lnTo>
                    <a:pt x="4" y="63"/>
                  </a:lnTo>
                  <a:close/>
                  <a:moveTo>
                    <a:pt x="4" y="60"/>
                  </a:moveTo>
                  <a:lnTo>
                    <a:pt x="4" y="60"/>
                  </a:lnTo>
                  <a:lnTo>
                    <a:pt x="4" y="60"/>
                  </a:lnTo>
                  <a:close/>
                  <a:moveTo>
                    <a:pt x="4" y="50"/>
                  </a:moveTo>
                  <a:lnTo>
                    <a:pt x="4" y="50"/>
                  </a:lnTo>
                  <a:lnTo>
                    <a:pt x="4" y="50"/>
                  </a:lnTo>
                  <a:close/>
                  <a:moveTo>
                    <a:pt x="4" y="46"/>
                  </a:moveTo>
                  <a:lnTo>
                    <a:pt x="4" y="46"/>
                  </a:lnTo>
                  <a:lnTo>
                    <a:pt x="4" y="46"/>
                  </a:lnTo>
                  <a:close/>
                  <a:moveTo>
                    <a:pt x="4" y="40"/>
                  </a:moveTo>
                  <a:lnTo>
                    <a:pt x="4" y="43"/>
                  </a:lnTo>
                  <a:lnTo>
                    <a:pt x="4" y="40"/>
                  </a:lnTo>
                  <a:close/>
                  <a:moveTo>
                    <a:pt x="4" y="37"/>
                  </a:moveTo>
                  <a:lnTo>
                    <a:pt x="4" y="37"/>
                  </a:lnTo>
                  <a:lnTo>
                    <a:pt x="4" y="37"/>
                  </a:lnTo>
                  <a:close/>
                  <a:moveTo>
                    <a:pt x="4" y="26"/>
                  </a:moveTo>
                  <a:lnTo>
                    <a:pt x="4" y="26"/>
                  </a:lnTo>
                  <a:lnTo>
                    <a:pt x="4" y="26"/>
                  </a:lnTo>
                  <a:close/>
                  <a:moveTo>
                    <a:pt x="4" y="23"/>
                  </a:moveTo>
                  <a:lnTo>
                    <a:pt x="4" y="23"/>
                  </a:lnTo>
                  <a:lnTo>
                    <a:pt x="4" y="23"/>
                  </a:lnTo>
                  <a:close/>
                  <a:moveTo>
                    <a:pt x="4" y="20"/>
                  </a:moveTo>
                  <a:lnTo>
                    <a:pt x="4" y="20"/>
                  </a:lnTo>
                  <a:lnTo>
                    <a:pt x="4" y="20"/>
                  </a:lnTo>
                  <a:close/>
                  <a:moveTo>
                    <a:pt x="4" y="13"/>
                  </a:moveTo>
                  <a:lnTo>
                    <a:pt x="4" y="13"/>
                  </a:lnTo>
                  <a:lnTo>
                    <a:pt x="4" y="13"/>
                  </a:lnTo>
                  <a:close/>
                  <a:moveTo>
                    <a:pt x="1" y="10"/>
                  </a:moveTo>
                  <a:lnTo>
                    <a:pt x="1" y="10"/>
                  </a:lnTo>
                  <a:lnTo>
                    <a:pt x="1" y="10"/>
                  </a:lnTo>
                  <a:close/>
                  <a:moveTo>
                    <a:pt x="1" y="3"/>
                  </a:moveTo>
                  <a:lnTo>
                    <a:pt x="1" y="6"/>
                  </a:lnTo>
                  <a:lnTo>
                    <a:pt x="1" y="3"/>
                  </a:lnTo>
                  <a:close/>
                  <a:moveTo>
                    <a:pt x="1" y="0"/>
                  </a:moveTo>
                  <a:lnTo>
                    <a:pt x="1"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974;p43">
              <a:extLst>
                <a:ext uri="{FF2B5EF4-FFF2-40B4-BE49-F238E27FC236}">
                  <a16:creationId xmlns:a16="http://schemas.microsoft.com/office/drawing/2014/main" id="{2656D2B2-1D65-4A9B-94DE-416A7496BAB0}"/>
                </a:ext>
              </a:extLst>
            </p:cNvPr>
            <p:cNvSpPr/>
            <p:nvPr/>
          </p:nvSpPr>
          <p:spPr>
            <a:xfrm>
              <a:off x="5345657" y="2762435"/>
              <a:ext cx="78810" cy="184149"/>
            </a:xfrm>
            <a:custGeom>
              <a:avLst/>
              <a:gdLst/>
              <a:ahLst/>
              <a:cxnLst/>
              <a:rect l="l" t="t" r="r" b="b"/>
              <a:pathLst>
                <a:path w="2130" h="4977" extrusionOk="0">
                  <a:moveTo>
                    <a:pt x="1" y="0"/>
                  </a:moveTo>
                  <a:lnTo>
                    <a:pt x="1" y="3304"/>
                  </a:lnTo>
                  <a:lnTo>
                    <a:pt x="1" y="3307"/>
                  </a:lnTo>
                  <a:lnTo>
                    <a:pt x="1" y="3310"/>
                  </a:lnTo>
                  <a:lnTo>
                    <a:pt x="1" y="3313"/>
                  </a:lnTo>
                  <a:lnTo>
                    <a:pt x="1" y="3317"/>
                  </a:lnTo>
                  <a:cubicBezTo>
                    <a:pt x="4" y="3317"/>
                    <a:pt x="4" y="3320"/>
                    <a:pt x="4" y="3320"/>
                  </a:cubicBezTo>
                  <a:lnTo>
                    <a:pt x="4" y="3327"/>
                  </a:lnTo>
                  <a:lnTo>
                    <a:pt x="4" y="3330"/>
                  </a:lnTo>
                  <a:lnTo>
                    <a:pt x="4" y="3333"/>
                  </a:lnTo>
                  <a:lnTo>
                    <a:pt x="4" y="3344"/>
                  </a:lnTo>
                  <a:lnTo>
                    <a:pt x="4" y="3347"/>
                  </a:lnTo>
                  <a:lnTo>
                    <a:pt x="4" y="3350"/>
                  </a:lnTo>
                  <a:lnTo>
                    <a:pt x="4" y="3353"/>
                  </a:lnTo>
                  <a:lnTo>
                    <a:pt x="4" y="3357"/>
                  </a:lnTo>
                  <a:lnTo>
                    <a:pt x="4" y="3367"/>
                  </a:lnTo>
                  <a:lnTo>
                    <a:pt x="4" y="3370"/>
                  </a:lnTo>
                  <a:lnTo>
                    <a:pt x="4" y="3380"/>
                  </a:lnTo>
                  <a:lnTo>
                    <a:pt x="4" y="3384"/>
                  </a:lnTo>
                  <a:cubicBezTo>
                    <a:pt x="4" y="3387"/>
                    <a:pt x="7" y="3387"/>
                    <a:pt x="7" y="3390"/>
                  </a:cubicBezTo>
                  <a:lnTo>
                    <a:pt x="7" y="3393"/>
                  </a:lnTo>
                  <a:lnTo>
                    <a:pt x="7" y="3404"/>
                  </a:lnTo>
                  <a:lnTo>
                    <a:pt x="7" y="3407"/>
                  </a:lnTo>
                  <a:lnTo>
                    <a:pt x="7" y="3416"/>
                  </a:lnTo>
                  <a:cubicBezTo>
                    <a:pt x="90" y="4152"/>
                    <a:pt x="956" y="4764"/>
                    <a:pt x="2129" y="4976"/>
                  </a:cubicBezTo>
                  <a:lnTo>
                    <a:pt x="2129" y="842"/>
                  </a:lnTo>
                  <a:cubicBezTo>
                    <a:pt x="1258" y="716"/>
                    <a:pt x="506" y="41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975;p43">
              <a:extLst>
                <a:ext uri="{FF2B5EF4-FFF2-40B4-BE49-F238E27FC236}">
                  <a16:creationId xmlns:a16="http://schemas.microsoft.com/office/drawing/2014/main" id="{F130D0A8-2032-42B9-AEA0-14D19F59A3D2}"/>
                </a:ext>
              </a:extLst>
            </p:cNvPr>
            <p:cNvSpPr/>
            <p:nvPr/>
          </p:nvSpPr>
          <p:spPr>
            <a:xfrm>
              <a:off x="5016647" y="2241567"/>
              <a:ext cx="883523" cy="554482"/>
            </a:xfrm>
            <a:custGeom>
              <a:avLst/>
              <a:gdLst/>
              <a:ahLst/>
              <a:cxnLst/>
              <a:rect l="l" t="t" r="r" b="b"/>
              <a:pathLst>
                <a:path w="23879" h="14986" extrusionOk="0">
                  <a:moveTo>
                    <a:pt x="1" y="0"/>
                  </a:moveTo>
                  <a:lnTo>
                    <a:pt x="1" y="0"/>
                  </a:lnTo>
                  <a:cubicBezTo>
                    <a:pt x="1" y="1"/>
                    <a:pt x="8407" y="13525"/>
                    <a:pt x="8427" y="13562"/>
                  </a:cubicBezTo>
                  <a:lnTo>
                    <a:pt x="8431" y="13565"/>
                  </a:lnTo>
                  <a:cubicBezTo>
                    <a:pt x="8945" y="14394"/>
                    <a:pt x="10323" y="14986"/>
                    <a:pt x="11936" y="14986"/>
                  </a:cubicBezTo>
                  <a:cubicBezTo>
                    <a:pt x="13553" y="14986"/>
                    <a:pt x="14927" y="14394"/>
                    <a:pt x="15445" y="13565"/>
                  </a:cubicBezTo>
                  <a:cubicBezTo>
                    <a:pt x="15469" y="13529"/>
                    <a:pt x="23878" y="1"/>
                    <a:pt x="23878" y="0"/>
                  </a:cubicBezTo>
                  <a:lnTo>
                    <a:pt x="23878" y="0"/>
                  </a:lnTo>
                  <a:cubicBezTo>
                    <a:pt x="23878" y="1"/>
                    <a:pt x="19627" y="2744"/>
                    <a:pt x="11939" y="2744"/>
                  </a:cubicBezTo>
                  <a:cubicBezTo>
                    <a:pt x="10430" y="2744"/>
                    <a:pt x="9052" y="2638"/>
                    <a:pt x="7812" y="2465"/>
                  </a:cubicBezTo>
                  <a:cubicBezTo>
                    <a:pt x="2746" y="1770"/>
                    <a:pt x="1" y="1"/>
                    <a:pt x="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976;p43">
              <a:extLst>
                <a:ext uri="{FF2B5EF4-FFF2-40B4-BE49-F238E27FC236}">
                  <a16:creationId xmlns:a16="http://schemas.microsoft.com/office/drawing/2014/main" id="{F7C3FFD3-833A-4D83-A5C4-B334BA8970A6}"/>
                </a:ext>
              </a:extLst>
            </p:cNvPr>
            <p:cNvSpPr/>
            <p:nvPr/>
          </p:nvSpPr>
          <p:spPr>
            <a:xfrm>
              <a:off x="5016647" y="2241567"/>
              <a:ext cx="407814" cy="552003"/>
            </a:xfrm>
            <a:custGeom>
              <a:avLst/>
              <a:gdLst/>
              <a:ahLst/>
              <a:cxnLst/>
              <a:rect l="l" t="t" r="r" b="b"/>
              <a:pathLst>
                <a:path w="11022" h="14919" extrusionOk="0">
                  <a:moveTo>
                    <a:pt x="1" y="0"/>
                  </a:moveTo>
                  <a:cubicBezTo>
                    <a:pt x="1" y="1"/>
                    <a:pt x="8407" y="13525"/>
                    <a:pt x="8427" y="13562"/>
                  </a:cubicBezTo>
                  <a:lnTo>
                    <a:pt x="8431" y="13565"/>
                  </a:lnTo>
                  <a:cubicBezTo>
                    <a:pt x="8846" y="14231"/>
                    <a:pt x="9817" y="14742"/>
                    <a:pt x="11021" y="14919"/>
                  </a:cubicBezTo>
                  <a:lnTo>
                    <a:pt x="5829" y="3496"/>
                  </a:lnTo>
                  <a:lnTo>
                    <a:pt x="4555" y="1813"/>
                  </a:lnTo>
                  <a:cubicBezTo>
                    <a:pt x="1581" y="1018"/>
                    <a:pt x="1" y="1"/>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977;p43">
              <a:extLst>
                <a:ext uri="{FF2B5EF4-FFF2-40B4-BE49-F238E27FC236}">
                  <a16:creationId xmlns:a16="http://schemas.microsoft.com/office/drawing/2014/main" id="{7E6A72CD-138D-447F-9AFD-276DA2E47A37}"/>
                </a:ext>
              </a:extLst>
            </p:cNvPr>
            <p:cNvSpPr/>
            <p:nvPr/>
          </p:nvSpPr>
          <p:spPr>
            <a:xfrm>
              <a:off x="4848663" y="1757183"/>
              <a:ext cx="1219483" cy="641395"/>
            </a:xfrm>
            <a:custGeom>
              <a:avLst/>
              <a:gdLst/>
              <a:ahLst/>
              <a:cxnLst/>
              <a:rect l="l" t="t" r="r" b="b"/>
              <a:pathLst>
                <a:path w="32959" h="17335" extrusionOk="0">
                  <a:moveTo>
                    <a:pt x="16481" y="0"/>
                  </a:moveTo>
                  <a:cubicBezTo>
                    <a:pt x="12638" y="0"/>
                    <a:pt x="8795" y="846"/>
                    <a:pt x="5865" y="2540"/>
                  </a:cubicBezTo>
                  <a:cubicBezTo>
                    <a:pt x="1" y="5926"/>
                    <a:pt x="1" y="11412"/>
                    <a:pt x="5865" y="14797"/>
                  </a:cubicBezTo>
                  <a:cubicBezTo>
                    <a:pt x="7206" y="15573"/>
                    <a:pt x="8735" y="16168"/>
                    <a:pt x="10369" y="16587"/>
                  </a:cubicBezTo>
                  <a:cubicBezTo>
                    <a:pt x="12310" y="17086"/>
                    <a:pt x="14395" y="17335"/>
                    <a:pt x="16480" y="17335"/>
                  </a:cubicBezTo>
                  <a:cubicBezTo>
                    <a:pt x="18723" y="17335"/>
                    <a:pt x="20966" y="17047"/>
                    <a:pt x="23025" y="16471"/>
                  </a:cubicBezTo>
                  <a:cubicBezTo>
                    <a:pt x="23588" y="16314"/>
                    <a:pt x="24134" y="16135"/>
                    <a:pt x="24662" y="15935"/>
                  </a:cubicBezTo>
                  <a:cubicBezTo>
                    <a:pt x="24886" y="15855"/>
                    <a:pt x="25101" y="15766"/>
                    <a:pt x="25317" y="15676"/>
                  </a:cubicBezTo>
                  <a:cubicBezTo>
                    <a:pt x="25624" y="15546"/>
                    <a:pt x="25919" y="15413"/>
                    <a:pt x="26212" y="15267"/>
                  </a:cubicBezTo>
                  <a:cubicBezTo>
                    <a:pt x="26515" y="15120"/>
                    <a:pt x="26808" y="14964"/>
                    <a:pt x="27094" y="14797"/>
                  </a:cubicBezTo>
                  <a:cubicBezTo>
                    <a:pt x="32958" y="11412"/>
                    <a:pt x="32958" y="5923"/>
                    <a:pt x="27094" y="2540"/>
                  </a:cubicBezTo>
                  <a:cubicBezTo>
                    <a:pt x="24526" y="1053"/>
                    <a:pt x="21256" y="222"/>
                    <a:pt x="17900" y="39"/>
                  </a:cubicBezTo>
                  <a:lnTo>
                    <a:pt x="17896" y="39"/>
                  </a:lnTo>
                  <a:cubicBezTo>
                    <a:pt x="17426" y="13"/>
                    <a:pt x="16953" y="0"/>
                    <a:pt x="164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6978;p43">
              <a:extLst>
                <a:ext uri="{FF2B5EF4-FFF2-40B4-BE49-F238E27FC236}">
                  <a16:creationId xmlns:a16="http://schemas.microsoft.com/office/drawing/2014/main" id="{12997049-3FE9-48CD-B3F2-9CD88F4FF94D}"/>
                </a:ext>
              </a:extLst>
            </p:cNvPr>
            <p:cNvSpPr/>
            <p:nvPr/>
          </p:nvSpPr>
          <p:spPr>
            <a:xfrm>
              <a:off x="4902943" y="1757220"/>
              <a:ext cx="607910" cy="613719"/>
            </a:xfrm>
            <a:custGeom>
              <a:avLst/>
              <a:gdLst/>
              <a:ahLst/>
              <a:cxnLst/>
              <a:rect l="l" t="t" r="r" b="b"/>
              <a:pathLst>
                <a:path w="16430" h="16587" extrusionOk="0">
                  <a:moveTo>
                    <a:pt x="15019" y="1"/>
                  </a:moveTo>
                  <a:cubicBezTo>
                    <a:pt x="11174" y="1"/>
                    <a:pt x="7332" y="846"/>
                    <a:pt x="4398" y="2539"/>
                  </a:cubicBezTo>
                  <a:cubicBezTo>
                    <a:pt x="1465" y="4232"/>
                    <a:pt x="0" y="6451"/>
                    <a:pt x="0" y="8666"/>
                  </a:cubicBezTo>
                  <a:cubicBezTo>
                    <a:pt x="0" y="10885"/>
                    <a:pt x="1468" y="13103"/>
                    <a:pt x="4398" y="14796"/>
                  </a:cubicBezTo>
                  <a:cubicBezTo>
                    <a:pt x="5739" y="15572"/>
                    <a:pt x="7268" y="16167"/>
                    <a:pt x="8902" y="16586"/>
                  </a:cubicBezTo>
                  <a:lnTo>
                    <a:pt x="8905" y="16586"/>
                  </a:lnTo>
                  <a:cubicBezTo>
                    <a:pt x="8343" y="15805"/>
                    <a:pt x="7974" y="13945"/>
                    <a:pt x="9052" y="13832"/>
                  </a:cubicBezTo>
                  <a:cubicBezTo>
                    <a:pt x="7592" y="13450"/>
                    <a:pt x="6238" y="12917"/>
                    <a:pt x="5060" y="12235"/>
                  </a:cubicBezTo>
                  <a:cubicBezTo>
                    <a:pt x="3373" y="11264"/>
                    <a:pt x="2233" y="10103"/>
                    <a:pt x="1750" y="8879"/>
                  </a:cubicBezTo>
                  <a:cubicBezTo>
                    <a:pt x="1584" y="8457"/>
                    <a:pt x="1504" y="8027"/>
                    <a:pt x="1504" y="7605"/>
                  </a:cubicBezTo>
                  <a:cubicBezTo>
                    <a:pt x="1504" y="6980"/>
                    <a:pt x="1680" y="6361"/>
                    <a:pt x="2036" y="5746"/>
                  </a:cubicBezTo>
                  <a:cubicBezTo>
                    <a:pt x="2618" y="4737"/>
                    <a:pt x="3663" y="3783"/>
                    <a:pt x="5057" y="2978"/>
                  </a:cubicBezTo>
                  <a:cubicBezTo>
                    <a:pt x="5093" y="2955"/>
                    <a:pt x="5130" y="2935"/>
                    <a:pt x="5170" y="2912"/>
                  </a:cubicBezTo>
                  <a:cubicBezTo>
                    <a:pt x="7851" y="1401"/>
                    <a:pt x="11420" y="643"/>
                    <a:pt x="14989" y="643"/>
                  </a:cubicBezTo>
                  <a:lnTo>
                    <a:pt x="14992" y="643"/>
                  </a:lnTo>
                  <a:cubicBezTo>
                    <a:pt x="15122" y="643"/>
                    <a:pt x="15252" y="646"/>
                    <a:pt x="15385" y="646"/>
                  </a:cubicBezTo>
                  <a:lnTo>
                    <a:pt x="15422" y="646"/>
                  </a:lnTo>
                  <a:cubicBezTo>
                    <a:pt x="15422" y="646"/>
                    <a:pt x="15335" y="177"/>
                    <a:pt x="16429" y="38"/>
                  </a:cubicBezTo>
                  <a:cubicBezTo>
                    <a:pt x="15961" y="11"/>
                    <a:pt x="15491" y="1"/>
                    <a:pt x="150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6979;p43">
              <a:extLst>
                <a:ext uri="{FF2B5EF4-FFF2-40B4-BE49-F238E27FC236}">
                  <a16:creationId xmlns:a16="http://schemas.microsoft.com/office/drawing/2014/main" id="{17727F3B-F4C0-4FCC-824F-CCDECDA95446}"/>
                </a:ext>
              </a:extLst>
            </p:cNvPr>
            <p:cNvSpPr/>
            <p:nvPr/>
          </p:nvSpPr>
          <p:spPr>
            <a:xfrm>
              <a:off x="4952672" y="1780974"/>
              <a:ext cx="1032411" cy="515225"/>
            </a:xfrm>
            <a:custGeom>
              <a:avLst/>
              <a:gdLst/>
              <a:ahLst/>
              <a:cxnLst/>
              <a:rect l="l" t="t" r="r" b="b"/>
              <a:pathLst>
                <a:path w="27903" h="13925" extrusionOk="0">
                  <a:moveTo>
                    <a:pt x="13655" y="0"/>
                  </a:moveTo>
                  <a:cubicBezTo>
                    <a:pt x="10031" y="0"/>
                    <a:pt x="6406" y="780"/>
                    <a:pt x="3713" y="2336"/>
                  </a:cubicBezTo>
                  <a:cubicBezTo>
                    <a:pt x="2319" y="3141"/>
                    <a:pt x="1274" y="4095"/>
                    <a:pt x="692" y="5104"/>
                  </a:cubicBezTo>
                  <a:cubicBezTo>
                    <a:pt x="93" y="6138"/>
                    <a:pt x="1" y="7192"/>
                    <a:pt x="406" y="8237"/>
                  </a:cubicBezTo>
                  <a:cubicBezTo>
                    <a:pt x="889" y="9461"/>
                    <a:pt x="2029" y="10622"/>
                    <a:pt x="3716" y="11593"/>
                  </a:cubicBezTo>
                  <a:cubicBezTo>
                    <a:pt x="4894" y="12275"/>
                    <a:pt x="6248" y="12808"/>
                    <a:pt x="7708" y="13190"/>
                  </a:cubicBezTo>
                  <a:cubicBezTo>
                    <a:pt x="8259" y="13333"/>
                    <a:pt x="8826" y="13459"/>
                    <a:pt x="9401" y="13559"/>
                  </a:cubicBezTo>
                  <a:cubicBezTo>
                    <a:pt x="10405" y="13735"/>
                    <a:pt x="11446" y="13852"/>
                    <a:pt x="12487" y="13895"/>
                  </a:cubicBezTo>
                  <a:cubicBezTo>
                    <a:pt x="12704" y="13905"/>
                    <a:pt x="12917" y="13912"/>
                    <a:pt x="13129" y="13918"/>
                  </a:cubicBezTo>
                  <a:cubicBezTo>
                    <a:pt x="13323" y="13922"/>
                    <a:pt x="13518" y="13925"/>
                    <a:pt x="13713" y="13925"/>
                  </a:cubicBezTo>
                  <a:cubicBezTo>
                    <a:pt x="13876" y="13925"/>
                    <a:pt x="14038" y="13923"/>
                    <a:pt x="14201" y="13918"/>
                  </a:cubicBezTo>
                  <a:cubicBezTo>
                    <a:pt x="15415" y="13895"/>
                    <a:pt x="16629" y="13778"/>
                    <a:pt x="17796" y="13579"/>
                  </a:cubicBezTo>
                  <a:cubicBezTo>
                    <a:pt x="17810" y="13576"/>
                    <a:pt x="17823" y="13572"/>
                    <a:pt x="17836" y="13572"/>
                  </a:cubicBezTo>
                  <a:cubicBezTo>
                    <a:pt x="18615" y="13436"/>
                    <a:pt x="19373" y="13260"/>
                    <a:pt x="20102" y="13050"/>
                  </a:cubicBezTo>
                  <a:cubicBezTo>
                    <a:pt x="20627" y="12897"/>
                    <a:pt x="21137" y="12725"/>
                    <a:pt x="21625" y="12531"/>
                  </a:cubicBezTo>
                  <a:cubicBezTo>
                    <a:pt x="21831" y="12452"/>
                    <a:pt x="22035" y="12369"/>
                    <a:pt x="22234" y="12278"/>
                  </a:cubicBezTo>
                  <a:cubicBezTo>
                    <a:pt x="22474" y="12172"/>
                    <a:pt x="22706" y="12062"/>
                    <a:pt x="22939" y="11946"/>
                  </a:cubicBezTo>
                  <a:cubicBezTo>
                    <a:pt x="23162" y="11833"/>
                    <a:pt x="23378" y="11716"/>
                    <a:pt x="23591" y="11593"/>
                  </a:cubicBezTo>
                  <a:cubicBezTo>
                    <a:pt x="24988" y="10789"/>
                    <a:pt x="26033" y="9831"/>
                    <a:pt x="26615" y="8826"/>
                  </a:cubicBezTo>
                  <a:cubicBezTo>
                    <a:pt x="27902" y="6593"/>
                    <a:pt x="26771" y="4169"/>
                    <a:pt x="23595" y="2336"/>
                  </a:cubicBezTo>
                  <a:cubicBezTo>
                    <a:pt x="21006" y="839"/>
                    <a:pt x="17557" y="61"/>
                    <a:pt x="14078" y="4"/>
                  </a:cubicBezTo>
                  <a:cubicBezTo>
                    <a:pt x="13937" y="2"/>
                    <a:pt x="13796" y="0"/>
                    <a:pt x="13655"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6980;p43">
              <a:extLst>
                <a:ext uri="{FF2B5EF4-FFF2-40B4-BE49-F238E27FC236}">
                  <a16:creationId xmlns:a16="http://schemas.microsoft.com/office/drawing/2014/main" id="{39FFCD71-AE88-4008-B227-38B3A0589680}"/>
                </a:ext>
              </a:extLst>
            </p:cNvPr>
            <p:cNvSpPr/>
            <p:nvPr/>
          </p:nvSpPr>
          <p:spPr>
            <a:xfrm>
              <a:off x="5172605" y="2134966"/>
              <a:ext cx="571354" cy="161246"/>
            </a:xfrm>
            <a:custGeom>
              <a:avLst/>
              <a:gdLst/>
              <a:ahLst/>
              <a:cxnLst/>
              <a:rect l="l" t="t" r="r" b="b"/>
              <a:pathLst>
                <a:path w="15442" h="4358" extrusionOk="0">
                  <a:moveTo>
                    <a:pt x="7721" y="0"/>
                  </a:moveTo>
                  <a:cubicBezTo>
                    <a:pt x="4199" y="0"/>
                    <a:pt x="1188" y="1274"/>
                    <a:pt x="0" y="3064"/>
                  </a:cubicBezTo>
                  <a:cubicBezTo>
                    <a:pt x="566" y="3273"/>
                    <a:pt x="1155" y="3463"/>
                    <a:pt x="1764" y="3623"/>
                  </a:cubicBezTo>
                  <a:cubicBezTo>
                    <a:pt x="2315" y="3766"/>
                    <a:pt x="2882" y="3892"/>
                    <a:pt x="3457" y="3992"/>
                  </a:cubicBezTo>
                  <a:cubicBezTo>
                    <a:pt x="4461" y="4168"/>
                    <a:pt x="5502" y="4285"/>
                    <a:pt x="6543" y="4328"/>
                  </a:cubicBezTo>
                  <a:cubicBezTo>
                    <a:pt x="6760" y="4338"/>
                    <a:pt x="6973" y="4345"/>
                    <a:pt x="7185" y="4351"/>
                  </a:cubicBezTo>
                  <a:cubicBezTo>
                    <a:pt x="7379" y="4355"/>
                    <a:pt x="7574" y="4358"/>
                    <a:pt x="7769" y="4358"/>
                  </a:cubicBezTo>
                  <a:cubicBezTo>
                    <a:pt x="7932" y="4358"/>
                    <a:pt x="8094" y="4356"/>
                    <a:pt x="8257" y="4351"/>
                  </a:cubicBezTo>
                  <a:cubicBezTo>
                    <a:pt x="9471" y="4328"/>
                    <a:pt x="10685" y="4211"/>
                    <a:pt x="11852" y="4012"/>
                  </a:cubicBezTo>
                  <a:cubicBezTo>
                    <a:pt x="11866" y="4009"/>
                    <a:pt x="11879" y="4005"/>
                    <a:pt x="11892" y="4005"/>
                  </a:cubicBezTo>
                  <a:cubicBezTo>
                    <a:pt x="12671" y="3869"/>
                    <a:pt x="13429" y="3693"/>
                    <a:pt x="14158" y="3483"/>
                  </a:cubicBezTo>
                  <a:cubicBezTo>
                    <a:pt x="14597" y="3353"/>
                    <a:pt x="15026" y="3210"/>
                    <a:pt x="15442" y="3054"/>
                  </a:cubicBezTo>
                  <a:cubicBezTo>
                    <a:pt x="14247" y="1271"/>
                    <a:pt x="11244" y="0"/>
                    <a:pt x="772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6981;p43">
              <a:extLst>
                <a:ext uri="{FF2B5EF4-FFF2-40B4-BE49-F238E27FC236}">
                  <a16:creationId xmlns:a16="http://schemas.microsoft.com/office/drawing/2014/main" id="{7F9A6F9C-4644-42B9-8343-E4C6479F5763}"/>
                </a:ext>
              </a:extLst>
            </p:cNvPr>
            <p:cNvSpPr/>
            <p:nvPr/>
          </p:nvSpPr>
          <p:spPr>
            <a:xfrm>
              <a:off x="5538653" y="2086199"/>
              <a:ext cx="106116" cy="106264"/>
            </a:xfrm>
            <a:custGeom>
              <a:avLst/>
              <a:gdLst/>
              <a:ahLst/>
              <a:cxnLst/>
              <a:rect l="l" t="t" r="r" b="b"/>
              <a:pathLst>
                <a:path w="2868" h="2872" extrusionOk="0">
                  <a:moveTo>
                    <a:pt x="1434" y="1"/>
                  </a:moveTo>
                  <a:cubicBezTo>
                    <a:pt x="642" y="1"/>
                    <a:pt x="0" y="644"/>
                    <a:pt x="0" y="1438"/>
                  </a:cubicBezTo>
                  <a:cubicBezTo>
                    <a:pt x="0" y="2230"/>
                    <a:pt x="642" y="2872"/>
                    <a:pt x="1434" y="2872"/>
                  </a:cubicBezTo>
                  <a:cubicBezTo>
                    <a:pt x="2226" y="2872"/>
                    <a:pt x="2868" y="2230"/>
                    <a:pt x="2868" y="1438"/>
                  </a:cubicBezTo>
                  <a:cubicBezTo>
                    <a:pt x="2868" y="644"/>
                    <a:pt x="2226" y="1"/>
                    <a:pt x="14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6982;p43">
              <a:extLst>
                <a:ext uri="{FF2B5EF4-FFF2-40B4-BE49-F238E27FC236}">
                  <a16:creationId xmlns:a16="http://schemas.microsoft.com/office/drawing/2014/main" id="{6F5FBB1B-C751-4D6B-894D-C3FD21973F2A}"/>
                </a:ext>
              </a:extLst>
            </p:cNvPr>
            <p:cNvSpPr/>
            <p:nvPr/>
          </p:nvSpPr>
          <p:spPr>
            <a:xfrm>
              <a:off x="5538653" y="2135965"/>
              <a:ext cx="106116" cy="32005"/>
            </a:xfrm>
            <a:custGeom>
              <a:avLst/>
              <a:gdLst/>
              <a:ahLst/>
              <a:cxnLst/>
              <a:rect l="l" t="t" r="r" b="b"/>
              <a:pathLst>
                <a:path w="2868" h="865" extrusionOk="0">
                  <a:moveTo>
                    <a:pt x="2868" y="93"/>
                  </a:moveTo>
                  <a:lnTo>
                    <a:pt x="2868" y="93"/>
                  </a:lnTo>
                  <a:cubicBezTo>
                    <a:pt x="2868" y="376"/>
                    <a:pt x="2785" y="642"/>
                    <a:pt x="2641" y="865"/>
                  </a:cubicBezTo>
                  <a:lnTo>
                    <a:pt x="2641" y="865"/>
                  </a:lnTo>
                  <a:cubicBezTo>
                    <a:pt x="2785" y="642"/>
                    <a:pt x="2868" y="376"/>
                    <a:pt x="2868" y="93"/>
                  </a:cubicBezTo>
                  <a:close/>
                  <a:moveTo>
                    <a:pt x="0" y="87"/>
                  </a:moveTo>
                  <a:lnTo>
                    <a:pt x="0" y="93"/>
                  </a:lnTo>
                  <a:lnTo>
                    <a:pt x="0" y="93"/>
                  </a:lnTo>
                  <a:lnTo>
                    <a:pt x="0" y="87"/>
                  </a:lnTo>
                  <a:close/>
                  <a:moveTo>
                    <a:pt x="0" y="83"/>
                  </a:moveTo>
                  <a:lnTo>
                    <a:pt x="0" y="87"/>
                  </a:lnTo>
                  <a:lnTo>
                    <a:pt x="0" y="83"/>
                  </a:lnTo>
                  <a:close/>
                  <a:moveTo>
                    <a:pt x="0" y="80"/>
                  </a:moveTo>
                  <a:lnTo>
                    <a:pt x="0" y="83"/>
                  </a:lnTo>
                  <a:lnTo>
                    <a:pt x="0" y="80"/>
                  </a:lnTo>
                  <a:close/>
                  <a:moveTo>
                    <a:pt x="0" y="73"/>
                  </a:moveTo>
                  <a:lnTo>
                    <a:pt x="0" y="77"/>
                  </a:lnTo>
                  <a:lnTo>
                    <a:pt x="0" y="73"/>
                  </a:lnTo>
                  <a:close/>
                  <a:moveTo>
                    <a:pt x="0" y="70"/>
                  </a:moveTo>
                  <a:lnTo>
                    <a:pt x="0" y="73"/>
                  </a:lnTo>
                  <a:lnTo>
                    <a:pt x="0" y="70"/>
                  </a:lnTo>
                  <a:close/>
                  <a:moveTo>
                    <a:pt x="0" y="63"/>
                  </a:moveTo>
                  <a:lnTo>
                    <a:pt x="0" y="70"/>
                  </a:lnTo>
                  <a:lnTo>
                    <a:pt x="0" y="63"/>
                  </a:lnTo>
                  <a:close/>
                  <a:moveTo>
                    <a:pt x="0" y="60"/>
                  </a:moveTo>
                  <a:lnTo>
                    <a:pt x="0" y="63"/>
                  </a:lnTo>
                  <a:lnTo>
                    <a:pt x="0" y="60"/>
                  </a:lnTo>
                  <a:close/>
                  <a:moveTo>
                    <a:pt x="0" y="57"/>
                  </a:moveTo>
                  <a:lnTo>
                    <a:pt x="0" y="60"/>
                  </a:lnTo>
                  <a:lnTo>
                    <a:pt x="0" y="57"/>
                  </a:lnTo>
                  <a:close/>
                  <a:moveTo>
                    <a:pt x="0" y="50"/>
                  </a:moveTo>
                  <a:lnTo>
                    <a:pt x="0" y="53"/>
                  </a:lnTo>
                  <a:lnTo>
                    <a:pt x="0" y="50"/>
                  </a:lnTo>
                  <a:close/>
                  <a:moveTo>
                    <a:pt x="0" y="47"/>
                  </a:moveTo>
                  <a:lnTo>
                    <a:pt x="0" y="50"/>
                  </a:lnTo>
                  <a:lnTo>
                    <a:pt x="0" y="47"/>
                  </a:lnTo>
                  <a:close/>
                  <a:moveTo>
                    <a:pt x="0" y="43"/>
                  </a:moveTo>
                  <a:lnTo>
                    <a:pt x="0" y="47"/>
                  </a:lnTo>
                  <a:lnTo>
                    <a:pt x="0" y="43"/>
                  </a:lnTo>
                  <a:close/>
                  <a:moveTo>
                    <a:pt x="0" y="37"/>
                  </a:moveTo>
                  <a:lnTo>
                    <a:pt x="0" y="40"/>
                  </a:lnTo>
                  <a:lnTo>
                    <a:pt x="0" y="37"/>
                  </a:lnTo>
                  <a:close/>
                  <a:moveTo>
                    <a:pt x="0" y="33"/>
                  </a:moveTo>
                  <a:lnTo>
                    <a:pt x="0" y="37"/>
                  </a:lnTo>
                  <a:lnTo>
                    <a:pt x="0" y="33"/>
                  </a:lnTo>
                  <a:close/>
                  <a:moveTo>
                    <a:pt x="0" y="27"/>
                  </a:moveTo>
                  <a:lnTo>
                    <a:pt x="0" y="30"/>
                  </a:lnTo>
                  <a:lnTo>
                    <a:pt x="0" y="27"/>
                  </a:lnTo>
                  <a:close/>
                  <a:moveTo>
                    <a:pt x="0" y="24"/>
                  </a:moveTo>
                  <a:lnTo>
                    <a:pt x="0" y="27"/>
                  </a:lnTo>
                  <a:lnTo>
                    <a:pt x="0" y="24"/>
                  </a:lnTo>
                  <a:close/>
                  <a:moveTo>
                    <a:pt x="0" y="20"/>
                  </a:moveTo>
                  <a:lnTo>
                    <a:pt x="0" y="24"/>
                  </a:lnTo>
                  <a:lnTo>
                    <a:pt x="0" y="20"/>
                  </a:lnTo>
                  <a:close/>
                  <a:moveTo>
                    <a:pt x="0" y="13"/>
                  </a:moveTo>
                  <a:lnTo>
                    <a:pt x="0" y="17"/>
                  </a:lnTo>
                  <a:lnTo>
                    <a:pt x="0" y="13"/>
                  </a:lnTo>
                  <a:close/>
                  <a:moveTo>
                    <a:pt x="0" y="10"/>
                  </a:moveTo>
                  <a:lnTo>
                    <a:pt x="0" y="13"/>
                  </a:lnTo>
                  <a:lnTo>
                    <a:pt x="0" y="10"/>
                  </a:lnTo>
                  <a:close/>
                  <a:moveTo>
                    <a:pt x="3" y="0"/>
                  </a:moveTo>
                  <a:lnTo>
                    <a:pt x="3" y="4"/>
                  </a:ln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6983;p43">
              <a:extLst>
                <a:ext uri="{FF2B5EF4-FFF2-40B4-BE49-F238E27FC236}">
                  <a16:creationId xmlns:a16="http://schemas.microsoft.com/office/drawing/2014/main" id="{09D3C077-D3CE-433D-9365-D6DF3E41B5DD}"/>
                </a:ext>
              </a:extLst>
            </p:cNvPr>
            <p:cNvSpPr/>
            <p:nvPr/>
          </p:nvSpPr>
          <p:spPr>
            <a:xfrm>
              <a:off x="5591712" y="2167934"/>
              <a:ext cx="44696" cy="24531"/>
            </a:xfrm>
            <a:custGeom>
              <a:avLst/>
              <a:gdLst/>
              <a:ahLst/>
              <a:cxnLst/>
              <a:rect l="l" t="t" r="r" b="b"/>
              <a:pathLst>
                <a:path w="1208" h="663" extrusionOk="0">
                  <a:moveTo>
                    <a:pt x="1207" y="1"/>
                  </a:moveTo>
                  <a:cubicBezTo>
                    <a:pt x="955" y="400"/>
                    <a:pt x="509" y="663"/>
                    <a:pt x="0" y="663"/>
                  </a:cubicBezTo>
                  <a:cubicBezTo>
                    <a:pt x="509" y="663"/>
                    <a:pt x="955" y="400"/>
                    <a:pt x="1207" y="1"/>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6984;p43">
              <a:extLst>
                <a:ext uri="{FF2B5EF4-FFF2-40B4-BE49-F238E27FC236}">
                  <a16:creationId xmlns:a16="http://schemas.microsoft.com/office/drawing/2014/main" id="{504DCAB7-42AC-4025-B39A-50D38E3468B3}"/>
                </a:ext>
              </a:extLst>
            </p:cNvPr>
            <p:cNvSpPr/>
            <p:nvPr/>
          </p:nvSpPr>
          <p:spPr>
            <a:xfrm>
              <a:off x="5538653" y="2091268"/>
              <a:ext cx="106116" cy="101195"/>
            </a:xfrm>
            <a:custGeom>
              <a:avLst/>
              <a:gdLst/>
              <a:ahLst/>
              <a:cxnLst/>
              <a:rect l="l" t="t" r="r" b="b"/>
              <a:pathLst>
                <a:path w="2868" h="2735" extrusionOk="0">
                  <a:moveTo>
                    <a:pt x="829" y="1"/>
                  </a:moveTo>
                  <a:lnTo>
                    <a:pt x="829" y="1"/>
                  </a:lnTo>
                  <a:cubicBezTo>
                    <a:pt x="366" y="217"/>
                    <a:pt x="37" y="673"/>
                    <a:pt x="3" y="1208"/>
                  </a:cubicBezTo>
                  <a:lnTo>
                    <a:pt x="3" y="1212"/>
                  </a:lnTo>
                  <a:cubicBezTo>
                    <a:pt x="3" y="1215"/>
                    <a:pt x="0" y="1215"/>
                    <a:pt x="0" y="1218"/>
                  </a:cubicBezTo>
                  <a:lnTo>
                    <a:pt x="0" y="1221"/>
                  </a:lnTo>
                  <a:lnTo>
                    <a:pt x="0" y="1225"/>
                  </a:lnTo>
                  <a:lnTo>
                    <a:pt x="0" y="1228"/>
                  </a:lnTo>
                  <a:lnTo>
                    <a:pt x="0" y="1232"/>
                  </a:lnTo>
                  <a:lnTo>
                    <a:pt x="0" y="1235"/>
                  </a:lnTo>
                  <a:lnTo>
                    <a:pt x="0" y="1238"/>
                  </a:lnTo>
                  <a:lnTo>
                    <a:pt x="0" y="1241"/>
                  </a:lnTo>
                  <a:lnTo>
                    <a:pt x="0" y="1245"/>
                  </a:lnTo>
                  <a:lnTo>
                    <a:pt x="0" y="1248"/>
                  </a:lnTo>
                  <a:lnTo>
                    <a:pt x="0" y="1251"/>
                  </a:lnTo>
                  <a:lnTo>
                    <a:pt x="0" y="1255"/>
                  </a:lnTo>
                  <a:lnTo>
                    <a:pt x="0" y="1258"/>
                  </a:lnTo>
                  <a:lnTo>
                    <a:pt x="0" y="1261"/>
                  </a:lnTo>
                  <a:lnTo>
                    <a:pt x="0" y="1265"/>
                  </a:lnTo>
                  <a:lnTo>
                    <a:pt x="0" y="1268"/>
                  </a:lnTo>
                  <a:lnTo>
                    <a:pt x="0" y="1271"/>
                  </a:lnTo>
                  <a:lnTo>
                    <a:pt x="0" y="1278"/>
                  </a:lnTo>
                  <a:lnTo>
                    <a:pt x="0" y="1281"/>
                  </a:lnTo>
                  <a:lnTo>
                    <a:pt x="0" y="1285"/>
                  </a:lnTo>
                  <a:lnTo>
                    <a:pt x="0" y="1288"/>
                  </a:lnTo>
                  <a:lnTo>
                    <a:pt x="0" y="1291"/>
                  </a:lnTo>
                  <a:lnTo>
                    <a:pt x="0" y="1295"/>
                  </a:lnTo>
                  <a:lnTo>
                    <a:pt x="0" y="1301"/>
                  </a:lnTo>
                  <a:cubicBezTo>
                    <a:pt x="0" y="2093"/>
                    <a:pt x="642" y="2735"/>
                    <a:pt x="1434" y="2735"/>
                  </a:cubicBezTo>
                  <a:cubicBezTo>
                    <a:pt x="1943" y="2735"/>
                    <a:pt x="2389" y="2472"/>
                    <a:pt x="2641" y="2073"/>
                  </a:cubicBezTo>
                  <a:cubicBezTo>
                    <a:pt x="2785" y="1850"/>
                    <a:pt x="2868" y="1584"/>
                    <a:pt x="2868" y="1301"/>
                  </a:cubicBezTo>
                  <a:lnTo>
                    <a:pt x="2868" y="1301"/>
                  </a:lnTo>
                  <a:cubicBezTo>
                    <a:pt x="2831" y="1760"/>
                    <a:pt x="2335" y="2056"/>
                    <a:pt x="1803" y="2056"/>
                  </a:cubicBezTo>
                  <a:cubicBezTo>
                    <a:pt x="1537" y="2056"/>
                    <a:pt x="1261" y="1984"/>
                    <a:pt x="1035" y="1817"/>
                  </a:cubicBezTo>
                  <a:cubicBezTo>
                    <a:pt x="350" y="1321"/>
                    <a:pt x="296" y="350"/>
                    <a:pt x="8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6985;p43">
              <a:extLst>
                <a:ext uri="{FF2B5EF4-FFF2-40B4-BE49-F238E27FC236}">
                  <a16:creationId xmlns:a16="http://schemas.microsoft.com/office/drawing/2014/main" id="{5A431F45-C0EA-4C62-9339-70F13C5A659D}"/>
                </a:ext>
              </a:extLst>
            </p:cNvPr>
            <p:cNvSpPr/>
            <p:nvPr/>
          </p:nvSpPr>
          <p:spPr>
            <a:xfrm>
              <a:off x="5684843" y="1809540"/>
              <a:ext cx="178155" cy="178118"/>
            </a:xfrm>
            <a:custGeom>
              <a:avLst/>
              <a:gdLst/>
              <a:ahLst/>
              <a:cxnLst/>
              <a:rect l="l" t="t" r="r" b="b"/>
              <a:pathLst>
                <a:path w="4815" h="4814" extrusionOk="0">
                  <a:moveTo>
                    <a:pt x="2410" y="1"/>
                  </a:moveTo>
                  <a:cubicBezTo>
                    <a:pt x="1079" y="1"/>
                    <a:pt x="1" y="1079"/>
                    <a:pt x="1" y="2409"/>
                  </a:cubicBezTo>
                  <a:cubicBezTo>
                    <a:pt x="1" y="3736"/>
                    <a:pt x="1079" y="4814"/>
                    <a:pt x="2410" y="4814"/>
                  </a:cubicBezTo>
                  <a:cubicBezTo>
                    <a:pt x="3736" y="4814"/>
                    <a:pt x="4814" y="3736"/>
                    <a:pt x="4814" y="2409"/>
                  </a:cubicBezTo>
                  <a:cubicBezTo>
                    <a:pt x="4814" y="1079"/>
                    <a:pt x="3736" y="1"/>
                    <a:pt x="24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6986;p43">
              <a:extLst>
                <a:ext uri="{FF2B5EF4-FFF2-40B4-BE49-F238E27FC236}">
                  <a16:creationId xmlns:a16="http://schemas.microsoft.com/office/drawing/2014/main" id="{B1560435-11D0-4A6B-AE5D-1F739481E22C}"/>
                </a:ext>
              </a:extLst>
            </p:cNvPr>
            <p:cNvSpPr/>
            <p:nvPr/>
          </p:nvSpPr>
          <p:spPr>
            <a:xfrm>
              <a:off x="5684843" y="1817791"/>
              <a:ext cx="178155" cy="169867"/>
            </a:xfrm>
            <a:custGeom>
              <a:avLst/>
              <a:gdLst/>
              <a:ahLst/>
              <a:cxnLst/>
              <a:rect l="l" t="t" r="r" b="b"/>
              <a:pathLst>
                <a:path w="4815" h="4591" extrusionOk="0">
                  <a:moveTo>
                    <a:pt x="1392" y="1"/>
                  </a:moveTo>
                  <a:lnTo>
                    <a:pt x="1392" y="1"/>
                  </a:lnTo>
                  <a:cubicBezTo>
                    <a:pt x="570" y="386"/>
                    <a:pt x="1" y="1218"/>
                    <a:pt x="1" y="2186"/>
                  </a:cubicBezTo>
                  <a:cubicBezTo>
                    <a:pt x="1" y="3513"/>
                    <a:pt x="1079" y="4591"/>
                    <a:pt x="2410" y="4591"/>
                  </a:cubicBezTo>
                  <a:cubicBezTo>
                    <a:pt x="3736" y="4591"/>
                    <a:pt x="4814" y="3513"/>
                    <a:pt x="4814" y="2186"/>
                  </a:cubicBezTo>
                  <a:lnTo>
                    <a:pt x="4814" y="2186"/>
                  </a:lnTo>
                  <a:cubicBezTo>
                    <a:pt x="4755" y="2957"/>
                    <a:pt x="3917" y="3453"/>
                    <a:pt x="3026" y="3453"/>
                  </a:cubicBezTo>
                  <a:cubicBezTo>
                    <a:pt x="2579" y="3453"/>
                    <a:pt x="2119" y="3328"/>
                    <a:pt x="1737" y="3051"/>
                  </a:cubicBezTo>
                  <a:cubicBezTo>
                    <a:pt x="590" y="2222"/>
                    <a:pt x="497" y="589"/>
                    <a:pt x="139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6987;p43">
              <a:extLst>
                <a:ext uri="{FF2B5EF4-FFF2-40B4-BE49-F238E27FC236}">
                  <a16:creationId xmlns:a16="http://schemas.microsoft.com/office/drawing/2014/main" id="{22819E0D-A46E-4274-9064-A41A8E3668BC}"/>
                </a:ext>
              </a:extLst>
            </p:cNvPr>
            <p:cNvSpPr/>
            <p:nvPr/>
          </p:nvSpPr>
          <p:spPr>
            <a:xfrm>
              <a:off x="5109370" y="1608807"/>
              <a:ext cx="139712" cy="139712"/>
            </a:xfrm>
            <a:custGeom>
              <a:avLst/>
              <a:gdLst/>
              <a:ahLst/>
              <a:cxnLst/>
              <a:rect l="l" t="t" r="r" b="b"/>
              <a:pathLst>
                <a:path w="3776" h="3776" extrusionOk="0">
                  <a:moveTo>
                    <a:pt x="1886" y="0"/>
                  </a:moveTo>
                  <a:cubicBezTo>
                    <a:pt x="845" y="0"/>
                    <a:pt x="0" y="845"/>
                    <a:pt x="0" y="1890"/>
                  </a:cubicBezTo>
                  <a:cubicBezTo>
                    <a:pt x="0" y="2931"/>
                    <a:pt x="845" y="3776"/>
                    <a:pt x="1886" y="3776"/>
                  </a:cubicBezTo>
                  <a:cubicBezTo>
                    <a:pt x="2931" y="3776"/>
                    <a:pt x="3775" y="2931"/>
                    <a:pt x="3775" y="1890"/>
                  </a:cubicBezTo>
                  <a:cubicBezTo>
                    <a:pt x="3775" y="845"/>
                    <a:pt x="2931" y="0"/>
                    <a:pt x="188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6988;p43">
              <a:extLst>
                <a:ext uri="{FF2B5EF4-FFF2-40B4-BE49-F238E27FC236}">
                  <a16:creationId xmlns:a16="http://schemas.microsoft.com/office/drawing/2014/main" id="{A3C6C9D5-D36D-437B-A53B-DAF9F35C49D1}"/>
                </a:ext>
              </a:extLst>
            </p:cNvPr>
            <p:cNvSpPr/>
            <p:nvPr/>
          </p:nvSpPr>
          <p:spPr>
            <a:xfrm>
              <a:off x="5109370" y="1615319"/>
              <a:ext cx="139712" cy="133200"/>
            </a:xfrm>
            <a:custGeom>
              <a:avLst/>
              <a:gdLst/>
              <a:ahLst/>
              <a:cxnLst/>
              <a:rect l="l" t="t" r="r" b="b"/>
              <a:pathLst>
                <a:path w="3776" h="3600" extrusionOk="0">
                  <a:moveTo>
                    <a:pt x="1091" y="1"/>
                  </a:moveTo>
                  <a:cubicBezTo>
                    <a:pt x="446" y="300"/>
                    <a:pt x="0" y="956"/>
                    <a:pt x="0" y="1714"/>
                  </a:cubicBezTo>
                  <a:cubicBezTo>
                    <a:pt x="0" y="2755"/>
                    <a:pt x="845" y="3600"/>
                    <a:pt x="1886" y="3600"/>
                  </a:cubicBezTo>
                  <a:cubicBezTo>
                    <a:pt x="2931" y="3600"/>
                    <a:pt x="3775" y="2755"/>
                    <a:pt x="3775" y="1714"/>
                  </a:cubicBezTo>
                  <a:lnTo>
                    <a:pt x="3775" y="1714"/>
                  </a:lnTo>
                  <a:cubicBezTo>
                    <a:pt x="3726" y="2319"/>
                    <a:pt x="3070" y="2708"/>
                    <a:pt x="2371" y="2708"/>
                  </a:cubicBezTo>
                  <a:cubicBezTo>
                    <a:pt x="2021" y="2708"/>
                    <a:pt x="1660" y="2610"/>
                    <a:pt x="1360" y="2393"/>
                  </a:cubicBezTo>
                  <a:cubicBezTo>
                    <a:pt x="462" y="1740"/>
                    <a:pt x="389" y="460"/>
                    <a:pt x="109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6989;p43">
              <a:extLst>
                <a:ext uri="{FF2B5EF4-FFF2-40B4-BE49-F238E27FC236}">
                  <a16:creationId xmlns:a16="http://schemas.microsoft.com/office/drawing/2014/main" id="{31E43671-7362-43F4-903A-43644B5BF0FA}"/>
                </a:ext>
              </a:extLst>
            </p:cNvPr>
            <p:cNvSpPr/>
            <p:nvPr/>
          </p:nvSpPr>
          <p:spPr>
            <a:xfrm>
              <a:off x="5083729" y="1907556"/>
              <a:ext cx="218522" cy="210678"/>
            </a:xfrm>
            <a:custGeom>
              <a:avLst/>
              <a:gdLst/>
              <a:ahLst/>
              <a:cxnLst/>
              <a:rect l="l" t="t" r="r" b="b"/>
              <a:pathLst>
                <a:path w="5906" h="5694" extrusionOk="0">
                  <a:moveTo>
                    <a:pt x="3846" y="1"/>
                  </a:moveTo>
                  <a:cubicBezTo>
                    <a:pt x="3830" y="1"/>
                    <a:pt x="3815" y="2"/>
                    <a:pt x="3799" y="3"/>
                  </a:cubicBezTo>
                  <a:lnTo>
                    <a:pt x="1608" y="302"/>
                  </a:lnTo>
                  <a:cubicBezTo>
                    <a:pt x="1404" y="318"/>
                    <a:pt x="1169" y="485"/>
                    <a:pt x="1085" y="671"/>
                  </a:cubicBezTo>
                  <a:lnTo>
                    <a:pt x="87" y="2837"/>
                  </a:lnTo>
                  <a:cubicBezTo>
                    <a:pt x="1" y="3023"/>
                    <a:pt x="27" y="3309"/>
                    <a:pt x="147" y="3476"/>
                  </a:cubicBezTo>
                  <a:lnTo>
                    <a:pt x="1524" y="5421"/>
                  </a:lnTo>
                  <a:cubicBezTo>
                    <a:pt x="1635" y="5576"/>
                    <a:pt x="1867" y="5693"/>
                    <a:pt x="2063" y="5693"/>
                  </a:cubicBezTo>
                  <a:cubicBezTo>
                    <a:pt x="2078" y="5693"/>
                    <a:pt x="2092" y="5693"/>
                    <a:pt x="2107" y="5691"/>
                  </a:cubicBezTo>
                  <a:lnTo>
                    <a:pt x="4302" y="5392"/>
                  </a:lnTo>
                  <a:cubicBezTo>
                    <a:pt x="4505" y="5372"/>
                    <a:pt x="4737" y="5208"/>
                    <a:pt x="4824" y="5022"/>
                  </a:cubicBezTo>
                  <a:lnTo>
                    <a:pt x="5822" y="2853"/>
                  </a:lnTo>
                  <a:cubicBezTo>
                    <a:pt x="5905" y="2670"/>
                    <a:pt x="5879" y="2385"/>
                    <a:pt x="5763" y="2218"/>
                  </a:cubicBezTo>
                  <a:lnTo>
                    <a:pt x="4385" y="272"/>
                  </a:lnTo>
                  <a:cubicBezTo>
                    <a:pt x="4274" y="115"/>
                    <a:pt x="4043" y="1"/>
                    <a:pt x="38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6990;p43">
              <a:extLst>
                <a:ext uri="{FF2B5EF4-FFF2-40B4-BE49-F238E27FC236}">
                  <a16:creationId xmlns:a16="http://schemas.microsoft.com/office/drawing/2014/main" id="{997C6E67-6C56-4278-8EB2-5685E4B94FFD}"/>
                </a:ext>
              </a:extLst>
            </p:cNvPr>
            <p:cNvSpPr/>
            <p:nvPr/>
          </p:nvSpPr>
          <p:spPr>
            <a:xfrm>
              <a:off x="5085357" y="2025294"/>
              <a:ext cx="157916" cy="92870"/>
            </a:xfrm>
            <a:custGeom>
              <a:avLst/>
              <a:gdLst/>
              <a:ahLst/>
              <a:cxnLst/>
              <a:rect l="l" t="t" r="r" b="b"/>
              <a:pathLst>
                <a:path w="4268" h="2510" extrusionOk="0">
                  <a:moveTo>
                    <a:pt x="2019" y="2509"/>
                  </a:moveTo>
                  <a:lnTo>
                    <a:pt x="2019" y="2509"/>
                  </a:lnTo>
                  <a:lnTo>
                    <a:pt x="2019" y="2509"/>
                  </a:lnTo>
                  <a:lnTo>
                    <a:pt x="2019" y="2509"/>
                  </a:lnTo>
                  <a:close/>
                  <a:moveTo>
                    <a:pt x="2063" y="2509"/>
                  </a:moveTo>
                  <a:lnTo>
                    <a:pt x="2019" y="2509"/>
                  </a:lnTo>
                  <a:lnTo>
                    <a:pt x="2063" y="2509"/>
                  </a:lnTo>
                  <a:close/>
                  <a:moveTo>
                    <a:pt x="1484" y="2246"/>
                  </a:moveTo>
                  <a:cubicBezTo>
                    <a:pt x="1487" y="2250"/>
                    <a:pt x="1487" y="2253"/>
                    <a:pt x="1491" y="2253"/>
                  </a:cubicBezTo>
                  <a:cubicBezTo>
                    <a:pt x="1487" y="2253"/>
                    <a:pt x="1487" y="2250"/>
                    <a:pt x="1484" y="2246"/>
                  </a:cubicBezTo>
                  <a:close/>
                  <a:moveTo>
                    <a:pt x="1480" y="2239"/>
                  </a:moveTo>
                  <a:cubicBezTo>
                    <a:pt x="1480" y="2243"/>
                    <a:pt x="1480" y="2243"/>
                    <a:pt x="1484" y="2243"/>
                  </a:cubicBezTo>
                  <a:cubicBezTo>
                    <a:pt x="1480" y="2243"/>
                    <a:pt x="1480" y="2243"/>
                    <a:pt x="1480" y="2239"/>
                  </a:cubicBezTo>
                  <a:close/>
                  <a:moveTo>
                    <a:pt x="4258" y="2210"/>
                  </a:moveTo>
                  <a:lnTo>
                    <a:pt x="4258" y="2210"/>
                  </a:lnTo>
                  <a:lnTo>
                    <a:pt x="4258" y="2210"/>
                  </a:lnTo>
                  <a:close/>
                  <a:moveTo>
                    <a:pt x="4262" y="2210"/>
                  </a:moveTo>
                  <a:lnTo>
                    <a:pt x="4262" y="2210"/>
                  </a:lnTo>
                  <a:lnTo>
                    <a:pt x="4262" y="2210"/>
                  </a:lnTo>
                  <a:close/>
                  <a:moveTo>
                    <a:pt x="4265" y="2210"/>
                  </a:moveTo>
                  <a:lnTo>
                    <a:pt x="4265" y="2210"/>
                  </a:lnTo>
                  <a:lnTo>
                    <a:pt x="4265" y="2210"/>
                  </a:lnTo>
                  <a:close/>
                  <a:moveTo>
                    <a:pt x="4265" y="2210"/>
                  </a:moveTo>
                  <a:lnTo>
                    <a:pt x="4265" y="2210"/>
                  </a:lnTo>
                  <a:lnTo>
                    <a:pt x="4265" y="2210"/>
                  </a:lnTo>
                  <a:close/>
                  <a:moveTo>
                    <a:pt x="4268" y="2210"/>
                  </a:moveTo>
                  <a:lnTo>
                    <a:pt x="4268" y="2210"/>
                  </a:lnTo>
                  <a:lnTo>
                    <a:pt x="4268" y="2210"/>
                  </a:lnTo>
                  <a:close/>
                  <a:moveTo>
                    <a:pt x="0" y="1"/>
                  </a:moveTo>
                  <a:cubicBezTo>
                    <a:pt x="10" y="110"/>
                    <a:pt x="47" y="214"/>
                    <a:pt x="103" y="294"/>
                  </a:cubicBezTo>
                  <a:cubicBezTo>
                    <a:pt x="47" y="214"/>
                    <a:pt x="10" y="110"/>
                    <a:pt x="0" y="1"/>
                  </a:cubicBezTo>
                  <a:close/>
                </a:path>
              </a:pathLst>
            </a:custGeom>
            <a:solidFill>
              <a:srgbClr val="DCD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6991;p43">
              <a:extLst>
                <a:ext uri="{FF2B5EF4-FFF2-40B4-BE49-F238E27FC236}">
                  <a16:creationId xmlns:a16="http://schemas.microsoft.com/office/drawing/2014/main" id="{A541433B-E4B8-4CFD-B391-54BABC04250C}"/>
                </a:ext>
              </a:extLst>
            </p:cNvPr>
            <p:cNvSpPr/>
            <p:nvPr/>
          </p:nvSpPr>
          <p:spPr>
            <a:xfrm>
              <a:off x="5085209" y="2011049"/>
              <a:ext cx="175935" cy="107115"/>
            </a:xfrm>
            <a:custGeom>
              <a:avLst/>
              <a:gdLst/>
              <a:ahLst/>
              <a:cxnLst/>
              <a:rect l="l" t="t" r="r" b="b"/>
              <a:pathLst>
                <a:path w="4755" h="2895" extrusionOk="0">
                  <a:moveTo>
                    <a:pt x="2932" y="0"/>
                  </a:moveTo>
                  <a:lnTo>
                    <a:pt x="1" y="366"/>
                  </a:lnTo>
                  <a:cubicBezTo>
                    <a:pt x="1" y="372"/>
                    <a:pt x="1" y="379"/>
                    <a:pt x="4" y="386"/>
                  </a:cubicBezTo>
                  <a:cubicBezTo>
                    <a:pt x="14" y="495"/>
                    <a:pt x="51" y="599"/>
                    <a:pt x="107" y="679"/>
                  </a:cubicBezTo>
                  <a:lnTo>
                    <a:pt x="1484" y="2624"/>
                  </a:lnTo>
                  <a:cubicBezTo>
                    <a:pt x="1484" y="2628"/>
                    <a:pt x="1484" y="2628"/>
                    <a:pt x="1488" y="2628"/>
                  </a:cubicBezTo>
                  <a:lnTo>
                    <a:pt x="1488" y="2631"/>
                  </a:lnTo>
                  <a:cubicBezTo>
                    <a:pt x="1491" y="2635"/>
                    <a:pt x="1491" y="2638"/>
                    <a:pt x="1495" y="2638"/>
                  </a:cubicBezTo>
                  <a:cubicBezTo>
                    <a:pt x="1608" y="2787"/>
                    <a:pt x="1831" y="2894"/>
                    <a:pt x="2023" y="2894"/>
                  </a:cubicBezTo>
                  <a:lnTo>
                    <a:pt x="2067" y="2894"/>
                  </a:lnTo>
                  <a:lnTo>
                    <a:pt x="4262" y="2595"/>
                  </a:lnTo>
                  <a:lnTo>
                    <a:pt x="4272" y="2595"/>
                  </a:lnTo>
                  <a:cubicBezTo>
                    <a:pt x="4455" y="2571"/>
                    <a:pt x="4654" y="2438"/>
                    <a:pt x="4754" y="2279"/>
                  </a:cubicBezTo>
                  <a:lnTo>
                    <a:pt x="4754" y="2279"/>
                  </a:lnTo>
                  <a:cubicBezTo>
                    <a:pt x="4711" y="2342"/>
                    <a:pt x="4654" y="2375"/>
                    <a:pt x="4598" y="2375"/>
                  </a:cubicBezTo>
                  <a:cubicBezTo>
                    <a:pt x="4535" y="2375"/>
                    <a:pt x="4472" y="2335"/>
                    <a:pt x="4415" y="2259"/>
                  </a:cubicBezTo>
                  <a:lnTo>
                    <a:pt x="3038" y="312"/>
                  </a:lnTo>
                  <a:cubicBezTo>
                    <a:pt x="2978" y="229"/>
                    <a:pt x="2941" y="116"/>
                    <a:pt x="29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6992;p43">
              <a:extLst>
                <a:ext uri="{FF2B5EF4-FFF2-40B4-BE49-F238E27FC236}">
                  <a16:creationId xmlns:a16="http://schemas.microsoft.com/office/drawing/2014/main" id="{DF239D85-C287-4BE1-8C9B-B6C4BD3F989B}"/>
                </a:ext>
              </a:extLst>
            </p:cNvPr>
            <p:cNvSpPr/>
            <p:nvPr/>
          </p:nvSpPr>
          <p:spPr>
            <a:xfrm>
              <a:off x="5131978" y="1907519"/>
              <a:ext cx="112776" cy="15688"/>
            </a:xfrm>
            <a:custGeom>
              <a:avLst/>
              <a:gdLst/>
              <a:ahLst/>
              <a:cxnLst/>
              <a:rect l="l" t="t" r="r" b="b"/>
              <a:pathLst>
                <a:path w="3048" h="424" extrusionOk="0">
                  <a:moveTo>
                    <a:pt x="2539" y="0"/>
                  </a:moveTo>
                  <a:cubicBezTo>
                    <a:pt x="2702" y="0"/>
                    <a:pt x="2888" y="80"/>
                    <a:pt x="3011" y="193"/>
                  </a:cubicBezTo>
                  <a:cubicBezTo>
                    <a:pt x="3025" y="204"/>
                    <a:pt x="3034" y="213"/>
                    <a:pt x="3048" y="227"/>
                  </a:cubicBezTo>
                  <a:cubicBezTo>
                    <a:pt x="2928" y="93"/>
                    <a:pt x="2722" y="0"/>
                    <a:pt x="2543" y="0"/>
                  </a:cubicBezTo>
                  <a:close/>
                  <a:moveTo>
                    <a:pt x="2503" y="0"/>
                  </a:moveTo>
                  <a:lnTo>
                    <a:pt x="307" y="299"/>
                  </a:lnTo>
                  <a:cubicBezTo>
                    <a:pt x="204" y="310"/>
                    <a:pt x="94" y="356"/>
                    <a:pt x="1" y="423"/>
                  </a:cubicBezTo>
                  <a:cubicBezTo>
                    <a:pt x="94" y="356"/>
                    <a:pt x="204" y="313"/>
                    <a:pt x="304" y="303"/>
                  </a:cubicBezTo>
                  <a:lnTo>
                    <a:pt x="2495" y="4"/>
                  </a:lnTo>
                  <a:cubicBezTo>
                    <a:pt x="2512" y="4"/>
                    <a:pt x="2526" y="0"/>
                    <a:pt x="2539" y="0"/>
                  </a:cubicBezTo>
                  <a:close/>
                </a:path>
              </a:pathLst>
            </a:custGeom>
            <a:solidFill>
              <a:srgbClr val="F9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6993;p43">
              <a:extLst>
                <a:ext uri="{FF2B5EF4-FFF2-40B4-BE49-F238E27FC236}">
                  <a16:creationId xmlns:a16="http://schemas.microsoft.com/office/drawing/2014/main" id="{EFB7DBFD-38BB-4DDB-A8FC-85F764D870BE}"/>
                </a:ext>
              </a:extLst>
            </p:cNvPr>
            <p:cNvSpPr/>
            <p:nvPr/>
          </p:nvSpPr>
          <p:spPr>
            <a:xfrm>
              <a:off x="5084987" y="1907519"/>
              <a:ext cx="158434" cy="117068"/>
            </a:xfrm>
            <a:custGeom>
              <a:avLst/>
              <a:gdLst/>
              <a:ahLst/>
              <a:cxnLst/>
              <a:rect l="l" t="t" r="r" b="b"/>
              <a:pathLst>
                <a:path w="4282" h="3164" extrusionOk="0">
                  <a:moveTo>
                    <a:pt x="3809" y="0"/>
                  </a:moveTo>
                  <a:cubicBezTo>
                    <a:pt x="3796" y="0"/>
                    <a:pt x="3782" y="4"/>
                    <a:pt x="3765" y="4"/>
                  </a:cubicBezTo>
                  <a:lnTo>
                    <a:pt x="1574" y="303"/>
                  </a:lnTo>
                  <a:cubicBezTo>
                    <a:pt x="1474" y="313"/>
                    <a:pt x="1364" y="356"/>
                    <a:pt x="1271" y="423"/>
                  </a:cubicBezTo>
                  <a:cubicBezTo>
                    <a:pt x="1175" y="489"/>
                    <a:pt x="1095" y="579"/>
                    <a:pt x="1055" y="669"/>
                  </a:cubicBezTo>
                  <a:lnTo>
                    <a:pt x="57" y="2838"/>
                  </a:lnTo>
                  <a:cubicBezTo>
                    <a:pt x="13" y="2931"/>
                    <a:pt x="0" y="3047"/>
                    <a:pt x="10" y="3164"/>
                  </a:cubicBezTo>
                  <a:lnTo>
                    <a:pt x="2941" y="2798"/>
                  </a:lnTo>
                  <a:cubicBezTo>
                    <a:pt x="2944" y="2821"/>
                    <a:pt x="2947" y="2848"/>
                    <a:pt x="2954" y="2871"/>
                  </a:cubicBezTo>
                  <a:cubicBezTo>
                    <a:pt x="2927" y="2734"/>
                    <a:pt x="2938" y="2585"/>
                    <a:pt x="2987" y="2469"/>
                  </a:cubicBezTo>
                  <a:lnTo>
                    <a:pt x="3985" y="303"/>
                  </a:lnTo>
                  <a:cubicBezTo>
                    <a:pt x="4032" y="204"/>
                    <a:pt x="4098" y="153"/>
                    <a:pt x="4172" y="153"/>
                  </a:cubicBezTo>
                  <a:cubicBezTo>
                    <a:pt x="4208" y="153"/>
                    <a:pt x="4244" y="167"/>
                    <a:pt x="4281" y="193"/>
                  </a:cubicBezTo>
                  <a:cubicBezTo>
                    <a:pt x="4158" y="80"/>
                    <a:pt x="3972" y="0"/>
                    <a:pt x="38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6994;p43">
              <a:extLst>
                <a:ext uri="{FF2B5EF4-FFF2-40B4-BE49-F238E27FC236}">
                  <a16:creationId xmlns:a16="http://schemas.microsoft.com/office/drawing/2014/main" id="{0B5B2B7E-8872-49B9-A178-42B84CF4F772}"/>
                </a:ext>
              </a:extLst>
            </p:cNvPr>
            <p:cNvSpPr/>
            <p:nvPr/>
          </p:nvSpPr>
          <p:spPr>
            <a:xfrm>
              <a:off x="5546756" y="1546275"/>
              <a:ext cx="189588" cy="172087"/>
            </a:xfrm>
            <a:custGeom>
              <a:avLst/>
              <a:gdLst/>
              <a:ahLst/>
              <a:cxnLst/>
              <a:rect l="l" t="t" r="r" b="b"/>
              <a:pathLst>
                <a:path w="5124" h="4651" extrusionOk="0">
                  <a:moveTo>
                    <a:pt x="3341" y="0"/>
                  </a:moveTo>
                  <a:cubicBezTo>
                    <a:pt x="3323" y="0"/>
                    <a:pt x="3305" y="1"/>
                    <a:pt x="3287" y="3"/>
                  </a:cubicBezTo>
                  <a:lnTo>
                    <a:pt x="1281" y="260"/>
                  </a:lnTo>
                  <a:cubicBezTo>
                    <a:pt x="1112" y="280"/>
                    <a:pt x="916" y="427"/>
                    <a:pt x="849" y="586"/>
                  </a:cubicBezTo>
                  <a:lnTo>
                    <a:pt x="67" y="2452"/>
                  </a:lnTo>
                  <a:cubicBezTo>
                    <a:pt x="1" y="2612"/>
                    <a:pt x="31" y="2854"/>
                    <a:pt x="134" y="2991"/>
                  </a:cubicBezTo>
                  <a:lnTo>
                    <a:pt x="1335" y="4438"/>
                  </a:lnTo>
                  <a:cubicBezTo>
                    <a:pt x="1430" y="4560"/>
                    <a:pt x="1620" y="4651"/>
                    <a:pt x="1784" y="4651"/>
                  </a:cubicBezTo>
                  <a:cubicBezTo>
                    <a:pt x="1802" y="4651"/>
                    <a:pt x="1820" y="4650"/>
                    <a:pt x="1837" y="4647"/>
                  </a:cubicBezTo>
                  <a:lnTo>
                    <a:pt x="3843" y="4391"/>
                  </a:lnTo>
                  <a:cubicBezTo>
                    <a:pt x="4016" y="4371"/>
                    <a:pt x="4209" y="4225"/>
                    <a:pt x="4275" y="4065"/>
                  </a:cubicBezTo>
                  <a:lnTo>
                    <a:pt x="5057" y="2199"/>
                  </a:lnTo>
                  <a:cubicBezTo>
                    <a:pt x="5124" y="2039"/>
                    <a:pt x="5093" y="1797"/>
                    <a:pt x="4990" y="1660"/>
                  </a:cubicBezTo>
                  <a:lnTo>
                    <a:pt x="3790" y="213"/>
                  </a:lnTo>
                  <a:cubicBezTo>
                    <a:pt x="3697" y="91"/>
                    <a:pt x="3504" y="0"/>
                    <a:pt x="33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6995;p43">
              <a:extLst>
                <a:ext uri="{FF2B5EF4-FFF2-40B4-BE49-F238E27FC236}">
                  <a16:creationId xmlns:a16="http://schemas.microsoft.com/office/drawing/2014/main" id="{9EBEF084-0BCB-460C-868B-6BF4C646A563}"/>
                </a:ext>
              </a:extLst>
            </p:cNvPr>
            <p:cNvSpPr/>
            <p:nvPr/>
          </p:nvSpPr>
          <p:spPr>
            <a:xfrm>
              <a:off x="5547903" y="1559928"/>
              <a:ext cx="48618" cy="150923"/>
            </a:xfrm>
            <a:custGeom>
              <a:avLst/>
              <a:gdLst/>
              <a:ahLst/>
              <a:cxnLst/>
              <a:rect l="l" t="t" r="r" b="b"/>
              <a:pathLst>
                <a:path w="1314" h="4079" extrusionOk="0">
                  <a:moveTo>
                    <a:pt x="1304" y="4069"/>
                  </a:moveTo>
                  <a:cubicBezTo>
                    <a:pt x="1307" y="4072"/>
                    <a:pt x="1310" y="4076"/>
                    <a:pt x="1313" y="4079"/>
                  </a:cubicBezTo>
                  <a:cubicBezTo>
                    <a:pt x="1310" y="4076"/>
                    <a:pt x="1307" y="4072"/>
                    <a:pt x="1304" y="4069"/>
                  </a:cubicBezTo>
                  <a:close/>
                  <a:moveTo>
                    <a:pt x="994" y="1"/>
                  </a:moveTo>
                  <a:cubicBezTo>
                    <a:pt x="918" y="61"/>
                    <a:pt x="851" y="137"/>
                    <a:pt x="818" y="217"/>
                  </a:cubicBezTo>
                  <a:lnTo>
                    <a:pt x="36" y="2083"/>
                  </a:lnTo>
                  <a:cubicBezTo>
                    <a:pt x="13" y="2140"/>
                    <a:pt x="0" y="2209"/>
                    <a:pt x="0" y="2279"/>
                  </a:cubicBezTo>
                  <a:cubicBezTo>
                    <a:pt x="0" y="2209"/>
                    <a:pt x="13" y="2140"/>
                    <a:pt x="36" y="2083"/>
                  </a:cubicBezTo>
                  <a:lnTo>
                    <a:pt x="818" y="217"/>
                  </a:lnTo>
                  <a:cubicBezTo>
                    <a:pt x="851" y="137"/>
                    <a:pt x="918" y="61"/>
                    <a:pt x="994" y="1"/>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6996;p43">
              <a:extLst>
                <a:ext uri="{FF2B5EF4-FFF2-40B4-BE49-F238E27FC236}">
                  <a16:creationId xmlns:a16="http://schemas.microsoft.com/office/drawing/2014/main" id="{59B91EF4-A261-4AE1-BE3D-01490B2EFF00}"/>
                </a:ext>
              </a:extLst>
            </p:cNvPr>
            <p:cNvSpPr/>
            <p:nvPr/>
          </p:nvSpPr>
          <p:spPr>
            <a:xfrm>
              <a:off x="5547903" y="1559928"/>
              <a:ext cx="95275" cy="158434"/>
            </a:xfrm>
            <a:custGeom>
              <a:avLst/>
              <a:gdLst/>
              <a:ahLst/>
              <a:cxnLst/>
              <a:rect l="l" t="t" r="r" b="b"/>
              <a:pathLst>
                <a:path w="2575" h="4282" extrusionOk="0">
                  <a:moveTo>
                    <a:pt x="994" y="1"/>
                  </a:moveTo>
                  <a:cubicBezTo>
                    <a:pt x="918" y="61"/>
                    <a:pt x="851" y="137"/>
                    <a:pt x="818" y="217"/>
                  </a:cubicBezTo>
                  <a:lnTo>
                    <a:pt x="36" y="2083"/>
                  </a:lnTo>
                  <a:cubicBezTo>
                    <a:pt x="13" y="2140"/>
                    <a:pt x="0" y="2209"/>
                    <a:pt x="0" y="2279"/>
                  </a:cubicBezTo>
                  <a:cubicBezTo>
                    <a:pt x="0" y="2402"/>
                    <a:pt x="36" y="2536"/>
                    <a:pt x="103" y="2622"/>
                  </a:cubicBezTo>
                  <a:lnTo>
                    <a:pt x="1304" y="4069"/>
                  </a:lnTo>
                  <a:cubicBezTo>
                    <a:pt x="1307" y="4072"/>
                    <a:pt x="1310" y="4076"/>
                    <a:pt x="1313" y="4079"/>
                  </a:cubicBezTo>
                  <a:cubicBezTo>
                    <a:pt x="1410" y="4199"/>
                    <a:pt x="1597" y="4282"/>
                    <a:pt x="1752" y="4282"/>
                  </a:cubicBezTo>
                  <a:cubicBezTo>
                    <a:pt x="1617" y="4275"/>
                    <a:pt x="1557" y="4172"/>
                    <a:pt x="1617" y="4029"/>
                  </a:cubicBezTo>
                  <a:lnTo>
                    <a:pt x="2398" y="2163"/>
                  </a:lnTo>
                  <a:cubicBezTo>
                    <a:pt x="2431" y="2083"/>
                    <a:pt x="2498" y="2006"/>
                    <a:pt x="2575" y="1946"/>
                  </a:cubicBezTo>
                  <a:lnTo>
                    <a:pt x="9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997;p43">
              <a:extLst>
                <a:ext uri="{FF2B5EF4-FFF2-40B4-BE49-F238E27FC236}">
                  <a16:creationId xmlns:a16="http://schemas.microsoft.com/office/drawing/2014/main" id="{4F58A2DE-3D9D-4D0D-A35B-A12F7B97B1BD}"/>
                </a:ext>
              </a:extLst>
            </p:cNvPr>
            <p:cNvSpPr/>
            <p:nvPr/>
          </p:nvSpPr>
          <p:spPr>
            <a:xfrm>
              <a:off x="5678589" y="1548125"/>
              <a:ext cx="57720" cy="77922"/>
            </a:xfrm>
            <a:custGeom>
              <a:avLst/>
              <a:gdLst/>
              <a:ahLst/>
              <a:cxnLst/>
              <a:rect l="l" t="t" r="r" b="b"/>
              <a:pathLst>
                <a:path w="1560" h="2106" extrusionOk="0">
                  <a:moveTo>
                    <a:pt x="1" y="1"/>
                  </a:moveTo>
                  <a:cubicBezTo>
                    <a:pt x="79" y="32"/>
                    <a:pt x="151" y="80"/>
                    <a:pt x="204" y="136"/>
                  </a:cubicBezTo>
                  <a:lnTo>
                    <a:pt x="204" y="136"/>
                  </a:lnTo>
                  <a:cubicBezTo>
                    <a:pt x="151" y="79"/>
                    <a:pt x="81" y="32"/>
                    <a:pt x="1" y="1"/>
                  </a:cubicBezTo>
                  <a:close/>
                  <a:moveTo>
                    <a:pt x="204" y="136"/>
                  </a:moveTo>
                  <a:lnTo>
                    <a:pt x="204" y="136"/>
                  </a:lnTo>
                  <a:cubicBezTo>
                    <a:pt x="212" y="145"/>
                    <a:pt x="219" y="154"/>
                    <a:pt x="227" y="163"/>
                  </a:cubicBezTo>
                  <a:lnTo>
                    <a:pt x="1427" y="1610"/>
                  </a:lnTo>
                  <a:cubicBezTo>
                    <a:pt x="1514" y="1723"/>
                    <a:pt x="1550" y="1913"/>
                    <a:pt x="1521" y="2063"/>
                  </a:cubicBezTo>
                  <a:cubicBezTo>
                    <a:pt x="1521" y="2075"/>
                    <a:pt x="1518" y="2089"/>
                    <a:pt x="1515" y="2101"/>
                  </a:cubicBezTo>
                  <a:lnTo>
                    <a:pt x="1515" y="2101"/>
                  </a:lnTo>
                  <a:cubicBezTo>
                    <a:pt x="1560" y="1945"/>
                    <a:pt x="1523" y="1736"/>
                    <a:pt x="1431" y="1610"/>
                  </a:cubicBezTo>
                  <a:lnTo>
                    <a:pt x="230" y="167"/>
                  </a:lnTo>
                  <a:cubicBezTo>
                    <a:pt x="222" y="156"/>
                    <a:pt x="213" y="146"/>
                    <a:pt x="204" y="136"/>
                  </a:cubicBezTo>
                  <a:close/>
                  <a:moveTo>
                    <a:pt x="1515" y="2101"/>
                  </a:moveTo>
                  <a:lnTo>
                    <a:pt x="1515" y="2101"/>
                  </a:lnTo>
                  <a:cubicBezTo>
                    <a:pt x="1514" y="2103"/>
                    <a:pt x="1514" y="2104"/>
                    <a:pt x="1514" y="2106"/>
                  </a:cubicBezTo>
                  <a:cubicBezTo>
                    <a:pt x="1514" y="2104"/>
                    <a:pt x="1514" y="2103"/>
                    <a:pt x="1515" y="21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998;p43">
              <a:extLst>
                <a:ext uri="{FF2B5EF4-FFF2-40B4-BE49-F238E27FC236}">
                  <a16:creationId xmlns:a16="http://schemas.microsoft.com/office/drawing/2014/main" id="{23BA096A-99A1-4DE9-823D-8A0C8799EBEE}"/>
                </a:ext>
              </a:extLst>
            </p:cNvPr>
            <p:cNvSpPr/>
            <p:nvPr/>
          </p:nvSpPr>
          <p:spPr>
            <a:xfrm>
              <a:off x="5584830" y="1546275"/>
              <a:ext cx="151145" cy="87283"/>
            </a:xfrm>
            <a:custGeom>
              <a:avLst/>
              <a:gdLst/>
              <a:ahLst/>
              <a:cxnLst/>
              <a:rect l="l" t="t" r="r" b="b"/>
              <a:pathLst>
                <a:path w="4085" h="2359" extrusionOk="0">
                  <a:moveTo>
                    <a:pt x="2315" y="0"/>
                  </a:moveTo>
                  <a:cubicBezTo>
                    <a:pt x="2298" y="0"/>
                    <a:pt x="2278" y="3"/>
                    <a:pt x="2262" y="3"/>
                  </a:cubicBezTo>
                  <a:lnTo>
                    <a:pt x="255" y="260"/>
                  </a:lnTo>
                  <a:cubicBezTo>
                    <a:pt x="169" y="270"/>
                    <a:pt x="80" y="313"/>
                    <a:pt x="0" y="373"/>
                  </a:cubicBezTo>
                  <a:lnTo>
                    <a:pt x="1579" y="2318"/>
                  </a:lnTo>
                  <a:lnTo>
                    <a:pt x="1579" y="2318"/>
                  </a:lnTo>
                  <a:cubicBezTo>
                    <a:pt x="1659" y="2259"/>
                    <a:pt x="1748" y="2217"/>
                    <a:pt x="1836" y="2206"/>
                  </a:cubicBezTo>
                  <a:lnTo>
                    <a:pt x="3842" y="1950"/>
                  </a:lnTo>
                  <a:cubicBezTo>
                    <a:pt x="3858" y="1950"/>
                    <a:pt x="3872" y="1947"/>
                    <a:pt x="3885" y="1947"/>
                  </a:cubicBezTo>
                  <a:cubicBezTo>
                    <a:pt x="3998" y="1947"/>
                    <a:pt x="4061" y="2013"/>
                    <a:pt x="4055" y="2113"/>
                  </a:cubicBezTo>
                  <a:cubicBezTo>
                    <a:pt x="4084" y="1963"/>
                    <a:pt x="4048" y="1773"/>
                    <a:pt x="3961" y="1660"/>
                  </a:cubicBezTo>
                  <a:lnTo>
                    <a:pt x="2761" y="213"/>
                  </a:lnTo>
                  <a:cubicBezTo>
                    <a:pt x="2707" y="143"/>
                    <a:pt x="2627" y="87"/>
                    <a:pt x="2535" y="51"/>
                  </a:cubicBezTo>
                  <a:cubicBezTo>
                    <a:pt x="2464" y="20"/>
                    <a:pt x="2388" y="0"/>
                    <a:pt x="2315" y="0"/>
                  </a:cubicBezTo>
                  <a:close/>
                  <a:moveTo>
                    <a:pt x="1579" y="2318"/>
                  </a:moveTo>
                  <a:cubicBezTo>
                    <a:pt x="1562" y="2331"/>
                    <a:pt x="1546" y="2344"/>
                    <a:pt x="1530" y="2359"/>
                  </a:cubicBezTo>
                  <a:cubicBezTo>
                    <a:pt x="1546" y="2346"/>
                    <a:pt x="1563" y="2332"/>
                    <a:pt x="1580" y="2319"/>
                  </a:cubicBezTo>
                  <a:lnTo>
                    <a:pt x="1579" y="2318"/>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999;p43">
              <a:extLst>
                <a:ext uri="{FF2B5EF4-FFF2-40B4-BE49-F238E27FC236}">
                  <a16:creationId xmlns:a16="http://schemas.microsoft.com/office/drawing/2014/main" id="{755EE694-3A83-4496-9BA6-6D3A95BDF120}"/>
                </a:ext>
              </a:extLst>
            </p:cNvPr>
            <p:cNvSpPr/>
            <p:nvPr/>
          </p:nvSpPr>
          <p:spPr>
            <a:xfrm>
              <a:off x="5386765" y="1858270"/>
              <a:ext cx="102305" cy="88393"/>
            </a:xfrm>
            <a:custGeom>
              <a:avLst/>
              <a:gdLst/>
              <a:ahLst/>
              <a:cxnLst/>
              <a:rect l="l" t="t" r="r" b="b"/>
              <a:pathLst>
                <a:path w="2765" h="2389" extrusionOk="0">
                  <a:moveTo>
                    <a:pt x="856" y="1"/>
                  </a:moveTo>
                  <a:cubicBezTo>
                    <a:pt x="764" y="1"/>
                    <a:pt x="654" y="63"/>
                    <a:pt x="606" y="141"/>
                  </a:cubicBezTo>
                  <a:lnTo>
                    <a:pt x="51" y="1068"/>
                  </a:lnTo>
                  <a:cubicBezTo>
                    <a:pt x="0" y="1148"/>
                    <a:pt x="0" y="1282"/>
                    <a:pt x="44" y="1361"/>
                  </a:cubicBezTo>
                  <a:lnTo>
                    <a:pt x="569" y="2220"/>
                  </a:lnTo>
                  <a:cubicBezTo>
                    <a:pt x="616" y="2299"/>
                    <a:pt x="726" y="2369"/>
                    <a:pt x="819" y="2369"/>
                  </a:cubicBezTo>
                  <a:lnTo>
                    <a:pt x="1903" y="2389"/>
                  </a:lnTo>
                  <a:cubicBezTo>
                    <a:pt x="1996" y="2389"/>
                    <a:pt x="2109" y="2326"/>
                    <a:pt x="2156" y="2246"/>
                  </a:cubicBezTo>
                  <a:lnTo>
                    <a:pt x="2715" y="1318"/>
                  </a:lnTo>
                  <a:cubicBezTo>
                    <a:pt x="2762" y="1238"/>
                    <a:pt x="2765" y="1108"/>
                    <a:pt x="2719" y="1025"/>
                  </a:cubicBezTo>
                  <a:lnTo>
                    <a:pt x="2196" y="167"/>
                  </a:lnTo>
                  <a:cubicBezTo>
                    <a:pt x="2149" y="87"/>
                    <a:pt x="2036" y="21"/>
                    <a:pt x="1947" y="18"/>
                  </a:cubicBezTo>
                  <a:lnTo>
                    <a:pt x="862" y="1"/>
                  </a:lnTo>
                  <a:cubicBezTo>
                    <a:pt x="860" y="1"/>
                    <a:pt x="858" y="1"/>
                    <a:pt x="856"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7000;p43">
              <a:extLst>
                <a:ext uri="{FF2B5EF4-FFF2-40B4-BE49-F238E27FC236}">
                  <a16:creationId xmlns:a16="http://schemas.microsoft.com/office/drawing/2014/main" id="{B39693C7-D4AB-4591-833F-1E6C466C3055}"/>
                </a:ext>
              </a:extLst>
            </p:cNvPr>
            <p:cNvSpPr/>
            <p:nvPr/>
          </p:nvSpPr>
          <p:spPr>
            <a:xfrm>
              <a:off x="5464022" y="1860675"/>
              <a:ext cx="25049" cy="45658"/>
            </a:xfrm>
            <a:custGeom>
              <a:avLst/>
              <a:gdLst/>
              <a:ahLst/>
              <a:cxnLst/>
              <a:rect l="l" t="t" r="r" b="b"/>
              <a:pathLst>
                <a:path w="677" h="1234" extrusionOk="0">
                  <a:moveTo>
                    <a:pt x="0" y="0"/>
                  </a:moveTo>
                  <a:cubicBezTo>
                    <a:pt x="46" y="27"/>
                    <a:pt x="85" y="63"/>
                    <a:pt x="108" y="105"/>
                  </a:cubicBezTo>
                  <a:lnTo>
                    <a:pt x="428" y="628"/>
                  </a:lnTo>
                  <a:lnTo>
                    <a:pt x="108" y="102"/>
                  </a:lnTo>
                  <a:cubicBezTo>
                    <a:pt x="85" y="63"/>
                    <a:pt x="46" y="27"/>
                    <a:pt x="0" y="0"/>
                  </a:cubicBezTo>
                  <a:close/>
                  <a:moveTo>
                    <a:pt x="428" y="628"/>
                  </a:moveTo>
                  <a:lnTo>
                    <a:pt x="631" y="960"/>
                  </a:lnTo>
                  <a:cubicBezTo>
                    <a:pt x="670" y="1031"/>
                    <a:pt x="674" y="1134"/>
                    <a:pt x="646" y="1210"/>
                  </a:cubicBezTo>
                  <a:cubicBezTo>
                    <a:pt x="643" y="1217"/>
                    <a:pt x="643" y="1223"/>
                    <a:pt x="640" y="1233"/>
                  </a:cubicBezTo>
                  <a:cubicBezTo>
                    <a:pt x="677" y="1154"/>
                    <a:pt x="674" y="1037"/>
                    <a:pt x="634" y="964"/>
                  </a:cubicBezTo>
                  <a:lnTo>
                    <a:pt x="428" y="628"/>
                  </a:lnTo>
                  <a:close/>
                </a:path>
              </a:pathLst>
            </a:custGeom>
            <a:solidFill>
              <a:srgbClr val="AFB7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7001;p43">
              <a:extLst>
                <a:ext uri="{FF2B5EF4-FFF2-40B4-BE49-F238E27FC236}">
                  <a16:creationId xmlns:a16="http://schemas.microsoft.com/office/drawing/2014/main" id="{88B3259D-D150-482B-AA67-8F3C717D77DC}"/>
                </a:ext>
              </a:extLst>
            </p:cNvPr>
            <p:cNvSpPr/>
            <p:nvPr/>
          </p:nvSpPr>
          <p:spPr>
            <a:xfrm>
              <a:off x="5413331" y="1858307"/>
              <a:ext cx="75628" cy="47175"/>
            </a:xfrm>
            <a:custGeom>
              <a:avLst/>
              <a:gdLst/>
              <a:ahLst/>
              <a:cxnLst/>
              <a:rect l="l" t="t" r="r" b="b"/>
              <a:pathLst>
                <a:path w="2044" h="1275" extrusionOk="0">
                  <a:moveTo>
                    <a:pt x="689" y="1193"/>
                  </a:moveTo>
                  <a:lnTo>
                    <a:pt x="689" y="1193"/>
                  </a:lnTo>
                  <a:cubicBezTo>
                    <a:pt x="687" y="1194"/>
                    <a:pt x="686" y="1195"/>
                    <a:pt x="684" y="1196"/>
                  </a:cubicBezTo>
                  <a:lnTo>
                    <a:pt x="684" y="1196"/>
                  </a:lnTo>
                  <a:cubicBezTo>
                    <a:pt x="686" y="1196"/>
                    <a:pt x="688" y="1195"/>
                    <a:pt x="690" y="1194"/>
                  </a:cubicBezTo>
                  <a:lnTo>
                    <a:pt x="689" y="1193"/>
                  </a:lnTo>
                  <a:close/>
                  <a:moveTo>
                    <a:pt x="684" y="1196"/>
                  </a:moveTo>
                  <a:lnTo>
                    <a:pt x="684" y="1196"/>
                  </a:lnTo>
                  <a:cubicBezTo>
                    <a:pt x="676" y="1200"/>
                    <a:pt x="669" y="1205"/>
                    <a:pt x="663" y="1210"/>
                  </a:cubicBezTo>
                  <a:cubicBezTo>
                    <a:pt x="670" y="1205"/>
                    <a:pt x="677" y="1201"/>
                    <a:pt x="684" y="1196"/>
                  </a:cubicBezTo>
                  <a:close/>
                  <a:moveTo>
                    <a:pt x="140" y="0"/>
                  </a:moveTo>
                  <a:cubicBezTo>
                    <a:pt x="97" y="0"/>
                    <a:pt x="48" y="17"/>
                    <a:pt x="1" y="40"/>
                  </a:cubicBezTo>
                  <a:lnTo>
                    <a:pt x="689" y="1193"/>
                  </a:lnTo>
                  <a:lnTo>
                    <a:pt x="689" y="1193"/>
                  </a:lnTo>
                  <a:cubicBezTo>
                    <a:pt x="734" y="1167"/>
                    <a:pt x="785" y="1150"/>
                    <a:pt x="829" y="1150"/>
                  </a:cubicBezTo>
                  <a:lnTo>
                    <a:pt x="833" y="1150"/>
                  </a:lnTo>
                  <a:lnTo>
                    <a:pt x="1917" y="1170"/>
                  </a:lnTo>
                  <a:cubicBezTo>
                    <a:pt x="1990" y="1170"/>
                    <a:pt x="2030" y="1218"/>
                    <a:pt x="2016" y="1274"/>
                  </a:cubicBezTo>
                  <a:cubicBezTo>
                    <a:pt x="2044" y="1198"/>
                    <a:pt x="2040" y="1095"/>
                    <a:pt x="2001" y="1024"/>
                  </a:cubicBezTo>
                  <a:lnTo>
                    <a:pt x="1478" y="166"/>
                  </a:lnTo>
                  <a:cubicBezTo>
                    <a:pt x="1454" y="126"/>
                    <a:pt x="1415" y="89"/>
                    <a:pt x="1368" y="63"/>
                  </a:cubicBezTo>
                  <a:cubicBezTo>
                    <a:pt x="1325" y="37"/>
                    <a:pt x="1275" y="20"/>
                    <a:pt x="1229" y="20"/>
                  </a:cubicBezTo>
                  <a:lnTo>
                    <a:pt x="148" y="0"/>
                  </a:lnTo>
                  <a:close/>
                </a:path>
              </a:pathLst>
            </a:custGeom>
            <a:solidFill>
              <a:srgbClr val="3D4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7002;p43">
              <a:extLst>
                <a:ext uri="{FF2B5EF4-FFF2-40B4-BE49-F238E27FC236}">
                  <a16:creationId xmlns:a16="http://schemas.microsoft.com/office/drawing/2014/main" id="{8D116596-AE05-48D1-BE31-3F347B0D18CE}"/>
                </a:ext>
              </a:extLst>
            </p:cNvPr>
            <p:cNvSpPr/>
            <p:nvPr/>
          </p:nvSpPr>
          <p:spPr>
            <a:xfrm>
              <a:off x="5386765" y="1859750"/>
              <a:ext cx="51985" cy="86062"/>
            </a:xfrm>
            <a:custGeom>
              <a:avLst/>
              <a:gdLst/>
              <a:ahLst/>
              <a:cxnLst/>
              <a:rect l="l" t="t" r="r" b="b"/>
              <a:pathLst>
                <a:path w="1405" h="2326" extrusionOk="0">
                  <a:moveTo>
                    <a:pt x="719" y="1"/>
                  </a:moveTo>
                  <a:cubicBezTo>
                    <a:pt x="672" y="27"/>
                    <a:pt x="632" y="61"/>
                    <a:pt x="606" y="101"/>
                  </a:cubicBezTo>
                  <a:lnTo>
                    <a:pt x="51" y="1028"/>
                  </a:lnTo>
                  <a:cubicBezTo>
                    <a:pt x="0" y="1108"/>
                    <a:pt x="0" y="1242"/>
                    <a:pt x="44" y="1321"/>
                  </a:cubicBezTo>
                  <a:lnTo>
                    <a:pt x="569" y="2180"/>
                  </a:lnTo>
                  <a:cubicBezTo>
                    <a:pt x="609" y="2253"/>
                    <a:pt x="706" y="2313"/>
                    <a:pt x="792" y="2326"/>
                  </a:cubicBezTo>
                  <a:cubicBezTo>
                    <a:pt x="719" y="2313"/>
                    <a:pt x="696" y="2253"/>
                    <a:pt x="739" y="2183"/>
                  </a:cubicBezTo>
                  <a:lnTo>
                    <a:pt x="1294" y="1255"/>
                  </a:lnTo>
                  <a:cubicBezTo>
                    <a:pt x="1317" y="1215"/>
                    <a:pt x="1361" y="1179"/>
                    <a:pt x="1404" y="1151"/>
                  </a:cubicBezTo>
                  <a:lnTo>
                    <a:pt x="71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7003;p43">
              <a:extLst>
                <a:ext uri="{FF2B5EF4-FFF2-40B4-BE49-F238E27FC236}">
                  <a16:creationId xmlns:a16="http://schemas.microsoft.com/office/drawing/2014/main" id="{DA1BD4CB-B3A9-4F2C-A41F-508720C6985D}"/>
                </a:ext>
              </a:extLst>
            </p:cNvPr>
            <p:cNvSpPr/>
            <p:nvPr/>
          </p:nvSpPr>
          <p:spPr>
            <a:xfrm>
              <a:off x="5355869" y="3043275"/>
              <a:ext cx="117586" cy="117623"/>
            </a:xfrm>
            <a:custGeom>
              <a:avLst/>
              <a:gdLst/>
              <a:ahLst/>
              <a:cxnLst/>
              <a:rect l="l" t="t" r="r" b="b"/>
              <a:pathLst>
                <a:path w="3178" h="3179" extrusionOk="0">
                  <a:moveTo>
                    <a:pt x="1590" y="1"/>
                  </a:moveTo>
                  <a:cubicBezTo>
                    <a:pt x="712" y="1"/>
                    <a:pt x="1" y="713"/>
                    <a:pt x="1" y="1588"/>
                  </a:cubicBezTo>
                  <a:cubicBezTo>
                    <a:pt x="1" y="2466"/>
                    <a:pt x="712" y="3178"/>
                    <a:pt x="1590" y="3178"/>
                  </a:cubicBezTo>
                  <a:cubicBezTo>
                    <a:pt x="2465" y="3178"/>
                    <a:pt x="3178" y="2466"/>
                    <a:pt x="3178" y="1588"/>
                  </a:cubicBezTo>
                  <a:cubicBezTo>
                    <a:pt x="3178" y="713"/>
                    <a:pt x="2465" y="1"/>
                    <a:pt x="15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7004;p43">
              <a:extLst>
                <a:ext uri="{FF2B5EF4-FFF2-40B4-BE49-F238E27FC236}">
                  <a16:creationId xmlns:a16="http://schemas.microsoft.com/office/drawing/2014/main" id="{5C014280-36D6-4A78-9CE4-042032EFEA66}"/>
                </a:ext>
              </a:extLst>
            </p:cNvPr>
            <p:cNvSpPr/>
            <p:nvPr/>
          </p:nvSpPr>
          <p:spPr>
            <a:xfrm>
              <a:off x="5355869" y="3087973"/>
              <a:ext cx="117586" cy="72779"/>
            </a:xfrm>
            <a:custGeom>
              <a:avLst/>
              <a:gdLst/>
              <a:ahLst/>
              <a:cxnLst/>
              <a:rect l="l" t="t" r="r" b="b"/>
              <a:pathLst>
                <a:path w="3178" h="1967" extrusionOk="0">
                  <a:moveTo>
                    <a:pt x="3178" y="380"/>
                  </a:moveTo>
                  <a:lnTo>
                    <a:pt x="3178" y="380"/>
                  </a:lnTo>
                  <a:cubicBezTo>
                    <a:pt x="3178" y="1235"/>
                    <a:pt x="2502" y="1934"/>
                    <a:pt x="1658" y="1966"/>
                  </a:cubicBezTo>
                  <a:cubicBezTo>
                    <a:pt x="2502" y="1934"/>
                    <a:pt x="3178" y="1235"/>
                    <a:pt x="3178" y="380"/>
                  </a:cubicBezTo>
                  <a:close/>
                  <a:moveTo>
                    <a:pt x="44" y="18"/>
                  </a:moveTo>
                  <a:cubicBezTo>
                    <a:pt x="17" y="134"/>
                    <a:pt x="1" y="257"/>
                    <a:pt x="1" y="380"/>
                  </a:cubicBezTo>
                  <a:cubicBezTo>
                    <a:pt x="1" y="1232"/>
                    <a:pt x="672" y="1926"/>
                    <a:pt x="1514" y="1966"/>
                  </a:cubicBezTo>
                  <a:cubicBezTo>
                    <a:pt x="672" y="1926"/>
                    <a:pt x="1" y="1232"/>
                    <a:pt x="1" y="380"/>
                  </a:cubicBezTo>
                  <a:cubicBezTo>
                    <a:pt x="1" y="257"/>
                    <a:pt x="17" y="134"/>
                    <a:pt x="44" y="18"/>
                  </a:cubicBezTo>
                  <a:close/>
                  <a:moveTo>
                    <a:pt x="44" y="14"/>
                  </a:moveTo>
                  <a:lnTo>
                    <a:pt x="44" y="18"/>
                  </a:lnTo>
                  <a:lnTo>
                    <a:pt x="44" y="14"/>
                  </a:lnTo>
                  <a:close/>
                  <a:moveTo>
                    <a:pt x="47" y="7"/>
                  </a:moveTo>
                  <a:lnTo>
                    <a:pt x="44" y="10"/>
                  </a:lnTo>
                  <a:lnTo>
                    <a:pt x="47" y="7"/>
                  </a:lnTo>
                  <a:close/>
                  <a:moveTo>
                    <a:pt x="47" y="4"/>
                  </a:moveTo>
                  <a:lnTo>
                    <a:pt x="47" y="7"/>
                  </a:lnTo>
                  <a:lnTo>
                    <a:pt x="47" y="4"/>
                  </a:lnTo>
                  <a:close/>
                  <a:moveTo>
                    <a:pt x="47" y="1"/>
                  </a:moveTo>
                  <a:lnTo>
                    <a:pt x="4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7005;p43">
              <a:extLst>
                <a:ext uri="{FF2B5EF4-FFF2-40B4-BE49-F238E27FC236}">
                  <a16:creationId xmlns:a16="http://schemas.microsoft.com/office/drawing/2014/main" id="{6D40E2B7-3B17-44C1-A51F-9E3977B2B4EF}"/>
                </a:ext>
              </a:extLst>
            </p:cNvPr>
            <p:cNvSpPr/>
            <p:nvPr/>
          </p:nvSpPr>
          <p:spPr>
            <a:xfrm>
              <a:off x="5355869" y="3048714"/>
              <a:ext cx="117586" cy="112184"/>
            </a:xfrm>
            <a:custGeom>
              <a:avLst/>
              <a:gdLst/>
              <a:ahLst/>
              <a:cxnLst/>
              <a:rect l="l" t="t" r="r" b="b"/>
              <a:pathLst>
                <a:path w="3178" h="3032" extrusionOk="0">
                  <a:moveTo>
                    <a:pt x="919" y="1"/>
                  </a:moveTo>
                  <a:lnTo>
                    <a:pt x="919" y="1"/>
                  </a:lnTo>
                  <a:cubicBezTo>
                    <a:pt x="490" y="204"/>
                    <a:pt x="164" y="589"/>
                    <a:pt x="47" y="1062"/>
                  </a:cubicBezTo>
                  <a:lnTo>
                    <a:pt x="47" y="1065"/>
                  </a:lnTo>
                  <a:lnTo>
                    <a:pt x="47" y="1068"/>
                  </a:lnTo>
                  <a:lnTo>
                    <a:pt x="44" y="1071"/>
                  </a:lnTo>
                  <a:lnTo>
                    <a:pt x="44" y="1075"/>
                  </a:lnTo>
                  <a:lnTo>
                    <a:pt x="44" y="1079"/>
                  </a:lnTo>
                  <a:cubicBezTo>
                    <a:pt x="17" y="1195"/>
                    <a:pt x="1" y="1318"/>
                    <a:pt x="1" y="1441"/>
                  </a:cubicBezTo>
                  <a:cubicBezTo>
                    <a:pt x="1" y="2293"/>
                    <a:pt x="672" y="2987"/>
                    <a:pt x="1514" y="3027"/>
                  </a:cubicBezTo>
                  <a:cubicBezTo>
                    <a:pt x="1538" y="3031"/>
                    <a:pt x="1564" y="3031"/>
                    <a:pt x="1590" y="3031"/>
                  </a:cubicBezTo>
                  <a:cubicBezTo>
                    <a:pt x="1610" y="3031"/>
                    <a:pt x="1634" y="3031"/>
                    <a:pt x="1658" y="3027"/>
                  </a:cubicBezTo>
                  <a:cubicBezTo>
                    <a:pt x="2502" y="2995"/>
                    <a:pt x="3178" y="2296"/>
                    <a:pt x="3178" y="1441"/>
                  </a:cubicBezTo>
                  <a:lnTo>
                    <a:pt x="3178" y="1441"/>
                  </a:lnTo>
                  <a:cubicBezTo>
                    <a:pt x="3138" y="1950"/>
                    <a:pt x="2585" y="2279"/>
                    <a:pt x="2000" y="2279"/>
                  </a:cubicBezTo>
                  <a:cubicBezTo>
                    <a:pt x="1704" y="2279"/>
                    <a:pt x="1401" y="2196"/>
                    <a:pt x="1148" y="2013"/>
                  </a:cubicBezTo>
                  <a:cubicBezTo>
                    <a:pt x="390" y="1464"/>
                    <a:pt x="330" y="390"/>
                    <a:pt x="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7006;p43">
              <a:extLst>
                <a:ext uri="{FF2B5EF4-FFF2-40B4-BE49-F238E27FC236}">
                  <a16:creationId xmlns:a16="http://schemas.microsoft.com/office/drawing/2014/main" id="{F706C956-47D8-427B-9653-092C60CC8035}"/>
                </a:ext>
              </a:extLst>
            </p:cNvPr>
            <p:cNvSpPr/>
            <p:nvPr/>
          </p:nvSpPr>
          <p:spPr>
            <a:xfrm>
              <a:off x="5489553" y="2984702"/>
              <a:ext cx="77811" cy="67266"/>
            </a:xfrm>
            <a:custGeom>
              <a:avLst/>
              <a:gdLst/>
              <a:ahLst/>
              <a:cxnLst/>
              <a:rect l="l" t="t" r="r" b="b"/>
              <a:pathLst>
                <a:path w="2103" h="1818" extrusionOk="0">
                  <a:moveTo>
                    <a:pt x="655" y="1"/>
                  </a:moveTo>
                  <a:cubicBezTo>
                    <a:pt x="586" y="1"/>
                    <a:pt x="499" y="47"/>
                    <a:pt x="463" y="111"/>
                  </a:cubicBezTo>
                  <a:lnTo>
                    <a:pt x="40" y="816"/>
                  </a:lnTo>
                  <a:cubicBezTo>
                    <a:pt x="4" y="876"/>
                    <a:pt x="0" y="976"/>
                    <a:pt x="36" y="1035"/>
                  </a:cubicBezTo>
                  <a:lnTo>
                    <a:pt x="435" y="1688"/>
                  </a:lnTo>
                  <a:cubicBezTo>
                    <a:pt x="469" y="1751"/>
                    <a:pt x="552" y="1800"/>
                    <a:pt x="625" y="1803"/>
                  </a:cubicBezTo>
                  <a:lnTo>
                    <a:pt x="1447" y="1817"/>
                  </a:lnTo>
                  <a:cubicBezTo>
                    <a:pt x="1517" y="1817"/>
                    <a:pt x="1603" y="1771"/>
                    <a:pt x="1640" y="1711"/>
                  </a:cubicBezTo>
                  <a:lnTo>
                    <a:pt x="2062" y="1002"/>
                  </a:lnTo>
                  <a:cubicBezTo>
                    <a:pt x="2099" y="942"/>
                    <a:pt x="2102" y="842"/>
                    <a:pt x="2069" y="782"/>
                  </a:cubicBezTo>
                  <a:lnTo>
                    <a:pt x="1670" y="131"/>
                  </a:lnTo>
                  <a:cubicBezTo>
                    <a:pt x="1633" y="67"/>
                    <a:pt x="1550" y="18"/>
                    <a:pt x="1481" y="18"/>
                  </a:cubicBezTo>
                  <a:lnTo>
                    <a:pt x="65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7007;p43">
              <a:extLst>
                <a:ext uri="{FF2B5EF4-FFF2-40B4-BE49-F238E27FC236}">
                  <a16:creationId xmlns:a16="http://schemas.microsoft.com/office/drawing/2014/main" id="{6BC2118B-A97F-4CE3-8FF1-1F405F8EE53F}"/>
                </a:ext>
              </a:extLst>
            </p:cNvPr>
            <p:cNvSpPr/>
            <p:nvPr/>
          </p:nvSpPr>
          <p:spPr>
            <a:xfrm>
              <a:off x="5566070" y="3013637"/>
              <a:ext cx="1221" cy="7696"/>
            </a:xfrm>
            <a:custGeom>
              <a:avLst/>
              <a:gdLst/>
              <a:ahLst/>
              <a:cxnLst/>
              <a:rect l="l" t="t" r="r" b="b"/>
              <a:pathLst>
                <a:path w="33" h="208" extrusionOk="0">
                  <a:moveTo>
                    <a:pt x="1" y="0"/>
                  </a:moveTo>
                  <a:cubicBezTo>
                    <a:pt x="2" y="2"/>
                    <a:pt x="3" y="5"/>
                    <a:pt x="4" y="7"/>
                  </a:cubicBezTo>
                  <a:lnTo>
                    <a:pt x="4" y="7"/>
                  </a:lnTo>
                  <a:cubicBezTo>
                    <a:pt x="3" y="5"/>
                    <a:pt x="2" y="2"/>
                    <a:pt x="1" y="0"/>
                  </a:cubicBezTo>
                  <a:close/>
                  <a:moveTo>
                    <a:pt x="4" y="7"/>
                  </a:moveTo>
                  <a:cubicBezTo>
                    <a:pt x="28" y="56"/>
                    <a:pt x="30" y="129"/>
                    <a:pt x="13" y="185"/>
                  </a:cubicBezTo>
                  <a:lnTo>
                    <a:pt x="13" y="185"/>
                  </a:lnTo>
                  <a:cubicBezTo>
                    <a:pt x="33" y="127"/>
                    <a:pt x="28" y="57"/>
                    <a:pt x="4" y="7"/>
                  </a:cubicBezTo>
                  <a:close/>
                  <a:moveTo>
                    <a:pt x="13" y="185"/>
                  </a:moveTo>
                  <a:cubicBezTo>
                    <a:pt x="10" y="193"/>
                    <a:pt x="7" y="200"/>
                    <a:pt x="4" y="207"/>
                  </a:cubicBezTo>
                  <a:cubicBezTo>
                    <a:pt x="8" y="200"/>
                    <a:pt x="11" y="194"/>
                    <a:pt x="11" y="190"/>
                  </a:cubicBezTo>
                  <a:cubicBezTo>
                    <a:pt x="12" y="189"/>
                    <a:pt x="12" y="187"/>
                    <a:pt x="13" y="185"/>
                  </a:cubicBezTo>
                  <a:close/>
                </a:path>
              </a:pathLst>
            </a:custGeom>
            <a:solidFill>
              <a:srgbClr val="B5B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7008;p43">
              <a:extLst>
                <a:ext uri="{FF2B5EF4-FFF2-40B4-BE49-F238E27FC236}">
                  <a16:creationId xmlns:a16="http://schemas.microsoft.com/office/drawing/2014/main" id="{B2271663-9F7C-4DBB-8742-ABB47DCEE731}"/>
                </a:ext>
              </a:extLst>
            </p:cNvPr>
            <p:cNvSpPr/>
            <p:nvPr/>
          </p:nvSpPr>
          <p:spPr>
            <a:xfrm>
              <a:off x="5509829" y="2984850"/>
              <a:ext cx="57424" cy="35853"/>
            </a:xfrm>
            <a:custGeom>
              <a:avLst/>
              <a:gdLst/>
              <a:ahLst/>
              <a:cxnLst/>
              <a:rect l="l" t="t" r="r" b="b"/>
              <a:pathLst>
                <a:path w="1552" h="969" extrusionOk="0">
                  <a:moveTo>
                    <a:pt x="523" y="905"/>
                  </a:moveTo>
                  <a:lnTo>
                    <a:pt x="523" y="905"/>
                  </a:lnTo>
                  <a:cubicBezTo>
                    <a:pt x="520" y="906"/>
                    <a:pt x="518" y="907"/>
                    <a:pt x="516" y="908"/>
                  </a:cubicBezTo>
                  <a:lnTo>
                    <a:pt x="516" y="908"/>
                  </a:lnTo>
                  <a:cubicBezTo>
                    <a:pt x="519" y="907"/>
                    <a:pt x="521" y="906"/>
                    <a:pt x="523" y="905"/>
                  </a:cubicBezTo>
                  <a:lnTo>
                    <a:pt x="523" y="905"/>
                  </a:lnTo>
                  <a:close/>
                  <a:moveTo>
                    <a:pt x="516" y="908"/>
                  </a:moveTo>
                  <a:cubicBezTo>
                    <a:pt x="513" y="910"/>
                    <a:pt x="510" y="912"/>
                    <a:pt x="507" y="914"/>
                  </a:cubicBezTo>
                  <a:lnTo>
                    <a:pt x="507" y="914"/>
                  </a:lnTo>
                  <a:cubicBezTo>
                    <a:pt x="510" y="912"/>
                    <a:pt x="513" y="910"/>
                    <a:pt x="516" y="908"/>
                  </a:cubicBezTo>
                  <a:close/>
                  <a:moveTo>
                    <a:pt x="507" y="914"/>
                  </a:moveTo>
                  <a:cubicBezTo>
                    <a:pt x="503" y="917"/>
                    <a:pt x="500" y="919"/>
                    <a:pt x="497" y="921"/>
                  </a:cubicBezTo>
                  <a:cubicBezTo>
                    <a:pt x="500" y="919"/>
                    <a:pt x="503" y="917"/>
                    <a:pt x="507" y="914"/>
                  </a:cubicBezTo>
                  <a:close/>
                  <a:moveTo>
                    <a:pt x="107" y="0"/>
                  </a:moveTo>
                  <a:cubicBezTo>
                    <a:pt x="71" y="0"/>
                    <a:pt x="34" y="10"/>
                    <a:pt x="1" y="30"/>
                  </a:cubicBezTo>
                  <a:lnTo>
                    <a:pt x="523" y="905"/>
                  </a:lnTo>
                  <a:lnTo>
                    <a:pt x="523" y="905"/>
                  </a:lnTo>
                  <a:cubicBezTo>
                    <a:pt x="557" y="886"/>
                    <a:pt x="595" y="875"/>
                    <a:pt x="630" y="875"/>
                  </a:cubicBezTo>
                  <a:lnTo>
                    <a:pt x="633" y="875"/>
                  </a:lnTo>
                  <a:lnTo>
                    <a:pt x="1455" y="889"/>
                  </a:lnTo>
                  <a:cubicBezTo>
                    <a:pt x="1511" y="889"/>
                    <a:pt x="1541" y="921"/>
                    <a:pt x="1531" y="968"/>
                  </a:cubicBezTo>
                  <a:cubicBezTo>
                    <a:pt x="1551" y="909"/>
                    <a:pt x="1548" y="829"/>
                    <a:pt x="1521" y="778"/>
                  </a:cubicBezTo>
                  <a:lnTo>
                    <a:pt x="1122" y="127"/>
                  </a:lnTo>
                  <a:cubicBezTo>
                    <a:pt x="1105" y="97"/>
                    <a:pt x="1075" y="70"/>
                    <a:pt x="1042" y="47"/>
                  </a:cubicBezTo>
                  <a:cubicBezTo>
                    <a:pt x="1009" y="27"/>
                    <a:pt x="969" y="14"/>
                    <a:pt x="933" y="14"/>
                  </a:cubicBezTo>
                  <a:lnTo>
                    <a:pt x="111" y="0"/>
                  </a:lnTo>
                  <a:close/>
                </a:path>
              </a:pathLst>
            </a:custGeom>
            <a:solidFill>
              <a:srgbClr val="3D4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7009;p43">
              <a:extLst>
                <a:ext uri="{FF2B5EF4-FFF2-40B4-BE49-F238E27FC236}">
                  <a16:creationId xmlns:a16="http://schemas.microsoft.com/office/drawing/2014/main" id="{827FD380-C344-40F2-B4B7-62403692C883}"/>
                </a:ext>
              </a:extLst>
            </p:cNvPr>
            <p:cNvSpPr/>
            <p:nvPr/>
          </p:nvSpPr>
          <p:spPr>
            <a:xfrm>
              <a:off x="5489553" y="2985960"/>
              <a:ext cx="39627" cy="65379"/>
            </a:xfrm>
            <a:custGeom>
              <a:avLst/>
              <a:gdLst/>
              <a:ahLst/>
              <a:cxnLst/>
              <a:rect l="l" t="t" r="r" b="b"/>
              <a:pathLst>
                <a:path w="1071" h="1767" extrusionOk="0">
                  <a:moveTo>
                    <a:pt x="546" y="0"/>
                  </a:moveTo>
                  <a:cubicBezTo>
                    <a:pt x="512" y="17"/>
                    <a:pt x="483" y="47"/>
                    <a:pt x="463" y="77"/>
                  </a:cubicBezTo>
                  <a:lnTo>
                    <a:pt x="40" y="782"/>
                  </a:lnTo>
                  <a:cubicBezTo>
                    <a:pt x="4" y="842"/>
                    <a:pt x="0" y="942"/>
                    <a:pt x="36" y="1001"/>
                  </a:cubicBezTo>
                  <a:lnTo>
                    <a:pt x="435" y="1654"/>
                  </a:lnTo>
                  <a:cubicBezTo>
                    <a:pt x="466" y="1710"/>
                    <a:pt x="539" y="1757"/>
                    <a:pt x="602" y="1766"/>
                  </a:cubicBezTo>
                  <a:cubicBezTo>
                    <a:pt x="549" y="1757"/>
                    <a:pt x="529" y="1710"/>
                    <a:pt x="562" y="1657"/>
                  </a:cubicBezTo>
                  <a:lnTo>
                    <a:pt x="985" y="951"/>
                  </a:lnTo>
                  <a:cubicBezTo>
                    <a:pt x="1005" y="922"/>
                    <a:pt x="1034" y="895"/>
                    <a:pt x="1071" y="875"/>
                  </a:cubicBezTo>
                  <a:lnTo>
                    <a:pt x="5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32" name="Diagram 131">
            <a:extLst>
              <a:ext uri="{FF2B5EF4-FFF2-40B4-BE49-F238E27FC236}">
                <a16:creationId xmlns:a16="http://schemas.microsoft.com/office/drawing/2014/main" id="{1163AE69-AA94-4AD7-BA4F-3968E3529D9D}"/>
              </a:ext>
            </a:extLst>
          </p:cNvPr>
          <p:cNvGraphicFramePr/>
          <p:nvPr>
            <p:extLst>
              <p:ext uri="{D42A27DB-BD31-4B8C-83A1-F6EECF244321}">
                <p14:modId xmlns:p14="http://schemas.microsoft.com/office/powerpoint/2010/main" val="2579713692"/>
              </p:ext>
            </p:extLst>
          </p:nvPr>
        </p:nvGraphicFramePr>
        <p:xfrm>
          <a:off x="652514" y="1377583"/>
          <a:ext cx="8149532" cy="360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3" name="TextBox 132">
            <a:extLst>
              <a:ext uri="{FF2B5EF4-FFF2-40B4-BE49-F238E27FC236}">
                <a16:creationId xmlns:a16="http://schemas.microsoft.com/office/drawing/2014/main" id="{556E4FEB-43AA-41AD-A973-04EB6B5746F9}"/>
              </a:ext>
            </a:extLst>
          </p:cNvPr>
          <p:cNvSpPr txBox="1"/>
          <p:nvPr/>
        </p:nvSpPr>
        <p:spPr>
          <a:xfrm>
            <a:off x="8056114" y="4632055"/>
            <a:ext cx="1087886" cy="360000"/>
          </a:xfrm>
          <a:prstGeom prst="rect">
            <a:avLst/>
          </a:prstGeom>
          <a:noFill/>
        </p:spPr>
        <p:txBody>
          <a:bodyPr wrap="square" rtlCol="0">
            <a:spAutoFit/>
          </a:bodyPr>
          <a:lstStyle/>
          <a:p>
            <a:pPr algn="ctr"/>
            <a:fld id="{F05A2962-F2E2-4E8A-9BD8-E9D3095F89AA}" type="slidenum">
              <a:rPr lang="en-SG" sz="1000" smtClean="0"/>
              <a:pPr algn="ctr"/>
              <a:t>8</a:t>
            </a:fld>
            <a:endParaRPr lang="en-SG" sz="1000"/>
          </a:p>
        </p:txBody>
      </p:sp>
      <p:sp>
        <p:nvSpPr>
          <p:cNvPr id="134" name="Google Shape;5156;p37">
            <a:extLst>
              <a:ext uri="{FF2B5EF4-FFF2-40B4-BE49-F238E27FC236}">
                <a16:creationId xmlns:a16="http://schemas.microsoft.com/office/drawing/2014/main" id="{6743560C-32CC-4BB5-A3BE-9180FCF9317D}"/>
              </a:ext>
            </a:extLst>
          </p:cNvPr>
          <p:cNvSpPr txBox="1">
            <a:spLocks/>
          </p:cNvSpPr>
          <p:nvPr/>
        </p:nvSpPr>
        <p:spPr>
          <a:xfrm>
            <a:off x="4133425" y="544912"/>
            <a:ext cx="1003226" cy="4725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lt1"/>
              </a:buClr>
              <a:buSzPts val="1100"/>
              <a:buFont typeface="Dosis ExtraLight"/>
              <a:buNone/>
              <a:defRPr sz="1200" b="0" i="0" u="none" strike="noStrike" cap="none">
                <a:solidFill>
                  <a:schemeClr val="lt1"/>
                </a:solidFill>
                <a:latin typeface="Dosis ExtraLight"/>
                <a:ea typeface="Dosis ExtraLight"/>
                <a:cs typeface="Dosis ExtraLight"/>
                <a:sym typeface="Dosis ExtraLight"/>
              </a:defRPr>
            </a:lvl1pPr>
            <a:lvl2pPr marL="914400" marR="0" lvl="1"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2pPr>
            <a:lvl3pPr marL="1371600" marR="0" lvl="2"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3pPr>
            <a:lvl4pPr marL="1828800" marR="0" lvl="3"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4pPr>
            <a:lvl5pPr marL="2286000" marR="0" lvl="4"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5pPr>
            <a:lvl6pPr marL="2743200" marR="0" lvl="5"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6pPr>
            <a:lvl7pPr marL="3200400" marR="0" lvl="6"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7pPr>
            <a:lvl8pPr marL="3657600" marR="0" lvl="7"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8pPr>
            <a:lvl9pPr marL="4114800" marR="0" lvl="8"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9pPr>
          </a:lstStyle>
          <a:p>
            <a:pPr marL="0" indent="0" algn="l"/>
            <a:r>
              <a:rPr lang="en-US" sz="1800"/>
              <a:t>Creators</a:t>
            </a:r>
          </a:p>
        </p:txBody>
      </p:sp>
      <p:sp>
        <p:nvSpPr>
          <p:cNvPr id="135" name="Google Shape;5156;p37">
            <a:extLst>
              <a:ext uri="{FF2B5EF4-FFF2-40B4-BE49-F238E27FC236}">
                <a16:creationId xmlns:a16="http://schemas.microsoft.com/office/drawing/2014/main" id="{07305740-02B9-4E99-9638-4BDCBA5CFD99}"/>
              </a:ext>
            </a:extLst>
          </p:cNvPr>
          <p:cNvSpPr txBox="1">
            <a:spLocks/>
          </p:cNvSpPr>
          <p:nvPr/>
        </p:nvSpPr>
        <p:spPr>
          <a:xfrm>
            <a:off x="7167521" y="544913"/>
            <a:ext cx="888593" cy="4725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lt1"/>
              </a:buClr>
              <a:buSzPts val="1100"/>
              <a:buFont typeface="Dosis ExtraLight"/>
              <a:buNone/>
              <a:defRPr sz="1200" b="0" i="0" u="none" strike="noStrike" cap="none">
                <a:solidFill>
                  <a:schemeClr val="lt1"/>
                </a:solidFill>
                <a:latin typeface="Dosis ExtraLight"/>
                <a:ea typeface="Dosis ExtraLight"/>
                <a:cs typeface="Dosis ExtraLight"/>
                <a:sym typeface="Dosis ExtraLight"/>
              </a:defRPr>
            </a:lvl1pPr>
            <a:lvl2pPr marL="914400" marR="0" lvl="1"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2pPr>
            <a:lvl3pPr marL="1371600" marR="0" lvl="2"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3pPr>
            <a:lvl4pPr marL="1828800" marR="0" lvl="3"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4pPr>
            <a:lvl5pPr marL="2286000" marR="0" lvl="4"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5pPr>
            <a:lvl6pPr marL="2743200" marR="0" lvl="5"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6pPr>
            <a:lvl7pPr marL="3200400" marR="0" lvl="6"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7pPr>
            <a:lvl8pPr marL="3657600" marR="0" lvl="7"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8pPr>
            <a:lvl9pPr marL="4114800" marR="0" lvl="8"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9pPr>
          </a:lstStyle>
          <a:p>
            <a:pPr marL="0" indent="0" algn="l"/>
            <a:r>
              <a:rPr lang="en-US" sz="1800"/>
              <a:t>Backers</a:t>
            </a:r>
          </a:p>
        </p:txBody>
      </p:sp>
      <p:sp>
        <p:nvSpPr>
          <p:cNvPr id="7" name="TextBox 6">
            <a:extLst>
              <a:ext uri="{FF2B5EF4-FFF2-40B4-BE49-F238E27FC236}">
                <a16:creationId xmlns:a16="http://schemas.microsoft.com/office/drawing/2014/main" id="{5EE10725-9FEC-41E6-B12B-532286747530}"/>
              </a:ext>
            </a:extLst>
          </p:cNvPr>
          <p:cNvSpPr txBox="1"/>
          <p:nvPr/>
        </p:nvSpPr>
        <p:spPr>
          <a:xfrm>
            <a:off x="2801718" y="2168444"/>
            <a:ext cx="1896146"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SG" sz="1200" b="1">
                <a:latin typeface="Dosis" panose="020B0604020202020204" charset="0"/>
              </a:rPr>
              <a:t>Total Pledged Amount ~ </a:t>
            </a:r>
          </a:p>
          <a:p>
            <a:endParaRPr lang="en-SG" sz="1200">
              <a:latin typeface="Dosis" panose="020B0604020202020204" charset="0"/>
            </a:endParaRPr>
          </a:p>
          <a:p>
            <a:r>
              <a:rPr lang="en-SG" sz="1200">
                <a:latin typeface="Dosis" panose="020B0604020202020204" charset="0"/>
              </a:rPr>
              <a:t>   number of backers</a:t>
            </a:r>
          </a:p>
          <a:p>
            <a:r>
              <a:rPr lang="en-SG" sz="1200">
                <a:latin typeface="Dosis" panose="020B0604020202020204" charset="0"/>
              </a:rPr>
              <a:t>+ main category</a:t>
            </a:r>
          </a:p>
          <a:p>
            <a:r>
              <a:rPr lang="en-SG" sz="1200">
                <a:latin typeface="Dosis" panose="020B0604020202020204" charset="0"/>
              </a:rPr>
              <a:t>+ staff pick </a:t>
            </a:r>
          </a:p>
          <a:p>
            <a:r>
              <a:rPr lang="en-SG" sz="1200">
                <a:latin typeface="Dosis" panose="020B0604020202020204" charset="0"/>
              </a:rPr>
              <a:t>+ campaign duration</a:t>
            </a:r>
          </a:p>
          <a:p>
            <a:r>
              <a:rPr lang="en-SG" sz="1200">
                <a:latin typeface="Dosis" panose="020B0604020202020204" charset="0"/>
              </a:rPr>
              <a:t>+ title word length</a:t>
            </a:r>
          </a:p>
          <a:p>
            <a:r>
              <a:rPr lang="en-SG" sz="1200">
                <a:latin typeface="Dosis" panose="020B0604020202020204" charset="0"/>
              </a:rPr>
              <a:t>+ description word length</a:t>
            </a:r>
          </a:p>
          <a:p>
            <a:r>
              <a:rPr lang="en-SG" sz="1200">
                <a:latin typeface="Dosis" panose="020B0604020202020204" charset="0"/>
              </a:rPr>
              <a:t>+ country of origin</a:t>
            </a:r>
          </a:p>
          <a:p>
            <a:r>
              <a:rPr lang="en-SG" sz="1200">
                <a:latin typeface="Dosis" panose="020B0604020202020204" charset="0"/>
              </a:rPr>
              <a:t>+ number of project created</a:t>
            </a:r>
          </a:p>
          <a:p>
            <a:r>
              <a:rPr lang="en-SG" sz="1200">
                <a:latin typeface="Dosis" panose="020B0604020202020204" charset="0"/>
              </a:rPr>
              <a:t>+ launch day</a:t>
            </a:r>
          </a:p>
          <a:p>
            <a:r>
              <a:rPr lang="en-SG" sz="1200">
                <a:latin typeface="Dosis" panose="020B0604020202020204" charset="0"/>
              </a:rPr>
              <a:t>+ launch month</a:t>
            </a:r>
          </a:p>
        </p:txBody>
      </p:sp>
      <p:sp>
        <p:nvSpPr>
          <p:cNvPr id="138" name="TextBox 137">
            <a:extLst>
              <a:ext uri="{FF2B5EF4-FFF2-40B4-BE49-F238E27FC236}">
                <a16:creationId xmlns:a16="http://schemas.microsoft.com/office/drawing/2014/main" id="{DD1CCCED-9A13-423C-B723-E83B1FBA9EFC}"/>
              </a:ext>
            </a:extLst>
          </p:cNvPr>
          <p:cNvSpPr txBox="1"/>
          <p:nvPr/>
        </p:nvSpPr>
        <p:spPr>
          <a:xfrm>
            <a:off x="4854698" y="2168444"/>
            <a:ext cx="1837541"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SG" sz="1200" b="1">
                <a:latin typeface="Dosis" panose="020B0604020202020204" charset="0"/>
              </a:rPr>
              <a:t>Staff Pick ~ </a:t>
            </a:r>
          </a:p>
          <a:p>
            <a:r>
              <a:rPr lang="en-SG" sz="1200">
                <a:latin typeface="Dosis" panose="020B0604020202020204" charset="0"/>
              </a:rPr>
              <a:t>   (by main category)</a:t>
            </a:r>
          </a:p>
          <a:p>
            <a:endParaRPr lang="en-SG" sz="1200">
              <a:latin typeface="Dosis" panose="020B0604020202020204" charset="0"/>
            </a:endParaRPr>
          </a:p>
          <a:p>
            <a:r>
              <a:rPr lang="en-SG" sz="1200">
                <a:latin typeface="Dosis" panose="020B0604020202020204" charset="0"/>
              </a:rPr>
              <a:t>   campaign duration</a:t>
            </a:r>
          </a:p>
          <a:p>
            <a:r>
              <a:rPr lang="en-SG" sz="1200">
                <a:latin typeface="Dosis" panose="020B0604020202020204" charset="0"/>
              </a:rPr>
              <a:t>+ title word length</a:t>
            </a:r>
          </a:p>
          <a:p>
            <a:r>
              <a:rPr lang="en-SG" sz="1200">
                <a:latin typeface="Dosis" panose="020B0604020202020204" charset="0"/>
              </a:rPr>
              <a:t>+ description word length</a:t>
            </a:r>
          </a:p>
          <a:p>
            <a:r>
              <a:rPr lang="en-SG" sz="1200">
                <a:latin typeface="Dosis" panose="020B0604020202020204" charset="0"/>
              </a:rPr>
              <a:t>+ country of origin</a:t>
            </a:r>
          </a:p>
          <a:p>
            <a:r>
              <a:rPr lang="en-SG" sz="1200">
                <a:latin typeface="Dosis" panose="020B0604020202020204" charset="0"/>
              </a:rPr>
              <a:t>+ number of project created</a:t>
            </a:r>
          </a:p>
          <a:p>
            <a:r>
              <a:rPr lang="en-SG" sz="1200">
                <a:latin typeface="Dosis" panose="020B0604020202020204" charset="0"/>
              </a:rPr>
              <a:t>+ launch day</a:t>
            </a:r>
          </a:p>
          <a:p>
            <a:r>
              <a:rPr lang="en-SG" sz="1200">
                <a:latin typeface="Dosis" panose="020B0604020202020204" charset="0"/>
              </a:rPr>
              <a:t>+ launch month</a:t>
            </a:r>
          </a:p>
          <a:p>
            <a:r>
              <a:rPr lang="en-SG" sz="1200">
                <a:latin typeface="Dosis" panose="020B0604020202020204" charset="0"/>
              </a:rPr>
              <a:t>+ goal ($USD)</a:t>
            </a:r>
          </a:p>
          <a:p>
            <a:endParaRPr lang="en-SG" sz="1200">
              <a:latin typeface="Dosis" panose="020B0604020202020204" charset="0"/>
            </a:endParaRPr>
          </a:p>
        </p:txBody>
      </p:sp>
      <p:sp>
        <p:nvSpPr>
          <p:cNvPr id="139" name="TextBox 138">
            <a:extLst>
              <a:ext uri="{FF2B5EF4-FFF2-40B4-BE49-F238E27FC236}">
                <a16:creationId xmlns:a16="http://schemas.microsoft.com/office/drawing/2014/main" id="{70D3188E-99D5-49F9-B07B-6384D7BA543E}"/>
              </a:ext>
            </a:extLst>
          </p:cNvPr>
          <p:cNvSpPr txBox="1"/>
          <p:nvPr/>
        </p:nvSpPr>
        <p:spPr>
          <a:xfrm>
            <a:off x="6813066" y="2156353"/>
            <a:ext cx="1896146"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SG" sz="1200" b="1">
                <a:latin typeface="Dosis" panose="020B0604020202020204" charset="0"/>
              </a:rPr>
              <a:t>Campaign State ~ </a:t>
            </a:r>
          </a:p>
          <a:p>
            <a:r>
              <a:rPr lang="en-SG" sz="1200">
                <a:latin typeface="Dosis" panose="020B0604020202020204" charset="0"/>
              </a:rPr>
              <a:t>   (by main category)</a:t>
            </a:r>
          </a:p>
          <a:p>
            <a:endParaRPr lang="en-SG" sz="1200">
              <a:latin typeface="Dosis" panose="020B0604020202020204" charset="0"/>
            </a:endParaRPr>
          </a:p>
          <a:p>
            <a:r>
              <a:rPr lang="en-SG" sz="1200">
                <a:latin typeface="Dosis" panose="020B0604020202020204" charset="0"/>
              </a:rPr>
              <a:t>   staff pick </a:t>
            </a:r>
          </a:p>
          <a:p>
            <a:r>
              <a:rPr lang="en-SG" sz="1200">
                <a:latin typeface="Dosis" panose="020B0604020202020204" charset="0"/>
              </a:rPr>
              <a:t>+ campaign duration</a:t>
            </a:r>
          </a:p>
          <a:p>
            <a:r>
              <a:rPr lang="en-SG" sz="1200">
                <a:latin typeface="Dosis" panose="020B0604020202020204" charset="0"/>
              </a:rPr>
              <a:t>+ title word length</a:t>
            </a:r>
          </a:p>
          <a:p>
            <a:r>
              <a:rPr lang="en-SG" sz="1200">
                <a:latin typeface="Dosis" panose="020B0604020202020204" charset="0"/>
              </a:rPr>
              <a:t>+ description word length</a:t>
            </a:r>
          </a:p>
          <a:p>
            <a:r>
              <a:rPr lang="en-SG" sz="1200">
                <a:latin typeface="Dosis" panose="020B0604020202020204" charset="0"/>
              </a:rPr>
              <a:t>+ country of origin</a:t>
            </a:r>
          </a:p>
          <a:p>
            <a:r>
              <a:rPr lang="en-SG" sz="1200">
                <a:latin typeface="Dosis" panose="020B0604020202020204" charset="0"/>
              </a:rPr>
              <a:t>+ number of project created</a:t>
            </a:r>
          </a:p>
          <a:p>
            <a:r>
              <a:rPr lang="en-SG" sz="1200">
                <a:latin typeface="Dosis" panose="020B0604020202020204" charset="0"/>
              </a:rPr>
              <a:t>+ launch day</a:t>
            </a:r>
          </a:p>
          <a:p>
            <a:r>
              <a:rPr lang="en-SG" sz="1200">
                <a:latin typeface="Dosis" panose="020B0604020202020204" charset="0"/>
              </a:rPr>
              <a:t>+ launch month</a:t>
            </a:r>
          </a:p>
          <a:p>
            <a:r>
              <a:rPr lang="en-SG" sz="1200">
                <a:latin typeface="Dosis" panose="020B0604020202020204" charset="0"/>
              </a:rPr>
              <a:t>+ goal ($USD)</a:t>
            </a:r>
          </a:p>
        </p:txBody>
      </p:sp>
      <p:sp>
        <p:nvSpPr>
          <p:cNvPr id="140" name="Google Shape;5156;p37">
            <a:extLst>
              <a:ext uri="{FF2B5EF4-FFF2-40B4-BE49-F238E27FC236}">
                <a16:creationId xmlns:a16="http://schemas.microsoft.com/office/drawing/2014/main" id="{A7FDF1A2-8F4E-455D-A798-8AF172D162C8}"/>
              </a:ext>
            </a:extLst>
          </p:cNvPr>
          <p:cNvSpPr txBox="1">
            <a:spLocks/>
          </p:cNvSpPr>
          <p:nvPr/>
        </p:nvSpPr>
        <p:spPr>
          <a:xfrm>
            <a:off x="2916607" y="1720251"/>
            <a:ext cx="1648305" cy="3396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lt1"/>
              </a:buClr>
              <a:buSzPts val="1100"/>
              <a:buFont typeface="Dosis ExtraLight"/>
              <a:buNone/>
              <a:defRPr sz="1200" b="0" i="0" u="none" strike="noStrike" cap="none">
                <a:solidFill>
                  <a:schemeClr val="lt1"/>
                </a:solidFill>
                <a:latin typeface="Dosis ExtraLight"/>
                <a:ea typeface="Dosis ExtraLight"/>
                <a:cs typeface="Dosis ExtraLight"/>
                <a:sym typeface="Dosis ExtraLight"/>
              </a:defRPr>
            </a:lvl1pPr>
            <a:lvl2pPr marL="914400" marR="0" lvl="1"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2pPr>
            <a:lvl3pPr marL="1371600" marR="0" lvl="2"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3pPr>
            <a:lvl4pPr marL="1828800" marR="0" lvl="3"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4pPr>
            <a:lvl5pPr marL="2286000" marR="0" lvl="4"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5pPr>
            <a:lvl6pPr marL="2743200" marR="0" lvl="5"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6pPr>
            <a:lvl7pPr marL="3200400" marR="0" lvl="6"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7pPr>
            <a:lvl8pPr marL="3657600" marR="0" lvl="7"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8pPr>
            <a:lvl9pPr marL="4114800" marR="0" lvl="8"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9pPr>
          </a:lstStyle>
          <a:p>
            <a:pPr marL="0" indent="0" algn="l"/>
            <a:r>
              <a:rPr lang="en-US"/>
              <a:t>Multiple linear regression</a:t>
            </a:r>
          </a:p>
        </p:txBody>
      </p:sp>
      <p:sp>
        <p:nvSpPr>
          <p:cNvPr id="141" name="Google Shape;5156;p37">
            <a:extLst>
              <a:ext uri="{FF2B5EF4-FFF2-40B4-BE49-F238E27FC236}">
                <a16:creationId xmlns:a16="http://schemas.microsoft.com/office/drawing/2014/main" id="{EC6E884E-89E2-41C2-8EE7-14C12C3ADE12}"/>
              </a:ext>
            </a:extLst>
          </p:cNvPr>
          <p:cNvSpPr txBox="1">
            <a:spLocks/>
          </p:cNvSpPr>
          <p:nvPr/>
        </p:nvSpPr>
        <p:spPr>
          <a:xfrm>
            <a:off x="4854699" y="1731996"/>
            <a:ext cx="1648305" cy="3396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lt1"/>
              </a:buClr>
              <a:buSzPts val="1100"/>
              <a:buFont typeface="Dosis ExtraLight"/>
              <a:buNone/>
              <a:defRPr sz="1200" b="0" i="0" u="none" strike="noStrike" cap="none">
                <a:solidFill>
                  <a:schemeClr val="lt1"/>
                </a:solidFill>
                <a:latin typeface="Dosis ExtraLight"/>
                <a:ea typeface="Dosis ExtraLight"/>
                <a:cs typeface="Dosis ExtraLight"/>
                <a:sym typeface="Dosis ExtraLight"/>
              </a:defRPr>
            </a:lvl1pPr>
            <a:lvl2pPr marL="914400" marR="0" lvl="1"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2pPr>
            <a:lvl3pPr marL="1371600" marR="0" lvl="2"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3pPr>
            <a:lvl4pPr marL="1828800" marR="0" lvl="3"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4pPr>
            <a:lvl5pPr marL="2286000" marR="0" lvl="4"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5pPr>
            <a:lvl6pPr marL="2743200" marR="0" lvl="5"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6pPr>
            <a:lvl7pPr marL="3200400" marR="0" lvl="6"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7pPr>
            <a:lvl8pPr marL="3657600" marR="0" lvl="7"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8pPr>
            <a:lvl9pPr marL="4114800" marR="0" lvl="8"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9pPr>
          </a:lstStyle>
          <a:p>
            <a:pPr marL="0" indent="0" algn="ctr"/>
            <a:r>
              <a:rPr lang="en-US"/>
              <a:t>Logistic Regression</a:t>
            </a:r>
          </a:p>
        </p:txBody>
      </p:sp>
      <p:sp>
        <p:nvSpPr>
          <p:cNvPr id="142" name="Google Shape;5156;p37">
            <a:extLst>
              <a:ext uri="{FF2B5EF4-FFF2-40B4-BE49-F238E27FC236}">
                <a16:creationId xmlns:a16="http://schemas.microsoft.com/office/drawing/2014/main" id="{7F7EACEE-63DF-4A1A-AF35-7501B0BA9FA2}"/>
              </a:ext>
            </a:extLst>
          </p:cNvPr>
          <p:cNvSpPr txBox="1">
            <a:spLocks/>
          </p:cNvSpPr>
          <p:nvPr/>
        </p:nvSpPr>
        <p:spPr>
          <a:xfrm>
            <a:off x="6818065" y="1743272"/>
            <a:ext cx="1648305" cy="3396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r" rtl="0">
              <a:lnSpc>
                <a:spcPct val="100000"/>
              </a:lnSpc>
              <a:spcBef>
                <a:spcPts val="0"/>
              </a:spcBef>
              <a:spcAft>
                <a:spcPts val="0"/>
              </a:spcAft>
              <a:buClr>
                <a:schemeClr val="lt1"/>
              </a:buClr>
              <a:buSzPts val="1100"/>
              <a:buFont typeface="Dosis ExtraLight"/>
              <a:buNone/>
              <a:defRPr sz="1200" b="0" i="0" u="none" strike="noStrike" cap="none">
                <a:solidFill>
                  <a:schemeClr val="lt1"/>
                </a:solidFill>
                <a:latin typeface="Dosis ExtraLight"/>
                <a:ea typeface="Dosis ExtraLight"/>
                <a:cs typeface="Dosis ExtraLight"/>
                <a:sym typeface="Dosis ExtraLight"/>
              </a:defRPr>
            </a:lvl1pPr>
            <a:lvl2pPr marL="914400" marR="0" lvl="1"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2pPr>
            <a:lvl3pPr marL="1371600" marR="0" lvl="2"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3pPr>
            <a:lvl4pPr marL="1828800" marR="0" lvl="3"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4pPr>
            <a:lvl5pPr marL="2286000" marR="0" lvl="4"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5pPr>
            <a:lvl6pPr marL="2743200" marR="0" lvl="5"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6pPr>
            <a:lvl7pPr marL="3200400" marR="0" lvl="6"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7pPr>
            <a:lvl8pPr marL="3657600" marR="0" lvl="7"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8pPr>
            <a:lvl9pPr marL="4114800" marR="0" lvl="8" indent="-298450" algn="r" rtl="0">
              <a:lnSpc>
                <a:spcPct val="100000"/>
              </a:lnSpc>
              <a:spcBef>
                <a:spcPts val="0"/>
              </a:spcBef>
              <a:spcAft>
                <a:spcPts val="0"/>
              </a:spcAft>
              <a:buClr>
                <a:schemeClr val="lt1"/>
              </a:buClr>
              <a:buSzPts val="1100"/>
              <a:buFont typeface="Dosis ExtraLight"/>
              <a:buNone/>
              <a:defRPr sz="1100" b="0" i="0" u="none" strike="noStrike" cap="none">
                <a:solidFill>
                  <a:schemeClr val="lt1"/>
                </a:solidFill>
                <a:latin typeface="Dosis ExtraLight"/>
                <a:ea typeface="Dosis ExtraLight"/>
                <a:cs typeface="Dosis ExtraLight"/>
                <a:sym typeface="Dosis ExtraLight"/>
              </a:defRPr>
            </a:lvl9pPr>
          </a:lstStyle>
          <a:p>
            <a:pPr marL="0" indent="0" algn="ctr"/>
            <a:r>
              <a:rPr lang="en-US"/>
              <a:t>Logistic Regression</a:t>
            </a:r>
          </a:p>
        </p:txBody>
      </p:sp>
      <p:sp>
        <p:nvSpPr>
          <p:cNvPr id="8" name="Rectangle: Rounded Corners 7">
            <a:extLst>
              <a:ext uri="{FF2B5EF4-FFF2-40B4-BE49-F238E27FC236}">
                <a16:creationId xmlns:a16="http://schemas.microsoft.com/office/drawing/2014/main" id="{5493BE50-99CA-465B-BC8A-D18EA243FE67}"/>
              </a:ext>
            </a:extLst>
          </p:cNvPr>
          <p:cNvSpPr/>
          <p:nvPr/>
        </p:nvSpPr>
        <p:spPr>
          <a:xfrm>
            <a:off x="162831" y="3123384"/>
            <a:ext cx="1020282" cy="38230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SG">
                <a:latin typeface="Dosis" panose="020B0604020202020204" charset="0"/>
              </a:rPr>
              <a:t>Monetary</a:t>
            </a:r>
          </a:p>
        </p:txBody>
      </p:sp>
      <p:sp>
        <p:nvSpPr>
          <p:cNvPr id="143" name="Rectangle: Rounded Corners 142">
            <a:extLst>
              <a:ext uri="{FF2B5EF4-FFF2-40B4-BE49-F238E27FC236}">
                <a16:creationId xmlns:a16="http://schemas.microsoft.com/office/drawing/2014/main" id="{4B843BD8-D650-4A41-B982-6A7C81647399}"/>
              </a:ext>
            </a:extLst>
          </p:cNvPr>
          <p:cNvSpPr/>
          <p:nvPr/>
        </p:nvSpPr>
        <p:spPr>
          <a:xfrm>
            <a:off x="174003" y="3649237"/>
            <a:ext cx="1020282" cy="38230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SG">
                <a:latin typeface="Dosis" panose="020B0604020202020204" charset="0"/>
              </a:rPr>
              <a:t>Date/Time </a:t>
            </a:r>
          </a:p>
        </p:txBody>
      </p:sp>
      <p:sp>
        <p:nvSpPr>
          <p:cNvPr id="144" name="Rectangle: Rounded Corners 143">
            <a:extLst>
              <a:ext uri="{FF2B5EF4-FFF2-40B4-BE49-F238E27FC236}">
                <a16:creationId xmlns:a16="http://schemas.microsoft.com/office/drawing/2014/main" id="{38FB50F0-F9E3-463B-9C20-235CE3D0DFD0}"/>
              </a:ext>
            </a:extLst>
          </p:cNvPr>
          <p:cNvSpPr/>
          <p:nvPr/>
        </p:nvSpPr>
        <p:spPr>
          <a:xfrm>
            <a:off x="1450932" y="3135823"/>
            <a:ext cx="1020282" cy="38230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SG">
                <a:latin typeface="Dosis" panose="020B0604020202020204" charset="0"/>
              </a:rPr>
              <a:t>Project Info</a:t>
            </a:r>
          </a:p>
        </p:txBody>
      </p:sp>
      <p:sp>
        <p:nvSpPr>
          <p:cNvPr id="145" name="Rectangle: Rounded Corners 144">
            <a:extLst>
              <a:ext uri="{FF2B5EF4-FFF2-40B4-BE49-F238E27FC236}">
                <a16:creationId xmlns:a16="http://schemas.microsoft.com/office/drawing/2014/main" id="{D97C48E1-BA12-4FF2-B164-9ADE0E4FBA4D}"/>
              </a:ext>
            </a:extLst>
          </p:cNvPr>
          <p:cNvSpPr/>
          <p:nvPr/>
        </p:nvSpPr>
        <p:spPr>
          <a:xfrm>
            <a:off x="1439160" y="3646672"/>
            <a:ext cx="1046451" cy="88513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SG">
                <a:latin typeface="Dosis" panose="020B0604020202020204" charset="0"/>
              </a:rPr>
              <a:t>Creators’ past projects</a:t>
            </a:r>
          </a:p>
        </p:txBody>
      </p:sp>
      <p:sp>
        <p:nvSpPr>
          <p:cNvPr id="146" name="Rectangle: Rounded Corners 145">
            <a:extLst>
              <a:ext uri="{FF2B5EF4-FFF2-40B4-BE49-F238E27FC236}">
                <a16:creationId xmlns:a16="http://schemas.microsoft.com/office/drawing/2014/main" id="{40C6FB4D-99E7-4261-8678-FD21C5C9548F}"/>
              </a:ext>
            </a:extLst>
          </p:cNvPr>
          <p:cNvSpPr/>
          <p:nvPr/>
        </p:nvSpPr>
        <p:spPr>
          <a:xfrm>
            <a:off x="178603" y="4142675"/>
            <a:ext cx="1020282" cy="38230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SG">
                <a:latin typeface="Dosis" panose="020B0604020202020204" charset="0"/>
              </a:rPr>
              <a:t>Location</a:t>
            </a:r>
          </a:p>
        </p:txBody>
      </p:sp>
      <p:cxnSp>
        <p:nvCxnSpPr>
          <p:cNvPr id="6" name="Straight Connector 5">
            <a:extLst>
              <a:ext uri="{FF2B5EF4-FFF2-40B4-BE49-F238E27FC236}">
                <a16:creationId xmlns:a16="http://schemas.microsoft.com/office/drawing/2014/main" id="{3CF5F573-F611-4D4A-BAB0-51736C55B690}"/>
              </a:ext>
            </a:extLst>
          </p:cNvPr>
          <p:cNvCxnSpPr>
            <a:cxnSpLocks/>
          </p:cNvCxnSpPr>
          <p:nvPr/>
        </p:nvCxnSpPr>
        <p:spPr>
          <a:xfrm>
            <a:off x="7622334" y="989290"/>
            <a:ext cx="0" cy="277720"/>
          </a:xfrm>
          <a:prstGeom prst="line">
            <a:avLst/>
          </a:prstGeom>
        </p:spPr>
        <p:style>
          <a:lnRef idx="1">
            <a:schemeClr val="accent4"/>
          </a:lnRef>
          <a:fillRef idx="0">
            <a:schemeClr val="accent4"/>
          </a:fillRef>
          <a:effectRef idx="0">
            <a:schemeClr val="accent4"/>
          </a:effectRef>
          <a:fontRef idx="minor">
            <a:schemeClr val="tx1"/>
          </a:fontRef>
        </p:style>
      </p:cxnSp>
      <p:sp>
        <p:nvSpPr>
          <p:cNvPr id="11" name="Right Brace 10">
            <a:extLst>
              <a:ext uri="{FF2B5EF4-FFF2-40B4-BE49-F238E27FC236}">
                <a16:creationId xmlns:a16="http://schemas.microsoft.com/office/drawing/2014/main" id="{82718CB4-0F6F-4B22-AC79-E32493E779F4}"/>
              </a:ext>
            </a:extLst>
          </p:cNvPr>
          <p:cNvSpPr/>
          <p:nvPr/>
        </p:nvSpPr>
        <p:spPr>
          <a:xfrm rot="16200000">
            <a:off x="4426891" y="-708057"/>
            <a:ext cx="416295" cy="3666641"/>
          </a:xfrm>
          <a:prstGeom prst="rightBrace">
            <a:avLst>
              <a:gd name="adj1" fmla="val 8333"/>
              <a:gd name="adj2" fmla="val 49856"/>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SG"/>
          </a:p>
        </p:txBody>
      </p:sp>
    </p:spTree>
    <p:extLst>
      <p:ext uri="{BB962C8B-B14F-4D97-AF65-F5344CB8AC3E}">
        <p14:creationId xmlns:p14="http://schemas.microsoft.com/office/powerpoint/2010/main" val="147037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2" grpId="0">
        <p:bldAsOne/>
      </p:bldGraphic>
      <p:bldP spid="7" grpId="0" animBg="1"/>
      <p:bldP spid="138" grpId="0" animBg="1"/>
      <p:bldP spid="139" grpId="0" animBg="1"/>
      <p:bldP spid="140" grpId="0"/>
      <p:bldP spid="141" grpId="0"/>
      <p:bldP spid="1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53" name="Rectangle 52">
            <a:extLst>
              <a:ext uri="{FF2B5EF4-FFF2-40B4-BE49-F238E27FC236}">
                <a16:creationId xmlns:a16="http://schemas.microsoft.com/office/drawing/2014/main" id="{298B627D-0395-4896-8E15-E4D607EB6C19}"/>
              </a:ext>
            </a:extLst>
          </p:cNvPr>
          <p:cNvSpPr/>
          <p:nvPr/>
        </p:nvSpPr>
        <p:spPr>
          <a:xfrm>
            <a:off x="-3351" y="412493"/>
            <a:ext cx="8379065" cy="391293"/>
          </a:xfrm>
          <a:prstGeom prst="rect">
            <a:avLst/>
          </a:prstGeom>
          <a:solidFill>
            <a:srgbClr val="37474F"/>
          </a:solidFill>
          <a:ln>
            <a:solidFill>
              <a:srgbClr val="3747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5" name="Google Shape;495;p27"/>
          <p:cNvSpPr txBox="1">
            <a:spLocks noGrp="1"/>
          </p:cNvSpPr>
          <p:nvPr>
            <p:ph type="subTitle" idx="7"/>
          </p:nvPr>
        </p:nvSpPr>
        <p:spPr>
          <a:xfrm>
            <a:off x="5232281" y="2075827"/>
            <a:ext cx="2887500" cy="7783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Insights gained from dashboard and predictions based on historical data can help in resource planning</a:t>
            </a:r>
            <a:endParaRPr/>
          </a:p>
        </p:txBody>
      </p:sp>
      <p:sp>
        <p:nvSpPr>
          <p:cNvPr id="496" name="Google Shape;496;p27"/>
          <p:cNvSpPr txBox="1">
            <a:spLocks noGrp="1"/>
          </p:cNvSpPr>
          <p:nvPr>
            <p:ph type="subTitle" idx="2"/>
          </p:nvPr>
        </p:nvSpPr>
        <p:spPr>
          <a:xfrm>
            <a:off x="1029752" y="1886879"/>
            <a:ext cx="2385000" cy="2646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SG" sz="2800">
                <a:solidFill>
                  <a:schemeClr val="accent4">
                    <a:lumMod val="50000"/>
                  </a:schemeClr>
                </a:solidFill>
              </a:rPr>
              <a:t>DECISION MAKING</a:t>
            </a:r>
          </a:p>
        </p:txBody>
      </p:sp>
      <p:sp>
        <p:nvSpPr>
          <p:cNvPr id="497" name="Google Shape;497;p27"/>
          <p:cNvSpPr txBox="1">
            <a:spLocks noGrp="1"/>
          </p:cNvSpPr>
          <p:nvPr>
            <p:ph type="subTitle" idx="3"/>
          </p:nvPr>
        </p:nvSpPr>
        <p:spPr>
          <a:xfrm>
            <a:off x="1029752" y="2047503"/>
            <a:ext cx="2887500" cy="9360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Creators can understand contributing factors of a staff-picked project and determine suitable goal .  Backers can decide whether to pledge based on proability of success.</a:t>
            </a:r>
            <a:endParaRPr/>
          </a:p>
        </p:txBody>
      </p:sp>
      <p:sp>
        <p:nvSpPr>
          <p:cNvPr id="500" name="Google Shape;500;p27"/>
          <p:cNvSpPr txBox="1">
            <a:spLocks noGrp="1"/>
          </p:cNvSpPr>
          <p:nvPr>
            <p:ph type="subTitle" idx="8"/>
          </p:nvPr>
        </p:nvSpPr>
        <p:spPr>
          <a:xfrm>
            <a:off x="3380743" y="4166394"/>
            <a:ext cx="2887500" cy="57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Once project has been launched, predict pledged amount based on moving indicators.</a:t>
            </a:r>
            <a:endParaRPr/>
          </a:p>
        </p:txBody>
      </p:sp>
      <p:sp>
        <p:nvSpPr>
          <p:cNvPr id="501" name="Google Shape;501;p27"/>
          <p:cNvSpPr txBox="1">
            <a:spLocks noGrp="1"/>
          </p:cNvSpPr>
          <p:nvPr>
            <p:ph type="ctrTitle"/>
          </p:nvPr>
        </p:nvSpPr>
        <p:spPr>
          <a:xfrm>
            <a:off x="642911" y="230752"/>
            <a:ext cx="8621731" cy="8704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a:t>HOW CAN OUR R SHINY APP HELP CREATORS &amp; BACKERs?</a:t>
            </a:r>
          </a:p>
        </p:txBody>
      </p:sp>
      <p:sp>
        <p:nvSpPr>
          <p:cNvPr id="502" name="Google Shape;502;p27"/>
          <p:cNvSpPr txBox="1">
            <a:spLocks noGrp="1"/>
          </p:cNvSpPr>
          <p:nvPr>
            <p:ph type="subTitle" idx="5"/>
          </p:nvPr>
        </p:nvSpPr>
        <p:spPr>
          <a:xfrm>
            <a:off x="3380743" y="3985644"/>
            <a:ext cx="3146068" cy="3000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SG" sz="2800">
                <a:solidFill>
                  <a:schemeClr val="accent5">
                    <a:lumMod val="50000"/>
                  </a:schemeClr>
                </a:solidFill>
              </a:rPr>
              <a:t>TRACKING PROGRESS</a:t>
            </a:r>
          </a:p>
        </p:txBody>
      </p:sp>
      <p:sp>
        <p:nvSpPr>
          <p:cNvPr id="503" name="Google Shape;503;p27"/>
          <p:cNvSpPr txBox="1">
            <a:spLocks noGrp="1"/>
          </p:cNvSpPr>
          <p:nvPr>
            <p:ph type="subTitle" idx="6"/>
          </p:nvPr>
        </p:nvSpPr>
        <p:spPr>
          <a:xfrm>
            <a:off x="5232280" y="1915203"/>
            <a:ext cx="3034127" cy="2646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SG" sz="2800">
                <a:solidFill>
                  <a:schemeClr val="accent5">
                    <a:lumMod val="50000"/>
                  </a:schemeClr>
                </a:solidFill>
              </a:rPr>
              <a:t>RESOURCE PLANNING</a:t>
            </a:r>
          </a:p>
        </p:txBody>
      </p:sp>
      <p:grpSp>
        <p:nvGrpSpPr>
          <p:cNvPr id="504" name="Google Shape;504;p27"/>
          <p:cNvGrpSpPr/>
          <p:nvPr/>
        </p:nvGrpSpPr>
        <p:grpSpPr>
          <a:xfrm flipH="1">
            <a:off x="-52554" y="3565861"/>
            <a:ext cx="1082306" cy="1559420"/>
            <a:chOff x="5746200" y="-125075"/>
            <a:chExt cx="337125" cy="485725"/>
          </a:xfrm>
        </p:grpSpPr>
        <p:sp>
          <p:nvSpPr>
            <p:cNvPr id="505" name="Google Shape;505;p27"/>
            <p:cNvSpPr/>
            <p:nvPr/>
          </p:nvSpPr>
          <p:spPr>
            <a:xfrm>
              <a:off x="5834100" y="-125075"/>
              <a:ext cx="249225" cy="261950"/>
            </a:xfrm>
            <a:custGeom>
              <a:avLst/>
              <a:gdLst/>
              <a:ahLst/>
              <a:cxnLst/>
              <a:rect l="l" t="t" r="r" b="b"/>
              <a:pathLst>
                <a:path w="9969" h="10478" extrusionOk="0">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5896575" y="-107050"/>
              <a:ext cx="164425" cy="208550"/>
            </a:xfrm>
            <a:custGeom>
              <a:avLst/>
              <a:gdLst/>
              <a:ahLst/>
              <a:cxnLst/>
              <a:rect l="l" t="t" r="r" b="b"/>
              <a:pathLst>
                <a:path w="6577" h="8342" extrusionOk="0">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5746200" y="18375"/>
              <a:ext cx="331275" cy="342275"/>
            </a:xfrm>
            <a:custGeom>
              <a:avLst/>
              <a:gdLst/>
              <a:ahLst/>
              <a:cxnLst/>
              <a:rect l="l" t="t" r="r" b="b"/>
              <a:pathLst>
                <a:path w="13251" h="13691" extrusionOk="0">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5822900" y="42200"/>
              <a:ext cx="248025" cy="210700"/>
            </a:xfrm>
            <a:custGeom>
              <a:avLst/>
              <a:gdLst/>
              <a:ahLst/>
              <a:cxnLst/>
              <a:rect l="l" t="t" r="r" b="b"/>
              <a:pathLst>
                <a:path w="9921" h="8428" extrusionOk="0">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009450" y="71800"/>
              <a:ext cx="26375" cy="97400"/>
            </a:xfrm>
            <a:custGeom>
              <a:avLst/>
              <a:gdLst/>
              <a:ahLst/>
              <a:cxnLst/>
              <a:rect l="l" t="t" r="r" b="b"/>
              <a:pathLst>
                <a:path w="1055" h="3896" extrusionOk="0">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5954025" y="213800"/>
              <a:ext cx="107200" cy="16900"/>
            </a:xfrm>
            <a:custGeom>
              <a:avLst/>
              <a:gdLst/>
              <a:ahLst/>
              <a:cxnLst/>
              <a:rect l="l" t="t" r="r" b="b"/>
              <a:pathLst>
                <a:path w="4288" h="676" extrusionOk="0">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27"/>
          <p:cNvGrpSpPr/>
          <p:nvPr/>
        </p:nvGrpSpPr>
        <p:grpSpPr>
          <a:xfrm>
            <a:off x="6304004" y="1177100"/>
            <a:ext cx="445339" cy="512102"/>
            <a:chOff x="3782450" y="2178300"/>
            <a:chExt cx="322850" cy="371250"/>
          </a:xfrm>
        </p:grpSpPr>
        <p:sp>
          <p:nvSpPr>
            <p:cNvPr id="515" name="Google Shape;515;p27"/>
            <p:cNvSpPr/>
            <p:nvPr/>
          </p:nvSpPr>
          <p:spPr>
            <a:xfrm>
              <a:off x="3782450" y="2185500"/>
              <a:ext cx="322850" cy="363950"/>
            </a:xfrm>
            <a:custGeom>
              <a:avLst/>
              <a:gdLst/>
              <a:ahLst/>
              <a:cxnLst/>
              <a:rect l="l" t="t" r="r" b="b"/>
              <a:pathLst>
                <a:path w="12914" h="14558" extrusionOk="0">
                  <a:moveTo>
                    <a:pt x="10103" y="1"/>
                  </a:moveTo>
                  <a:cubicBezTo>
                    <a:pt x="9909" y="1"/>
                    <a:pt x="9717" y="50"/>
                    <a:pt x="9546" y="149"/>
                  </a:cubicBezTo>
                  <a:lnTo>
                    <a:pt x="1685" y="4677"/>
                  </a:lnTo>
                  <a:cubicBezTo>
                    <a:pt x="645" y="5278"/>
                    <a:pt x="1" y="6395"/>
                    <a:pt x="1" y="7598"/>
                  </a:cubicBezTo>
                  <a:lnTo>
                    <a:pt x="1" y="12469"/>
                  </a:lnTo>
                  <a:cubicBezTo>
                    <a:pt x="1" y="12907"/>
                    <a:pt x="259" y="13303"/>
                    <a:pt x="654" y="13483"/>
                  </a:cubicBezTo>
                  <a:lnTo>
                    <a:pt x="2157" y="14351"/>
                  </a:lnTo>
                  <a:cubicBezTo>
                    <a:pt x="2351" y="14489"/>
                    <a:pt x="2576" y="14558"/>
                    <a:pt x="2802" y="14558"/>
                  </a:cubicBezTo>
                  <a:cubicBezTo>
                    <a:pt x="2997" y="14558"/>
                    <a:pt x="3193" y="14506"/>
                    <a:pt x="3369" y="14402"/>
                  </a:cubicBezTo>
                  <a:lnTo>
                    <a:pt x="11230" y="9883"/>
                  </a:lnTo>
                  <a:cubicBezTo>
                    <a:pt x="12269" y="9282"/>
                    <a:pt x="12905" y="8165"/>
                    <a:pt x="12914" y="6971"/>
                  </a:cubicBezTo>
                  <a:lnTo>
                    <a:pt x="12914" y="2099"/>
                  </a:lnTo>
                  <a:cubicBezTo>
                    <a:pt x="12914" y="1670"/>
                    <a:pt x="12673" y="1283"/>
                    <a:pt x="12287" y="1094"/>
                  </a:cubicBezTo>
                  <a:lnTo>
                    <a:pt x="10620" y="123"/>
                  </a:lnTo>
                  <a:cubicBezTo>
                    <a:pt x="10456" y="42"/>
                    <a:pt x="10279" y="1"/>
                    <a:pt x="10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3824550" y="2209900"/>
              <a:ext cx="280750" cy="339650"/>
            </a:xfrm>
            <a:custGeom>
              <a:avLst/>
              <a:gdLst/>
              <a:ahLst/>
              <a:cxnLst/>
              <a:rect l="l" t="t" r="r" b="b"/>
              <a:pathLst>
                <a:path w="11230" h="13586" extrusionOk="0">
                  <a:moveTo>
                    <a:pt x="10107" y="1"/>
                  </a:moveTo>
                  <a:cubicBezTo>
                    <a:pt x="9919" y="1"/>
                    <a:pt x="9727" y="49"/>
                    <a:pt x="9546" y="153"/>
                  </a:cubicBezTo>
                  <a:lnTo>
                    <a:pt x="1685" y="4680"/>
                  </a:lnTo>
                  <a:cubicBezTo>
                    <a:pt x="645" y="5282"/>
                    <a:pt x="1" y="6390"/>
                    <a:pt x="1" y="7593"/>
                  </a:cubicBezTo>
                  <a:lnTo>
                    <a:pt x="1" y="12464"/>
                  </a:lnTo>
                  <a:cubicBezTo>
                    <a:pt x="1" y="13116"/>
                    <a:pt x="541" y="13585"/>
                    <a:pt x="1128" y="13585"/>
                  </a:cubicBezTo>
                  <a:cubicBezTo>
                    <a:pt x="1314" y="13585"/>
                    <a:pt x="1505" y="13538"/>
                    <a:pt x="1685" y="13435"/>
                  </a:cubicBezTo>
                  <a:lnTo>
                    <a:pt x="9546" y="8907"/>
                  </a:lnTo>
                  <a:cubicBezTo>
                    <a:pt x="10585" y="8306"/>
                    <a:pt x="11230" y="7198"/>
                    <a:pt x="11230" y="5995"/>
                  </a:cubicBezTo>
                  <a:lnTo>
                    <a:pt x="11230" y="1123"/>
                  </a:lnTo>
                  <a:cubicBezTo>
                    <a:pt x="11230" y="466"/>
                    <a:pt x="10692" y="1"/>
                    <a:pt x="10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3824550" y="2209825"/>
              <a:ext cx="280750" cy="201175"/>
            </a:xfrm>
            <a:custGeom>
              <a:avLst/>
              <a:gdLst/>
              <a:ahLst/>
              <a:cxnLst/>
              <a:rect l="l" t="t" r="r" b="b"/>
              <a:pathLst>
                <a:path w="11230" h="8047" extrusionOk="0">
                  <a:moveTo>
                    <a:pt x="10109" y="0"/>
                  </a:moveTo>
                  <a:cubicBezTo>
                    <a:pt x="9921" y="0"/>
                    <a:pt x="9728" y="49"/>
                    <a:pt x="9546" y="156"/>
                  </a:cubicBezTo>
                  <a:lnTo>
                    <a:pt x="1685" y="4683"/>
                  </a:lnTo>
                  <a:cubicBezTo>
                    <a:pt x="645" y="5285"/>
                    <a:pt x="1" y="6393"/>
                    <a:pt x="1" y="7596"/>
                  </a:cubicBezTo>
                  <a:cubicBezTo>
                    <a:pt x="525" y="7896"/>
                    <a:pt x="1107" y="8047"/>
                    <a:pt x="1689" y="8047"/>
                  </a:cubicBezTo>
                  <a:cubicBezTo>
                    <a:pt x="2271" y="8047"/>
                    <a:pt x="2853" y="7896"/>
                    <a:pt x="3377" y="7596"/>
                  </a:cubicBezTo>
                  <a:lnTo>
                    <a:pt x="8652" y="4546"/>
                  </a:lnTo>
                  <a:cubicBezTo>
                    <a:pt x="9941" y="3807"/>
                    <a:pt x="10869" y="2570"/>
                    <a:pt x="11230" y="1126"/>
                  </a:cubicBezTo>
                  <a:cubicBezTo>
                    <a:pt x="11230" y="470"/>
                    <a:pt x="10694" y="0"/>
                    <a:pt x="101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3782450" y="2185500"/>
              <a:ext cx="307175" cy="214025"/>
            </a:xfrm>
            <a:custGeom>
              <a:avLst/>
              <a:gdLst/>
              <a:ahLst/>
              <a:cxnLst/>
              <a:rect l="l" t="t" r="r" b="b"/>
              <a:pathLst>
                <a:path w="12287" h="8561" extrusionOk="0">
                  <a:moveTo>
                    <a:pt x="10103" y="1"/>
                  </a:moveTo>
                  <a:cubicBezTo>
                    <a:pt x="9909" y="1"/>
                    <a:pt x="9717" y="50"/>
                    <a:pt x="9546" y="149"/>
                  </a:cubicBezTo>
                  <a:lnTo>
                    <a:pt x="1685" y="4677"/>
                  </a:lnTo>
                  <a:cubicBezTo>
                    <a:pt x="645" y="5278"/>
                    <a:pt x="1" y="6395"/>
                    <a:pt x="1" y="7598"/>
                  </a:cubicBezTo>
                  <a:lnTo>
                    <a:pt x="1685" y="8560"/>
                  </a:lnTo>
                  <a:cubicBezTo>
                    <a:pt x="1685" y="7357"/>
                    <a:pt x="2329" y="6249"/>
                    <a:pt x="3369" y="5656"/>
                  </a:cubicBezTo>
                  <a:lnTo>
                    <a:pt x="11230" y="1129"/>
                  </a:lnTo>
                  <a:cubicBezTo>
                    <a:pt x="11400" y="1027"/>
                    <a:pt x="11595" y="975"/>
                    <a:pt x="11791" y="975"/>
                  </a:cubicBezTo>
                  <a:cubicBezTo>
                    <a:pt x="11961" y="975"/>
                    <a:pt x="12131" y="1014"/>
                    <a:pt x="12287" y="1094"/>
                  </a:cubicBezTo>
                  <a:lnTo>
                    <a:pt x="10620" y="123"/>
                  </a:lnTo>
                  <a:cubicBezTo>
                    <a:pt x="10456" y="42"/>
                    <a:pt x="10279" y="1"/>
                    <a:pt x="10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3936675" y="2324150"/>
              <a:ext cx="63375" cy="66450"/>
            </a:xfrm>
            <a:custGeom>
              <a:avLst/>
              <a:gdLst/>
              <a:ahLst/>
              <a:cxnLst/>
              <a:rect l="l" t="t" r="r" b="b"/>
              <a:pathLst>
                <a:path w="2535" h="2658" extrusionOk="0">
                  <a:moveTo>
                    <a:pt x="1973" y="1"/>
                  </a:moveTo>
                  <a:cubicBezTo>
                    <a:pt x="1924" y="1"/>
                    <a:pt x="1874" y="14"/>
                    <a:pt x="1831" y="42"/>
                  </a:cubicBezTo>
                  <a:lnTo>
                    <a:pt x="215" y="969"/>
                  </a:lnTo>
                  <a:cubicBezTo>
                    <a:pt x="86" y="1038"/>
                    <a:pt x="1" y="1176"/>
                    <a:pt x="1" y="1330"/>
                  </a:cubicBezTo>
                  <a:lnTo>
                    <a:pt x="1" y="2215"/>
                  </a:lnTo>
                  <a:cubicBezTo>
                    <a:pt x="1" y="2318"/>
                    <a:pt x="61" y="2413"/>
                    <a:pt x="155" y="2464"/>
                  </a:cubicBezTo>
                  <a:lnTo>
                    <a:pt x="430" y="2619"/>
                  </a:lnTo>
                  <a:cubicBezTo>
                    <a:pt x="473" y="2645"/>
                    <a:pt x="520" y="2658"/>
                    <a:pt x="568" y="2658"/>
                  </a:cubicBezTo>
                  <a:cubicBezTo>
                    <a:pt x="615" y="2658"/>
                    <a:pt x="662" y="2645"/>
                    <a:pt x="705" y="2619"/>
                  </a:cubicBezTo>
                  <a:lnTo>
                    <a:pt x="2320" y="1700"/>
                  </a:lnTo>
                  <a:cubicBezTo>
                    <a:pt x="2449" y="1622"/>
                    <a:pt x="2535" y="1485"/>
                    <a:pt x="2535" y="1330"/>
                  </a:cubicBezTo>
                  <a:lnTo>
                    <a:pt x="2535" y="445"/>
                  </a:lnTo>
                  <a:cubicBezTo>
                    <a:pt x="2535" y="351"/>
                    <a:pt x="2492" y="265"/>
                    <a:pt x="2423" y="213"/>
                  </a:cubicBezTo>
                  <a:lnTo>
                    <a:pt x="2131" y="50"/>
                  </a:lnTo>
                  <a:cubicBezTo>
                    <a:pt x="2085" y="18"/>
                    <a:pt x="2029" y="1"/>
                    <a:pt x="19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3943975" y="2328150"/>
              <a:ext cx="56075" cy="62475"/>
            </a:xfrm>
            <a:custGeom>
              <a:avLst/>
              <a:gdLst/>
              <a:ahLst/>
              <a:cxnLst/>
              <a:rect l="l" t="t" r="r" b="b"/>
              <a:pathLst>
                <a:path w="2243" h="2499" extrusionOk="0">
                  <a:moveTo>
                    <a:pt x="1961" y="0"/>
                  </a:moveTo>
                  <a:cubicBezTo>
                    <a:pt x="1915" y="0"/>
                    <a:pt x="1867" y="12"/>
                    <a:pt x="1822" y="36"/>
                  </a:cubicBezTo>
                  <a:lnTo>
                    <a:pt x="215" y="964"/>
                  </a:lnTo>
                  <a:cubicBezTo>
                    <a:pt x="87" y="1041"/>
                    <a:pt x="1" y="1179"/>
                    <a:pt x="1" y="1334"/>
                  </a:cubicBezTo>
                  <a:lnTo>
                    <a:pt x="1" y="2218"/>
                  </a:lnTo>
                  <a:cubicBezTo>
                    <a:pt x="1" y="2381"/>
                    <a:pt x="133" y="2499"/>
                    <a:pt x="279" y="2499"/>
                  </a:cubicBezTo>
                  <a:cubicBezTo>
                    <a:pt x="327" y="2499"/>
                    <a:pt x="375" y="2486"/>
                    <a:pt x="422" y="2459"/>
                  </a:cubicBezTo>
                  <a:lnTo>
                    <a:pt x="2028" y="1540"/>
                  </a:lnTo>
                  <a:cubicBezTo>
                    <a:pt x="2166" y="1462"/>
                    <a:pt x="2243" y="1325"/>
                    <a:pt x="2243" y="1170"/>
                  </a:cubicBezTo>
                  <a:lnTo>
                    <a:pt x="2243" y="285"/>
                  </a:lnTo>
                  <a:cubicBezTo>
                    <a:pt x="2243" y="115"/>
                    <a:pt x="2109" y="0"/>
                    <a:pt x="19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3861925" y="2178300"/>
              <a:ext cx="140925" cy="127350"/>
            </a:xfrm>
            <a:custGeom>
              <a:avLst/>
              <a:gdLst/>
              <a:ahLst/>
              <a:cxnLst/>
              <a:rect l="l" t="t" r="r" b="b"/>
              <a:pathLst>
                <a:path w="5637" h="5094" extrusionOk="0">
                  <a:moveTo>
                    <a:pt x="5077" y="1"/>
                  </a:moveTo>
                  <a:cubicBezTo>
                    <a:pt x="4983" y="1"/>
                    <a:pt x="4886" y="24"/>
                    <a:pt x="4795" y="76"/>
                  </a:cubicBezTo>
                  <a:lnTo>
                    <a:pt x="276" y="2688"/>
                  </a:lnTo>
                  <a:cubicBezTo>
                    <a:pt x="104" y="2791"/>
                    <a:pt x="1" y="2972"/>
                    <a:pt x="1" y="3178"/>
                  </a:cubicBezTo>
                  <a:lnTo>
                    <a:pt x="1" y="4535"/>
                  </a:lnTo>
                  <a:cubicBezTo>
                    <a:pt x="1" y="4845"/>
                    <a:pt x="250" y="5094"/>
                    <a:pt x="559" y="5094"/>
                  </a:cubicBezTo>
                  <a:cubicBezTo>
                    <a:pt x="868" y="5094"/>
                    <a:pt x="1118" y="4845"/>
                    <a:pt x="1118" y="4535"/>
                  </a:cubicBezTo>
                  <a:lnTo>
                    <a:pt x="1118" y="3496"/>
                  </a:lnTo>
                  <a:lnTo>
                    <a:pt x="4520" y="1537"/>
                  </a:lnTo>
                  <a:lnTo>
                    <a:pt x="4520" y="1941"/>
                  </a:lnTo>
                  <a:cubicBezTo>
                    <a:pt x="4520" y="2250"/>
                    <a:pt x="4769" y="2499"/>
                    <a:pt x="5078" y="2499"/>
                  </a:cubicBezTo>
                  <a:cubicBezTo>
                    <a:pt x="5388" y="2499"/>
                    <a:pt x="5637" y="2250"/>
                    <a:pt x="5637" y="1941"/>
                  </a:cubicBezTo>
                  <a:lnTo>
                    <a:pt x="5637" y="566"/>
                  </a:lnTo>
                  <a:cubicBezTo>
                    <a:pt x="5637" y="234"/>
                    <a:pt x="5370" y="1"/>
                    <a:pt x="50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3865575" y="2183275"/>
              <a:ext cx="128700" cy="83725"/>
            </a:xfrm>
            <a:custGeom>
              <a:avLst/>
              <a:gdLst/>
              <a:ahLst/>
              <a:cxnLst/>
              <a:rect l="l" t="t" r="r" b="b"/>
              <a:pathLst>
                <a:path w="5148" h="3349" extrusionOk="0">
                  <a:moveTo>
                    <a:pt x="4344" y="0"/>
                  </a:moveTo>
                  <a:cubicBezTo>
                    <a:pt x="4226" y="0"/>
                    <a:pt x="4106" y="30"/>
                    <a:pt x="3996" y="92"/>
                  </a:cubicBezTo>
                  <a:lnTo>
                    <a:pt x="628" y="2042"/>
                  </a:lnTo>
                  <a:cubicBezTo>
                    <a:pt x="1" y="2395"/>
                    <a:pt x="259" y="3348"/>
                    <a:pt x="980" y="3348"/>
                  </a:cubicBezTo>
                  <a:cubicBezTo>
                    <a:pt x="1100" y="3348"/>
                    <a:pt x="1221" y="3314"/>
                    <a:pt x="1332" y="3254"/>
                  </a:cubicBezTo>
                  <a:lnTo>
                    <a:pt x="4692" y="1312"/>
                  </a:lnTo>
                  <a:cubicBezTo>
                    <a:pt x="5027" y="1115"/>
                    <a:pt x="5147" y="685"/>
                    <a:pt x="4949" y="350"/>
                  </a:cubicBezTo>
                  <a:cubicBezTo>
                    <a:pt x="4822" y="125"/>
                    <a:pt x="4587" y="0"/>
                    <a:pt x="43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3861925" y="2240700"/>
              <a:ext cx="38525" cy="64950"/>
            </a:xfrm>
            <a:custGeom>
              <a:avLst/>
              <a:gdLst/>
              <a:ahLst/>
              <a:cxnLst/>
              <a:rect l="l" t="t" r="r" b="b"/>
              <a:pathLst>
                <a:path w="1541" h="2598" extrusionOk="0">
                  <a:moveTo>
                    <a:pt x="750" y="1"/>
                  </a:moveTo>
                  <a:cubicBezTo>
                    <a:pt x="658" y="1"/>
                    <a:pt x="561" y="25"/>
                    <a:pt x="465" y="80"/>
                  </a:cubicBezTo>
                  <a:lnTo>
                    <a:pt x="276" y="192"/>
                  </a:lnTo>
                  <a:cubicBezTo>
                    <a:pt x="104" y="295"/>
                    <a:pt x="1" y="476"/>
                    <a:pt x="1" y="682"/>
                  </a:cubicBezTo>
                  <a:lnTo>
                    <a:pt x="1" y="2039"/>
                  </a:lnTo>
                  <a:cubicBezTo>
                    <a:pt x="1" y="2349"/>
                    <a:pt x="250" y="2598"/>
                    <a:pt x="559" y="2598"/>
                  </a:cubicBezTo>
                  <a:cubicBezTo>
                    <a:pt x="868" y="2598"/>
                    <a:pt x="1118" y="2349"/>
                    <a:pt x="1118" y="2039"/>
                  </a:cubicBezTo>
                  <a:lnTo>
                    <a:pt x="1118" y="991"/>
                  </a:lnTo>
                  <a:cubicBezTo>
                    <a:pt x="1541" y="618"/>
                    <a:pt x="1210" y="1"/>
                    <a:pt x="7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27"/>
          <p:cNvGrpSpPr/>
          <p:nvPr/>
        </p:nvGrpSpPr>
        <p:grpSpPr>
          <a:xfrm>
            <a:off x="1961538" y="1237936"/>
            <a:ext cx="511964" cy="452167"/>
            <a:chOff x="4998800" y="1632275"/>
            <a:chExt cx="371150" cy="327800"/>
          </a:xfrm>
        </p:grpSpPr>
        <p:sp>
          <p:nvSpPr>
            <p:cNvPr id="533" name="Google Shape;533;p27"/>
            <p:cNvSpPr/>
            <p:nvPr/>
          </p:nvSpPr>
          <p:spPr>
            <a:xfrm>
              <a:off x="4998800" y="1632275"/>
              <a:ext cx="249600" cy="324975"/>
            </a:xfrm>
            <a:custGeom>
              <a:avLst/>
              <a:gdLst/>
              <a:ahLst/>
              <a:cxnLst/>
              <a:rect l="l" t="t" r="r" b="b"/>
              <a:pathLst>
                <a:path w="9984" h="12999" extrusionOk="0">
                  <a:moveTo>
                    <a:pt x="5784" y="1"/>
                  </a:moveTo>
                  <a:cubicBezTo>
                    <a:pt x="5280" y="1"/>
                    <a:pt x="4723" y="161"/>
                    <a:pt x="4132" y="499"/>
                  </a:cubicBezTo>
                  <a:cubicBezTo>
                    <a:pt x="1856" y="1822"/>
                    <a:pt x="0" y="5362"/>
                    <a:pt x="0" y="8403"/>
                  </a:cubicBezTo>
                  <a:cubicBezTo>
                    <a:pt x="0" y="10216"/>
                    <a:pt x="653" y="11290"/>
                    <a:pt x="1667" y="11865"/>
                  </a:cubicBezTo>
                  <a:lnTo>
                    <a:pt x="3205" y="12750"/>
                  </a:lnTo>
                  <a:cubicBezTo>
                    <a:pt x="3509" y="12913"/>
                    <a:pt x="3849" y="12999"/>
                    <a:pt x="4215" y="12999"/>
                  </a:cubicBezTo>
                  <a:cubicBezTo>
                    <a:pt x="4717" y="12999"/>
                    <a:pt x="5270" y="12839"/>
                    <a:pt x="5851" y="12501"/>
                  </a:cubicBezTo>
                  <a:cubicBezTo>
                    <a:pt x="8136" y="11178"/>
                    <a:pt x="9983" y="7647"/>
                    <a:pt x="9983" y="4597"/>
                  </a:cubicBezTo>
                  <a:cubicBezTo>
                    <a:pt x="9983" y="2037"/>
                    <a:pt x="8643" y="1307"/>
                    <a:pt x="8643" y="1307"/>
                  </a:cubicBezTo>
                  <a:lnTo>
                    <a:pt x="6761" y="233"/>
                  </a:lnTo>
                  <a:cubicBezTo>
                    <a:pt x="6467" y="80"/>
                    <a:pt x="6139" y="1"/>
                    <a:pt x="57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5041525" y="1656575"/>
              <a:ext cx="206875" cy="300575"/>
            </a:xfrm>
            <a:custGeom>
              <a:avLst/>
              <a:gdLst/>
              <a:ahLst/>
              <a:cxnLst/>
              <a:rect l="l" t="t" r="r" b="b"/>
              <a:pathLst>
                <a:path w="8275" h="12023" extrusionOk="0">
                  <a:moveTo>
                    <a:pt x="5783" y="0"/>
                  </a:moveTo>
                  <a:cubicBezTo>
                    <a:pt x="5280" y="0"/>
                    <a:pt x="4725" y="160"/>
                    <a:pt x="4142" y="498"/>
                  </a:cubicBezTo>
                  <a:cubicBezTo>
                    <a:pt x="1856" y="1812"/>
                    <a:pt x="1" y="5352"/>
                    <a:pt x="1" y="8402"/>
                  </a:cubicBezTo>
                  <a:cubicBezTo>
                    <a:pt x="1" y="10668"/>
                    <a:pt x="1031" y="12023"/>
                    <a:pt x="2501" y="12023"/>
                  </a:cubicBezTo>
                  <a:cubicBezTo>
                    <a:pt x="3004" y="12023"/>
                    <a:pt x="3559" y="11864"/>
                    <a:pt x="4142" y="11529"/>
                  </a:cubicBezTo>
                  <a:cubicBezTo>
                    <a:pt x="6427" y="10206"/>
                    <a:pt x="8274" y="6675"/>
                    <a:pt x="8274" y="3625"/>
                  </a:cubicBezTo>
                  <a:cubicBezTo>
                    <a:pt x="8274" y="1360"/>
                    <a:pt x="7250" y="0"/>
                    <a:pt x="57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5073325" y="1702550"/>
              <a:ext cx="143500" cy="208725"/>
            </a:xfrm>
            <a:custGeom>
              <a:avLst/>
              <a:gdLst/>
              <a:ahLst/>
              <a:cxnLst/>
              <a:rect l="l" t="t" r="r" b="b"/>
              <a:pathLst>
                <a:path w="5740" h="8349" extrusionOk="0">
                  <a:moveTo>
                    <a:pt x="4008" y="1"/>
                  </a:moveTo>
                  <a:cubicBezTo>
                    <a:pt x="3660" y="1"/>
                    <a:pt x="3275" y="111"/>
                    <a:pt x="2870" y="343"/>
                  </a:cubicBezTo>
                  <a:cubicBezTo>
                    <a:pt x="1289" y="1262"/>
                    <a:pt x="0" y="3719"/>
                    <a:pt x="0" y="5833"/>
                  </a:cubicBezTo>
                  <a:cubicBezTo>
                    <a:pt x="0" y="7408"/>
                    <a:pt x="716" y="8348"/>
                    <a:pt x="1735" y="8348"/>
                  </a:cubicBezTo>
                  <a:cubicBezTo>
                    <a:pt x="2083" y="8348"/>
                    <a:pt x="2467" y="8238"/>
                    <a:pt x="2870" y="8006"/>
                  </a:cubicBezTo>
                  <a:cubicBezTo>
                    <a:pt x="4451" y="7087"/>
                    <a:pt x="5739" y="4630"/>
                    <a:pt x="5739" y="2516"/>
                  </a:cubicBezTo>
                  <a:cubicBezTo>
                    <a:pt x="5739" y="941"/>
                    <a:pt x="5028" y="1"/>
                    <a:pt x="40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5105975" y="1750025"/>
              <a:ext cx="78200" cy="113775"/>
            </a:xfrm>
            <a:custGeom>
              <a:avLst/>
              <a:gdLst/>
              <a:ahLst/>
              <a:cxnLst/>
              <a:rect l="l" t="t" r="r" b="b"/>
              <a:pathLst>
                <a:path w="3128" h="4551" extrusionOk="0">
                  <a:moveTo>
                    <a:pt x="2185" y="1"/>
                  </a:moveTo>
                  <a:cubicBezTo>
                    <a:pt x="1995" y="1"/>
                    <a:pt x="1785" y="61"/>
                    <a:pt x="1564" y="188"/>
                  </a:cubicBezTo>
                  <a:cubicBezTo>
                    <a:pt x="696" y="686"/>
                    <a:pt x="0" y="2035"/>
                    <a:pt x="0" y="3186"/>
                  </a:cubicBezTo>
                  <a:cubicBezTo>
                    <a:pt x="0" y="4038"/>
                    <a:pt x="386" y="4550"/>
                    <a:pt x="942" y="4550"/>
                  </a:cubicBezTo>
                  <a:cubicBezTo>
                    <a:pt x="1133" y="4550"/>
                    <a:pt x="1343" y="4490"/>
                    <a:pt x="1564" y="4363"/>
                  </a:cubicBezTo>
                  <a:cubicBezTo>
                    <a:pt x="2431" y="3865"/>
                    <a:pt x="3127" y="2525"/>
                    <a:pt x="3127" y="1373"/>
                  </a:cubicBezTo>
                  <a:cubicBezTo>
                    <a:pt x="3127" y="515"/>
                    <a:pt x="2741" y="1"/>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5240425" y="1863400"/>
              <a:ext cx="91300" cy="96675"/>
            </a:xfrm>
            <a:custGeom>
              <a:avLst/>
              <a:gdLst/>
              <a:ahLst/>
              <a:cxnLst/>
              <a:rect l="l" t="t" r="r" b="b"/>
              <a:pathLst>
                <a:path w="3652" h="3867" extrusionOk="0">
                  <a:moveTo>
                    <a:pt x="0" y="0"/>
                  </a:moveTo>
                  <a:lnTo>
                    <a:pt x="559" y="2079"/>
                  </a:lnTo>
                  <a:lnTo>
                    <a:pt x="3652" y="3866"/>
                  </a:lnTo>
                  <a:lnTo>
                    <a:pt x="3652" y="3866"/>
                  </a:lnTo>
                  <a:lnTo>
                    <a:pt x="3093" y="177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5240425" y="1849225"/>
              <a:ext cx="129525" cy="58650"/>
            </a:xfrm>
            <a:custGeom>
              <a:avLst/>
              <a:gdLst/>
              <a:ahLst/>
              <a:cxnLst/>
              <a:rect l="l" t="t" r="r" b="b"/>
              <a:pathLst>
                <a:path w="5181" h="2346" extrusionOk="0">
                  <a:moveTo>
                    <a:pt x="2097" y="0"/>
                  </a:moveTo>
                  <a:lnTo>
                    <a:pt x="0" y="558"/>
                  </a:lnTo>
                  <a:lnTo>
                    <a:pt x="3102" y="2345"/>
                  </a:lnTo>
                  <a:lnTo>
                    <a:pt x="5181" y="1787"/>
                  </a:lnTo>
                  <a:lnTo>
                    <a:pt x="20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5136100" y="1801950"/>
              <a:ext cx="201850" cy="120100"/>
            </a:xfrm>
            <a:custGeom>
              <a:avLst/>
              <a:gdLst/>
              <a:ahLst/>
              <a:cxnLst/>
              <a:rect l="l" t="t" r="r" b="b"/>
              <a:pathLst>
                <a:path w="8074" h="4804" extrusionOk="0">
                  <a:moveTo>
                    <a:pt x="630" y="1"/>
                  </a:moveTo>
                  <a:cubicBezTo>
                    <a:pt x="243" y="1"/>
                    <a:pt x="1" y="588"/>
                    <a:pt x="445" y="817"/>
                  </a:cubicBezTo>
                  <a:lnTo>
                    <a:pt x="7275" y="4743"/>
                  </a:lnTo>
                  <a:cubicBezTo>
                    <a:pt x="7335" y="4786"/>
                    <a:pt x="7412" y="4804"/>
                    <a:pt x="7490" y="4804"/>
                  </a:cubicBezTo>
                  <a:cubicBezTo>
                    <a:pt x="7919" y="4804"/>
                    <a:pt x="8074" y="4219"/>
                    <a:pt x="7704" y="4005"/>
                  </a:cubicBezTo>
                  <a:lnTo>
                    <a:pt x="874" y="78"/>
                  </a:lnTo>
                  <a:cubicBezTo>
                    <a:pt x="790" y="24"/>
                    <a:pt x="707" y="1"/>
                    <a:pt x="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27"/>
          <p:cNvGrpSpPr/>
          <p:nvPr/>
        </p:nvGrpSpPr>
        <p:grpSpPr>
          <a:xfrm>
            <a:off x="4369176" y="3307774"/>
            <a:ext cx="474065" cy="511964"/>
            <a:chOff x="4393950" y="1610600"/>
            <a:chExt cx="343675" cy="371150"/>
          </a:xfrm>
        </p:grpSpPr>
        <p:sp>
          <p:nvSpPr>
            <p:cNvPr id="541" name="Google Shape;541;p27"/>
            <p:cNvSpPr/>
            <p:nvPr/>
          </p:nvSpPr>
          <p:spPr>
            <a:xfrm>
              <a:off x="4535075" y="1945425"/>
              <a:ext cx="61650" cy="36325"/>
            </a:xfrm>
            <a:custGeom>
              <a:avLst/>
              <a:gdLst/>
              <a:ahLst/>
              <a:cxnLst/>
              <a:rect l="l" t="t" r="r" b="b"/>
              <a:pathLst>
                <a:path w="2466" h="1453" extrusionOk="0">
                  <a:moveTo>
                    <a:pt x="0" y="1"/>
                  </a:moveTo>
                  <a:lnTo>
                    <a:pt x="0" y="216"/>
                  </a:lnTo>
                  <a:cubicBezTo>
                    <a:pt x="0" y="894"/>
                    <a:pt x="550" y="1453"/>
                    <a:pt x="1237" y="1453"/>
                  </a:cubicBezTo>
                  <a:cubicBezTo>
                    <a:pt x="1916" y="1453"/>
                    <a:pt x="2466" y="903"/>
                    <a:pt x="2466" y="216"/>
                  </a:cubicBezTo>
                  <a:lnTo>
                    <a:pt x="2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4507150" y="1872400"/>
              <a:ext cx="117300" cy="91325"/>
            </a:xfrm>
            <a:custGeom>
              <a:avLst/>
              <a:gdLst/>
              <a:ahLst/>
              <a:cxnLst/>
              <a:rect l="l" t="t" r="r" b="b"/>
              <a:pathLst>
                <a:path w="4692" h="3653" extrusionOk="0">
                  <a:moveTo>
                    <a:pt x="0" y="1"/>
                  </a:moveTo>
                  <a:lnTo>
                    <a:pt x="0" y="2260"/>
                  </a:lnTo>
                  <a:cubicBezTo>
                    <a:pt x="0" y="3025"/>
                    <a:pt x="1048" y="3652"/>
                    <a:pt x="2346" y="3652"/>
                  </a:cubicBezTo>
                  <a:cubicBezTo>
                    <a:pt x="3643" y="3652"/>
                    <a:pt x="4691" y="3025"/>
                    <a:pt x="4691" y="2260"/>
                  </a:cubicBezTo>
                  <a:lnTo>
                    <a:pt x="46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4507150" y="1910000"/>
              <a:ext cx="117500" cy="53500"/>
            </a:xfrm>
            <a:custGeom>
              <a:avLst/>
              <a:gdLst/>
              <a:ahLst/>
              <a:cxnLst/>
              <a:rect l="l" t="t" r="r" b="b"/>
              <a:pathLst>
                <a:path w="4700" h="2140" extrusionOk="0">
                  <a:moveTo>
                    <a:pt x="0" y="0"/>
                  </a:moveTo>
                  <a:lnTo>
                    <a:pt x="0" y="756"/>
                  </a:lnTo>
                  <a:cubicBezTo>
                    <a:pt x="0" y="1521"/>
                    <a:pt x="1057" y="2140"/>
                    <a:pt x="2354" y="2140"/>
                  </a:cubicBezTo>
                  <a:cubicBezTo>
                    <a:pt x="3643" y="2140"/>
                    <a:pt x="4700" y="1521"/>
                    <a:pt x="4700" y="756"/>
                  </a:cubicBezTo>
                  <a:lnTo>
                    <a:pt x="4700" y="0"/>
                  </a:lnTo>
                  <a:cubicBezTo>
                    <a:pt x="4700" y="774"/>
                    <a:pt x="3643" y="1392"/>
                    <a:pt x="2354" y="1392"/>
                  </a:cubicBezTo>
                  <a:cubicBezTo>
                    <a:pt x="1048" y="1392"/>
                    <a:pt x="0" y="77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4507150" y="1872400"/>
              <a:ext cx="117500" cy="53525"/>
            </a:xfrm>
            <a:custGeom>
              <a:avLst/>
              <a:gdLst/>
              <a:ahLst/>
              <a:cxnLst/>
              <a:rect l="l" t="t" r="r" b="b"/>
              <a:pathLst>
                <a:path w="4700" h="2141" extrusionOk="0">
                  <a:moveTo>
                    <a:pt x="0" y="1"/>
                  </a:moveTo>
                  <a:lnTo>
                    <a:pt x="0" y="748"/>
                  </a:lnTo>
                  <a:cubicBezTo>
                    <a:pt x="0" y="1522"/>
                    <a:pt x="1057" y="2140"/>
                    <a:pt x="2354" y="2140"/>
                  </a:cubicBezTo>
                  <a:cubicBezTo>
                    <a:pt x="3643" y="2140"/>
                    <a:pt x="4700" y="1522"/>
                    <a:pt x="4700" y="748"/>
                  </a:cubicBezTo>
                  <a:lnTo>
                    <a:pt x="4700" y="1"/>
                  </a:lnTo>
                  <a:cubicBezTo>
                    <a:pt x="4700" y="766"/>
                    <a:pt x="3643" y="1384"/>
                    <a:pt x="2354" y="1384"/>
                  </a:cubicBezTo>
                  <a:cubicBezTo>
                    <a:pt x="1048" y="1384"/>
                    <a:pt x="0" y="766"/>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4461825" y="1674900"/>
              <a:ext cx="227475" cy="232125"/>
            </a:xfrm>
            <a:custGeom>
              <a:avLst/>
              <a:gdLst/>
              <a:ahLst/>
              <a:cxnLst/>
              <a:rect l="l" t="t" r="r" b="b"/>
              <a:pathLst>
                <a:path w="9099" h="9285" extrusionOk="0">
                  <a:moveTo>
                    <a:pt x="4166" y="1"/>
                  </a:moveTo>
                  <a:cubicBezTo>
                    <a:pt x="1987" y="1"/>
                    <a:pt x="1" y="1749"/>
                    <a:pt x="1" y="4164"/>
                  </a:cubicBezTo>
                  <a:cubicBezTo>
                    <a:pt x="1" y="5538"/>
                    <a:pt x="679" y="6827"/>
                    <a:pt x="1813" y="7600"/>
                  </a:cubicBezTo>
                  <a:lnTo>
                    <a:pt x="1813" y="7901"/>
                  </a:lnTo>
                  <a:cubicBezTo>
                    <a:pt x="1813" y="8666"/>
                    <a:pt x="2870" y="9284"/>
                    <a:pt x="4159" y="9284"/>
                  </a:cubicBezTo>
                  <a:cubicBezTo>
                    <a:pt x="5456" y="9284"/>
                    <a:pt x="6513" y="8666"/>
                    <a:pt x="6513" y="7901"/>
                  </a:cubicBezTo>
                  <a:lnTo>
                    <a:pt x="6513" y="7600"/>
                  </a:lnTo>
                  <a:cubicBezTo>
                    <a:pt x="9099" y="5830"/>
                    <a:pt x="8875" y="1947"/>
                    <a:pt x="6100" y="487"/>
                  </a:cubicBezTo>
                  <a:cubicBezTo>
                    <a:pt x="5470" y="153"/>
                    <a:pt x="4809" y="1"/>
                    <a:pt x="41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4507150" y="1837625"/>
              <a:ext cx="117300" cy="69400"/>
            </a:xfrm>
            <a:custGeom>
              <a:avLst/>
              <a:gdLst/>
              <a:ahLst/>
              <a:cxnLst/>
              <a:rect l="l" t="t" r="r" b="b"/>
              <a:pathLst>
                <a:path w="4692" h="2776" extrusionOk="0">
                  <a:moveTo>
                    <a:pt x="2346" y="0"/>
                  </a:moveTo>
                  <a:cubicBezTo>
                    <a:pt x="1048" y="0"/>
                    <a:pt x="0" y="627"/>
                    <a:pt x="0" y="1392"/>
                  </a:cubicBezTo>
                  <a:cubicBezTo>
                    <a:pt x="0" y="2157"/>
                    <a:pt x="1048" y="2775"/>
                    <a:pt x="2346" y="2775"/>
                  </a:cubicBezTo>
                  <a:cubicBezTo>
                    <a:pt x="3643" y="2775"/>
                    <a:pt x="4691" y="2157"/>
                    <a:pt x="4691" y="1392"/>
                  </a:cubicBezTo>
                  <a:cubicBezTo>
                    <a:pt x="4691" y="627"/>
                    <a:pt x="3643" y="0"/>
                    <a:pt x="23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4522175" y="1715025"/>
              <a:ext cx="87025" cy="162150"/>
            </a:xfrm>
            <a:custGeom>
              <a:avLst/>
              <a:gdLst/>
              <a:ahLst/>
              <a:cxnLst/>
              <a:rect l="l" t="t" r="r" b="b"/>
              <a:pathLst>
                <a:path w="3481" h="6486" extrusionOk="0">
                  <a:moveTo>
                    <a:pt x="1542" y="1"/>
                  </a:moveTo>
                  <a:cubicBezTo>
                    <a:pt x="1511" y="1"/>
                    <a:pt x="1479" y="12"/>
                    <a:pt x="1453" y="33"/>
                  </a:cubicBezTo>
                  <a:cubicBezTo>
                    <a:pt x="1315" y="127"/>
                    <a:pt x="1229" y="291"/>
                    <a:pt x="1229" y="462"/>
                  </a:cubicBezTo>
                  <a:lnTo>
                    <a:pt x="1229" y="608"/>
                  </a:lnTo>
                  <a:cubicBezTo>
                    <a:pt x="576" y="1055"/>
                    <a:pt x="130" y="1828"/>
                    <a:pt x="130" y="2567"/>
                  </a:cubicBezTo>
                  <a:cubicBezTo>
                    <a:pt x="130" y="2971"/>
                    <a:pt x="224" y="3212"/>
                    <a:pt x="413" y="3332"/>
                  </a:cubicBezTo>
                  <a:cubicBezTo>
                    <a:pt x="413" y="3332"/>
                    <a:pt x="1100" y="3761"/>
                    <a:pt x="1246" y="3796"/>
                  </a:cubicBezTo>
                  <a:lnTo>
                    <a:pt x="1246" y="4741"/>
                  </a:lnTo>
                  <a:cubicBezTo>
                    <a:pt x="1133" y="4780"/>
                    <a:pt x="1015" y="4799"/>
                    <a:pt x="896" y="4799"/>
                  </a:cubicBezTo>
                  <a:cubicBezTo>
                    <a:pt x="753" y="4799"/>
                    <a:pt x="609" y="4771"/>
                    <a:pt x="473" y="4715"/>
                  </a:cubicBezTo>
                  <a:cubicBezTo>
                    <a:pt x="453" y="4709"/>
                    <a:pt x="433" y="4707"/>
                    <a:pt x="413" y="4707"/>
                  </a:cubicBezTo>
                  <a:cubicBezTo>
                    <a:pt x="374" y="4707"/>
                    <a:pt x="336" y="4718"/>
                    <a:pt x="301" y="4741"/>
                  </a:cubicBezTo>
                  <a:cubicBezTo>
                    <a:pt x="121" y="4861"/>
                    <a:pt x="9" y="5067"/>
                    <a:pt x="9" y="5291"/>
                  </a:cubicBezTo>
                  <a:cubicBezTo>
                    <a:pt x="1" y="5368"/>
                    <a:pt x="26" y="5445"/>
                    <a:pt x="87" y="5506"/>
                  </a:cubicBezTo>
                  <a:cubicBezTo>
                    <a:pt x="87" y="5506"/>
                    <a:pt x="765" y="5926"/>
                    <a:pt x="834" y="5935"/>
                  </a:cubicBezTo>
                  <a:cubicBezTo>
                    <a:pt x="972" y="5978"/>
                    <a:pt x="1109" y="6004"/>
                    <a:pt x="1246" y="6004"/>
                  </a:cubicBezTo>
                  <a:cubicBezTo>
                    <a:pt x="1255" y="6038"/>
                    <a:pt x="1281" y="6064"/>
                    <a:pt x="1315" y="6081"/>
                  </a:cubicBezTo>
                  <a:lnTo>
                    <a:pt x="1994" y="6476"/>
                  </a:lnTo>
                  <a:cubicBezTo>
                    <a:pt x="2012" y="6482"/>
                    <a:pt x="2030" y="6485"/>
                    <a:pt x="2048" y="6485"/>
                  </a:cubicBezTo>
                  <a:cubicBezTo>
                    <a:pt x="2081" y="6485"/>
                    <a:pt x="2112" y="6476"/>
                    <a:pt x="2140" y="6459"/>
                  </a:cubicBezTo>
                  <a:cubicBezTo>
                    <a:pt x="2277" y="6356"/>
                    <a:pt x="2355" y="6193"/>
                    <a:pt x="2363" y="6030"/>
                  </a:cubicBezTo>
                  <a:lnTo>
                    <a:pt x="2363" y="5609"/>
                  </a:lnTo>
                  <a:cubicBezTo>
                    <a:pt x="3025" y="5145"/>
                    <a:pt x="3472" y="4371"/>
                    <a:pt x="3472" y="3607"/>
                  </a:cubicBezTo>
                  <a:cubicBezTo>
                    <a:pt x="3480" y="3246"/>
                    <a:pt x="3394" y="3005"/>
                    <a:pt x="3222" y="2877"/>
                  </a:cubicBezTo>
                  <a:cubicBezTo>
                    <a:pt x="3197" y="2859"/>
                    <a:pt x="2544" y="2481"/>
                    <a:pt x="2544" y="2481"/>
                  </a:cubicBezTo>
                  <a:cubicBezTo>
                    <a:pt x="2484" y="2438"/>
                    <a:pt x="2415" y="2413"/>
                    <a:pt x="2346" y="2395"/>
                  </a:cubicBezTo>
                  <a:lnTo>
                    <a:pt x="2346" y="1493"/>
                  </a:lnTo>
                  <a:cubicBezTo>
                    <a:pt x="2436" y="1472"/>
                    <a:pt x="2527" y="1461"/>
                    <a:pt x="2617" y="1461"/>
                  </a:cubicBezTo>
                  <a:cubicBezTo>
                    <a:pt x="2707" y="1461"/>
                    <a:pt x="2797" y="1472"/>
                    <a:pt x="2887" y="1493"/>
                  </a:cubicBezTo>
                  <a:cubicBezTo>
                    <a:pt x="2900" y="1495"/>
                    <a:pt x="2913" y="1497"/>
                    <a:pt x="2926" y="1497"/>
                  </a:cubicBezTo>
                  <a:cubicBezTo>
                    <a:pt x="2965" y="1497"/>
                    <a:pt x="3003" y="1487"/>
                    <a:pt x="3042" y="1468"/>
                  </a:cubicBezTo>
                  <a:cubicBezTo>
                    <a:pt x="3222" y="1339"/>
                    <a:pt x="3334" y="1132"/>
                    <a:pt x="3334" y="909"/>
                  </a:cubicBezTo>
                  <a:cubicBezTo>
                    <a:pt x="3343" y="832"/>
                    <a:pt x="3317" y="754"/>
                    <a:pt x="3257" y="694"/>
                  </a:cubicBezTo>
                  <a:lnTo>
                    <a:pt x="2561" y="291"/>
                  </a:lnTo>
                  <a:cubicBezTo>
                    <a:pt x="2544" y="282"/>
                    <a:pt x="2518" y="273"/>
                    <a:pt x="2492" y="265"/>
                  </a:cubicBezTo>
                  <a:cubicBezTo>
                    <a:pt x="2405" y="245"/>
                    <a:pt x="2313" y="234"/>
                    <a:pt x="2222" y="234"/>
                  </a:cubicBezTo>
                  <a:cubicBezTo>
                    <a:pt x="2150" y="234"/>
                    <a:pt x="2079" y="241"/>
                    <a:pt x="2011" y="256"/>
                  </a:cubicBezTo>
                  <a:lnTo>
                    <a:pt x="1599" y="16"/>
                  </a:lnTo>
                  <a:cubicBezTo>
                    <a:pt x="1582" y="5"/>
                    <a:pt x="1562" y="1"/>
                    <a:pt x="15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4539575" y="1724950"/>
              <a:ext cx="69625" cy="152450"/>
            </a:xfrm>
            <a:custGeom>
              <a:avLst/>
              <a:gdLst/>
              <a:ahLst/>
              <a:cxnLst/>
              <a:rect l="l" t="t" r="r" b="b"/>
              <a:pathLst>
                <a:path w="2785" h="6098" extrusionOk="0">
                  <a:moveTo>
                    <a:pt x="1238" y="1294"/>
                  </a:moveTo>
                  <a:lnTo>
                    <a:pt x="1238" y="2522"/>
                  </a:lnTo>
                  <a:cubicBezTo>
                    <a:pt x="1172" y="2533"/>
                    <a:pt x="1113" y="2538"/>
                    <a:pt x="1062" y="2538"/>
                  </a:cubicBezTo>
                  <a:cubicBezTo>
                    <a:pt x="808" y="2538"/>
                    <a:pt x="731" y="2413"/>
                    <a:pt x="731" y="2170"/>
                  </a:cubicBezTo>
                  <a:cubicBezTo>
                    <a:pt x="748" y="1809"/>
                    <a:pt x="937" y="1483"/>
                    <a:pt x="1238" y="1294"/>
                  </a:cubicBezTo>
                  <a:close/>
                  <a:moveTo>
                    <a:pt x="1828" y="3238"/>
                  </a:moveTo>
                  <a:cubicBezTo>
                    <a:pt x="2088" y="3238"/>
                    <a:pt x="2166" y="3364"/>
                    <a:pt x="2166" y="3622"/>
                  </a:cubicBezTo>
                  <a:cubicBezTo>
                    <a:pt x="2166" y="3957"/>
                    <a:pt x="1985" y="4284"/>
                    <a:pt x="1650" y="4524"/>
                  </a:cubicBezTo>
                  <a:lnTo>
                    <a:pt x="1650" y="3253"/>
                  </a:lnTo>
                  <a:cubicBezTo>
                    <a:pt x="1717" y="3243"/>
                    <a:pt x="1776" y="3238"/>
                    <a:pt x="1828" y="3238"/>
                  </a:cubicBezTo>
                  <a:close/>
                  <a:moveTo>
                    <a:pt x="1538" y="1"/>
                  </a:moveTo>
                  <a:cubicBezTo>
                    <a:pt x="1510" y="1"/>
                    <a:pt x="1478" y="10"/>
                    <a:pt x="1444" y="31"/>
                  </a:cubicBezTo>
                  <a:cubicBezTo>
                    <a:pt x="1306" y="125"/>
                    <a:pt x="1221" y="289"/>
                    <a:pt x="1221" y="461"/>
                  </a:cubicBezTo>
                  <a:lnTo>
                    <a:pt x="1221" y="607"/>
                  </a:lnTo>
                  <a:cubicBezTo>
                    <a:pt x="559" y="1053"/>
                    <a:pt x="121" y="1827"/>
                    <a:pt x="121" y="2574"/>
                  </a:cubicBezTo>
                  <a:cubicBezTo>
                    <a:pt x="121" y="3183"/>
                    <a:pt x="330" y="3425"/>
                    <a:pt x="777" y="3425"/>
                  </a:cubicBezTo>
                  <a:cubicBezTo>
                    <a:pt x="909" y="3425"/>
                    <a:pt x="1063" y="3404"/>
                    <a:pt x="1238" y="3364"/>
                  </a:cubicBezTo>
                  <a:lnTo>
                    <a:pt x="1238" y="4739"/>
                  </a:lnTo>
                  <a:cubicBezTo>
                    <a:pt x="1121" y="4783"/>
                    <a:pt x="997" y="4805"/>
                    <a:pt x="874" y="4805"/>
                  </a:cubicBezTo>
                  <a:cubicBezTo>
                    <a:pt x="733" y="4805"/>
                    <a:pt x="593" y="4777"/>
                    <a:pt x="465" y="4722"/>
                  </a:cubicBezTo>
                  <a:cubicBezTo>
                    <a:pt x="441" y="4712"/>
                    <a:pt x="417" y="4707"/>
                    <a:pt x="394" y="4707"/>
                  </a:cubicBezTo>
                  <a:cubicBezTo>
                    <a:pt x="358" y="4707"/>
                    <a:pt x="324" y="4718"/>
                    <a:pt x="293" y="4739"/>
                  </a:cubicBezTo>
                  <a:cubicBezTo>
                    <a:pt x="112" y="4868"/>
                    <a:pt x="1" y="5074"/>
                    <a:pt x="1" y="5289"/>
                  </a:cubicBezTo>
                  <a:cubicBezTo>
                    <a:pt x="1" y="5435"/>
                    <a:pt x="52" y="5521"/>
                    <a:pt x="147" y="5547"/>
                  </a:cubicBezTo>
                  <a:cubicBezTo>
                    <a:pt x="290" y="5592"/>
                    <a:pt x="439" y="5615"/>
                    <a:pt x="587" y="5615"/>
                  </a:cubicBezTo>
                  <a:cubicBezTo>
                    <a:pt x="805" y="5615"/>
                    <a:pt x="1022" y="5566"/>
                    <a:pt x="1221" y="5469"/>
                  </a:cubicBezTo>
                  <a:lnTo>
                    <a:pt x="1221" y="5899"/>
                  </a:lnTo>
                  <a:cubicBezTo>
                    <a:pt x="1221" y="6026"/>
                    <a:pt x="1277" y="6097"/>
                    <a:pt x="1356" y="6097"/>
                  </a:cubicBezTo>
                  <a:cubicBezTo>
                    <a:pt x="1383" y="6097"/>
                    <a:pt x="1413" y="6088"/>
                    <a:pt x="1444" y="6071"/>
                  </a:cubicBezTo>
                  <a:cubicBezTo>
                    <a:pt x="1590" y="5968"/>
                    <a:pt x="1667" y="5804"/>
                    <a:pt x="1676" y="5641"/>
                  </a:cubicBezTo>
                  <a:lnTo>
                    <a:pt x="1676" y="5220"/>
                  </a:lnTo>
                  <a:cubicBezTo>
                    <a:pt x="2337" y="4748"/>
                    <a:pt x="2784" y="3983"/>
                    <a:pt x="2784" y="3218"/>
                  </a:cubicBezTo>
                  <a:cubicBezTo>
                    <a:pt x="2784" y="2639"/>
                    <a:pt x="2583" y="2369"/>
                    <a:pt x="2120" y="2369"/>
                  </a:cubicBezTo>
                  <a:cubicBezTo>
                    <a:pt x="1986" y="2369"/>
                    <a:pt x="1830" y="2392"/>
                    <a:pt x="1650" y="2437"/>
                  </a:cubicBezTo>
                  <a:lnTo>
                    <a:pt x="1650" y="1088"/>
                  </a:lnTo>
                  <a:cubicBezTo>
                    <a:pt x="1740" y="1066"/>
                    <a:pt x="1831" y="1056"/>
                    <a:pt x="1921" y="1056"/>
                  </a:cubicBezTo>
                  <a:cubicBezTo>
                    <a:pt x="2011" y="1056"/>
                    <a:pt x="2101" y="1066"/>
                    <a:pt x="2191" y="1088"/>
                  </a:cubicBezTo>
                  <a:cubicBezTo>
                    <a:pt x="2206" y="1093"/>
                    <a:pt x="2220" y="1095"/>
                    <a:pt x="2235" y="1095"/>
                  </a:cubicBezTo>
                  <a:cubicBezTo>
                    <a:pt x="2272" y="1095"/>
                    <a:pt x="2309" y="1081"/>
                    <a:pt x="2346" y="1062"/>
                  </a:cubicBezTo>
                  <a:cubicBezTo>
                    <a:pt x="2526" y="933"/>
                    <a:pt x="2638" y="727"/>
                    <a:pt x="2638" y="512"/>
                  </a:cubicBezTo>
                  <a:cubicBezTo>
                    <a:pt x="2638" y="340"/>
                    <a:pt x="2561" y="280"/>
                    <a:pt x="2484" y="263"/>
                  </a:cubicBezTo>
                  <a:cubicBezTo>
                    <a:pt x="2389" y="242"/>
                    <a:pt x="2293" y="232"/>
                    <a:pt x="2198" y="232"/>
                  </a:cubicBezTo>
                  <a:cubicBezTo>
                    <a:pt x="2017" y="232"/>
                    <a:pt x="1836" y="270"/>
                    <a:pt x="1667" y="349"/>
                  </a:cubicBezTo>
                  <a:lnTo>
                    <a:pt x="1667" y="194"/>
                  </a:lnTo>
                  <a:cubicBezTo>
                    <a:pt x="1667" y="74"/>
                    <a:pt x="1616" y="1"/>
                    <a:pt x="1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4556125" y="1610600"/>
              <a:ext cx="19550" cy="46825"/>
            </a:xfrm>
            <a:custGeom>
              <a:avLst/>
              <a:gdLst/>
              <a:ahLst/>
              <a:cxnLst/>
              <a:rect l="l" t="t" r="r" b="b"/>
              <a:pathLst>
                <a:path w="782" h="1873" extrusionOk="0">
                  <a:moveTo>
                    <a:pt x="391" y="0"/>
                  </a:moveTo>
                  <a:cubicBezTo>
                    <a:pt x="196" y="0"/>
                    <a:pt x="0" y="129"/>
                    <a:pt x="0" y="387"/>
                  </a:cubicBezTo>
                  <a:lnTo>
                    <a:pt x="0" y="1486"/>
                  </a:lnTo>
                  <a:cubicBezTo>
                    <a:pt x="0" y="1701"/>
                    <a:pt x="181" y="1873"/>
                    <a:pt x="395" y="1873"/>
                  </a:cubicBezTo>
                  <a:cubicBezTo>
                    <a:pt x="602" y="1873"/>
                    <a:pt x="782" y="1701"/>
                    <a:pt x="782" y="1486"/>
                  </a:cubicBezTo>
                  <a:lnTo>
                    <a:pt x="782" y="387"/>
                  </a:lnTo>
                  <a:cubicBezTo>
                    <a:pt x="782" y="129"/>
                    <a:pt x="587" y="0"/>
                    <a:pt x="3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4439650" y="1656925"/>
              <a:ext cx="43900" cy="39075"/>
            </a:xfrm>
            <a:custGeom>
              <a:avLst/>
              <a:gdLst/>
              <a:ahLst/>
              <a:cxnLst/>
              <a:rect l="l" t="t" r="r" b="b"/>
              <a:pathLst>
                <a:path w="1756" h="1563" extrusionOk="0">
                  <a:moveTo>
                    <a:pt x="558" y="1"/>
                  </a:moveTo>
                  <a:cubicBezTo>
                    <a:pt x="259" y="1"/>
                    <a:pt x="1" y="390"/>
                    <a:pt x="278" y="673"/>
                  </a:cubicBezTo>
                  <a:lnTo>
                    <a:pt x="1059" y="1446"/>
                  </a:lnTo>
                  <a:cubicBezTo>
                    <a:pt x="1132" y="1523"/>
                    <a:pt x="1231" y="1562"/>
                    <a:pt x="1330" y="1562"/>
                  </a:cubicBezTo>
                  <a:cubicBezTo>
                    <a:pt x="1429" y="1562"/>
                    <a:pt x="1528" y="1523"/>
                    <a:pt x="1601" y="1446"/>
                  </a:cubicBezTo>
                  <a:cubicBezTo>
                    <a:pt x="1755" y="1300"/>
                    <a:pt x="1755" y="1051"/>
                    <a:pt x="1609" y="896"/>
                  </a:cubicBezTo>
                  <a:lnTo>
                    <a:pt x="827" y="123"/>
                  </a:lnTo>
                  <a:cubicBezTo>
                    <a:pt x="743" y="37"/>
                    <a:pt x="649" y="1"/>
                    <a:pt x="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4393950" y="1769525"/>
              <a:ext cx="50075" cy="19350"/>
            </a:xfrm>
            <a:custGeom>
              <a:avLst/>
              <a:gdLst/>
              <a:ahLst/>
              <a:cxnLst/>
              <a:rect l="l" t="t" r="r" b="b"/>
              <a:pathLst>
                <a:path w="2003" h="774" extrusionOk="0">
                  <a:moveTo>
                    <a:pt x="516" y="1"/>
                  </a:moveTo>
                  <a:cubicBezTo>
                    <a:pt x="1" y="1"/>
                    <a:pt x="1" y="774"/>
                    <a:pt x="516" y="774"/>
                  </a:cubicBezTo>
                  <a:lnTo>
                    <a:pt x="1616" y="774"/>
                  </a:lnTo>
                  <a:cubicBezTo>
                    <a:pt x="1831" y="774"/>
                    <a:pt x="2002" y="602"/>
                    <a:pt x="2002" y="387"/>
                  </a:cubicBezTo>
                  <a:cubicBezTo>
                    <a:pt x="2002" y="172"/>
                    <a:pt x="1831" y="1"/>
                    <a:pt x="16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4439675" y="1862500"/>
              <a:ext cx="43875" cy="38975"/>
            </a:xfrm>
            <a:custGeom>
              <a:avLst/>
              <a:gdLst/>
              <a:ahLst/>
              <a:cxnLst/>
              <a:rect l="l" t="t" r="r" b="b"/>
              <a:pathLst>
                <a:path w="1755" h="1559" extrusionOk="0">
                  <a:moveTo>
                    <a:pt x="1333" y="1"/>
                  </a:moveTo>
                  <a:cubicBezTo>
                    <a:pt x="1233" y="1"/>
                    <a:pt x="1132" y="39"/>
                    <a:pt x="1058" y="113"/>
                  </a:cubicBezTo>
                  <a:lnTo>
                    <a:pt x="277" y="895"/>
                  </a:lnTo>
                  <a:cubicBezTo>
                    <a:pt x="0" y="1172"/>
                    <a:pt x="253" y="1559"/>
                    <a:pt x="553" y="1559"/>
                  </a:cubicBezTo>
                  <a:cubicBezTo>
                    <a:pt x="644" y="1559"/>
                    <a:pt x="740" y="1523"/>
                    <a:pt x="826" y="1436"/>
                  </a:cubicBezTo>
                  <a:lnTo>
                    <a:pt x="1600" y="663"/>
                  </a:lnTo>
                  <a:cubicBezTo>
                    <a:pt x="1754" y="509"/>
                    <a:pt x="1754" y="268"/>
                    <a:pt x="1600" y="113"/>
                  </a:cubicBezTo>
                  <a:cubicBezTo>
                    <a:pt x="1528" y="37"/>
                    <a:pt x="1431" y="1"/>
                    <a:pt x="13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4648250" y="1862425"/>
              <a:ext cx="43900" cy="39050"/>
            </a:xfrm>
            <a:custGeom>
              <a:avLst/>
              <a:gdLst/>
              <a:ahLst/>
              <a:cxnLst/>
              <a:rect l="l" t="t" r="r" b="b"/>
              <a:pathLst>
                <a:path w="1756" h="1562" extrusionOk="0">
                  <a:moveTo>
                    <a:pt x="425" y="0"/>
                  </a:moveTo>
                  <a:cubicBezTo>
                    <a:pt x="325" y="0"/>
                    <a:pt x="224" y="39"/>
                    <a:pt x="147" y="116"/>
                  </a:cubicBezTo>
                  <a:cubicBezTo>
                    <a:pt x="1" y="271"/>
                    <a:pt x="1" y="512"/>
                    <a:pt x="155" y="666"/>
                  </a:cubicBezTo>
                  <a:lnTo>
                    <a:pt x="929" y="1439"/>
                  </a:lnTo>
                  <a:cubicBezTo>
                    <a:pt x="1013" y="1526"/>
                    <a:pt x="1108" y="1562"/>
                    <a:pt x="1198" y="1562"/>
                  </a:cubicBezTo>
                  <a:cubicBezTo>
                    <a:pt x="1497" y="1562"/>
                    <a:pt x="1755" y="1173"/>
                    <a:pt x="1479" y="890"/>
                  </a:cubicBezTo>
                  <a:lnTo>
                    <a:pt x="697" y="116"/>
                  </a:lnTo>
                  <a:cubicBezTo>
                    <a:pt x="624" y="39"/>
                    <a:pt x="525" y="0"/>
                    <a:pt x="4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4687575" y="1769525"/>
              <a:ext cx="50050" cy="19350"/>
            </a:xfrm>
            <a:custGeom>
              <a:avLst/>
              <a:gdLst/>
              <a:ahLst/>
              <a:cxnLst/>
              <a:rect l="l" t="t" r="r" b="b"/>
              <a:pathLst>
                <a:path w="2002" h="774" extrusionOk="0">
                  <a:moveTo>
                    <a:pt x="387" y="1"/>
                  </a:moveTo>
                  <a:cubicBezTo>
                    <a:pt x="180" y="1"/>
                    <a:pt x="0" y="172"/>
                    <a:pt x="0" y="387"/>
                  </a:cubicBezTo>
                  <a:cubicBezTo>
                    <a:pt x="0" y="602"/>
                    <a:pt x="180" y="774"/>
                    <a:pt x="395" y="774"/>
                  </a:cubicBezTo>
                  <a:lnTo>
                    <a:pt x="1486" y="774"/>
                  </a:lnTo>
                  <a:cubicBezTo>
                    <a:pt x="2002" y="774"/>
                    <a:pt x="2002" y="1"/>
                    <a:pt x="14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4648250" y="1656925"/>
              <a:ext cx="43850" cy="39075"/>
            </a:xfrm>
            <a:custGeom>
              <a:avLst/>
              <a:gdLst/>
              <a:ahLst/>
              <a:cxnLst/>
              <a:rect l="l" t="t" r="r" b="b"/>
              <a:pathLst>
                <a:path w="1754" h="1563" extrusionOk="0">
                  <a:moveTo>
                    <a:pt x="1198" y="1"/>
                  </a:moveTo>
                  <a:cubicBezTo>
                    <a:pt x="1108" y="1"/>
                    <a:pt x="1013" y="37"/>
                    <a:pt x="929" y="123"/>
                  </a:cubicBezTo>
                  <a:lnTo>
                    <a:pt x="147" y="896"/>
                  </a:lnTo>
                  <a:cubicBezTo>
                    <a:pt x="1" y="1051"/>
                    <a:pt x="1" y="1291"/>
                    <a:pt x="147" y="1446"/>
                  </a:cubicBezTo>
                  <a:cubicBezTo>
                    <a:pt x="224" y="1523"/>
                    <a:pt x="323" y="1562"/>
                    <a:pt x="422" y="1562"/>
                  </a:cubicBezTo>
                  <a:cubicBezTo>
                    <a:pt x="521" y="1562"/>
                    <a:pt x="619" y="1523"/>
                    <a:pt x="697" y="1446"/>
                  </a:cubicBezTo>
                  <a:lnTo>
                    <a:pt x="1470" y="673"/>
                  </a:lnTo>
                  <a:cubicBezTo>
                    <a:pt x="1753" y="390"/>
                    <a:pt x="1496" y="1"/>
                    <a:pt x="11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TextBox 53">
            <a:extLst>
              <a:ext uri="{FF2B5EF4-FFF2-40B4-BE49-F238E27FC236}">
                <a16:creationId xmlns:a16="http://schemas.microsoft.com/office/drawing/2014/main" id="{6BFD9275-87E3-4F46-8A0C-2E868E725D61}"/>
              </a:ext>
            </a:extLst>
          </p:cNvPr>
          <p:cNvSpPr txBox="1"/>
          <p:nvPr/>
        </p:nvSpPr>
        <p:spPr>
          <a:xfrm>
            <a:off x="8056114" y="4783500"/>
            <a:ext cx="1087886" cy="360000"/>
          </a:xfrm>
          <a:prstGeom prst="rect">
            <a:avLst/>
          </a:prstGeom>
          <a:noFill/>
        </p:spPr>
        <p:txBody>
          <a:bodyPr wrap="square" rtlCol="0">
            <a:spAutoFit/>
          </a:bodyPr>
          <a:lstStyle/>
          <a:p>
            <a:pPr algn="ctr"/>
            <a:fld id="{F05A2962-F2E2-4E8A-9BD8-E9D3095F89AA}" type="slidenum">
              <a:rPr lang="en-SG" sz="1000" smtClean="0"/>
              <a:pPr algn="ctr"/>
              <a:t>9</a:t>
            </a:fld>
            <a:endParaRPr lang="en-SG" sz="1000"/>
          </a:p>
        </p:txBody>
      </p:sp>
    </p:spTree>
    <p:extLst>
      <p:ext uri="{BB962C8B-B14F-4D97-AF65-F5344CB8AC3E}">
        <p14:creationId xmlns:p14="http://schemas.microsoft.com/office/powerpoint/2010/main" val="2249521952"/>
      </p:ext>
    </p:extLst>
  </p:cSld>
  <p:clrMapOvr>
    <a:masterClrMapping/>
  </p:clrMapOvr>
</p:sld>
</file>

<file path=ppt/theme/theme1.xml><?xml version="1.0" encoding="utf-8"?>
<a:theme xmlns:a="http://schemas.openxmlformats.org/drawingml/2006/main" name="Isometric Proposal by Slidesgo">
  <a:themeElements>
    <a:clrScheme name="Simple Light">
      <a:dk1>
        <a:srgbClr val="263238"/>
      </a:dk1>
      <a:lt1>
        <a:srgbClr val="37474F"/>
      </a:lt1>
      <a:dk2>
        <a:srgbClr val="455A64"/>
      </a:dk2>
      <a:lt2>
        <a:srgbClr val="999999"/>
      </a:lt2>
      <a:accent1>
        <a:srgbClr val="E0E0E0"/>
      </a:accent1>
      <a:accent2>
        <a:srgbClr val="EBEBEB"/>
      </a:accent2>
      <a:accent3>
        <a:srgbClr val="FAFAFA"/>
      </a:accent3>
      <a:accent4>
        <a:srgbClr val="1FB299"/>
      </a:accent4>
      <a:accent5>
        <a:srgbClr val="23C7AC"/>
      </a:accent5>
      <a:accent6>
        <a:srgbClr val="7DEBD9"/>
      </a:accent6>
      <a:hlink>
        <a:srgbClr val="7DEB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774CCC98C795C4F852CB6642689C62E" ma:contentTypeVersion="9" ma:contentTypeDescription="Create a new document." ma:contentTypeScope="" ma:versionID="1ed8222f2fa96378479a7d301759f8ad">
  <xsd:schema xmlns:xsd="http://www.w3.org/2001/XMLSchema" xmlns:xs="http://www.w3.org/2001/XMLSchema" xmlns:p="http://schemas.microsoft.com/office/2006/metadata/properties" xmlns:ns2="245b545f-8f09-4399-8c3f-ff2e061289cc" targetNamespace="http://schemas.microsoft.com/office/2006/metadata/properties" ma:root="true" ma:fieldsID="556cc7d049d50adeac93abef7feadb75" ns2:_="">
    <xsd:import namespace="245b545f-8f09-4399-8c3f-ff2e061289c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5b545f-8f09-4399-8c3f-ff2e061289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D4914B-CABD-4D16-A6EE-22896FA16F78}">
  <ds:schemaRefs>
    <ds:schemaRef ds:uri="245b545f-8f09-4399-8c3f-ff2e061289c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0DDBA91-DDBA-48CD-BFA3-877E120D85A6}">
  <ds:schemaRefs>
    <ds:schemaRef ds:uri="245b545f-8f09-4399-8c3f-ff2e061289c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0BDAF81-3CCA-4CF7-A24B-99613A5D31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17</Slides>
  <Notes>17</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Isometric Proposal by Slidesgo</vt:lpstr>
      <vt:lpstr>What’S kicking in</vt:lpstr>
      <vt:lpstr>PowerPoint Presentation</vt:lpstr>
      <vt:lpstr>PowerPoint Presentation</vt:lpstr>
      <vt:lpstr>PowerPoint Presentation</vt:lpstr>
      <vt:lpstr>PROBLEMS FACED by CREATORS and BACKERS?</vt:lpstr>
      <vt:lpstr>Analytical Approach</vt:lpstr>
      <vt:lpstr>Trends and insights</vt:lpstr>
      <vt:lpstr>FINAL DATASET and MODEL</vt:lpstr>
      <vt:lpstr>HOW CAN OUR R SHINY APP HELP CREATORS &amp; BACKERs?</vt:lpstr>
      <vt:lpstr>PowerPoint Presentation</vt:lpstr>
      <vt:lpstr>CONCLUSION</vt:lpstr>
      <vt:lpstr>PROBLEMS AND SOLUTIONS</vt:lpstr>
      <vt:lpstr>WHAT DIFFERENTIATEs us?</vt:lpstr>
      <vt:lpstr>IMPROVE THE PREDICTION ACCURACY and FUTURE WORK</vt:lpstr>
      <vt:lpstr>PowerPoint Presentation</vt:lpstr>
      <vt:lpstr>Statistical  tests Chi-Square Test of Association </vt:lpstr>
      <vt:lpstr>WHY PER  CATEGORY?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ISOMETRIC PROPOSAL</dc:title>
  <dc:creator>Lynette Wong</dc:creator>
  <cp:revision>1</cp:revision>
  <dcterms:modified xsi:type="dcterms:W3CDTF">2021-04-06T14:20:58Z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0x0101004774CCC98C795C4F852CB6642689C62E</vt:lpwstr>
  </property>
</Properties>
</file>