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3" r:id="rId1"/>
  </p:sldMasterIdLst>
  <p:notesMasterIdLst>
    <p:notesMasterId r:id="rId24"/>
  </p:notesMasterIdLst>
  <p:handoutMasterIdLst>
    <p:handoutMasterId r:id="rId25"/>
  </p:handoutMasterIdLst>
  <p:sldIdLst>
    <p:sldId id="293" r:id="rId2"/>
    <p:sldId id="310" r:id="rId3"/>
    <p:sldId id="311" r:id="rId4"/>
    <p:sldId id="320" r:id="rId5"/>
    <p:sldId id="325" r:id="rId6"/>
    <p:sldId id="323" r:id="rId7"/>
    <p:sldId id="324" r:id="rId8"/>
    <p:sldId id="327" r:id="rId9"/>
    <p:sldId id="328" r:id="rId10"/>
    <p:sldId id="329" r:id="rId11"/>
    <p:sldId id="321" r:id="rId12"/>
    <p:sldId id="330" r:id="rId13"/>
    <p:sldId id="331" r:id="rId14"/>
    <p:sldId id="332" r:id="rId15"/>
    <p:sldId id="333" r:id="rId16"/>
    <p:sldId id="334" r:id="rId17"/>
    <p:sldId id="335" r:id="rId18"/>
    <p:sldId id="336" r:id="rId19"/>
    <p:sldId id="326" r:id="rId20"/>
    <p:sldId id="322" r:id="rId21"/>
    <p:sldId id="319" r:id="rId22"/>
    <p:sldId id="309" r:id="rId23"/>
  </p:sldIdLst>
  <p:sldSz cx="16257588" cy="9144000"/>
  <p:notesSz cx="9296400" cy="147828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272" userDrawn="1">
          <p15:clr>
            <a:srgbClr val="A4A3A4"/>
          </p15:clr>
        </p15:guide>
        <p15:guide id="2" pos="75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trick Wendland (Contingent)" initials="P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005E30"/>
    <a:srgbClr val="18588A"/>
    <a:srgbClr val="18808A"/>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32" autoAdjust="0"/>
    <p:restoredTop sz="60979" autoAdjust="0"/>
  </p:normalViewPr>
  <p:slideViewPr>
    <p:cSldViewPr snapToGrid="0" snapToObjects="1">
      <p:cViewPr varScale="1">
        <p:scale>
          <a:sx n="37" d="100"/>
          <a:sy n="37" d="100"/>
        </p:scale>
        <p:origin x="-1128" y="-78"/>
      </p:cViewPr>
      <p:guideLst>
        <p:guide orient="horz" pos="1272"/>
        <p:guide pos="7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739140"/>
          </a:xfrm>
          <a:prstGeom prst="rect">
            <a:avLst/>
          </a:prstGeom>
        </p:spPr>
        <p:txBody>
          <a:bodyPr vert="horz" lIns="137567" tIns="68783" rIns="137567" bIns="68783" rtlCol="0"/>
          <a:lstStyle>
            <a:lvl1pPr algn="l">
              <a:defRPr sz="1800"/>
            </a:lvl1pPr>
          </a:lstStyle>
          <a:p>
            <a:endParaRPr lang="en-US" dirty="0">
              <a:latin typeface="Artifakt ElementOfc" charset="0"/>
            </a:endParaRPr>
          </a:p>
        </p:txBody>
      </p:sp>
      <p:sp>
        <p:nvSpPr>
          <p:cNvPr id="3" name="Date Placeholder 2"/>
          <p:cNvSpPr>
            <a:spLocks noGrp="1"/>
          </p:cNvSpPr>
          <p:nvPr>
            <p:ph type="dt" sz="quarter" idx="1"/>
          </p:nvPr>
        </p:nvSpPr>
        <p:spPr>
          <a:xfrm>
            <a:off x="5265809" y="0"/>
            <a:ext cx="4028440" cy="739140"/>
          </a:xfrm>
          <a:prstGeom prst="rect">
            <a:avLst/>
          </a:prstGeom>
        </p:spPr>
        <p:txBody>
          <a:bodyPr vert="horz" lIns="137567" tIns="68783" rIns="137567" bIns="68783" rtlCol="0"/>
          <a:lstStyle>
            <a:lvl1pPr algn="r">
              <a:defRPr sz="1800"/>
            </a:lvl1pPr>
          </a:lstStyle>
          <a:p>
            <a:fld id="{387C2776-B9DD-1946-9831-785CA23AC1F1}" type="datetime1">
              <a:rPr lang="en-US" smtClean="0">
                <a:latin typeface="Artifakt ElementOfc" charset="0"/>
              </a:rPr>
              <a:t>10/20/2016</a:t>
            </a:fld>
            <a:endParaRPr lang="en-US" dirty="0">
              <a:latin typeface="Artifakt ElementOfc" charset="0"/>
            </a:endParaRPr>
          </a:p>
        </p:txBody>
      </p:sp>
      <p:sp>
        <p:nvSpPr>
          <p:cNvPr id="4" name="Footer Placeholder 3"/>
          <p:cNvSpPr>
            <a:spLocks noGrp="1"/>
          </p:cNvSpPr>
          <p:nvPr>
            <p:ph type="ftr" sz="quarter" idx="2"/>
          </p:nvPr>
        </p:nvSpPr>
        <p:spPr>
          <a:xfrm>
            <a:off x="0" y="14041093"/>
            <a:ext cx="4028440" cy="739140"/>
          </a:xfrm>
          <a:prstGeom prst="rect">
            <a:avLst/>
          </a:prstGeom>
        </p:spPr>
        <p:txBody>
          <a:bodyPr vert="horz" lIns="137567" tIns="68783" rIns="137567" bIns="68783" rtlCol="0" anchor="b"/>
          <a:lstStyle>
            <a:lvl1pPr algn="l">
              <a:defRPr sz="1800"/>
            </a:lvl1pPr>
          </a:lstStyle>
          <a:p>
            <a:endParaRPr lang="en-US" dirty="0">
              <a:latin typeface="Artifakt ElementOfc" charset="0"/>
            </a:endParaRPr>
          </a:p>
        </p:txBody>
      </p:sp>
      <p:sp>
        <p:nvSpPr>
          <p:cNvPr id="5" name="Slide Number Placeholder 4"/>
          <p:cNvSpPr>
            <a:spLocks noGrp="1"/>
          </p:cNvSpPr>
          <p:nvPr>
            <p:ph type="sldNum" sz="quarter" idx="3"/>
          </p:nvPr>
        </p:nvSpPr>
        <p:spPr>
          <a:xfrm>
            <a:off x="5265809" y="14041093"/>
            <a:ext cx="4028440" cy="739140"/>
          </a:xfrm>
          <a:prstGeom prst="rect">
            <a:avLst/>
          </a:prstGeom>
        </p:spPr>
        <p:txBody>
          <a:bodyPr vert="horz" lIns="137567" tIns="68783" rIns="137567" bIns="68783" rtlCol="0" anchor="b"/>
          <a:lstStyle>
            <a:lvl1pPr algn="r">
              <a:defRPr sz="1800"/>
            </a:lvl1pPr>
          </a:lstStyle>
          <a:p>
            <a:fld id="{58ECB827-1CCB-B349-98A7-AAC485CBB65F}" type="slidenum">
              <a:rPr lang="en-US" smtClean="0">
                <a:latin typeface="Artifakt ElementOfc" charset="0"/>
              </a:rPr>
              <a:t>‹#›</a:t>
            </a:fld>
            <a:endParaRPr lang="en-US" dirty="0">
              <a:latin typeface="Artifakt ElementOfc" charset="0"/>
            </a:endParaRPr>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739140"/>
          </a:xfrm>
          <a:prstGeom prst="rect">
            <a:avLst/>
          </a:prstGeom>
        </p:spPr>
        <p:txBody>
          <a:bodyPr vert="horz" lIns="137567" tIns="68783" rIns="137567" bIns="68783" rtlCol="0"/>
          <a:lstStyle>
            <a:lvl1pPr algn="l">
              <a:defRPr sz="1800">
                <a:latin typeface="Artifakt ElementOfc" charset="0"/>
              </a:defRPr>
            </a:lvl1pPr>
          </a:lstStyle>
          <a:p>
            <a:endParaRPr lang="en-US" dirty="0"/>
          </a:p>
        </p:txBody>
      </p:sp>
      <p:sp>
        <p:nvSpPr>
          <p:cNvPr id="3" name="Date Placeholder 2"/>
          <p:cNvSpPr>
            <a:spLocks noGrp="1"/>
          </p:cNvSpPr>
          <p:nvPr>
            <p:ph type="dt" idx="1"/>
          </p:nvPr>
        </p:nvSpPr>
        <p:spPr>
          <a:xfrm>
            <a:off x="5265809" y="0"/>
            <a:ext cx="4028440" cy="739140"/>
          </a:xfrm>
          <a:prstGeom prst="rect">
            <a:avLst/>
          </a:prstGeom>
        </p:spPr>
        <p:txBody>
          <a:bodyPr vert="horz" lIns="137567" tIns="68783" rIns="137567" bIns="68783" rtlCol="0"/>
          <a:lstStyle>
            <a:lvl1pPr algn="r">
              <a:defRPr sz="1800">
                <a:latin typeface="Artifakt ElementOfc" charset="0"/>
              </a:defRPr>
            </a:lvl1pPr>
          </a:lstStyle>
          <a:p>
            <a:fld id="{13A1C7DD-7A43-8947-A922-8561F0BA9BCC}" type="datetime1">
              <a:rPr lang="en-US" smtClean="0"/>
              <a:pPr/>
              <a:t>10/20/2016</a:t>
            </a:fld>
            <a:endParaRPr lang="en-US" dirty="0"/>
          </a:p>
        </p:txBody>
      </p:sp>
      <p:sp>
        <p:nvSpPr>
          <p:cNvPr id="4" name="Slide Image Placeholder 3"/>
          <p:cNvSpPr>
            <a:spLocks noGrp="1" noRot="1" noChangeAspect="1"/>
          </p:cNvSpPr>
          <p:nvPr>
            <p:ph type="sldImg" idx="2"/>
          </p:nvPr>
        </p:nvSpPr>
        <p:spPr>
          <a:xfrm>
            <a:off x="-279400" y="1108075"/>
            <a:ext cx="9855200" cy="5543550"/>
          </a:xfrm>
          <a:prstGeom prst="rect">
            <a:avLst/>
          </a:prstGeom>
          <a:noFill/>
          <a:ln w="12700">
            <a:solidFill>
              <a:prstClr val="black"/>
            </a:solidFill>
          </a:ln>
        </p:spPr>
        <p:txBody>
          <a:bodyPr vert="horz" lIns="137567" tIns="68783" rIns="137567" bIns="68783" rtlCol="0" anchor="ctr"/>
          <a:lstStyle/>
          <a:p>
            <a:endParaRPr lang="en-US" dirty="0"/>
          </a:p>
        </p:txBody>
      </p:sp>
      <p:sp>
        <p:nvSpPr>
          <p:cNvPr id="5" name="Notes Placeholder 4"/>
          <p:cNvSpPr>
            <a:spLocks noGrp="1"/>
          </p:cNvSpPr>
          <p:nvPr>
            <p:ph type="body" sz="quarter" idx="3"/>
          </p:nvPr>
        </p:nvSpPr>
        <p:spPr>
          <a:xfrm>
            <a:off x="929640" y="7021830"/>
            <a:ext cx="7437120" cy="6652260"/>
          </a:xfrm>
          <a:prstGeom prst="rect">
            <a:avLst/>
          </a:prstGeom>
        </p:spPr>
        <p:txBody>
          <a:bodyPr vert="horz" lIns="137567" tIns="68783" rIns="137567" bIns="68783"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14041093"/>
            <a:ext cx="4028440" cy="739140"/>
          </a:xfrm>
          <a:prstGeom prst="rect">
            <a:avLst/>
          </a:prstGeom>
        </p:spPr>
        <p:txBody>
          <a:bodyPr vert="horz" lIns="137567" tIns="68783" rIns="137567" bIns="68783" rtlCol="0" anchor="b"/>
          <a:lstStyle>
            <a:lvl1pPr algn="l">
              <a:defRPr sz="1800">
                <a:latin typeface="Artifakt ElementOfc" charset="0"/>
              </a:defRPr>
            </a:lvl1pPr>
          </a:lstStyle>
          <a:p>
            <a:endParaRPr lang="en-US" dirty="0"/>
          </a:p>
        </p:txBody>
      </p:sp>
      <p:sp>
        <p:nvSpPr>
          <p:cNvPr id="7" name="Slide Number Placeholder 6"/>
          <p:cNvSpPr>
            <a:spLocks noGrp="1"/>
          </p:cNvSpPr>
          <p:nvPr>
            <p:ph type="sldNum" sz="quarter" idx="5"/>
          </p:nvPr>
        </p:nvSpPr>
        <p:spPr>
          <a:xfrm>
            <a:off x="5265809" y="14041093"/>
            <a:ext cx="4028440" cy="739140"/>
          </a:xfrm>
          <a:prstGeom prst="rect">
            <a:avLst/>
          </a:prstGeom>
        </p:spPr>
        <p:txBody>
          <a:bodyPr vert="horz" lIns="137567" tIns="68783" rIns="137567" bIns="68783" rtlCol="0" anchor="b"/>
          <a:lstStyle>
            <a:lvl1pPr algn="r">
              <a:defRPr sz="1800">
                <a:latin typeface="Artifakt ElementOfc" charset="0"/>
              </a:defRPr>
            </a:lvl1pPr>
          </a:lstStyle>
          <a:p>
            <a:fld id="{73E9330B-B1DA-214B-A229-0CB8492B91A5}" type="slidenum">
              <a:rPr lang="en-US" smtClean="0"/>
              <a:pPr/>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Artifakt ElementOfc" charset="0"/>
        <a:ea typeface="+mn-ea"/>
        <a:cs typeface="+mn-cs"/>
      </a:defRPr>
    </a:lvl1pPr>
    <a:lvl2pPr marL="812810" algn="l" defTabSz="812810" rtl="0" eaLnBrk="1" latinLnBrk="0" hangingPunct="1">
      <a:defRPr sz="2100" kern="1200">
        <a:solidFill>
          <a:schemeClr val="tx1"/>
        </a:solidFill>
        <a:latin typeface="Artifakt ElementOfc" charset="0"/>
        <a:ea typeface="+mn-ea"/>
        <a:cs typeface="+mn-cs"/>
      </a:defRPr>
    </a:lvl2pPr>
    <a:lvl3pPr marL="1625620" algn="l" defTabSz="812810" rtl="0" eaLnBrk="1" latinLnBrk="0" hangingPunct="1">
      <a:defRPr sz="2100" kern="1200">
        <a:solidFill>
          <a:schemeClr val="tx1"/>
        </a:solidFill>
        <a:latin typeface="Artifakt ElementOfc" charset="0"/>
        <a:ea typeface="+mn-ea"/>
        <a:cs typeface="+mn-cs"/>
      </a:defRPr>
    </a:lvl3pPr>
    <a:lvl4pPr marL="2438430" algn="l" defTabSz="812810" rtl="0" eaLnBrk="1" latinLnBrk="0" hangingPunct="1">
      <a:defRPr sz="2100" kern="1200">
        <a:solidFill>
          <a:schemeClr val="tx1"/>
        </a:solidFill>
        <a:latin typeface="Artifakt ElementOfc" charset="0"/>
        <a:ea typeface="+mn-ea"/>
        <a:cs typeface="+mn-cs"/>
      </a:defRPr>
    </a:lvl4pPr>
    <a:lvl5pPr marL="3251241" algn="l" defTabSz="812810" rtl="0" eaLnBrk="1" latinLnBrk="0" hangingPunct="1">
      <a:defRPr sz="2100" kern="1200">
        <a:solidFill>
          <a:schemeClr val="tx1"/>
        </a:solidFill>
        <a:latin typeface="Artifakt ElementOfc" charset="0"/>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1</a:t>
            </a:fld>
            <a:endParaRPr lang="en-US" dirty="0"/>
          </a:p>
        </p:txBody>
      </p:sp>
    </p:spTree>
    <p:extLst>
      <p:ext uri="{BB962C8B-B14F-4D97-AF65-F5344CB8AC3E}">
        <p14:creationId xmlns:p14="http://schemas.microsoft.com/office/powerpoint/2010/main" val="228000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8688" y="1787525"/>
            <a:ext cx="7439025" cy="4184650"/>
          </a:xfrm>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2</a:t>
            </a:fld>
            <a:endParaRPr lang="en-US" dirty="0"/>
          </a:p>
        </p:txBody>
      </p:sp>
    </p:spTree>
    <p:extLst>
      <p:ext uri="{BB962C8B-B14F-4D97-AF65-F5344CB8AC3E}">
        <p14:creationId xmlns:p14="http://schemas.microsoft.com/office/powerpoint/2010/main" val="1656287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8688" y="1787525"/>
            <a:ext cx="7439025" cy="4184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3</a:t>
            </a:fld>
            <a:endParaRPr lang="en-US" dirty="0"/>
          </a:p>
        </p:txBody>
      </p:sp>
    </p:spTree>
    <p:extLst>
      <p:ext uri="{BB962C8B-B14F-4D97-AF65-F5344CB8AC3E}">
        <p14:creationId xmlns:p14="http://schemas.microsoft.com/office/powerpoint/2010/main" val="3528216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8688" y="1787525"/>
            <a:ext cx="7439025" cy="41846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5</a:t>
            </a:fld>
            <a:endParaRPr lang="en-US" dirty="0"/>
          </a:p>
        </p:txBody>
      </p:sp>
    </p:spTree>
    <p:extLst>
      <p:ext uri="{BB962C8B-B14F-4D97-AF65-F5344CB8AC3E}">
        <p14:creationId xmlns:p14="http://schemas.microsoft.com/office/powerpoint/2010/main" val="2094167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sz="2100" b="0" i="0" kern="1200" dirty="0" smtClean="0">
                <a:solidFill>
                  <a:schemeClr val="tx1"/>
                </a:solidFill>
                <a:latin typeface="Artifakt ElementOfc" charset="0"/>
                <a:ea typeface="+mn-ea"/>
                <a:cs typeface="+mn-cs"/>
              </a:rPr>
              <a:t>Accessing the API</a:t>
            </a:r>
          </a:p>
          <a:p>
            <a:pPr marL="0" marR="0" indent="0" algn="l" defTabSz="812810" rtl="0" eaLnBrk="1" fontAlgn="auto" latinLnBrk="0" hangingPunct="1">
              <a:lnSpc>
                <a:spcPct val="100000"/>
              </a:lnSpc>
              <a:spcBef>
                <a:spcPts val="0"/>
              </a:spcBef>
              <a:spcAft>
                <a:spcPts val="0"/>
              </a:spcAft>
              <a:buClrTx/>
              <a:buSzTx/>
              <a:buFontTx/>
              <a:buNone/>
              <a:tabLst/>
              <a:defRPr/>
            </a:pPr>
            <a:endParaRPr lang="fr-CH" sz="2100" b="0" i="0" kern="1200" dirty="0" smtClean="0">
              <a:solidFill>
                <a:schemeClr val="tx1"/>
              </a:solidFill>
              <a:latin typeface="Artifakt ElementOfc" charset="0"/>
              <a:ea typeface="+mn-ea"/>
              <a:cs typeface="+mn-cs"/>
            </a:endParaRPr>
          </a:p>
          <a:p>
            <a:pPr marL="0" marR="0" indent="0" algn="l" defTabSz="812810" rtl="0" eaLnBrk="1" fontAlgn="auto" latinLnBrk="0" hangingPunct="1">
              <a:lnSpc>
                <a:spcPct val="100000"/>
              </a:lnSpc>
              <a:spcBef>
                <a:spcPts val="0"/>
              </a:spcBef>
              <a:spcAft>
                <a:spcPts val="0"/>
              </a:spcAft>
              <a:buClrTx/>
              <a:buSzTx/>
              <a:buFontTx/>
              <a:buNone/>
              <a:tabLst/>
              <a:defRPr/>
            </a:pPr>
            <a:endParaRPr lang="en-US" sz="2100" b="0" i="0" kern="1200" dirty="0" smtClean="0">
              <a:solidFill>
                <a:schemeClr val="tx1"/>
              </a:solidFill>
              <a:latin typeface="Artifakt ElementOfc" charset="0"/>
              <a:ea typeface="+mn-ea"/>
              <a:cs typeface="+mn-cs"/>
            </a:endParaRPr>
          </a:p>
          <a:p>
            <a:pPr marL="0" marR="0" indent="0" algn="l" defTabSz="812810" rtl="0" eaLnBrk="1" fontAlgn="auto" latinLnBrk="0" hangingPunct="1">
              <a:lnSpc>
                <a:spcPct val="100000"/>
              </a:lnSpc>
              <a:spcBef>
                <a:spcPts val="0"/>
              </a:spcBef>
              <a:spcAft>
                <a:spcPts val="0"/>
              </a:spcAft>
              <a:buClrTx/>
              <a:buSzTx/>
              <a:buFontTx/>
              <a:buNone/>
              <a:tabLst/>
              <a:defRPr/>
            </a:pPr>
            <a:r>
              <a:rPr lang="en-US" sz="2100" b="0" i="0" kern="1200" dirty="0" smtClean="0">
                <a:solidFill>
                  <a:schemeClr val="tx1"/>
                </a:solidFill>
                <a:latin typeface="Artifakt ElementOfc" charset="0"/>
                <a:ea typeface="+mn-ea"/>
                <a:cs typeface="+mn-cs"/>
              </a:rPr>
              <a:t>html:</a:t>
            </a:r>
            <a:br>
              <a:rPr lang="en-US" sz="2100" b="0" i="0" kern="1200" dirty="0" smtClean="0">
                <a:solidFill>
                  <a:schemeClr val="tx1"/>
                </a:solidFill>
                <a:latin typeface="Artifakt ElementOfc" charset="0"/>
                <a:ea typeface="+mn-ea"/>
                <a:cs typeface="+mn-cs"/>
              </a:rPr>
            </a:br>
            <a:r>
              <a:rPr lang="en-US" sz="2100" b="0" i="0" kern="1200" dirty="0" smtClean="0">
                <a:solidFill>
                  <a:schemeClr val="tx1"/>
                </a:solidFill>
                <a:latin typeface="Artifakt ElementOfc" charset="0"/>
                <a:ea typeface="+mn-ea"/>
                <a:cs typeface="+mn-cs"/>
              </a:rPr>
              <a:t>&lt;</a:t>
            </a:r>
            <a:r>
              <a:rPr lang="en-US" sz="2100" b="1" i="0" kern="1200" dirty="0" smtClean="0">
                <a:solidFill>
                  <a:schemeClr val="tx1"/>
                </a:solidFill>
                <a:latin typeface="Artifakt ElementOfc" charset="0"/>
                <a:ea typeface="+mn-ea"/>
                <a:cs typeface="+mn-cs"/>
              </a:rPr>
              <a:t>div id='viewer'</a:t>
            </a:r>
            <a:r>
              <a:rPr lang="en-US" sz="2100" b="0" i="0" kern="1200" dirty="0" smtClean="0">
                <a:solidFill>
                  <a:schemeClr val="tx1"/>
                </a:solidFill>
                <a:latin typeface="Artifakt ElementOfc" charset="0"/>
                <a:ea typeface="+mn-ea"/>
                <a:cs typeface="+mn-cs"/>
              </a:rPr>
              <a:t>&gt;</a:t>
            </a:r>
            <a:r>
              <a:rPr lang="en-US" sz="2100" b="0" i="0" u="none" strike="noStrike" kern="1200" baseline="0" dirty="0" smtClean="0">
                <a:solidFill>
                  <a:schemeClr val="tx1"/>
                </a:solidFill>
                <a:latin typeface="Artifakt ElementOfc" charset="0"/>
                <a:ea typeface="+mn-ea"/>
                <a:cs typeface="+mn-cs"/>
              </a:rPr>
              <a:t> &lt;/</a:t>
            </a:r>
            <a:r>
              <a:rPr lang="en-US" sz="2100" b="1" i="0" u="none" strike="noStrike" kern="1200" baseline="0" dirty="0" smtClean="0">
                <a:solidFill>
                  <a:schemeClr val="tx1"/>
                </a:solidFill>
                <a:latin typeface="Artifakt ElementOfc" charset="0"/>
                <a:ea typeface="+mn-ea"/>
                <a:cs typeface="+mn-cs"/>
              </a:rPr>
              <a:t>div</a:t>
            </a:r>
            <a:r>
              <a:rPr lang="en-US" sz="2100" b="0" i="0" u="none" strike="noStrike" kern="1200" baseline="0" dirty="0" smtClean="0">
                <a:solidFill>
                  <a:schemeClr val="tx1"/>
                </a:solidFill>
                <a:latin typeface="Artifakt ElementOfc" charset="0"/>
                <a:ea typeface="+mn-ea"/>
                <a:cs typeface="+mn-cs"/>
              </a:rPr>
              <a:t>&gt;</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err="1" smtClean="0">
                <a:solidFill>
                  <a:schemeClr val="tx1"/>
                </a:solidFill>
                <a:latin typeface="Artifakt ElementOfc" charset="0"/>
                <a:ea typeface="+mn-ea"/>
                <a:cs typeface="+mn-cs"/>
              </a:rPr>
              <a:t>js</a:t>
            </a:r>
            <a:r>
              <a:rPr lang="en-US" sz="2100" b="0" i="0" u="none" strike="noStrike" kern="1200" baseline="0" dirty="0" smtClean="0">
                <a:solidFill>
                  <a:schemeClr val="tx1"/>
                </a:solidFill>
                <a:latin typeface="Artifakt ElementOfc" charset="0"/>
                <a:ea typeface="+mn-ea"/>
                <a:cs typeface="+mn-cs"/>
              </a:rPr>
              <a:t>:</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function load (urn)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t>
            </a:r>
            <a:r>
              <a:rPr lang="en-US" sz="2100" b="0" i="0" u="none" strike="noStrike" kern="1200" baseline="0" dirty="0" err="1" smtClean="0">
                <a:solidFill>
                  <a:schemeClr val="tx1"/>
                </a:solidFill>
                <a:latin typeface="Artifakt ElementOfc" charset="0"/>
                <a:ea typeface="+mn-ea"/>
                <a:cs typeface="+mn-cs"/>
              </a:rPr>
              <a:t>initializationStuff</a:t>
            </a:r>
            <a:r>
              <a:rPr lang="en-US" sz="2100" b="0" i="0" u="none" strike="noStrike" kern="1200" baseline="0" dirty="0" smtClean="0">
                <a:solidFill>
                  <a:schemeClr val="tx1"/>
                </a:solidFill>
                <a:latin typeface="Artifakt ElementOfc" charset="0"/>
                <a:ea typeface="+mn-ea"/>
                <a:cs typeface="+mn-cs"/>
              </a:rPr>
              <a:t>(urn, ..., function(</a:t>
            </a:r>
            <a:r>
              <a:rPr lang="en-US" sz="2100" b="0" i="0" u="none" strike="noStrike" kern="1200" baseline="0" dirty="0" err="1" smtClean="0">
                <a:solidFill>
                  <a:schemeClr val="tx1"/>
                </a:solidFill>
                <a:latin typeface="Artifakt ElementOfc" charset="0"/>
                <a:ea typeface="+mn-ea"/>
                <a:cs typeface="+mn-cs"/>
              </a:rPr>
              <a:t>svf</a:t>
            </a:r>
            <a:r>
              <a:rPr lang="en-US" sz="2100" b="0" i="0" u="none" strike="noStrike" kern="1200" baseline="0" dirty="0" smtClean="0">
                <a:solidFill>
                  <a:schemeClr val="tx1"/>
                </a:solidFill>
                <a:latin typeface="Artifakt ElementOfc" charset="0"/>
                <a:ea typeface="+mn-ea"/>
                <a:cs typeface="+mn-cs"/>
              </a:rPr>
              <a:t>)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t>
            </a:r>
            <a:r>
              <a:rPr lang="en-US" sz="2100" b="0" i="0" u="none" strike="noStrike" kern="1200" baseline="0" dirty="0" err="1" smtClean="0">
                <a:solidFill>
                  <a:schemeClr val="tx1"/>
                </a:solidFill>
                <a:latin typeface="Artifakt ElementOfc" charset="0"/>
                <a:ea typeface="+mn-ea"/>
                <a:cs typeface="+mn-cs"/>
              </a:rPr>
              <a:t>var</a:t>
            </a:r>
            <a:r>
              <a:rPr lang="en-US" sz="2100" b="0" i="0" u="none" strike="noStrike" kern="1200" baseline="0" dirty="0" smtClean="0">
                <a:solidFill>
                  <a:schemeClr val="tx1"/>
                </a:solidFill>
                <a:latin typeface="Artifakt ElementOfc" charset="0"/>
                <a:ea typeface="+mn-ea"/>
                <a:cs typeface="+mn-cs"/>
              </a:rPr>
              <a:t> </a:t>
            </a:r>
            <a:r>
              <a:rPr lang="en-US" sz="2100" b="0" i="0" u="none" strike="noStrike" kern="1200" baseline="0" dirty="0" err="1" smtClean="0">
                <a:solidFill>
                  <a:schemeClr val="tx1"/>
                </a:solidFill>
                <a:latin typeface="Artifakt ElementOfc" charset="0"/>
                <a:ea typeface="+mn-ea"/>
                <a:cs typeface="+mn-cs"/>
              </a:rPr>
              <a:t>viewerContainer</a:t>
            </a:r>
            <a:r>
              <a:rPr lang="en-US" sz="2100" b="0" i="0" u="none" strike="noStrike" kern="1200" baseline="0" dirty="0" smtClean="0">
                <a:solidFill>
                  <a:schemeClr val="tx1"/>
                </a:solidFill>
                <a:latin typeface="Artifakt ElementOfc" charset="0"/>
                <a:ea typeface="+mn-ea"/>
                <a:cs typeface="+mn-cs"/>
              </a:rPr>
              <a:t> = </a:t>
            </a:r>
            <a:r>
              <a:rPr lang="en-US" sz="2100" b="0" i="0" u="none" strike="noStrike" kern="1200" baseline="0" dirty="0" err="1" smtClean="0">
                <a:solidFill>
                  <a:schemeClr val="tx1"/>
                </a:solidFill>
                <a:latin typeface="Artifakt ElementOfc" charset="0"/>
                <a:ea typeface="+mn-ea"/>
                <a:cs typeface="+mn-cs"/>
              </a:rPr>
              <a:t>document.getElementById</a:t>
            </a:r>
            <a:r>
              <a:rPr lang="en-US" sz="2100" b="0" i="0" u="none" strike="noStrike" kern="1200" baseline="0" dirty="0" smtClean="0">
                <a:solidFill>
                  <a:schemeClr val="tx1"/>
                </a:solidFill>
                <a:latin typeface="Artifakt ElementOfc" charset="0"/>
                <a:ea typeface="+mn-ea"/>
                <a:cs typeface="+mn-cs"/>
              </a:rPr>
              <a:t>('viewer')</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t>
            </a:r>
            <a:r>
              <a:rPr lang="en-US" sz="2100" b="0" i="0" u="none" strike="noStrike" kern="1200" baseline="0" dirty="0" err="1" smtClean="0">
                <a:solidFill>
                  <a:schemeClr val="tx1"/>
                </a:solidFill>
                <a:latin typeface="Artifakt ElementOfc" charset="0"/>
                <a:ea typeface="+mn-ea"/>
                <a:cs typeface="+mn-cs"/>
              </a:rPr>
              <a:t>var</a:t>
            </a:r>
            <a:r>
              <a:rPr lang="en-US" sz="2100" b="0" i="0" u="none" strike="noStrike" kern="1200" baseline="0" dirty="0" smtClean="0">
                <a:solidFill>
                  <a:schemeClr val="tx1"/>
                </a:solidFill>
                <a:latin typeface="Artifakt ElementOfc" charset="0"/>
                <a:ea typeface="+mn-ea"/>
                <a:cs typeface="+mn-cs"/>
              </a:rPr>
              <a:t> viewer = Autodesk.Viewing.Viewer3D(</a:t>
            </a:r>
            <a:r>
              <a:rPr lang="en-US" sz="2100" b="0" i="0" u="none" strike="noStrike" kern="1200" baseline="0" dirty="0" err="1" smtClean="0">
                <a:solidFill>
                  <a:schemeClr val="tx1"/>
                </a:solidFill>
                <a:latin typeface="Artifakt ElementOfc" charset="0"/>
                <a:ea typeface="+mn-ea"/>
                <a:cs typeface="+mn-cs"/>
              </a:rPr>
              <a:t>viewerContainer</a:t>
            </a:r>
            <a:r>
              <a:rPr lang="en-US" sz="2100" b="0" i="0" u="none" strike="noStrike" kern="1200" baseline="0" dirty="0" smtClean="0">
                <a:solidFill>
                  <a:schemeClr val="tx1"/>
                </a:solidFill>
                <a:latin typeface="Artifakt ElementOfc" charset="0"/>
                <a:ea typeface="+mn-ea"/>
                <a:cs typeface="+mn-cs"/>
              </a:rPr>
              <a:t>)</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t>
            </a:r>
            <a:r>
              <a:rPr lang="en-US" sz="2100" b="0" i="0" u="none" strike="noStrike" kern="1200" baseline="0" dirty="0" err="1" smtClean="0">
                <a:solidFill>
                  <a:schemeClr val="tx1"/>
                </a:solidFill>
                <a:latin typeface="Artifakt ElementOfc" charset="0"/>
                <a:ea typeface="+mn-ea"/>
                <a:cs typeface="+mn-cs"/>
              </a:rPr>
              <a:t>viewer.loadModel</a:t>
            </a:r>
            <a:r>
              <a:rPr lang="en-US" sz="2100" b="0" i="0" u="none" strike="noStrike" kern="1200" baseline="0" dirty="0" smtClean="0">
                <a:solidFill>
                  <a:schemeClr val="tx1"/>
                </a:solidFill>
                <a:latin typeface="Artifakt ElementOfc" charset="0"/>
                <a:ea typeface="+mn-ea"/>
                <a:cs typeface="+mn-cs"/>
              </a:rPr>
              <a:t>(</a:t>
            </a:r>
            <a:r>
              <a:rPr lang="en-US" sz="2100" b="0" i="0" u="none" strike="noStrike" kern="1200" baseline="0" dirty="0" err="1" smtClean="0">
                <a:solidFill>
                  <a:schemeClr val="tx1"/>
                </a:solidFill>
                <a:latin typeface="Artifakt ElementOfc" charset="0"/>
                <a:ea typeface="+mn-ea"/>
                <a:cs typeface="+mn-cs"/>
              </a:rPr>
              <a:t>getViewablePath</a:t>
            </a:r>
            <a:r>
              <a:rPr lang="en-US" sz="2100" b="0" i="0" u="none" strike="noStrike" kern="1200" baseline="0" dirty="0" smtClean="0">
                <a:solidFill>
                  <a:schemeClr val="tx1"/>
                </a:solidFill>
                <a:latin typeface="Artifakt ElementOfc" charset="0"/>
                <a:ea typeface="+mn-ea"/>
                <a:cs typeface="+mn-cs"/>
              </a:rPr>
              <a:t>(</a:t>
            </a:r>
            <a:r>
              <a:rPr lang="en-US" sz="2100" b="0" i="0" u="none" strike="noStrike" kern="1200" baseline="0" dirty="0" err="1" smtClean="0">
                <a:solidFill>
                  <a:schemeClr val="tx1"/>
                </a:solidFill>
                <a:latin typeface="Artifakt ElementOfc" charset="0"/>
                <a:ea typeface="+mn-ea"/>
                <a:cs typeface="+mn-cs"/>
              </a:rPr>
              <a:t>svf</a:t>
            </a:r>
            <a:r>
              <a:rPr lang="en-US" sz="2100" b="0" i="0" u="none" strike="noStrike" kern="1200" baseline="0" dirty="0" smtClean="0">
                <a:solidFill>
                  <a:schemeClr val="tx1"/>
                </a:solidFill>
                <a:latin typeface="Artifakt ElementOfc" charset="0"/>
                <a:ea typeface="+mn-ea"/>
                <a:cs typeface="+mn-cs"/>
              </a:rPr>
              <a:t>))</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 call API's</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t>
            </a:r>
            <a:r>
              <a:rPr lang="en-US" sz="2100" b="0" i="0" u="none" strike="noStrike" kern="1200" baseline="0" dirty="0" err="1" smtClean="0">
                <a:solidFill>
                  <a:schemeClr val="tx1"/>
                </a:solidFill>
                <a:latin typeface="Artifakt ElementOfc" charset="0"/>
                <a:ea typeface="+mn-ea"/>
                <a:cs typeface="+mn-cs"/>
              </a:rPr>
              <a:t>viewer.setBackgroundColor</a:t>
            </a:r>
            <a:r>
              <a:rPr lang="en-US" sz="2100" b="0" i="0" u="none" strike="noStrike" kern="1200" baseline="0" dirty="0" smtClean="0">
                <a:solidFill>
                  <a:schemeClr val="tx1"/>
                </a:solidFill>
                <a:latin typeface="Artifakt ElementOfc" charset="0"/>
                <a:ea typeface="+mn-ea"/>
                <a:cs typeface="+mn-cs"/>
              </a:rPr>
              <a:t>( ...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t>
            </a:r>
            <a:r>
              <a:rPr lang="en-US" sz="2100" b="0" i="0" u="none" strike="noStrike" kern="1200" baseline="0" dirty="0" err="1" smtClean="0">
                <a:solidFill>
                  <a:schemeClr val="tx1"/>
                </a:solidFill>
                <a:latin typeface="Artifakt ElementOfc" charset="0"/>
                <a:ea typeface="+mn-ea"/>
                <a:cs typeface="+mn-cs"/>
              </a:rPr>
              <a:t>viewer.loadExtension</a:t>
            </a:r>
            <a:r>
              <a:rPr lang="en-US" sz="2100" b="0" i="0" u="none" strike="noStrike" kern="1200" baseline="0" dirty="0" smtClean="0">
                <a:solidFill>
                  <a:schemeClr val="tx1"/>
                </a:solidFill>
                <a:latin typeface="Artifakt ElementOfc" charset="0"/>
                <a:ea typeface="+mn-ea"/>
                <a:cs typeface="+mn-cs"/>
              </a:rPr>
              <a:t>('</a:t>
            </a:r>
            <a:r>
              <a:rPr lang="en-US" sz="2100" b="0" i="0" u="none" strike="noStrike" kern="1200" baseline="0" dirty="0" err="1" smtClean="0">
                <a:solidFill>
                  <a:schemeClr val="tx1"/>
                </a:solidFill>
                <a:latin typeface="Artifakt ElementOfc" charset="0"/>
                <a:ea typeface="+mn-ea"/>
                <a:cs typeface="+mn-cs"/>
              </a:rPr>
              <a:t>MyExtId</a:t>
            </a:r>
            <a:r>
              <a:rPr lang="en-US" sz="2100" b="0" i="0" u="none" strike="noStrike" kern="1200" baseline="0" dirty="0" smtClean="0">
                <a:solidFill>
                  <a:schemeClr val="tx1"/>
                </a:solidFill>
                <a:latin typeface="Artifakt ElementOfc" charset="0"/>
                <a:ea typeface="+mn-ea"/>
                <a:cs typeface="+mn-cs"/>
              </a:rPr>
              <a:t>')</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  })</a:t>
            </a:r>
            <a:br>
              <a:rPr lang="en-US" sz="2100" b="0" i="0" u="none" strike="noStrike" kern="1200" baseline="0" dirty="0" smtClean="0">
                <a:solidFill>
                  <a:schemeClr val="tx1"/>
                </a:solidFill>
                <a:latin typeface="Artifakt ElementOfc" charset="0"/>
                <a:ea typeface="+mn-ea"/>
                <a:cs typeface="+mn-cs"/>
              </a:rPr>
            </a:br>
            <a:r>
              <a:rPr lang="en-US" sz="2100" b="0" i="0" u="none" strike="noStrike" kern="1200" baseline="0" dirty="0" smtClean="0">
                <a:solidFill>
                  <a:schemeClr val="tx1"/>
                </a:solidFill>
                <a:latin typeface="Artifakt ElementOfc"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6</a:t>
            </a:fld>
            <a:endParaRPr lang="en-US" dirty="0"/>
          </a:p>
        </p:txBody>
      </p:sp>
    </p:spTree>
    <p:extLst>
      <p:ext uri="{BB962C8B-B14F-4D97-AF65-F5344CB8AC3E}">
        <p14:creationId xmlns:p14="http://schemas.microsoft.com/office/powerpoint/2010/main" val="2846206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2810" rtl="0" eaLnBrk="1" fontAlgn="auto" latinLnBrk="0" hangingPunct="1">
              <a:lnSpc>
                <a:spcPct val="100000"/>
              </a:lnSpc>
              <a:spcBef>
                <a:spcPts val="0"/>
              </a:spcBef>
              <a:spcAft>
                <a:spcPts val="0"/>
              </a:spcAft>
              <a:buClrTx/>
              <a:buSzTx/>
              <a:buFontTx/>
              <a:buNone/>
              <a:tabLst/>
              <a:defRPr/>
            </a:pPr>
            <a:r>
              <a:rPr lang="en-US" sz="2100" b="0" i="0" kern="1200" dirty="0" smtClean="0">
                <a:solidFill>
                  <a:schemeClr val="tx1"/>
                </a:solidFill>
                <a:latin typeface="Artifakt ElementOfc" charset="0"/>
                <a:ea typeface="+mn-ea"/>
                <a:cs typeface="+mn-cs"/>
              </a:rPr>
              <a:t>VIEWER COMPONENT MODEL</a:t>
            </a:r>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7</a:t>
            </a:fld>
            <a:endParaRPr lang="en-US" dirty="0"/>
          </a:p>
        </p:txBody>
      </p:sp>
    </p:spTree>
    <p:extLst>
      <p:ext uri="{BB962C8B-B14F-4D97-AF65-F5344CB8AC3E}">
        <p14:creationId xmlns:p14="http://schemas.microsoft.com/office/powerpoint/2010/main" val="274230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8688" y="1787525"/>
            <a:ext cx="7439025" cy="41846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11</a:t>
            </a:fld>
            <a:endParaRPr lang="en-US" dirty="0"/>
          </a:p>
        </p:txBody>
      </p:sp>
    </p:spTree>
    <p:extLst>
      <p:ext uri="{BB962C8B-B14F-4D97-AF65-F5344CB8AC3E}">
        <p14:creationId xmlns:p14="http://schemas.microsoft.com/office/powerpoint/2010/main" val="2094167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8688" y="1787525"/>
            <a:ext cx="7439025" cy="41846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E9330B-B1DA-214B-A229-0CB8492B91A5}" type="slidenum">
              <a:rPr lang="en-US" smtClean="0"/>
              <a:pPr/>
              <a:t>19</a:t>
            </a:fld>
            <a:endParaRPr lang="en-US" dirty="0"/>
          </a:p>
        </p:txBody>
      </p:sp>
    </p:spTree>
    <p:extLst>
      <p:ext uri="{BB962C8B-B14F-4D97-AF65-F5344CB8AC3E}">
        <p14:creationId xmlns:p14="http://schemas.microsoft.com/office/powerpoint/2010/main" val="2094167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t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www.autodesk.com/creativecommons"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 Titl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2426765"/>
            <a:ext cx="16257588"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102006" tIns="51003" rIns="102006" bIns="51003" anchor="ctr"/>
          <a:lstStyle/>
          <a:p>
            <a:pPr algn="ctr" defTabSz="906735" fontAlgn="auto">
              <a:spcBef>
                <a:spcPts val="0"/>
              </a:spcBef>
              <a:spcAft>
                <a:spcPts val="0"/>
              </a:spcAft>
              <a:defRPr/>
            </a:pPr>
            <a:endParaRPr lang="en-US" dirty="0">
              <a:latin typeface="Artifakt ElementOfc" charset="0"/>
            </a:endParaRPr>
          </a:p>
        </p:txBody>
      </p:sp>
      <p:sp>
        <p:nvSpPr>
          <p:cNvPr id="9" name="Text Placeholder 2"/>
          <p:cNvSpPr>
            <a:spLocks noGrp="1"/>
          </p:cNvSpPr>
          <p:nvPr>
            <p:ph type="body" sz="quarter" idx="10" hasCustomPrompt="1"/>
          </p:nvPr>
        </p:nvSpPr>
        <p:spPr>
          <a:xfrm>
            <a:off x="812881" y="3090723"/>
            <a:ext cx="14765279" cy="1606783"/>
          </a:xfrm>
          <a:prstGeom prst="rect">
            <a:avLst/>
          </a:prstGeom>
        </p:spPr>
        <p:txBody>
          <a:bodyPr lIns="0" tIns="0" rIns="0" bIns="0">
            <a:noAutofit/>
          </a:bodyPr>
          <a:lstStyle>
            <a:lvl1pPr marL="0" indent="0">
              <a:spcBef>
                <a:spcPts val="0"/>
              </a:spcBef>
              <a:buNone/>
              <a:defRPr sz="4500" b="1" i="0" baseline="0">
                <a:solidFill>
                  <a:srgbClr val="0696D7"/>
                </a:solidFill>
                <a:latin typeface="Artifakt LegendOfc" charset="0"/>
                <a:ea typeface="Artifakt LegendOfc" charset="0"/>
                <a:cs typeface="Artifakt LegendOfc" charset="0"/>
              </a:defRPr>
            </a:lvl1pPr>
          </a:lstStyle>
          <a:p>
            <a:r>
              <a:rPr lang="en-US" dirty="0" smtClean="0">
                <a:solidFill>
                  <a:srgbClr val="0696D7"/>
                </a:solidFill>
              </a:rPr>
              <a:t>Title Slide: main title can extend over one or two lines and used the </a:t>
            </a:r>
            <a:r>
              <a:rPr lang="en-US" dirty="0" err="1" smtClean="0">
                <a:solidFill>
                  <a:srgbClr val="0696D7"/>
                </a:solidFill>
              </a:rPr>
              <a:t>Artifakt</a:t>
            </a:r>
            <a:r>
              <a:rPr lang="en-US" dirty="0" smtClean="0">
                <a:solidFill>
                  <a:srgbClr val="0696D7"/>
                </a:solidFill>
              </a:rPr>
              <a:t> </a:t>
            </a:r>
            <a:r>
              <a:rPr lang="en-US" dirty="0" err="1" smtClean="0">
                <a:solidFill>
                  <a:srgbClr val="0696D7"/>
                </a:solidFill>
              </a:rPr>
              <a:t>LegendOfc</a:t>
            </a:r>
            <a:r>
              <a:rPr lang="en-US" dirty="0" smtClean="0">
                <a:solidFill>
                  <a:srgbClr val="0696D7"/>
                </a:solidFill>
              </a:rPr>
              <a:t> typeface</a:t>
            </a:r>
            <a:endParaRPr lang="en-US" dirty="0">
              <a:solidFill>
                <a:srgbClr val="0696D7"/>
              </a:solidFill>
            </a:endParaRPr>
          </a:p>
        </p:txBody>
      </p:sp>
      <p:sp>
        <p:nvSpPr>
          <p:cNvPr id="10" name="Text Placeholder 4"/>
          <p:cNvSpPr>
            <a:spLocks noGrp="1"/>
          </p:cNvSpPr>
          <p:nvPr>
            <p:ph type="body" sz="quarter" idx="12" hasCustomPrompt="1"/>
          </p:nvPr>
        </p:nvSpPr>
        <p:spPr>
          <a:xfrm>
            <a:off x="812885" y="4711735"/>
            <a:ext cx="9596237" cy="571263"/>
          </a:xfrm>
          <a:prstGeom prst="rect">
            <a:avLst/>
          </a:prstGeom>
        </p:spPr>
        <p:txBody>
          <a:bodyPr lIns="0" tIns="0" rIns="0" bIns="0">
            <a:noAutofit/>
          </a:bodyPr>
          <a:lstStyle>
            <a:lvl1pPr marL="0" indent="0">
              <a:spcBef>
                <a:spcPts val="0"/>
              </a:spcBef>
              <a:buNone/>
              <a:defRPr sz="3200" b="0" i="0" baseline="0">
                <a:solidFill>
                  <a:srgbClr val="000000"/>
                </a:solidFill>
                <a:latin typeface="Artifakt ElementOfc" charset="0"/>
                <a:ea typeface="Artifakt ElementOfc" charset="0"/>
                <a:cs typeface="Artifakt ElementOfc" charset="0"/>
              </a:defRPr>
            </a:lvl1pPr>
          </a:lstStyle>
          <a:p>
            <a:r>
              <a:rPr lang="en-US" dirty="0" smtClean="0"/>
              <a:t>Presenter Name</a:t>
            </a:r>
            <a:endParaRPr lang="en-US" dirty="0"/>
          </a:p>
        </p:txBody>
      </p:sp>
      <p:sp>
        <p:nvSpPr>
          <p:cNvPr id="11" name="Text Placeholder 15"/>
          <p:cNvSpPr>
            <a:spLocks noGrp="1"/>
          </p:cNvSpPr>
          <p:nvPr>
            <p:ph type="body" sz="quarter" idx="13" hasCustomPrompt="1"/>
          </p:nvPr>
        </p:nvSpPr>
        <p:spPr>
          <a:xfrm>
            <a:off x="812881" y="5282999"/>
            <a:ext cx="9596241" cy="406601"/>
          </a:xfrm>
          <a:prstGeom prst="rect">
            <a:avLst/>
          </a:prstGeom>
        </p:spPr>
        <p:txBody>
          <a:bodyPr lIns="0" tIns="0" rIns="0" bIns="0">
            <a:noAutofit/>
          </a:bodyPr>
          <a:lstStyle>
            <a:lvl1pPr marL="0" indent="0">
              <a:spcBef>
                <a:spcPts val="0"/>
              </a:spcBef>
              <a:buNone/>
              <a:defRPr sz="2400" b="0" i="0" baseline="0">
                <a:solidFill>
                  <a:srgbClr val="000000"/>
                </a:solidFill>
                <a:latin typeface="Artifakt ElementOfc" charset="0"/>
                <a:ea typeface="Artifakt ElementOfc" charset="0"/>
                <a:cs typeface="Artifakt ElementOfc" charset="0"/>
              </a:defRPr>
            </a:lvl1pPr>
          </a:lstStyle>
          <a:p>
            <a:r>
              <a:rPr lang="en-US" dirty="0" smtClean="0"/>
              <a:t>Presenter Title</a:t>
            </a:r>
            <a:endParaRPr lang="en-US" dirty="0"/>
          </a:p>
        </p:txBody>
      </p:sp>
      <p:sp>
        <p:nvSpPr>
          <p:cNvPr id="12" name="Text Placeholder 15"/>
          <p:cNvSpPr>
            <a:spLocks noGrp="1"/>
          </p:cNvSpPr>
          <p:nvPr>
            <p:ph type="body" sz="quarter" idx="14" hasCustomPrompt="1"/>
          </p:nvPr>
        </p:nvSpPr>
        <p:spPr>
          <a:xfrm>
            <a:off x="812881" y="5689600"/>
            <a:ext cx="9596241" cy="406601"/>
          </a:xfrm>
          <a:prstGeom prst="rect">
            <a:avLst/>
          </a:prstGeom>
        </p:spPr>
        <p:txBody>
          <a:bodyPr lIns="0" tIns="0" rIns="0" bIns="0">
            <a:noAutofit/>
          </a:bodyPr>
          <a:lstStyle>
            <a:lvl1pPr marL="0" indent="0">
              <a:spcBef>
                <a:spcPts val="0"/>
              </a:spcBef>
              <a:buNone/>
              <a:defRPr sz="2400" b="0" i="0" baseline="0">
                <a:solidFill>
                  <a:srgbClr val="000000"/>
                </a:solidFill>
                <a:latin typeface="Artifakt ElementOfc" charset="0"/>
                <a:ea typeface="Artifakt ElementOfc" charset="0"/>
                <a:cs typeface="Artifakt ElementOfc" charset="0"/>
              </a:defRPr>
            </a:lvl1pPr>
          </a:lstStyle>
          <a:p>
            <a:r>
              <a:rPr lang="en-US" dirty="0" smtClean="0"/>
              <a:t>Twitter:</a:t>
            </a:r>
            <a:endParaRPr lang="en-US" dirty="0"/>
          </a:p>
        </p:txBody>
      </p:sp>
      <p:sp>
        <p:nvSpPr>
          <p:cNvPr id="13" name="TextBox 12"/>
          <p:cNvSpPr txBox="1"/>
          <p:nvPr userDrawn="1"/>
        </p:nvSpPr>
        <p:spPr>
          <a:xfrm>
            <a:off x="5951418" y="8762274"/>
            <a:ext cx="4343400" cy="246221"/>
          </a:xfrm>
          <a:prstGeom prst="rect">
            <a:avLst/>
          </a:prstGeom>
          <a:noFill/>
        </p:spPr>
        <p:txBody>
          <a:bodyPr wrap="square" lIns="0" tIns="0" rIns="0" bIns="0" rtlCol="0">
            <a:spAutoFit/>
          </a:bodyPr>
          <a:lstStyle/>
          <a:p>
            <a:pPr lvl="0" algn="ctr" defTabSz="812810"/>
            <a:r>
              <a:rPr lang="en-US" sz="1600" b="0" i="0" dirty="0" smtClean="0">
                <a:latin typeface="Artifakt ElementOfc" charset="0"/>
                <a:ea typeface="Artifakt ElementOfc" charset="0"/>
                <a:cs typeface="Artifakt ElementOfc" charset="0"/>
              </a:rPr>
              <a:t>Join the conversation #AU2016</a:t>
            </a:r>
            <a:endParaRPr lang="en-US" sz="1600" b="0" i="0" dirty="0">
              <a:latin typeface="Artifakt ElementOfc" charset="0"/>
              <a:ea typeface="Artifakt ElementOfc" charset="0"/>
              <a:cs typeface="Artifakt ElementOfc" charset="0"/>
            </a:endParaRPr>
          </a:p>
        </p:txBody>
      </p:sp>
    </p:spTree>
    <p:extLst>
      <p:ext uri="{BB962C8B-B14F-4D97-AF65-F5344CB8AC3E}">
        <p14:creationId xmlns:p14="http://schemas.microsoft.com/office/powerpoint/2010/main" val="139014567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Keyword slide">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0" y="0"/>
            <a:ext cx="16257588" cy="9144000"/>
          </a:xfrm>
          <a:prstGeom prst="rect">
            <a:avLst/>
          </a:prstGeom>
        </p:spPr>
        <p:txBody>
          <a:bodyPr lIns="91425" tIns="45712" rIns="91425" bIns="45712" anchor="ctr"/>
          <a:lstStyle>
            <a:lvl1pPr algn="ctr">
              <a:defRPr sz="11500" b="1" i="0" baseline="0">
                <a:solidFill>
                  <a:schemeClr val="accent4"/>
                </a:solidFill>
                <a:latin typeface="Artifakt LegendOfc" charset="0"/>
                <a:ea typeface="Artifakt LegendOfc" charset="0"/>
                <a:cs typeface="Artifakt LegendOfc" charset="0"/>
              </a:defRPr>
            </a:lvl1pPr>
          </a:lstStyle>
          <a:p>
            <a:r>
              <a:rPr lang="en-US" dirty="0" smtClean="0"/>
              <a:t>Keyword will use the </a:t>
            </a:r>
            <a:r>
              <a:rPr lang="en-US" dirty="0" err="1" smtClean="0"/>
              <a:t>Artifakt</a:t>
            </a:r>
            <a:r>
              <a:rPr lang="en-US" dirty="0" smtClean="0"/>
              <a:t> </a:t>
            </a:r>
            <a:r>
              <a:rPr lang="en-US" dirty="0" err="1" smtClean="0"/>
              <a:t>LegendOfc</a:t>
            </a:r>
            <a:r>
              <a:rPr lang="en-US" dirty="0" smtClean="0"/>
              <a:t> typeface</a:t>
            </a:r>
            <a:endParaRPr lang="en-US" dirty="0"/>
          </a:p>
        </p:txBody>
      </p:sp>
    </p:spTree>
    <p:extLst>
      <p:ext uri="{BB962C8B-B14F-4D97-AF65-F5344CB8AC3E}">
        <p14:creationId xmlns:p14="http://schemas.microsoft.com/office/powerpoint/2010/main" val="495100236"/>
      </p:ext>
    </p:extLst>
  </p:cSld>
  <p:clrMapOvr>
    <a:masterClrMapping/>
  </p:clrMapOvr>
  <p:transition>
    <p:fade/>
  </p:transition>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and Vertical Text">
    <p:spTree>
      <p:nvGrpSpPr>
        <p:cNvPr id="1" name=""/>
        <p:cNvGrpSpPr/>
        <p:nvPr/>
      </p:nvGrpSpPr>
      <p:grpSpPr>
        <a:xfrm>
          <a:off x="0" y="0"/>
          <a:ext cx="0" cy="0"/>
          <a:chOff x="0" y="0"/>
          <a:chExt cx="0" cy="0"/>
        </a:xfrm>
      </p:grpSpPr>
      <p:sp>
        <p:nvSpPr>
          <p:cNvPr id="2" name="Text Placeholder 2"/>
          <p:cNvSpPr txBox="1">
            <a:spLocks/>
          </p:cNvSpPr>
          <p:nvPr userDrawn="1"/>
        </p:nvSpPr>
        <p:spPr>
          <a:xfrm>
            <a:off x="195263" y="8083013"/>
            <a:ext cx="15865475" cy="938212"/>
          </a:xfrm>
          <a:prstGeom prst="rect">
            <a:avLst/>
          </a:prstGeom>
        </p:spPr>
        <p:txBody>
          <a:bodyPr lIns="0" tIns="0" rIns="0" bIns="0" anchor="b"/>
          <a:lstStyle>
            <a:lvl1pPr marL="0" indent="0" algn="l" defTabSz="457200" rtl="0" eaLnBrk="1" latinLnBrk="0" hangingPunct="1">
              <a:spcBef>
                <a:spcPct val="20000"/>
              </a:spcBef>
              <a:buFont typeface="Arial"/>
              <a:buNone/>
              <a:defRPr sz="1100" kern="0" spc="-10">
                <a:solidFill>
                  <a:srgbClr val="595959"/>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304770" fontAlgn="auto">
              <a:spcAft>
                <a:spcPts val="0"/>
              </a:spcAft>
              <a:defRPr/>
            </a:pPr>
            <a:r>
              <a:rPr lang="en-US" sz="1000" dirty="0" smtClean="0">
                <a:latin typeface="Artifakt ElementOfc" charset="0"/>
                <a:cs typeface="Artifakt ElementOfc"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 </a:t>
            </a:r>
            <a:r>
              <a:rPr lang="en-US" sz="1000" dirty="0" smtClean="0">
                <a:solidFill>
                  <a:schemeClr val="tx1">
                    <a:lumMod val="65000"/>
                    <a:lumOff val="35000"/>
                  </a:schemeClr>
                </a:solidFill>
                <a:latin typeface="Artifakt ElementOfc" charset="0"/>
                <a:cs typeface="Artifakt ElementOfc" charset="0"/>
              </a:rPr>
              <a:t>© 2016 Autodesk, Inc. All rights reserved.</a:t>
            </a:r>
          </a:p>
          <a:p>
            <a:pPr marL="0" marR="0" lvl="0" indent="0" algn="l" defTabSz="304770" rtl="0" eaLnBrk="1" fontAlgn="auto" latinLnBrk="0" hangingPunct="1">
              <a:lnSpc>
                <a:spcPct val="100000"/>
              </a:lnSpc>
              <a:spcBef>
                <a:spcPct val="20000"/>
              </a:spcBef>
              <a:spcAft>
                <a:spcPts val="0"/>
              </a:spcAft>
              <a:buClrTx/>
              <a:buSzTx/>
              <a:buFont typeface="Arial"/>
              <a:buNone/>
              <a:tabLst/>
              <a:defRPr/>
            </a:pPr>
            <a:r>
              <a:rPr lang="en-US" sz="1000" dirty="0" smtClean="0"/>
              <a:t>© 2016 Autodesk.  All rights reserved.</a:t>
            </a:r>
          </a:p>
        </p:txBody>
      </p:sp>
      <p:pic>
        <p:nvPicPr>
          <p:cNvPr id="3" name="Picture 2" descr="autodesk_logo_large_16x9.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33825" y="3343275"/>
            <a:ext cx="8637588"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reative Commons Attribution-NonCommercial-ShareAlike 3.0 Unported License 88x31.png">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552057" y="8883655"/>
            <a:ext cx="447040" cy="157480"/>
          </a:xfrm>
          <a:prstGeom prst="rect">
            <a:avLst/>
          </a:prstGeom>
        </p:spPr>
      </p:pic>
    </p:spTree>
    <p:extLst>
      <p:ext uri="{BB962C8B-B14F-4D97-AF65-F5344CB8AC3E}">
        <p14:creationId xmlns:p14="http://schemas.microsoft.com/office/powerpoint/2010/main" val="84419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2079978"/>
            <a:ext cx="14631907" cy="6166587"/>
          </a:xfrm>
          <a:prstGeom prst="rect">
            <a:avLst/>
          </a:prstGeom>
        </p:spPr>
        <p:txBody>
          <a:bodyPr lIns="73140" tIns="0" rIns="0" bIns="0">
            <a:noAutofit/>
          </a:bodyPr>
          <a:lstStyle>
            <a:lvl1pPr marL="731408" indent="-731408">
              <a:buClr>
                <a:schemeClr val="accent4"/>
              </a:buClr>
              <a:buSzPct val="100000"/>
              <a:buFont typeface="Wingdings" charset="2"/>
              <a:buChar char="§"/>
              <a:defRPr sz="4978" b="0">
                <a:solidFill>
                  <a:schemeClr val="tx1"/>
                </a:solidFill>
                <a:latin typeface="Artifakt ElementOfc"/>
                <a:cs typeface="Artifakt ElementOfc"/>
              </a:defRPr>
            </a:lvl1pPr>
            <a:lvl2pPr marL="1478772" indent="-511875">
              <a:buClr>
                <a:schemeClr val="accent4"/>
              </a:buClr>
              <a:buSzPct val="100000"/>
              <a:buFont typeface="Wingdings" charset="2"/>
              <a:buChar char="§"/>
              <a:defRPr sz="4445" b="0">
                <a:solidFill>
                  <a:schemeClr val="tx1"/>
                </a:solidFill>
                <a:latin typeface="Artifakt ElementOfc"/>
                <a:cs typeface="Artifakt ElementOfc"/>
              </a:defRPr>
            </a:lvl2pPr>
            <a:lvl3pPr marL="2275031" indent="-460687">
              <a:buClr>
                <a:schemeClr val="accent4"/>
              </a:buClr>
              <a:buSzPct val="100000"/>
              <a:buFont typeface="Wingdings" charset="2"/>
              <a:buChar char="§"/>
              <a:defRPr sz="3911" b="0">
                <a:solidFill>
                  <a:schemeClr val="tx1"/>
                </a:solidFill>
                <a:latin typeface="Artifakt ElementOfc"/>
                <a:cs typeface="Artifakt ElementOfc"/>
              </a:defRPr>
            </a:lvl3pPr>
            <a:lvl4pPr marL="3185046" indent="-409500">
              <a:buClr>
                <a:schemeClr val="accent4"/>
              </a:buClr>
              <a:buSzPct val="100000"/>
              <a:buFont typeface="Wingdings" charset="2"/>
              <a:buChar char="§"/>
              <a:defRPr sz="3378" b="0">
                <a:solidFill>
                  <a:schemeClr val="tx1"/>
                </a:solidFill>
                <a:latin typeface="Artifakt ElementOfc"/>
                <a:cs typeface="Artifakt ElementOfc"/>
              </a:defRPr>
            </a:lvl4pPr>
            <a:lvl5pPr marL="4095056" indent="-358312">
              <a:buClr>
                <a:schemeClr val="accent4"/>
              </a:buClr>
              <a:buSzPct val="100000"/>
              <a:buFont typeface="Wingdings" charset="2"/>
              <a:buChar char="§"/>
              <a:defRPr sz="3022" b="0">
                <a:solidFill>
                  <a:schemeClr val="tx1"/>
                </a:solidFill>
                <a:latin typeface="Artifakt ElementOfc"/>
                <a:cs typeface="Artifakt ElementOf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Title 1"/>
          <p:cNvSpPr>
            <a:spLocks noGrp="1"/>
          </p:cNvSpPr>
          <p:nvPr>
            <p:ph type="title" hasCustomPrompt="1"/>
          </p:nvPr>
        </p:nvSpPr>
        <p:spPr>
          <a:xfrm>
            <a:off x="812881" y="366185"/>
            <a:ext cx="14631829" cy="1524000"/>
          </a:xfrm>
          <a:prstGeom prst="rect">
            <a:avLst/>
          </a:prstGeom>
        </p:spPr>
        <p:txBody>
          <a:bodyPr lIns="0" tIns="0" rIns="0" bIns="0" anchor="t" anchorCtr="0">
            <a:noAutofit/>
          </a:bodyPr>
          <a:lstStyle>
            <a:lvl1pPr algn="l">
              <a:defRPr sz="4978" b="1" i="0" baseline="0">
                <a:solidFill>
                  <a:schemeClr val="accent4"/>
                </a:solidFill>
                <a:latin typeface="Artifakt ElementOfc"/>
                <a:cs typeface="Artifakt ElementOfc"/>
              </a:defRPr>
            </a:lvl1pPr>
          </a:lstStyle>
          <a:p>
            <a:r>
              <a:rPr lang="en-US" dirty="0" smtClean="0"/>
              <a:t>Headers use the </a:t>
            </a:r>
            <a:r>
              <a:rPr lang="en-US" dirty="0" err="1" smtClean="0"/>
              <a:t>Artifakt</a:t>
            </a:r>
            <a:r>
              <a:rPr lang="en-US" dirty="0" smtClean="0"/>
              <a:t> </a:t>
            </a:r>
            <a:r>
              <a:rPr lang="en-US" dirty="0" err="1" smtClean="0"/>
              <a:t>ElementOfc</a:t>
            </a:r>
            <a:r>
              <a:rPr lang="en-US" dirty="0" smtClean="0"/>
              <a:t> typeface</a:t>
            </a:r>
            <a:endParaRPr lang="en-US" dirty="0"/>
          </a:p>
        </p:txBody>
      </p:sp>
    </p:spTree>
    <p:extLst>
      <p:ext uri="{BB962C8B-B14F-4D97-AF65-F5344CB8AC3E}">
        <p14:creationId xmlns:p14="http://schemas.microsoft.com/office/powerpoint/2010/main" val="18144439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1" y="366185"/>
            <a:ext cx="14631829" cy="1524000"/>
          </a:xfrm>
          <a:prstGeom prst="rect">
            <a:avLst/>
          </a:prstGeom>
        </p:spPr>
        <p:txBody>
          <a:bodyPr lIns="0" tIns="0" rIns="0" bIns="0" anchor="t" anchorCtr="0">
            <a:noAutofit/>
          </a:bodyPr>
          <a:lstStyle>
            <a:lvl1pPr algn="l">
              <a:defRPr sz="4978" b="1" i="0" baseline="0">
                <a:solidFill>
                  <a:schemeClr val="accent4"/>
                </a:solidFill>
                <a:latin typeface="Artifakt ElementOfc"/>
                <a:cs typeface="Artifakt ElementOfc"/>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8" y="2079979"/>
            <a:ext cx="7183256" cy="6356377"/>
          </a:xfrm>
          <a:prstGeom prst="rect">
            <a:avLst/>
          </a:prstGeom>
        </p:spPr>
        <p:txBody>
          <a:bodyPr lIns="73140" tIns="0" rIns="0" bIns="0">
            <a:noAutofit/>
          </a:bodyPr>
          <a:lstStyle>
            <a:lvl1pPr marL="731408" indent="-731408">
              <a:buClr>
                <a:schemeClr val="accent4"/>
              </a:buClr>
              <a:buSzPct val="100000"/>
              <a:buFont typeface="Wingdings" pitchFamily="2" charset="2"/>
              <a:buChar char="§"/>
              <a:defRPr sz="4978" b="0">
                <a:latin typeface="Artifakt ElementOfc"/>
                <a:cs typeface="Artifakt ElementOfc"/>
              </a:defRPr>
            </a:lvl1pPr>
            <a:lvl2pPr marL="1504264" indent="-519295" defTabSz="95957">
              <a:buClr>
                <a:schemeClr val="accent4"/>
              </a:buClr>
              <a:buSzPct val="100000"/>
              <a:buFont typeface="Wingdings" pitchFamily="2" charset="2"/>
              <a:buChar char="§"/>
              <a:defRPr sz="4445" b="0">
                <a:solidFill>
                  <a:schemeClr val="tx1"/>
                </a:solidFill>
                <a:latin typeface="Artifakt ElementOfc"/>
                <a:cs typeface="Artifakt ElementOfc"/>
              </a:defRPr>
            </a:lvl2pPr>
            <a:lvl3pPr marL="2334008" indent="-575741">
              <a:buClr>
                <a:schemeClr val="accent4"/>
              </a:buClr>
              <a:buSzPct val="100000"/>
              <a:buFont typeface="Wingdings" pitchFamily="2" charset="2"/>
              <a:buChar char="§"/>
              <a:defRPr sz="3911" b="0">
                <a:latin typeface="Artifakt ElementOfc"/>
                <a:cs typeface="Artifakt ElementOfc"/>
              </a:defRPr>
            </a:lvl3pPr>
            <a:lvl4pPr marL="3351404" indent="-575861">
              <a:buClr>
                <a:schemeClr val="accent4"/>
              </a:buClr>
              <a:buSzPct val="100000"/>
              <a:buFont typeface="Wingdings" pitchFamily="2" charset="2"/>
              <a:buChar char="§"/>
              <a:defRPr sz="3378" b="0">
                <a:latin typeface="Artifakt ElementOfc"/>
                <a:cs typeface="Artifakt ElementOfc"/>
              </a:defRPr>
            </a:lvl4pPr>
            <a:lvl5pPr marL="4248620" indent="-511875">
              <a:buClr>
                <a:schemeClr val="accent4"/>
              </a:buClr>
              <a:buSzPct val="100000"/>
              <a:buFont typeface="Wingdings" pitchFamily="2" charset="2"/>
              <a:buChar char="§"/>
              <a:defRPr sz="3022" b="0">
                <a:latin typeface="Artifakt ElementOfc"/>
                <a:cs typeface="Artifakt ElementOf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4" name="Content Placeholder 2"/>
          <p:cNvSpPr>
            <a:spLocks noGrp="1"/>
          </p:cNvSpPr>
          <p:nvPr>
            <p:ph idx="18"/>
          </p:nvPr>
        </p:nvSpPr>
        <p:spPr>
          <a:xfrm>
            <a:off x="8261459" y="2079980"/>
            <a:ext cx="7183256" cy="6356375"/>
          </a:xfrm>
          <a:prstGeom prst="rect">
            <a:avLst/>
          </a:prstGeom>
        </p:spPr>
        <p:txBody>
          <a:bodyPr vert="horz" lIns="73140" tIns="0" rIns="0" bIns="0" rtlCol="0">
            <a:noAutofit/>
          </a:bodyPr>
          <a:lstStyle>
            <a:lvl1pPr>
              <a:defRPr lang="en-US" dirty="0" smtClean="0">
                <a:cs typeface="Artifakt ElementOfc"/>
              </a:defRPr>
            </a:lvl1pPr>
            <a:lvl2pPr>
              <a:defRPr lang="en-US" dirty="0" smtClean="0">
                <a:cs typeface="Artifakt ElementOfc"/>
              </a:defRPr>
            </a:lvl2pPr>
            <a:lvl3pPr>
              <a:defRPr lang="en-US" dirty="0" smtClean="0">
                <a:cs typeface="Artifakt ElementOfc"/>
              </a:defRPr>
            </a:lvl3pPr>
            <a:lvl4pPr>
              <a:defRPr lang="en-US" dirty="0" smtClean="0">
                <a:cs typeface="Artifakt ElementOfc"/>
              </a:defRPr>
            </a:lvl4pPr>
          </a:lstStyle>
          <a:p>
            <a:pPr marL="731408" lvl="0" indent="-731408">
              <a:buSzPct val="100000"/>
              <a:buFont typeface="Wingdings" pitchFamily="2" charset="2"/>
            </a:pPr>
            <a:r>
              <a:rPr lang="en-US" dirty="0" smtClean="0"/>
              <a:t>Click to edit Master text styles</a:t>
            </a:r>
          </a:p>
          <a:p>
            <a:pPr marL="1504264" lvl="1" indent="-519295" defTabSz="95957">
              <a:buSzPct val="100000"/>
              <a:buFont typeface="Wingdings" pitchFamily="2" charset="2"/>
            </a:pPr>
            <a:r>
              <a:rPr lang="en-US" dirty="0" smtClean="0"/>
              <a:t>Second level</a:t>
            </a:r>
          </a:p>
          <a:p>
            <a:pPr marL="2334008" lvl="2" indent="-575741">
              <a:buSzPct val="100000"/>
              <a:buFont typeface="Wingdings" pitchFamily="2" charset="2"/>
            </a:pPr>
            <a:r>
              <a:rPr lang="en-US" dirty="0" smtClean="0"/>
              <a:t>Third level</a:t>
            </a:r>
          </a:p>
          <a:p>
            <a:pPr marL="3351404" lvl="3" indent="-575861">
              <a:buSzPct val="100000"/>
              <a:buFont typeface="Wingdings" pitchFamily="2" charset="2"/>
            </a:pPr>
            <a:r>
              <a:rPr lang="en-US" dirty="0" smtClean="0"/>
              <a:t>Fourth level</a:t>
            </a:r>
          </a:p>
        </p:txBody>
      </p:sp>
    </p:spTree>
    <p:extLst>
      <p:ext uri="{BB962C8B-B14F-4D97-AF65-F5344CB8AC3E}">
        <p14:creationId xmlns:p14="http://schemas.microsoft.com/office/powerpoint/2010/main" val="109099116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1" y="366185"/>
            <a:ext cx="14631829" cy="1524000"/>
          </a:xfrm>
          <a:prstGeom prst="rect">
            <a:avLst/>
          </a:prstGeom>
        </p:spPr>
        <p:txBody>
          <a:bodyPr lIns="0" tIns="0" rIns="0" bIns="0" anchor="t" anchorCtr="0">
            <a:noAutofit/>
          </a:bodyPr>
          <a:lstStyle>
            <a:lvl1pPr algn="l">
              <a:defRPr sz="4978" b="1" i="0" baseline="0">
                <a:solidFill>
                  <a:schemeClr val="accent4"/>
                </a:solidFill>
                <a:latin typeface="Artifakt ElementOfc"/>
                <a:cs typeface="Artifakt ElementOfc"/>
              </a:defRPr>
            </a:lvl1pPr>
          </a:lstStyle>
          <a:p>
            <a:r>
              <a:rPr lang="en-US" smtClean="0"/>
              <a:t>Click to edit Master title style</a:t>
            </a:r>
            <a:endParaRPr lang="en-US" dirty="0"/>
          </a:p>
        </p:txBody>
      </p:sp>
      <p:sp>
        <p:nvSpPr>
          <p:cNvPr id="13" name="Content Placeholder 2"/>
          <p:cNvSpPr>
            <a:spLocks noGrp="1"/>
          </p:cNvSpPr>
          <p:nvPr>
            <p:ph idx="17"/>
          </p:nvPr>
        </p:nvSpPr>
        <p:spPr>
          <a:xfrm>
            <a:off x="812886" y="2079278"/>
            <a:ext cx="8516267" cy="6356377"/>
          </a:xfrm>
          <a:prstGeom prst="rect">
            <a:avLst/>
          </a:prstGeom>
        </p:spPr>
        <p:txBody>
          <a:bodyPr lIns="73140" tIns="0" rIns="0" bIns="0">
            <a:noAutofit/>
          </a:bodyPr>
          <a:lstStyle>
            <a:lvl1pPr marL="731408" indent="-731408">
              <a:buClr>
                <a:schemeClr val="accent4"/>
              </a:buClr>
              <a:buSzPct val="100000"/>
              <a:buFont typeface="Wingdings" pitchFamily="2" charset="2"/>
              <a:buChar char="§"/>
              <a:defRPr sz="4978" b="0">
                <a:latin typeface="Artifakt ElementOfc"/>
                <a:cs typeface="Artifakt ElementOfc"/>
              </a:defRPr>
            </a:lvl1pPr>
            <a:lvl2pPr marL="1798694" indent="-520113">
              <a:buClr>
                <a:schemeClr val="accent4"/>
              </a:buClr>
              <a:buSzPct val="100000"/>
              <a:buFont typeface="Wingdings" pitchFamily="2" charset="2"/>
              <a:buChar char="§"/>
              <a:defRPr sz="4445" b="0">
                <a:solidFill>
                  <a:schemeClr val="tx1"/>
                </a:solidFill>
                <a:latin typeface="Artifakt ElementOfc"/>
                <a:cs typeface="Artifakt ElementOfc"/>
              </a:defRPr>
            </a:lvl2pPr>
            <a:lvl3pPr marL="2339652" indent="-575741">
              <a:buClr>
                <a:schemeClr val="accent4"/>
              </a:buClr>
              <a:buSzPct val="100000"/>
              <a:buFont typeface="Wingdings" pitchFamily="2" charset="2"/>
              <a:buChar char="§"/>
              <a:defRPr sz="3911" b="0">
                <a:latin typeface="Artifakt ElementOfc"/>
                <a:cs typeface="Artifakt ElementOfc"/>
              </a:defRPr>
            </a:lvl3pPr>
            <a:lvl4pPr marL="2339652" indent="-575741">
              <a:buClr>
                <a:schemeClr val="accent4"/>
              </a:buClr>
              <a:buSzPct val="100000"/>
              <a:buFont typeface="Wingdings" pitchFamily="2" charset="2"/>
              <a:buChar char="§"/>
              <a:defRPr sz="3378" b="0">
                <a:latin typeface="Artifakt ElementOfc"/>
                <a:cs typeface="Artifakt ElementOfc"/>
              </a:defRPr>
            </a:lvl4pPr>
            <a:lvl5pPr marL="3050861" indent="-510829">
              <a:buClr>
                <a:schemeClr val="accent4"/>
              </a:buClr>
              <a:buSzPct val="100000"/>
              <a:buFont typeface="Wingdings" pitchFamily="2" charset="2"/>
              <a:buChar char="§"/>
              <a:defRPr sz="3022" b="0">
                <a:latin typeface="Artifakt ElementOfc"/>
                <a:cs typeface="Artifakt ElementOfc"/>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3" name="Picture Placeholder 2"/>
          <p:cNvSpPr>
            <a:spLocks noGrp="1"/>
          </p:cNvSpPr>
          <p:nvPr>
            <p:ph type="pic" sz="quarter" idx="18"/>
          </p:nvPr>
        </p:nvSpPr>
        <p:spPr>
          <a:xfrm>
            <a:off x="9557250" y="2079979"/>
            <a:ext cx="5887459" cy="5739207"/>
          </a:xfrm>
          <a:prstGeom prst="rect">
            <a:avLst/>
          </a:prstGeom>
        </p:spPr>
        <p:txBody>
          <a:bodyPr vert="horz"/>
          <a:lstStyle>
            <a:lvl1pPr marL="0" indent="0" algn="ctr">
              <a:buNone/>
              <a:defRPr sz="2489">
                <a:solidFill>
                  <a:schemeClr val="bg1">
                    <a:lumMod val="50000"/>
                  </a:schemeClr>
                </a:solidFill>
                <a:latin typeface="Artifakt ElementOfc" charset="0"/>
                <a:ea typeface="Artifakt ElementOfc" charset="0"/>
                <a:cs typeface="Artifakt ElementOfc" charset="0"/>
              </a:defRPr>
            </a:lvl1pPr>
          </a:lstStyle>
          <a:p>
            <a:r>
              <a:rPr lang="en-US" dirty="0" smtClean="0"/>
              <a:t>Drag picture to placeholder or click icon to add</a:t>
            </a:r>
            <a:endParaRPr lang="en-US" dirty="0"/>
          </a:p>
        </p:txBody>
      </p:sp>
      <p:sp>
        <p:nvSpPr>
          <p:cNvPr id="5" name="Content Placeholder 4"/>
          <p:cNvSpPr>
            <a:spLocks noGrp="1"/>
          </p:cNvSpPr>
          <p:nvPr>
            <p:ph sz="quarter" idx="19"/>
          </p:nvPr>
        </p:nvSpPr>
        <p:spPr>
          <a:xfrm>
            <a:off x="9556979" y="7869153"/>
            <a:ext cx="5887731" cy="615244"/>
          </a:xfrm>
          <a:prstGeom prst="rect">
            <a:avLst/>
          </a:prstGeom>
        </p:spPr>
        <p:txBody>
          <a:bodyPr vert="horz" lIns="0" tIns="64008" rIns="0"/>
          <a:lstStyle>
            <a:lvl1pPr marL="0" indent="0">
              <a:buNone/>
              <a:defRPr sz="1600">
                <a:solidFill>
                  <a:schemeClr val="bg2">
                    <a:lumMod val="50000"/>
                  </a:schemeClr>
                </a:solidFill>
                <a:latin typeface="Artifakt ElementOfc" charset="0"/>
                <a:ea typeface="Artifakt ElementOfc" charset="0"/>
                <a:cs typeface="Artifakt ElementOfc" charset="0"/>
              </a:defRPr>
            </a:lvl1pPr>
            <a:lvl2pPr marL="910015" indent="0">
              <a:buNone/>
              <a:defRPr sz="1600">
                <a:latin typeface="Artifakt LegendOfc"/>
                <a:cs typeface="Artifakt LegendOfc"/>
              </a:defRPr>
            </a:lvl2pPr>
            <a:lvl3pPr marL="1820023" indent="0">
              <a:buNone/>
              <a:defRPr sz="1600">
                <a:latin typeface="Artifakt LegendOfc"/>
                <a:cs typeface="Artifakt LegendOfc"/>
              </a:defRPr>
            </a:lvl3pPr>
            <a:lvl4pPr marL="2730038" indent="0">
              <a:buNone/>
              <a:defRPr sz="1600">
                <a:latin typeface="Artifakt LegendOfc"/>
                <a:cs typeface="Artifakt LegendOfc"/>
              </a:defRPr>
            </a:lvl4pPr>
            <a:lvl5pPr marL="3640047" indent="0">
              <a:buNone/>
              <a:defRPr sz="1600">
                <a:latin typeface="Artifakt LegendOfc"/>
                <a:cs typeface="Artifakt LegendOfc"/>
              </a:defRPr>
            </a:lvl5pPr>
          </a:lstStyle>
          <a:p>
            <a:pPr lvl="0"/>
            <a:r>
              <a:rPr lang="en-US" smtClean="0"/>
              <a:t>Click to edit Master text styles</a:t>
            </a:r>
          </a:p>
        </p:txBody>
      </p:sp>
    </p:spTree>
    <p:extLst>
      <p:ext uri="{BB962C8B-B14F-4D97-AF65-F5344CB8AC3E}">
        <p14:creationId xmlns:p14="http://schemas.microsoft.com/office/powerpoint/2010/main" val="1073098455"/>
      </p:ext>
    </p:extLst>
  </p:cSld>
  <p:clrMapOvr>
    <a:masterClrMapping/>
  </p:clrMapOvr>
  <p:transition>
    <p:fade/>
  </p:transition>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81" y="366183"/>
            <a:ext cx="14631829" cy="1524000"/>
          </a:xfrm>
          <a:prstGeom prst="rect">
            <a:avLst/>
          </a:prstGeom>
        </p:spPr>
        <p:txBody>
          <a:bodyPr lIns="0" tIns="0" rIns="0" bIns="0"/>
          <a:lstStyle>
            <a:lvl1pPr>
              <a:defRPr b="1" i="0">
                <a:solidFill>
                  <a:schemeClr val="accent4"/>
                </a:solidFill>
                <a:latin typeface="Artifakt ElementOfc"/>
                <a:cs typeface="Artifakt ElementOfc"/>
              </a:defRPr>
            </a:lvl1pPr>
          </a:lstStyle>
          <a:p>
            <a:r>
              <a:rPr lang="en-US" dirty="0" smtClean="0"/>
              <a:t>Click to edit Master title style</a:t>
            </a:r>
            <a:endParaRPr lang="en-US" dirty="0"/>
          </a:p>
        </p:txBody>
      </p:sp>
    </p:spTree>
    <p:extLst>
      <p:ext uri="{BB962C8B-B14F-4D97-AF65-F5344CB8AC3E}">
        <p14:creationId xmlns:p14="http://schemas.microsoft.com/office/powerpoint/2010/main" val="998065679"/>
      </p:ext>
    </p:extLst>
  </p:cSld>
  <p:clrMapOvr>
    <a:masterClrMapping/>
  </p:clrMapOvr>
  <p:transition>
    <p:fade/>
  </p:transition>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6257588" cy="9144000"/>
          </a:xfrm>
          <a:prstGeom prst="rect">
            <a:avLst/>
          </a:prstGeom>
        </p:spPr>
        <p:txBody>
          <a:bodyPr lIns="0" tIns="914400"/>
          <a:lstStyle>
            <a:lvl1pPr marL="0" indent="0" algn="ctr">
              <a:buNone/>
              <a:defRPr sz="3556">
                <a:solidFill>
                  <a:schemeClr val="bg2">
                    <a:lumMod val="50000"/>
                  </a:schemeClr>
                </a:solidFill>
              </a:defRPr>
            </a:lvl1pPr>
          </a:lstStyle>
          <a:p>
            <a:r>
              <a:rPr lang="en-US" dirty="0" smtClean="0"/>
              <a:t>Drag picture to placeholder or click icon to add</a:t>
            </a:r>
            <a:endParaRPr lang="en-US" dirty="0"/>
          </a:p>
        </p:txBody>
      </p:sp>
      <p:sp>
        <p:nvSpPr>
          <p:cNvPr id="6" name="Text Placeholder 5"/>
          <p:cNvSpPr>
            <a:spLocks noGrp="1"/>
          </p:cNvSpPr>
          <p:nvPr>
            <p:ph type="body" sz="quarter" idx="11" hasCustomPrompt="1"/>
          </p:nvPr>
        </p:nvSpPr>
        <p:spPr>
          <a:xfrm>
            <a:off x="272090" y="8561494"/>
            <a:ext cx="5815475" cy="361244"/>
          </a:xfrm>
          <a:prstGeom prst="rect">
            <a:avLst/>
          </a:prstGeom>
        </p:spPr>
        <p:txBody>
          <a:bodyPr anchor="ctr"/>
          <a:lstStyle>
            <a:lvl1pPr marL="0" indent="0">
              <a:buNone/>
              <a:defRPr sz="1200">
                <a:solidFill>
                  <a:srgbClr val="7F7F7F"/>
                </a:solidFill>
              </a:defRPr>
            </a:lvl1pPr>
            <a:lvl2pPr marL="910015" indent="0">
              <a:buNone/>
              <a:defRPr sz="1778">
                <a:solidFill>
                  <a:srgbClr val="7F7F7F"/>
                </a:solidFill>
              </a:defRPr>
            </a:lvl2pPr>
            <a:lvl3pPr marL="1820023" indent="0">
              <a:buNone/>
              <a:defRPr sz="1778">
                <a:solidFill>
                  <a:srgbClr val="7F7F7F"/>
                </a:solidFill>
              </a:defRPr>
            </a:lvl3pPr>
            <a:lvl4pPr marL="2730038" indent="0">
              <a:buNone/>
              <a:defRPr sz="1778">
                <a:solidFill>
                  <a:srgbClr val="7F7F7F"/>
                </a:solidFill>
              </a:defRPr>
            </a:lvl4pPr>
            <a:lvl5pPr marL="3640047" indent="0">
              <a:buNone/>
              <a:defRPr sz="1778">
                <a:solidFill>
                  <a:srgbClr val="7F7F7F"/>
                </a:solidFill>
              </a:defRPr>
            </a:lvl5pPr>
          </a:lstStyle>
          <a:p>
            <a:pPr lvl="0"/>
            <a:r>
              <a:rPr lang="en-US" dirty="0" smtClean="0"/>
              <a:t>Photo Credit</a:t>
            </a:r>
          </a:p>
        </p:txBody>
      </p:sp>
    </p:spTree>
    <p:extLst>
      <p:ext uri="{BB962C8B-B14F-4D97-AF65-F5344CB8AC3E}">
        <p14:creationId xmlns:p14="http://schemas.microsoft.com/office/powerpoint/2010/main" val="1798017974"/>
      </p:ext>
    </p:extLst>
  </p:cSld>
  <p:clrMapOvr>
    <a:masterClrMapping/>
  </p:clrMapOvr>
  <p:transition>
    <p:fade/>
  </p:transition>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1" y="366185"/>
            <a:ext cx="14631829" cy="1524000"/>
          </a:xfrm>
          <a:prstGeom prst="rect">
            <a:avLst/>
          </a:prstGeom>
        </p:spPr>
        <p:txBody>
          <a:bodyPr lIns="0" tIns="0" rIns="0" bIns="0" anchor="t" anchorCtr="0">
            <a:noAutofit/>
          </a:bodyPr>
          <a:lstStyle>
            <a:lvl1pPr algn="l">
              <a:defRPr sz="4978" b="1" i="0" baseline="0">
                <a:solidFill>
                  <a:schemeClr val="accent4"/>
                </a:solidFill>
                <a:latin typeface="Artifakt ElementOfc"/>
                <a:cs typeface="Artifakt ElementOfc"/>
              </a:defRPr>
            </a:lvl1pPr>
          </a:lstStyle>
          <a:p>
            <a:r>
              <a:rPr lang="en-US" smtClean="0"/>
              <a:t>Click to edit Master title style</a:t>
            </a:r>
            <a:endParaRPr lang="en-US" dirty="0"/>
          </a:p>
        </p:txBody>
      </p:sp>
      <p:sp>
        <p:nvSpPr>
          <p:cNvPr id="13" name="Content Placeholder 2"/>
          <p:cNvSpPr>
            <a:spLocks noGrp="1"/>
          </p:cNvSpPr>
          <p:nvPr>
            <p:ph idx="17"/>
          </p:nvPr>
        </p:nvSpPr>
        <p:spPr>
          <a:xfrm>
            <a:off x="812886" y="2079278"/>
            <a:ext cx="8516267" cy="6356377"/>
          </a:xfrm>
          <a:prstGeom prst="rect">
            <a:avLst/>
          </a:prstGeom>
        </p:spPr>
        <p:txBody>
          <a:bodyPr lIns="73140" tIns="0" rIns="0" bIns="0">
            <a:noAutofit/>
          </a:bodyPr>
          <a:lstStyle>
            <a:lvl1pPr marL="731408" indent="-731408">
              <a:buClr>
                <a:schemeClr val="accent4"/>
              </a:buClr>
              <a:buSzPct val="100000"/>
              <a:buFont typeface="Wingdings" pitchFamily="2" charset="2"/>
              <a:buChar char="§"/>
              <a:defRPr sz="4978" b="0">
                <a:latin typeface="Artifakt ElementOfc"/>
                <a:cs typeface="Artifakt ElementOfc"/>
              </a:defRPr>
            </a:lvl1pPr>
            <a:lvl2pPr marL="1798694" indent="-520113">
              <a:buClr>
                <a:schemeClr val="accent4"/>
              </a:buClr>
              <a:buSzPct val="100000"/>
              <a:buFont typeface="Wingdings" pitchFamily="2" charset="2"/>
              <a:buChar char="§"/>
              <a:defRPr sz="4445" b="0">
                <a:solidFill>
                  <a:schemeClr val="tx1"/>
                </a:solidFill>
                <a:latin typeface="Artifakt ElementOfc"/>
                <a:cs typeface="Artifakt ElementOfc"/>
              </a:defRPr>
            </a:lvl2pPr>
            <a:lvl3pPr marL="2339652" indent="-575741">
              <a:buClr>
                <a:schemeClr val="accent4"/>
              </a:buClr>
              <a:buSzPct val="100000"/>
              <a:buFont typeface="Wingdings" pitchFamily="2" charset="2"/>
              <a:buChar char="§"/>
              <a:defRPr sz="3911" b="0">
                <a:latin typeface="Artifakt ElementOfc"/>
                <a:cs typeface="Artifakt ElementOfc"/>
              </a:defRPr>
            </a:lvl3pPr>
            <a:lvl4pPr marL="2339652" indent="-575741">
              <a:buClr>
                <a:schemeClr val="accent4"/>
              </a:buClr>
              <a:buSzPct val="100000"/>
              <a:buFont typeface="Wingdings" pitchFamily="2" charset="2"/>
              <a:buChar char="§"/>
              <a:defRPr sz="3378" b="0">
                <a:latin typeface="Artifakt ElementOfc"/>
                <a:cs typeface="Artifakt ElementOfc"/>
              </a:defRPr>
            </a:lvl4pPr>
            <a:lvl5pPr marL="3050861" indent="-510829">
              <a:buClr>
                <a:schemeClr val="accent4"/>
              </a:buClr>
              <a:buSzPct val="100000"/>
              <a:buFont typeface="Wingdings" pitchFamily="2" charset="2"/>
              <a:buChar char="§"/>
              <a:defRPr sz="3022" b="0">
                <a:latin typeface="Artifakt ElementOfc"/>
                <a:cs typeface="Artifakt ElementOfc"/>
              </a:defRPr>
            </a:lvl5pPr>
          </a:lstStyle>
          <a:p>
            <a:pPr lvl="0"/>
            <a:r>
              <a:rPr lang="en-US" dirty="0" smtClean="0"/>
              <a:t>Click to edit Master text styles</a:t>
            </a:r>
          </a:p>
          <a:p>
            <a:pPr lvl="1"/>
            <a:r>
              <a:rPr lang="en-US" dirty="0" smtClean="0"/>
              <a:t>Second level</a:t>
            </a:r>
          </a:p>
          <a:p>
            <a:pPr lvl="2"/>
            <a:r>
              <a:rPr lang="en-US" smtClean="0"/>
              <a:t>Third level</a:t>
            </a:r>
            <a:endParaRPr lang="en-US" dirty="0" smtClean="0"/>
          </a:p>
        </p:txBody>
      </p:sp>
      <p:sp>
        <p:nvSpPr>
          <p:cNvPr id="3" name="Picture Placeholder 2"/>
          <p:cNvSpPr>
            <a:spLocks noGrp="1"/>
          </p:cNvSpPr>
          <p:nvPr>
            <p:ph type="pic" sz="quarter" idx="18"/>
          </p:nvPr>
        </p:nvSpPr>
        <p:spPr>
          <a:xfrm>
            <a:off x="9557250" y="2079979"/>
            <a:ext cx="5887459" cy="5739207"/>
          </a:xfrm>
          <a:prstGeom prst="rect">
            <a:avLst/>
          </a:prstGeom>
        </p:spPr>
        <p:txBody>
          <a:bodyPr vert="horz"/>
          <a:lstStyle>
            <a:lvl1pPr marL="0" indent="0" algn="ctr">
              <a:buNone/>
              <a:defRPr sz="2489">
                <a:solidFill>
                  <a:schemeClr val="bg1">
                    <a:lumMod val="50000"/>
                  </a:schemeClr>
                </a:solidFill>
                <a:latin typeface="Artifakt ElementOfc"/>
                <a:cs typeface="Artifakt ElementOfc"/>
              </a:defRPr>
            </a:lvl1pPr>
          </a:lstStyle>
          <a:p>
            <a:r>
              <a:rPr lang="en-US" smtClean="0"/>
              <a:t>Drag picture to placeholder or click icon to add</a:t>
            </a:r>
            <a:endParaRPr lang="en-US" dirty="0"/>
          </a:p>
        </p:txBody>
      </p:sp>
      <p:sp>
        <p:nvSpPr>
          <p:cNvPr id="5" name="Content Placeholder 4"/>
          <p:cNvSpPr>
            <a:spLocks noGrp="1"/>
          </p:cNvSpPr>
          <p:nvPr>
            <p:ph sz="quarter" idx="19"/>
          </p:nvPr>
        </p:nvSpPr>
        <p:spPr>
          <a:xfrm>
            <a:off x="9556979" y="7869153"/>
            <a:ext cx="5887731" cy="615244"/>
          </a:xfrm>
          <a:prstGeom prst="rect">
            <a:avLst/>
          </a:prstGeom>
        </p:spPr>
        <p:txBody>
          <a:bodyPr vert="horz" lIns="0" tIns="64008" rIns="0"/>
          <a:lstStyle>
            <a:lvl1pPr marL="0" indent="0">
              <a:buNone/>
              <a:defRPr sz="1600">
                <a:solidFill>
                  <a:schemeClr val="bg2">
                    <a:lumMod val="50000"/>
                  </a:schemeClr>
                </a:solidFill>
                <a:latin typeface="Artifakt LegendOfc"/>
                <a:cs typeface="Artifakt LegendOfc"/>
              </a:defRPr>
            </a:lvl1pPr>
            <a:lvl2pPr marL="910015" indent="0">
              <a:buNone/>
              <a:defRPr sz="1600">
                <a:latin typeface="Artifakt LegendOfc"/>
                <a:cs typeface="Artifakt LegendOfc"/>
              </a:defRPr>
            </a:lvl2pPr>
            <a:lvl3pPr marL="1820023" indent="0">
              <a:buNone/>
              <a:defRPr sz="1600">
                <a:latin typeface="Artifakt LegendOfc"/>
                <a:cs typeface="Artifakt LegendOfc"/>
              </a:defRPr>
            </a:lvl3pPr>
            <a:lvl4pPr marL="2730038" indent="0">
              <a:buNone/>
              <a:defRPr sz="1600">
                <a:latin typeface="Artifakt LegendOfc"/>
                <a:cs typeface="Artifakt LegendOfc"/>
              </a:defRPr>
            </a:lvl4pPr>
            <a:lvl5pPr marL="3640047" indent="0">
              <a:buNone/>
              <a:defRPr sz="1600">
                <a:latin typeface="Artifakt LegendOfc"/>
                <a:cs typeface="Artifakt LegendOfc"/>
              </a:defRPr>
            </a:lvl5pPr>
          </a:lstStyle>
          <a:p>
            <a:pPr lvl="0"/>
            <a:r>
              <a:rPr lang="en-US" smtClean="0"/>
              <a:t>Click to edit Master text styles</a:t>
            </a:r>
          </a:p>
        </p:txBody>
      </p:sp>
    </p:spTree>
    <p:extLst>
      <p:ext uri="{BB962C8B-B14F-4D97-AF65-F5344CB8AC3E}">
        <p14:creationId xmlns:p14="http://schemas.microsoft.com/office/powerpoint/2010/main" val="733616897"/>
      </p:ext>
    </p:extLst>
  </p:cSld>
  <p:clrMapOvr>
    <a:masterClrMapping/>
  </p:clrMapOvr>
  <p:transition>
    <p:fade/>
  </p:transition>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81" y="366183"/>
            <a:ext cx="14631829" cy="1524000"/>
          </a:xfrm>
          <a:prstGeom prst="rect">
            <a:avLst/>
          </a:prstGeom>
        </p:spPr>
        <p:txBody>
          <a:bodyPr lIns="0" tIns="0" rIns="0" bIns="0"/>
          <a:lstStyle>
            <a:lvl1pPr>
              <a:defRPr b="1" i="0">
                <a:solidFill>
                  <a:schemeClr val="accent4"/>
                </a:solidFill>
                <a:latin typeface="Artifakt ElementOfc"/>
                <a:cs typeface="Artifakt ElementOfc"/>
              </a:defRPr>
            </a:lvl1pPr>
          </a:lstStyle>
          <a:p>
            <a:r>
              <a:rPr lang="en-US" smtClean="0"/>
              <a:t>Click to edit Master title style</a:t>
            </a:r>
            <a:endParaRPr lang="en-US" dirty="0"/>
          </a:p>
        </p:txBody>
      </p:sp>
    </p:spTree>
    <p:extLst>
      <p:ext uri="{BB962C8B-B14F-4D97-AF65-F5344CB8AC3E}">
        <p14:creationId xmlns:p14="http://schemas.microsoft.com/office/powerpoint/2010/main" val="1195570452"/>
      </p:ext>
    </p:extLst>
  </p:cSld>
  <p:clrMapOvr>
    <a:masterClrMapping/>
  </p:clrMapOvr>
  <p:transition>
    <p:fade/>
  </p:transition>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6257588" cy="9144000"/>
          </a:xfrm>
          <a:prstGeom prst="rect">
            <a:avLst/>
          </a:prstGeom>
        </p:spPr>
        <p:txBody>
          <a:bodyPr lIns="0" tIns="914400"/>
          <a:lstStyle>
            <a:lvl1pPr marL="0" indent="0" algn="ctr">
              <a:buNone/>
              <a:defRPr sz="3556">
                <a:solidFill>
                  <a:schemeClr val="bg2">
                    <a:lumMod val="50000"/>
                  </a:schemeClr>
                </a:solidFill>
              </a:defRPr>
            </a:lvl1pPr>
          </a:lstStyle>
          <a:p>
            <a:r>
              <a:rPr lang="en-US" smtClean="0"/>
              <a:t>Drag picture to placeholder or click icon to add</a:t>
            </a:r>
            <a:endParaRPr lang="en-US" dirty="0"/>
          </a:p>
        </p:txBody>
      </p:sp>
      <p:sp>
        <p:nvSpPr>
          <p:cNvPr id="6" name="Text Placeholder 5"/>
          <p:cNvSpPr>
            <a:spLocks noGrp="1"/>
          </p:cNvSpPr>
          <p:nvPr>
            <p:ph type="body" sz="quarter" idx="11" hasCustomPrompt="1"/>
          </p:nvPr>
        </p:nvSpPr>
        <p:spPr>
          <a:xfrm>
            <a:off x="272090" y="8561494"/>
            <a:ext cx="5815475" cy="361244"/>
          </a:xfrm>
          <a:prstGeom prst="rect">
            <a:avLst/>
          </a:prstGeom>
        </p:spPr>
        <p:txBody>
          <a:bodyPr/>
          <a:lstStyle>
            <a:lvl1pPr marL="0" indent="0">
              <a:buNone/>
              <a:defRPr sz="1778">
                <a:solidFill>
                  <a:srgbClr val="7F7F7F"/>
                </a:solidFill>
              </a:defRPr>
            </a:lvl1pPr>
            <a:lvl2pPr marL="910015" indent="0">
              <a:buNone/>
              <a:defRPr sz="1778">
                <a:solidFill>
                  <a:srgbClr val="7F7F7F"/>
                </a:solidFill>
              </a:defRPr>
            </a:lvl2pPr>
            <a:lvl3pPr marL="1820023" indent="0">
              <a:buNone/>
              <a:defRPr sz="1778">
                <a:solidFill>
                  <a:srgbClr val="7F7F7F"/>
                </a:solidFill>
              </a:defRPr>
            </a:lvl3pPr>
            <a:lvl4pPr marL="2730038" indent="0">
              <a:buNone/>
              <a:defRPr sz="1778">
                <a:solidFill>
                  <a:srgbClr val="7F7F7F"/>
                </a:solidFill>
              </a:defRPr>
            </a:lvl4pPr>
            <a:lvl5pPr marL="3640047" indent="0">
              <a:buNone/>
              <a:defRPr sz="1778">
                <a:solidFill>
                  <a:srgbClr val="7F7F7F"/>
                </a:solidFill>
              </a:defRPr>
            </a:lvl5pPr>
          </a:lstStyle>
          <a:p>
            <a:pPr lvl="0"/>
            <a:r>
              <a:rPr lang="en-US" dirty="0" smtClean="0"/>
              <a:t>Photo Credit</a:t>
            </a:r>
          </a:p>
        </p:txBody>
      </p:sp>
    </p:spTree>
    <p:extLst>
      <p:ext uri="{BB962C8B-B14F-4D97-AF65-F5344CB8AC3E}">
        <p14:creationId xmlns:p14="http://schemas.microsoft.com/office/powerpoint/2010/main" val="1772544824"/>
      </p:ext>
    </p:extLst>
  </p:cSld>
  <p:clrMapOvr>
    <a:masterClrMapping/>
  </p:clrMapOvr>
  <p:transition>
    <p:fade/>
  </p:transition>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autodesk-logo-rgb-color-logo-black-text-large.png"/>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14236703" y="8724904"/>
            <a:ext cx="1867535" cy="313054"/>
          </a:xfrm>
          <a:prstGeom prst="rect">
            <a:avLst/>
          </a:prstGeom>
        </p:spPr>
      </p:pic>
      <p:sp>
        <p:nvSpPr>
          <p:cNvPr id="3" name="TextBox 2"/>
          <p:cNvSpPr txBox="1"/>
          <p:nvPr/>
        </p:nvSpPr>
        <p:spPr>
          <a:xfrm>
            <a:off x="245559" y="8736220"/>
            <a:ext cx="2771497" cy="246221"/>
          </a:xfrm>
          <a:prstGeom prst="rect">
            <a:avLst/>
          </a:prstGeom>
          <a:noFill/>
        </p:spPr>
        <p:txBody>
          <a:bodyPr wrap="square" lIns="0" tIns="0" rIns="0" bIns="0" rtlCol="0">
            <a:spAutoFit/>
          </a:bodyPr>
          <a:lstStyle/>
          <a:p>
            <a:r>
              <a:rPr lang="en-US" sz="1600" b="0" i="0" dirty="0" smtClean="0">
                <a:solidFill>
                  <a:schemeClr val="bg2">
                    <a:lumMod val="65000"/>
                  </a:schemeClr>
                </a:solidFill>
                <a:latin typeface="Artifakt ElementOfc"/>
                <a:cs typeface="Artifakt ElementOfc"/>
              </a:rPr>
              <a:t>© 2016 Autodesk</a:t>
            </a:r>
            <a:endParaRPr lang="en-US" sz="1600" b="0" i="0" dirty="0">
              <a:solidFill>
                <a:schemeClr val="bg2">
                  <a:lumMod val="65000"/>
                </a:schemeClr>
              </a:solidFill>
              <a:latin typeface="Artifakt ElementOfc"/>
              <a:cs typeface="Artifakt ElementOfc"/>
            </a:endParaRPr>
          </a:p>
        </p:txBody>
      </p:sp>
      <p:pic>
        <p:nvPicPr>
          <p:cNvPr id="8" name="Picture 7" descr="autodesk-logo-rgb-color-logo-black-text-large.png"/>
          <p:cNvPicPr>
            <a:picLocks noChangeAspect="1"/>
          </p:cNvPicPr>
          <p:nvPr/>
        </p:nvPicPr>
        <p:blipFill>
          <a:blip r:embed="rId13" cstate="screen">
            <a:extLst>
              <a:ext uri="{28A0092B-C50C-407E-A947-70E740481C1C}">
                <a14:useLocalDpi xmlns:a14="http://schemas.microsoft.com/office/drawing/2010/main" val="0"/>
              </a:ext>
            </a:extLst>
          </a:blip>
          <a:stretch>
            <a:fillRect/>
          </a:stretch>
        </p:blipFill>
        <p:spPr>
          <a:xfrm>
            <a:off x="14236703" y="8724904"/>
            <a:ext cx="1867535" cy="313054"/>
          </a:xfrm>
          <a:prstGeom prst="rect">
            <a:avLst/>
          </a:prstGeom>
        </p:spPr>
      </p:pic>
      <p:sp>
        <p:nvSpPr>
          <p:cNvPr id="9" name="TextBox 8"/>
          <p:cNvSpPr txBox="1"/>
          <p:nvPr/>
        </p:nvSpPr>
        <p:spPr>
          <a:xfrm>
            <a:off x="245559" y="8736220"/>
            <a:ext cx="2771497" cy="246221"/>
          </a:xfrm>
          <a:prstGeom prst="rect">
            <a:avLst/>
          </a:prstGeom>
          <a:noFill/>
        </p:spPr>
        <p:txBody>
          <a:bodyPr wrap="square" lIns="0" tIns="0" rIns="0" bIns="0" rtlCol="0">
            <a:spAutoFit/>
          </a:bodyPr>
          <a:lstStyle/>
          <a:p>
            <a:r>
              <a:rPr lang="en-US" sz="1600" b="0" i="0" dirty="0" smtClean="0">
                <a:solidFill>
                  <a:schemeClr val="bg2">
                    <a:lumMod val="65000"/>
                  </a:schemeClr>
                </a:solidFill>
                <a:latin typeface="Artifakt ElementOfc"/>
                <a:cs typeface="Artifakt ElementOfc"/>
              </a:rPr>
              <a:t>© 2016 Autodesk</a:t>
            </a:r>
            <a:endParaRPr lang="en-US" sz="1600" b="0" i="0" dirty="0">
              <a:solidFill>
                <a:schemeClr val="bg2">
                  <a:lumMod val="65000"/>
                </a:schemeClr>
              </a:solidFill>
              <a:latin typeface="Artifakt ElementOfc"/>
              <a:cs typeface="Artifakt ElementOfc"/>
            </a:endParaRPr>
          </a:p>
        </p:txBody>
      </p:sp>
      <p:sp>
        <p:nvSpPr>
          <p:cNvPr id="10" name="Rectangle 9"/>
          <p:cNvSpPr/>
          <p:nvPr userDrawn="1"/>
        </p:nvSpPr>
        <p:spPr>
          <a:xfrm>
            <a:off x="0" y="8636000"/>
            <a:ext cx="16257588" cy="50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Artifakt ElementOfc" charset="0"/>
            </a:endParaRPr>
          </a:p>
        </p:txBody>
      </p:sp>
      <p:pic>
        <p:nvPicPr>
          <p:cNvPr id="12" name="Picture 4" descr="autodesk_logo_color_black_s.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365288" y="8751888"/>
            <a:ext cx="16954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7330" y="8719746"/>
            <a:ext cx="2946494" cy="354708"/>
          </a:xfrm>
          <a:prstGeom prst="rect">
            <a:avLst/>
          </a:prstGeom>
        </p:spPr>
      </p:pic>
    </p:spTree>
    <p:extLst>
      <p:ext uri="{BB962C8B-B14F-4D97-AF65-F5344CB8AC3E}">
        <p14:creationId xmlns:p14="http://schemas.microsoft.com/office/powerpoint/2010/main" val="806486648"/>
      </p:ext>
    </p:extLst>
  </p:cSld>
  <p:clrMap bg1="lt1" tx1="dk1" bg2="lt2" tx2="dk2" accent1="accent1" accent2="accent2" accent3="accent3" accent4="accent4" accent5="accent5" accent6="accent6" hlink="hlink" folHlink="folHlink"/>
  <p:sldLayoutIdLst>
    <p:sldLayoutId id="2147483684" r:id="rId1"/>
    <p:sldLayoutId id="2147483695" r:id="rId2"/>
    <p:sldLayoutId id="2147483696" r:id="rId3"/>
    <p:sldLayoutId id="2147483697" r:id="rId4"/>
    <p:sldLayoutId id="2147483698" r:id="rId5"/>
    <p:sldLayoutId id="2147483700" r:id="rId6"/>
    <p:sldLayoutId id="2147483702" r:id="rId7"/>
    <p:sldLayoutId id="2147483703" r:id="rId8"/>
    <p:sldLayoutId id="2147483705" r:id="rId9"/>
    <p:sldLayoutId id="2147483699" r:id="rId10"/>
    <p:sldLayoutId id="2147483711" r:id="rId11"/>
  </p:sldLayoutIdLst>
  <p:transition>
    <p:fade/>
  </p:transition>
  <p:timing>
    <p:tnLst>
      <p:par>
        <p:cTn id="1" dur="indefinite" restart="never" nodeType="tmRoot"/>
      </p:par>
    </p:tnLst>
  </p:timing>
  <p:hf sldNum="0" hdr="0" dt="0"/>
  <p:txStyles>
    <p:titleStyle>
      <a:lvl1pPr algn="l" defTabSz="910011" rtl="0" eaLnBrk="1" latinLnBrk="0" hangingPunct="1">
        <a:spcBef>
          <a:spcPct val="0"/>
        </a:spcBef>
        <a:buNone/>
        <a:defRPr sz="4978" b="1" i="0" kern="1200" baseline="0">
          <a:solidFill>
            <a:schemeClr val="accent4"/>
          </a:solidFill>
          <a:latin typeface="Artifakt ElementOfc"/>
          <a:ea typeface="+mj-ea"/>
          <a:cs typeface="Artifakt ElementOfc"/>
        </a:defRPr>
      </a:lvl1pPr>
    </p:titleStyle>
    <p:bodyStyle>
      <a:lvl1pPr marL="731529" indent="-731529" algn="l" defTabSz="910011" rtl="0" eaLnBrk="1" latinLnBrk="0" hangingPunct="1">
        <a:spcBef>
          <a:spcPts val="0"/>
        </a:spcBef>
        <a:buClr>
          <a:schemeClr val="accent4"/>
        </a:buClr>
        <a:buFont typeface="Wingdings" charset="2"/>
        <a:buChar char="§"/>
        <a:defRPr sz="4978" b="0" i="0" kern="1200" baseline="0">
          <a:solidFill>
            <a:schemeClr val="tx1"/>
          </a:solidFill>
          <a:latin typeface="Artifakt ElementOfc"/>
          <a:ea typeface="+mn-ea"/>
          <a:cs typeface="Artifakt ElementOfc" charset="0"/>
        </a:defRPr>
      </a:lvl1pPr>
      <a:lvl2pPr marL="1478772" indent="-568757" algn="l" defTabSz="910011" rtl="0" eaLnBrk="1" latinLnBrk="0" hangingPunct="1">
        <a:spcBef>
          <a:spcPct val="20000"/>
        </a:spcBef>
        <a:buClr>
          <a:schemeClr val="accent4"/>
        </a:buClr>
        <a:buFont typeface="Wingdings" charset="2"/>
        <a:buChar char="§"/>
        <a:defRPr sz="4445" b="0" i="0" kern="1200">
          <a:solidFill>
            <a:schemeClr val="tx1"/>
          </a:solidFill>
          <a:latin typeface="Artifakt ElementOfc"/>
          <a:ea typeface="+mn-ea"/>
          <a:cs typeface="Artifakt ElementOfc" charset="0"/>
        </a:defRPr>
      </a:lvl2pPr>
      <a:lvl3pPr marL="2275031" indent="-455008" algn="l" defTabSz="910011" rtl="0" eaLnBrk="1" latinLnBrk="0" hangingPunct="1">
        <a:spcBef>
          <a:spcPct val="20000"/>
        </a:spcBef>
        <a:buClr>
          <a:schemeClr val="accent4"/>
        </a:buClr>
        <a:buFont typeface="Wingdings" charset="2"/>
        <a:buChar char="§"/>
        <a:defRPr sz="3911" b="0" i="0" kern="1200">
          <a:solidFill>
            <a:schemeClr val="tx1"/>
          </a:solidFill>
          <a:latin typeface="Artifakt ElementOfc"/>
          <a:ea typeface="+mn-ea"/>
          <a:cs typeface="Artifakt ElementOfc" charset="0"/>
        </a:defRPr>
      </a:lvl3pPr>
      <a:lvl4pPr marL="3185046" indent="-455008" algn="l" defTabSz="910011" rtl="0" eaLnBrk="1" latinLnBrk="0" hangingPunct="1">
        <a:spcBef>
          <a:spcPct val="20000"/>
        </a:spcBef>
        <a:buClr>
          <a:schemeClr val="accent4"/>
        </a:buClr>
        <a:buFont typeface="Wingdings" charset="2"/>
        <a:buChar char="§"/>
        <a:defRPr sz="3378" b="0" i="0" kern="1200">
          <a:solidFill>
            <a:schemeClr val="tx1"/>
          </a:solidFill>
          <a:latin typeface="Artifakt ElementOfc"/>
          <a:ea typeface="+mn-ea"/>
          <a:cs typeface="Artifakt ElementOfc" charset="0"/>
        </a:defRPr>
      </a:lvl4pPr>
      <a:lvl5pPr marL="4095056" indent="-455008" algn="l" defTabSz="910011" rtl="0" eaLnBrk="1" latinLnBrk="0" hangingPunct="1">
        <a:spcBef>
          <a:spcPct val="20000"/>
        </a:spcBef>
        <a:buFont typeface="Wingdings" charset="2"/>
        <a:buChar char="§"/>
        <a:defRPr sz="2667" b="0" i="0" kern="1200">
          <a:solidFill>
            <a:schemeClr val="tx1"/>
          </a:solidFill>
          <a:latin typeface="Artifakt ElementOfc"/>
          <a:ea typeface="+mn-ea"/>
          <a:cs typeface="Frutiger Next LT W1G"/>
        </a:defRPr>
      </a:lvl5pPr>
      <a:lvl6pPr marL="5005069" indent="-455008" algn="l" defTabSz="910011" rtl="0" eaLnBrk="1" latinLnBrk="0" hangingPunct="1">
        <a:spcBef>
          <a:spcPct val="20000"/>
        </a:spcBef>
        <a:buFont typeface="Arial"/>
        <a:buChar char="•"/>
        <a:defRPr sz="4089" kern="1200">
          <a:solidFill>
            <a:schemeClr val="tx1"/>
          </a:solidFill>
          <a:latin typeface="+mn-lt"/>
          <a:ea typeface="+mn-ea"/>
          <a:cs typeface="+mn-cs"/>
        </a:defRPr>
      </a:lvl6pPr>
      <a:lvl7pPr marL="5915082" indent="-455008" algn="l" defTabSz="910011" rtl="0" eaLnBrk="1" latinLnBrk="0" hangingPunct="1">
        <a:spcBef>
          <a:spcPct val="20000"/>
        </a:spcBef>
        <a:buFont typeface="Arial"/>
        <a:buChar char="•"/>
        <a:defRPr sz="4089" kern="1200">
          <a:solidFill>
            <a:schemeClr val="tx1"/>
          </a:solidFill>
          <a:latin typeface="+mn-lt"/>
          <a:ea typeface="+mn-ea"/>
          <a:cs typeface="+mn-cs"/>
        </a:defRPr>
      </a:lvl7pPr>
      <a:lvl8pPr marL="6825093" indent="-455008" algn="l" defTabSz="910011" rtl="0" eaLnBrk="1" latinLnBrk="0" hangingPunct="1">
        <a:spcBef>
          <a:spcPct val="20000"/>
        </a:spcBef>
        <a:buFont typeface="Arial"/>
        <a:buChar char="•"/>
        <a:defRPr sz="4089" kern="1200">
          <a:solidFill>
            <a:schemeClr val="tx1"/>
          </a:solidFill>
          <a:latin typeface="+mn-lt"/>
          <a:ea typeface="+mn-ea"/>
          <a:cs typeface="+mn-cs"/>
        </a:defRPr>
      </a:lvl8pPr>
      <a:lvl9pPr marL="7735106" indent="-455008" algn="l" defTabSz="910011" rtl="0" eaLnBrk="1" latinLnBrk="0" hangingPunct="1">
        <a:spcBef>
          <a:spcPct val="20000"/>
        </a:spcBef>
        <a:buFont typeface="Arial"/>
        <a:buChar char="•"/>
        <a:defRPr sz="4089" kern="1200">
          <a:solidFill>
            <a:schemeClr val="tx1"/>
          </a:solidFill>
          <a:latin typeface="+mn-lt"/>
          <a:ea typeface="+mn-ea"/>
          <a:cs typeface="+mn-cs"/>
        </a:defRPr>
      </a:lvl9pPr>
    </p:bodyStyle>
    <p:otherStyle>
      <a:defPPr>
        <a:defRPr lang="en-US"/>
      </a:defPPr>
      <a:lvl1pPr marL="0" algn="l" defTabSz="910011" rtl="0" eaLnBrk="1" latinLnBrk="0" hangingPunct="1">
        <a:defRPr sz="3556" kern="1200">
          <a:solidFill>
            <a:schemeClr val="tx1"/>
          </a:solidFill>
          <a:latin typeface="+mn-lt"/>
          <a:ea typeface="+mn-ea"/>
          <a:cs typeface="+mn-cs"/>
        </a:defRPr>
      </a:lvl1pPr>
      <a:lvl2pPr marL="910011" algn="l" defTabSz="910011" rtl="0" eaLnBrk="1" latinLnBrk="0" hangingPunct="1">
        <a:defRPr sz="3556" kern="1200">
          <a:solidFill>
            <a:schemeClr val="tx1"/>
          </a:solidFill>
          <a:latin typeface="+mn-lt"/>
          <a:ea typeface="+mn-ea"/>
          <a:cs typeface="+mn-cs"/>
        </a:defRPr>
      </a:lvl2pPr>
      <a:lvl3pPr marL="1820026" algn="l" defTabSz="910011" rtl="0" eaLnBrk="1" latinLnBrk="0" hangingPunct="1">
        <a:defRPr sz="3556" kern="1200">
          <a:solidFill>
            <a:schemeClr val="tx1"/>
          </a:solidFill>
          <a:latin typeface="+mn-lt"/>
          <a:ea typeface="+mn-ea"/>
          <a:cs typeface="+mn-cs"/>
        </a:defRPr>
      </a:lvl3pPr>
      <a:lvl4pPr marL="2730038" algn="l" defTabSz="910011" rtl="0" eaLnBrk="1" latinLnBrk="0" hangingPunct="1">
        <a:defRPr sz="3556" kern="1200">
          <a:solidFill>
            <a:schemeClr val="tx1"/>
          </a:solidFill>
          <a:latin typeface="+mn-lt"/>
          <a:ea typeface="+mn-ea"/>
          <a:cs typeface="+mn-cs"/>
        </a:defRPr>
      </a:lvl4pPr>
      <a:lvl5pPr marL="3640053" algn="l" defTabSz="910011" rtl="0" eaLnBrk="1" latinLnBrk="0" hangingPunct="1">
        <a:defRPr sz="3556" kern="1200">
          <a:solidFill>
            <a:schemeClr val="tx1"/>
          </a:solidFill>
          <a:latin typeface="+mn-lt"/>
          <a:ea typeface="+mn-ea"/>
          <a:cs typeface="+mn-cs"/>
        </a:defRPr>
      </a:lvl5pPr>
      <a:lvl6pPr marL="4550064" algn="l" defTabSz="910011" rtl="0" eaLnBrk="1" latinLnBrk="0" hangingPunct="1">
        <a:defRPr sz="3556" kern="1200">
          <a:solidFill>
            <a:schemeClr val="tx1"/>
          </a:solidFill>
          <a:latin typeface="+mn-lt"/>
          <a:ea typeface="+mn-ea"/>
          <a:cs typeface="+mn-cs"/>
        </a:defRPr>
      </a:lvl6pPr>
      <a:lvl7pPr marL="5460075" algn="l" defTabSz="910011" rtl="0" eaLnBrk="1" latinLnBrk="0" hangingPunct="1">
        <a:defRPr sz="3556" kern="1200">
          <a:solidFill>
            <a:schemeClr val="tx1"/>
          </a:solidFill>
          <a:latin typeface="+mn-lt"/>
          <a:ea typeface="+mn-ea"/>
          <a:cs typeface="+mn-cs"/>
        </a:defRPr>
      </a:lvl7pPr>
      <a:lvl8pPr marL="6370090" algn="l" defTabSz="910011" rtl="0" eaLnBrk="1" latinLnBrk="0" hangingPunct="1">
        <a:defRPr sz="3556" kern="1200">
          <a:solidFill>
            <a:schemeClr val="tx1"/>
          </a:solidFill>
          <a:latin typeface="+mn-lt"/>
          <a:ea typeface="+mn-ea"/>
          <a:cs typeface="+mn-cs"/>
        </a:defRPr>
      </a:lvl8pPr>
      <a:lvl9pPr marL="7280102" algn="l" defTabSz="910011" rtl="0" eaLnBrk="1" latinLnBrk="0" hangingPunct="1">
        <a:defRPr sz="35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endParaRPr lang="en-US" dirty="0"/>
          </a:p>
        </p:txBody>
      </p:sp>
      <p:sp>
        <p:nvSpPr>
          <p:cNvPr id="11" name="Text Placeholder 10"/>
          <p:cNvSpPr>
            <a:spLocks noGrp="1"/>
          </p:cNvSpPr>
          <p:nvPr>
            <p:ph type="body" sz="quarter" idx="12"/>
          </p:nvPr>
        </p:nvSpPr>
        <p:spPr/>
        <p:txBody>
          <a:bodyPr/>
          <a:lstStyle/>
          <a:p>
            <a:endParaRPr lang="en-US"/>
          </a:p>
        </p:txBody>
      </p:sp>
      <p:sp>
        <p:nvSpPr>
          <p:cNvPr id="12" name="Text Placeholder 11"/>
          <p:cNvSpPr>
            <a:spLocks noGrp="1"/>
          </p:cNvSpPr>
          <p:nvPr>
            <p:ph type="body" sz="quarter" idx="13"/>
          </p:nvPr>
        </p:nvSpPr>
        <p:spPr/>
        <p:txBody>
          <a:bodyPr/>
          <a:lstStyle/>
          <a:p>
            <a:endParaRPr lang="en-US"/>
          </a:p>
        </p:txBody>
      </p:sp>
      <p:sp>
        <p:nvSpPr>
          <p:cNvPr id="13" name="Text Placeholder 12"/>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38088982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fr-CH" dirty="0" smtClean="0"/>
              <a:t>Component </a:t>
            </a:r>
            <a:r>
              <a:rPr lang="fr-CH" dirty="0" err="1" smtClean="0"/>
              <a:t>Properties</a:t>
            </a:r>
            <a:endParaRPr lang="en-US" dirty="0"/>
          </a:p>
        </p:txBody>
      </p:sp>
    </p:spTree>
    <p:extLst>
      <p:ext uri="{BB962C8B-B14F-4D97-AF65-F5344CB8AC3E}">
        <p14:creationId xmlns:p14="http://schemas.microsoft.com/office/powerpoint/2010/main" val="38990189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a:spLocks/>
          </p:cNvSpPr>
          <p:nvPr/>
        </p:nvSpPr>
        <p:spPr>
          <a:xfrm>
            <a:off x="812881" y="3243123"/>
            <a:ext cx="9596241" cy="1606783"/>
          </a:xfrm>
          <a:prstGeom prst="rect">
            <a:avLst/>
          </a:prstGeom>
        </p:spPr>
        <p:txBody>
          <a:bodyPr/>
          <a:lst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0" indent="0">
              <a:buNone/>
            </a:pPr>
            <a:r>
              <a:rPr lang="en-US" sz="5400" b="1" dirty="0" smtClean="0">
                <a:solidFill>
                  <a:srgbClr val="0696D7"/>
                </a:solidFill>
                <a:latin typeface="+mn-lt"/>
                <a:cs typeface="Arial"/>
              </a:rPr>
              <a:t>UI Customization</a:t>
            </a:r>
            <a:endParaRPr lang="en-US" sz="5400" b="1" dirty="0">
              <a:solidFill>
                <a:srgbClr val="0696D7"/>
              </a:solidFill>
              <a:latin typeface="+mn-lt"/>
              <a:cs typeface="Arial"/>
            </a:endParaRPr>
          </a:p>
        </p:txBody>
      </p:sp>
    </p:spTree>
    <p:extLst>
      <p:ext uri="{BB962C8B-B14F-4D97-AF65-F5344CB8AC3E}">
        <p14:creationId xmlns:p14="http://schemas.microsoft.com/office/powerpoint/2010/main" val="2299206392"/>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fr-CH" dirty="0" smtClean="0"/>
              <a:t>2D Overlays</a:t>
            </a:r>
            <a:endParaRPr lang="en-US" dirty="0"/>
          </a:p>
        </p:txBody>
      </p:sp>
    </p:spTree>
    <p:extLst>
      <p:ext uri="{BB962C8B-B14F-4D97-AF65-F5344CB8AC3E}">
        <p14:creationId xmlns:p14="http://schemas.microsoft.com/office/powerpoint/2010/main" val="29576501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fr-CH" dirty="0" smtClean="0"/>
              <a:t>Panels</a:t>
            </a:r>
            <a:endParaRPr lang="en-US" dirty="0"/>
          </a:p>
        </p:txBody>
      </p:sp>
    </p:spTree>
    <p:extLst>
      <p:ext uri="{BB962C8B-B14F-4D97-AF65-F5344CB8AC3E}">
        <p14:creationId xmlns:p14="http://schemas.microsoft.com/office/powerpoint/2010/main" val="25546502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fr-CH" dirty="0" smtClean="0"/>
              <a:t>Fragments </a:t>
            </a:r>
            <a:r>
              <a:rPr lang="fr-CH" dirty="0" err="1" smtClean="0"/>
              <a:t>Overrides</a:t>
            </a:r>
            <a:endParaRPr lang="en-US" dirty="0"/>
          </a:p>
        </p:txBody>
      </p:sp>
    </p:spTree>
    <p:extLst>
      <p:ext uri="{BB962C8B-B14F-4D97-AF65-F5344CB8AC3E}">
        <p14:creationId xmlns:p14="http://schemas.microsoft.com/office/powerpoint/2010/main" val="42407004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fr-CH" dirty="0" smtClean="0"/>
              <a:t>SVG</a:t>
            </a:r>
            <a:endParaRPr lang="en-US" dirty="0"/>
          </a:p>
        </p:txBody>
      </p:sp>
    </p:spTree>
    <p:extLst>
      <p:ext uri="{BB962C8B-B14F-4D97-AF65-F5344CB8AC3E}">
        <p14:creationId xmlns:p14="http://schemas.microsoft.com/office/powerpoint/2010/main" val="419712105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fr-CH" dirty="0" err="1" smtClean="0"/>
              <a:t>Coordinates</a:t>
            </a:r>
            <a:r>
              <a:rPr lang="fr-CH" dirty="0" smtClean="0"/>
              <a:t> Conversion</a:t>
            </a:r>
            <a:endParaRPr lang="en-US" dirty="0"/>
          </a:p>
        </p:txBody>
      </p:sp>
    </p:spTree>
    <p:extLst>
      <p:ext uri="{BB962C8B-B14F-4D97-AF65-F5344CB8AC3E}">
        <p14:creationId xmlns:p14="http://schemas.microsoft.com/office/powerpoint/2010/main" val="214938648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fr-CH" dirty="0" smtClean="0"/>
              <a:t>3D Overlays &amp; Custom </a:t>
            </a:r>
            <a:r>
              <a:rPr lang="fr-CH" dirty="0" err="1" smtClean="0"/>
              <a:t>meshes</a:t>
            </a:r>
            <a:endParaRPr lang="en-US" dirty="0"/>
          </a:p>
        </p:txBody>
      </p:sp>
    </p:spTree>
    <p:extLst>
      <p:ext uri="{BB962C8B-B14F-4D97-AF65-F5344CB8AC3E}">
        <p14:creationId xmlns:p14="http://schemas.microsoft.com/office/powerpoint/2010/main" val="9361825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fr-CH" dirty="0"/>
              <a:t>CSS3DRenderer </a:t>
            </a:r>
            <a:r>
              <a:rPr lang="fr-CH" dirty="0" smtClean="0"/>
              <a:t>&amp; </a:t>
            </a:r>
            <a:r>
              <a:rPr lang="fr-CH" dirty="0"/>
              <a:t>CSS3DObject</a:t>
            </a:r>
            <a:endParaRPr lang="en-US" dirty="0"/>
          </a:p>
        </p:txBody>
      </p:sp>
    </p:spTree>
    <p:extLst>
      <p:ext uri="{BB962C8B-B14F-4D97-AF65-F5344CB8AC3E}">
        <p14:creationId xmlns:p14="http://schemas.microsoft.com/office/powerpoint/2010/main" val="30476237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a:spLocks/>
          </p:cNvSpPr>
          <p:nvPr/>
        </p:nvSpPr>
        <p:spPr>
          <a:xfrm>
            <a:off x="812881" y="3243123"/>
            <a:ext cx="13817519" cy="1606783"/>
          </a:xfrm>
          <a:prstGeom prst="rect">
            <a:avLst/>
          </a:prstGeom>
        </p:spPr>
        <p:txBody>
          <a:bodyPr/>
          <a:lst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0" indent="0">
              <a:buNone/>
            </a:pPr>
            <a:r>
              <a:rPr lang="en-US" sz="5400" b="1" dirty="0" smtClean="0">
                <a:solidFill>
                  <a:srgbClr val="0696D7"/>
                </a:solidFill>
                <a:latin typeface="+mn-lt"/>
                <a:cs typeface="Arial"/>
              </a:rPr>
              <a:t>Connecting your App Data to the Cloud</a:t>
            </a:r>
            <a:endParaRPr lang="en-US" sz="5400" b="1" dirty="0">
              <a:solidFill>
                <a:srgbClr val="0696D7"/>
              </a:solidFill>
              <a:latin typeface="+mn-lt"/>
              <a:cs typeface="Arial"/>
            </a:endParaRPr>
          </a:p>
        </p:txBody>
      </p:sp>
    </p:spTree>
    <p:extLst>
      <p:ext uri="{BB962C8B-B14F-4D97-AF65-F5344CB8AC3E}">
        <p14:creationId xmlns:p14="http://schemas.microsoft.com/office/powerpoint/2010/main" val="144748518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106688" indent="0">
              <a:buNone/>
            </a:pPr>
            <a:r>
              <a:rPr lang="en-US" dirty="0" smtClean="0"/>
              <a:t>Viewing </a:t>
            </a:r>
            <a:r>
              <a:rPr lang="en-US" dirty="0"/>
              <a:t>3D models on a webpage or in a mobile App is great, but visualizing design data isn’t just about meshes and </a:t>
            </a:r>
            <a:r>
              <a:rPr lang="en-US" dirty="0" smtClean="0"/>
              <a:t>textures</a:t>
            </a:r>
          </a:p>
          <a:p>
            <a:pPr marL="106688" indent="0">
              <a:buNone/>
            </a:pPr>
            <a:endParaRPr lang="en-US" dirty="0"/>
          </a:p>
          <a:p>
            <a:pPr marL="106688" indent="0">
              <a:buNone/>
            </a:pPr>
            <a:r>
              <a:rPr lang="en-US" dirty="0" smtClean="0"/>
              <a:t>In </a:t>
            </a:r>
            <a:r>
              <a:rPr lang="en-US" dirty="0"/>
              <a:t>this class we will show you how to use </a:t>
            </a:r>
            <a:r>
              <a:rPr lang="en-US" dirty="0" smtClean="0"/>
              <a:t>JavaScript to </a:t>
            </a:r>
            <a:r>
              <a:rPr lang="en-US" dirty="0"/>
              <a:t>turn the Forge Viewer into a powerful visual reporting tool, giving you access to valuable data associated with each model extracted from the original design </a:t>
            </a:r>
            <a:r>
              <a:rPr lang="en-US" dirty="0" smtClean="0"/>
              <a:t>file</a:t>
            </a:r>
          </a:p>
          <a:p>
            <a:pPr marL="106688" indent="0">
              <a:buNone/>
            </a:pPr>
            <a:endParaRPr lang="en-US" dirty="0"/>
          </a:p>
          <a:p>
            <a:pPr marL="106688" indent="0">
              <a:buNone/>
            </a:pPr>
            <a:r>
              <a:rPr lang="en-US" dirty="0" smtClean="0"/>
              <a:t>Connecting </a:t>
            </a:r>
            <a:r>
              <a:rPr lang="en-US" dirty="0"/>
              <a:t>your viewing application to external databases and Web APIs to add even richer visualization </a:t>
            </a:r>
            <a:r>
              <a:rPr lang="en-US" dirty="0" smtClean="0"/>
              <a:t>experience</a:t>
            </a:r>
            <a:endParaRPr lang="en-US" dirty="0"/>
          </a:p>
          <a:p>
            <a:pPr marL="106688" indent="0">
              <a:buNone/>
            </a:pPr>
            <a:endParaRPr lang="fr-CH" dirty="0" smtClean="0"/>
          </a:p>
          <a:p>
            <a:pPr marL="106688" indent="0">
              <a:buNone/>
            </a:pPr>
            <a:r>
              <a:rPr lang="en-US" dirty="0"/>
              <a:t>Basic </a:t>
            </a:r>
            <a:r>
              <a:rPr lang="en-US" dirty="0"/>
              <a:t>W</a:t>
            </a:r>
            <a:r>
              <a:rPr lang="en-US" dirty="0" smtClean="0"/>
              <a:t>eb </a:t>
            </a:r>
            <a:r>
              <a:rPr lang="en-US" dirty="0"/>
              <a:t>development </a:t>
            </a:r>
            <a:r>
              <a:rPr lang="en-US" dirty="0" smtClean="0"/>
              <a:t>experience </a:t>
            </a:r>
            <a:r>
              <a:rPr lang="en-US" dirty="0"/>
              <a:t>is preferable </a:t>
            </a:r>
            <a:r>
              <a:rPr lang="en-US" dirty="0" smtClean="0"/>
              <a:t>: HTML </a:t>
            </a:r>
            <a:r>
              <a:rPr lang="en-US" dirty="0"/>
              <a:t>JavaScript, </a:t>
            </a:r>
            <a:r>
              <a:rPr lang="en-US" dirty="0" smtClean="0"/>
              <a:t>CSS, Web  Services and REST API’s</a:t>
            </a:r>
          </a:p>
          <a:p>
            <a:pPr marL="106688" indent="0">
              <a:buNone/>
            </a:pPr>
            <a:endParaRPr lang="en-US" dirty="0"/>
          </a:p>
        </p:txBody>
      </p:sp>
      <p:sp>
        <p:nvSpPr>
          <p:cNvPr id="3" name="Title 2"/>
          <p:cNvSpPr>
            <a:spLocks noGrp="1"/>
          </p:cNvSpPr>
          <p:nvPr>
            <p:ph type="title"/>
          </p:nvPr>
        </p:nvSpPr>
        <p:spPr/>
        <p:txBody>
          <a:bodyPr/>
          <a:lstStyle/>
          <a:p>
            <a:r>
              <a:rPr lang="en-US" dirty="0" smtClean="0"/>
              <a:t>Class summary</a:t>
            </a:r>
            <a:endParaRPr lang="en-US" dirty="0"/>
          </a:p>
        </p:txBody>
      </p:sp>
    </p:spTree>
    <p:extLst>
      <p:ext uri="{BB962C8B-B14F-4D97-AF65-F5344CB8AC3E}">
        <p14:creationId xmlns:p14="http://schemas.microsoft.com/office/powerpoint/2010/main" val="190842613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6967" y="2208389"/>
            <a:ext cx="13118895" cy="5590819"/>
          </a:xfrm>
        </p:spPr>
        <p:txBody>
          <a:bodyPr/>
          <a:lstStyle/>
          <a:p>
            <a:r>
              <a:rPr lang="en-US" sz="3200" dirty="0" smtClean="0"/>
              <a:t>Your class feedback is critical. Fill out a </a:t>
            </a:r>
            <a:r>
              <a:rPr lang="en-US" sz="3200" b="1" dirty="0" smtClean="0">
                <a:solidFill>
                  <a:srgbClr val="0696D7"/>
                </a:solidFill>
              </a:rPr>
              <a:t>class survey </a:t>
            </a:r>
            <a:r>
              <a:rPr lang="en-US" sz="3200" dirty="0" smtClean="0"/>
              <a:t>now.</a:t>
            </a:r>
            <a:br>
              <a:rPr lang="en-US" sz="3200" dirty="0" smtClean="0"/>
            </a:br>
            <a:endParaRPr lang="en-US" sz="3200" dirty="0"/>
          </a:p>
          <a:p>
            <a:r>
              <a:rPr lang="en-US" sz="3200" dirty="0" smtClean="0"/>
              <a:t>Use the AU mobile app or fill out a class survey online. </a:t>
            </a:r>
            <a:br>
              <a:rPr lang="en-US" sz="3200" dirty="0" smtClean="0"/>
            </a:br>
            <a:endParaRPr lang="en-US" sz="3200" dirty="0"/>
          </a:p>
          <a:p>
            <a:r>
              <a:rPr lang="en-US" sz="3200" dirty="0" smtClean="0"/>
              <a:t>Give feedback after each session. </a:t>
            </a:r>
            <a:br>
              <a:rPr lang="en-US" sz="3200" dirty="0" smtClean="0"/>
            </a:br>
            <a:endParaRPr lang="en-US" sz="3200" dirty="0" smtClean="0"/>
          </a:p>
          <a:p>
            <a:r>
              <a:rPr lang="en-US" sz="3200" dirty="0" smtClean="0"/>
              <a:t>AU speakers will get feedback </a:t>
            </a:r>
            <a:br>
              <a:rPr lang="en-US" sz="3200" dirty="0" smtClean="0"/>
            </a:br>
            <a:r>
              <a:rPr lang="en-US" sz="3200" dirty="0" smtClean="0"/>
              <a:t>in real-time.</a:t>
            </a:r>
            <a:br>
              <a:rPr lang="en-US" sz="3200" dirty="0" smtClean="0"/>
            </a:br>
            <a:endParaRPr lang="en-US" sz="3200" dirty="0" smtClean="0"/>
          </a:p>
          <a:p>
            <a:r>
              <a:rPr lang="en-US" sz="3200" b="1" dirty="0" smtClean="0">
                <a:solidFill>
                  <a:srgbClr val="0696D7"/>
                </a:solidFill>
              </a:rPr>
              <a:t>Your feedback results in better</a:t>
            </a:r>
            <a:br>
              <a:rPr lang="en-US" sz="3200" b="1" dirty="0" smtClean="0">
                <a:solidFill>
                  <a:srgbClr val="0696D7"/>
                </a:solidFill>
              </a:rPr>
            </a:br>
            <a:r>
              <a:rPr lang="en-US" sz="3200" b="1" dirty="0" smtClean="0">
                <a:solidFill>
                  <a:srgbClr val="0696D7"/>
                </a:solidFill>
              </a:rPr>
              <a:t>classes and a better AU experience.</a:t>
            </a:r>
          </a:p>
          <a:p>
            <a:pPr marL="106688" indent="0">
              <a:buNone/>
            </a:pPr>
            <a:endParaRPr lang="en-US" sz="3200" dirty="0"/>
          </a:p>
          <a:p>
            <a:endParaRPr lang="en-US" sz="3200" dirty="0"/>
          </a:p>
        </p:txBody>
      </p:sp>
      <p:sp>
        <p:nvSpPr>
          <p:cNvPr id="3" name="Title 2"/>
          <p:cNvSpPr>
            <a:spLocks noGrp="1"/>
          </p:cNvSpPr>
          <p:nvPr>
            <p:ph type="title"/>
          </p:nvPr>
        </p:nvSpPr>
        <p:spPr>
          <a:xfrm>
            <a:off x="813673" y="670985"/>
            <a:ext cx="14630400" cy="1524000"/>
          </a:xfrm>
        </p:spPr>
        <p:txBody>
          <a:bodyPr/>
          <a:lstStyle/>
          <a:p>
            <a:r>
              <a:rPr lang="en-US" sz="5400" dirty="0" smtClean="0"/>
              <a:t>How did I do?</a:t>
            </a:r>
            <a:endParaRPr lang="en-US" sz="5400" dirty="0"/>
          </a:p>
        </p:txBody>
      </p:sp>
      <p:pic>
        <p:nvPicPr>
          <p:cNvPr id="1026" name="Picture 2" descr="https://blogs.shu.ac.uk/employability/files/2015/05/Survey-Clip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003614">
            <a:off x="9063000" y="3425400"/>
            <a:ext cx="5302245" cy="3533298"/>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a:extLst/>
        </p:spPr>
      </p:pic>
    </p:spTree>
    <p:extLst>
      <p:ext uri="{BB962C8B-B14F-4D97-AF65-F5344CB8AC3E}">
        <p14:creationId xmlns:p14="http://schemas.microsoft.com/office/powerpoint/2010/main" val="354084887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18396" y="2194985"/>
            <a:ext cx="10492078" cy="5922463"/>
          </a:xfrm>
        </p:spPr>
        <p:txBody>
          <a:bodyPr/>
          <a:lstStyle/>
          <a:p>
            <a:r>
              <a:rPr lang="en-US" sz="3200" dirty="0"/>
              <a:t>Seek answers to all of your technical product questions by visiting the </a:t>
            </a:r>
            <a:r>
              <a:rPr lang="en-US" sz="3200" b="1" dirty="0">
                <a:solidFill>
                  <a:srgbClr val="0696D7"/>
                </a:solidFill>
              </a:rPr>
              <a:t>Answer Bar</a:t>
            </a:r>
            <a:r>
              <a:rPr lang="en-US" sz="3200" dirty="0"/>
              <a:t>.</a:t>
            </a:r>
          </a:p>
          <a:p>
            <a:endParaRPr lang="en-US" sz="3200" dirty="0"/>
          </a:p>
          <a:p>
            <a:r>
              <a:rPr lang="en-US" sz="3200" dirty="0"/>
              <a:t>Open daily </a:t>
            </a:r>
            <a:r>
              <a:rPr lang="en-US" sz="3200" dirty="0" smtClean="0"/>
              <a:t>from </a:t>
            </a:r>
            <a:r>
              <a:rPr lang="en-US" sz="3200" b="1" dirty="0" smtClean="0">
                <a:solidFill>
                  <a:srgbClr val="0696D7"/>
                </a:solidFill>
              </a:rPr>
              <a:t>8am-6pm Tuesday </a:t>
            </a:r>
            <a:r>
              <a:rPr lang="en-US" sz="3200" dirty="0" smtClean="0"/>
              <a:t>and </a:t>
            </a:r>
            <a:r>
              <a:rPr lang="en-US" sz="3200" b="1" dirty="0" smtClean="0">
                <a:solidFill>
                  <a:srgbClr val="0696D7"/>
                </a:solidFill>
              </a:rPr>
              <a:t>Wednesday</a:t>
            </a:r>
            <a:r>
              <a:rPr lang="en-US" sz="3200" dirty="0" smtClean="0"/>
              <a:t>; </a:t>
            </a:r>
            <a:r>
              <a:rPr lang="en-US" sz="3200" b="1" dirty="0" smtClean="0">
                <a:solidFill>
                  <a:srgbClr val="0696D7"/>
                </a:solidFill>
              </a:rPr>
              <a:t>8am-4:30pm Thursday</a:t>
            </a:r>
            <a:r>
              <a:rPr lang="en-US" sz="3200" dirty="0" smtClean="0"/>
              <a:t>. </a:t>
            </a:r>
            <a:br>
              <a:rPr lang="en-US" sz="3200" dirty="0" smtClean="0"/>
            </a:br>
            <a:endParaRPr lang="en-US" sz="3200" dirty="0" smtClean="0"/>
          </a:p>
          <a:p>
            <a:r>
              <a:rPr lang="en-US" sz="3200" dirty="0" smtClean="0"/>
              <a:t>Located outside </a:t>
            </a:r>
            <a:r>
              <a:rPr lang="en-US" sz="3200" b="1" dirty="0" smtClean="0">
                <a:solidFill>
                  <a:srgbClr val="0696D7"/>
                </a:solidFill>
              </a:rPr>
              <a:t>Hall C, Level </a:t>
            </a:r>
            <a:r>
              <a:rPr lang="en-US" sz="3200" b="1" dirty="0">
                <a:solidFill>
                  <a:srgbClr val="0696D7"/>
                </a:solidFill>
              </a:rPr>
              <a:t>2</a:t>
            </a:r>
            <a:r>
              <a:rPr lang="en-US" sz="3200" dirty="0"/>
              <a:t>.</a:t>
            </a:r>
          </a:p>
          <a:p>
            <a:endParaRPr lang="en-US" sz="3200" dirty="0"/>
          </a:p>
          <a:p>
            <a:r>
              <a:rPr lang="en-US" sz="3200" dirty="0" smtClean="0"/>
              <a:t>Meet Autodesk </a:t>
            </a:r>
            <a:r>
              <a:rPr lang="en-US" sz="3200" dirty="0"/>
              <a:t>developers, </a:t>
            </a:r>
            <a:r>
              <a:rPr lang="en-US" sz="3200" dirty="0" smtClean="0"/>
              <a:t>testers, </a:t>
            </a:r>
            <a:br>
              <a:rPr lang="en-US" sz="3200" dirty="0" smtClean="0"/>
            </a:br>
            <a:r>
              <a:rPr lang="en-US" sz="3200" dirty="0" smtClean="0"/>
              <a:t>&amp; </a:t>
            </a:r>
            <a:r>
              <a:rPr lang="en-US" sz="3200" dirty="0"/>
              <a:t>support engineers ready to help </a:t>
            </a:r>
            <a:r>
              <a:rPr lang="en-US" sz="3200" dirty="0" smtClean="0"/>
              <a:t/>
            </a:r>
            <a:br>
              <a:rPr lang="en-US" sz="3200" dirty="0" smtClean="0"/>
            </a:br>
            <a:r>
              <a:rPr lang="en-US" sz="3200" dirty="0" smtClean="0"/>
              <a:t>with your </a:t>
            </a:r>
            <a:r>
              <a:rPr lang="en-US" sz="3200" dirty="0"/>
              <a:t>most challenging </a:t>
            </a:r>
            <a:r>
              <a:rPr lang="en-US" sz="3200" dirty="0" smtClean="0"/>
              <a:t/>
            </a:r>
            <a:br>
              <a:rPr lang="en-US" sz="3200" dirty="0" smtClean="0"/>
            </a:br>
            <a:r>
              <a:rPr lang="en-US" sz="3200" dirty="0" smtClean="0"/>
              <a:t>technical </a:t>
            </a:r>
            <a:r>
              <a:rPr lang="en-US" sz="3200" dirty="0"/>
              <a:t>questions.</a:t>
            </a:r>
          </a:p>
          <a:p>
            <a:endParaRPr lang="en-US" sz="3200" dirty="0"/>
          </a:p>
        </p:txBody>
      </p:sp>
      <p:sp>
        <p:nvSpPr>
          <p:cNvPr id="3" name="Title 2"/>
          <p:cNvSpPr>
            <a:spLocks noGrp="1"/>
          </p:cNvSpPr>
          <p:nvPr>
            <p:ph type="title"/>
          </p:nvPr>
        </p:nvSpPr>
        <p:spPr>
          <a:xfrm>
            <a:off x="813673" y="670985"/>
            <a:ext cx="14630400" cy="1524000"/>
          </a:xfrm>
        </p:spPr>
        <p:txBody>
          <a:bodyPr/>
          <a:lstStyle/>
          <a:p>
            <a:r>
              <a:rPr lang="en-US" sz="5400" dirty="0" smtClean="0"/>
              <a:t>More Questions? Visit the AU Answer Bar</a:t>
            </a:r>
            <a:endParaRPr lang="en-US" sz="5400" dirty="0"/>
          </a:p>
        </p:txBody>
      </p:sp>
      <p:pic>
        <p:nvPicPr>
          <p:cNvPr id="2050" name="Picture 2" descr="https://www.spousespy.com.au//wp-content/uploads/2014/03/get-answers-background-chec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632" y="3153501"/>
            <a:ext cx="5804959" cy="435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47654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40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3600" dirty="0" smtClean="0"/>
              <a:t>At the end of this class, you will be able to:</a:t>
            </a:r>
          </a:p>
          <a:p>
            <a:pPr lvl="1" indent="-411480"/>
            <a:r>
              <a:rPr lang="en-US" sz="3200" dirty="0" smtClean="0"/>
              <a:t>Access and manipulate the data which is available out of the box with your Forge Viewer models</a:t>
            </a:r>
            <a:endParaRPr lang="en-US" sz="3200" dirty="0" smtClean="0"/>
          </a:p>
          <a:p>
            <a:pPr lvl="1" indent="-411480"/>
            <a:r>
              <a:rPr lang="en-US" sz="3200" dirty="0"/>
              <a:t>Explore various way of overlaying and embedding custom graphics into the </a:t>
            </a:r>
            <a:r>
              <a:rPr lang="en-US" sz="3200" dirty="0" smtClean="0"/>
              <a:t>Viewer</a:t>
            </a:r>
            <a:endParaRPr lang="en-US" sz="3200" dirty="0"/>
          </a:p>
          <a:p>
            <a:pPr lvl="1" indent="-411480"/>
            <a:r>
              <a:rPr lang="en-US" sz="3200" dirty="0" smtClean="0"/>
              <a:t>Learn </a:t>
            </a:r>
            <a:r>
              <a:rPr lang="en-US" sz="3200" dirty="0"/>
              <a:t>how to create powerful, highly customized visual applications integrating elements from multiple data sources</a:t>
            </a:r>
          </a:p>
          <a:p>
            <a:pPr lvl="1" indent="-411480"/>
            <a:r>
              <a:rPr lang="en-US" sz="3200" dirty="0" err="1" smtClean="0"/>
              <a:t>Intoduce</a:t>
            </a:r>
            <a:r>
              <a:rPr lang="en-US" sz="3200" dirty="0" smtClean="0"/>
              <a:t> the </a:t>
            </a:r>
            <a:r>
              <a:rPr lang="en-US" sz="3200" dirty="0"/>
              <a:t>Forge </a:t>
            </a:r>
            <a:r>
              <a:rPr lang="en-US" sz="3200" dirty="0" smtClean="0"/>
              <a:t>Model </a:t>
            </a:r>
            <a:r>
              <a:rPr lang="en-US" sz="3200" dirty="0"/>
              <a:t>Derivative API and the new possibilities it opens to access and manipulate design data in the cloud</a:t>
            </a:r>
          </a:p>
          <a:p>
            <a:pPr lvl="1" indent="-411480"/>
            <a:endParaRPr lang="en-US" sz="3200" dirty="0"/>
          </a:p>
          <a:p>
            <a:pPr marL="0" indent="0">
              <a:buNone/>
            </a:pPr>
            <a:endParaRPr lang="en-US" dirty="0"/>
          </a:p>
        </p:txBody>
      </p:sp>
      <p:sp>
        <p:nvSpPr>
          <p:cNvPr id="4" name="Title 3"/>
          <p:cNvSpPr>
            <a:spLocks noGrp="1"/>
          </p:cNvSpPr>
          <p:nvPr>
            <p:ph type="title"/>
          </p:nvPr>
        </p:nvSpPr>
        <p:spPr/>
        <p:txBody>
          <a:bodyPr/>
          <a:lstStyle/>
          <a:p>
            <a:r>
              <a:rPr lang="en-US" dirty="0" smtClean="0"/>
              <a:t>Key learning objectives</a:t>
            </a:r>
            <a:endParaRPr lang="en-US" dirty="0"/>
          </a:p>
        </p:txBody>
      </p:sp>
    </p:spTree>
    <p:extLst>
      <p:ext uri="{BB962C8B-B14F-4D97-AF65-F5344CB8AC3E}">
        <p14:creationId xmlns:p14="http://schemas.microsoft.com/office/powerpoint/2010/main" val="377064531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6967" y="2208389"/>
            <a:ext cx="13118895" cy="5590819"/>
          </a:xfrm>
        </p:spPr>
        <p:txBody>
          <a:bodyPr/>
          <a:lstStyle/>
          <a:p>
            <a:r>
              <a:rPr lang="en-US" sz="3200" dirty="0" smtClean="0"/>
              <a:t>Accessing your Data</a:t>
            </a:r>
            <a:r>
              <a:rPr lang="en-US" sz="3200" dirty="0" smtClean="0"/>
              <a:t/>
            </a:r>
            <a:br>
              <a:rPr lang="en-US" sz="3200" dirty="0" smtClean="0"/>
            </a:br>
            <a:endParaRPr lang="en-US" sz="3200" dirty="0"/>
          </a:p>
          <a:p>
            <a:r>
              <a:rPr lang="en-US" sz="3200" dirty="0" smtClean="0"/>
              <a:t>UI Customization </a:t>
            </a:r>
            <a:r>
              <a:rPr lang="en-US" sz="3200" dirty="0" smtClean="0"/>
              <a:t/>
            </a:r>
            <a:br>
              <a:rPr lang="en-US" sz="3200" dirty="0" smtClean="0"/>
            </a:br>
            <a:endParaRPr lang="en-US" sz="3200" dirty="0"/>
          </a:p>
          <a:p>
            <a:r>
              <a:rPr lang="en-US" sz="3200" dirty="0" smtClean="0"/>
              <a:t>Connecting your App Data to the Cloud </a:t>
            </a:r>
            <a:r>
              <a:rPr lang="en-US" sz="3200" dirty="0" smtClean="0"/>
              <a:t/>
            </a:r>
            <a:br>
              <a:rPr lang="en-US" sz="3200" dirty="0" smtClean="0"/>
            </a:br>
            <a:endParaRPr lang="en-US" sz="3200" dirty="0" smtClean="0"/>
          </a:p>
          <a:p>
            <a:pPr marL="106688" indent="0">
              <a:buNone/>
            </a:pPr>
            <a:endParaRPr lang="en-US" sz="3200" dirty="0"/>
          </a:p>
          <a:p>
            <a:endParaRPr lang="en-US" sz="3200" dirty="0"/>
          </a:p>
        </p:txBody>
      </p:sp>
      <p:sp>
        <p:nvSpPr>
          <p:cNvPr id="3" name="Title 2"/>
          <p:cNvSpPr>
            <a:spLocks noGrp="1"/>
          </p:cNvSpPr>
          <p:nvPr>
            <p:ph type="title"/>
          </p:nvPr>
        </p:nvSpPr>
        <p:spPr>
          <a:xfrm>
            <a:off x="813673" y="670985"/>
            <a:ext cx="14630400" cy="1524000"/>
          </a:xfrm>
        </p:spPr>
        <p:txBody>
          <a:bodyPr/>
          <a:lstStyle/>
          <a:p>
            <a:r>
              <a:rPr lang="en-US" sz="5400" dirty="0" smtClean="0"/>
              <a:t>Agenda</a:t>
            </a:r>
            <a:endParaRPr lang="en-US" sz="5400" dirty="0"/>
          </a:p>
        </p:txBody>
      </p:sp>
    </p:spTree>
    <p:extLst>
      <p:ext uri="{BB962C8B-B14F-4D97-AF65-F5344CB8AC3E}">
        <p14:creationId xmlns:p14="http://schemas.microsoft.com/office/powerpoint/2010/main" val="28036902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p:cNvSpPr txBox="1">
            <a:spLocks/>
          </p:cNvSpPr>
          <p:nvPr/>
        </p:nvSpPr>
        <p:spPr>
          <a:xfrm>
            <a:off x="812881" y="3243123"/>
            <a:ext cx="9596241" cy="1606783"/>
          </a:xfrm>
          <a:prstGeom prst="rect">
            <a:avLst/>
          </a:prstGeom>
        </p:spPr>
        <p:txBody>
          <a:bodyPr/>
          <a:lst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0" indent="0">
              <a:buNone/>
            </a:pPr>
            <a:r>
              <a:rPr lang="en-US" sz="5400" b="1" dirty="0" smtClean="0">
                <a:solidFill>
                  <a:srgbClr val="0696D7"/>
                </a:solidFill>
                <a:latin typeface="+mn-lt"/>
                <a:cs typeface="Arial"/>
              </a:rPr>
              <a:t>Section/chapter title slide</a:t>
            </a:r>
            <a:endParaRPr lang="en-US" sz="5400" b="1" dirty="0">
              <a:solidFill>
                <a:srgbClr val="0696D7"/>
              </a:solidFill>
              <a:latin typeface="+mn-lt"/>
              <a:cs typeface="Arial"/>
            </a:endParaRPr>
          </a:p>
        </p:txBody>
      </p:sp>
    </p:spTree>
    <p:extLst>
      <p:ext uri="{BB962C8B-B14F-4D97-AF65-F5344CB8AC3E}">
        <p14:creationId xmlns:p14="http://schemas.microsoft.com/office/powerpoint/2010/main" val="281324031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a:t>Accessing the API</a:t>
            </a:r>
            <a:br>
              <a:rPr lang="en-US" dirty="0"/>
            </a:br>
            <a:endParaRPr lang="en-US" dirty="0"/>
          </a:p>
        </p:txBody>
      </p:sp>
    </p:spTree>
    <p:extLst>
      <p:ext uri="{BB962C8B-B14F-4D97-AF65-F5344CB8AC3E}">
        <p14:creationId xmlns:p14="http://schemas.microsoft.com/office/powerpoint/2010/main" val="164709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fr-CH" dirty="0" err="1" smtClean="0"/>
              <a:t>Viewer</a:t>
            </a:r>
            <a:r>
              <a:rPr lang="fr-CH" dirty="0" smtClean="0"/>
              <a:t> Component Model</a:t>
            </a:r>
            <a:endParaRPr lang="en-US" dirty="0"/>
          </a:p>
        </p:txBody>
      </p:sp>
    </p:spTree>
    <p:extLst>
      <p:ext uri="{BB962C8B-B14F-4D97-AF65-F5344CB8AC3E}">
        <p14:creationId xmlns:p14="http://schemas.microsoft.com/office/powerpoint/2010/main" val="23881672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fr-CH" dirty="0" smtClean="0"/>
              <a:t>Model Structure</a:t>
            </a:r>
            <a:endParaRPr lang="en-US" dirty="0"/>
          </a:p>
        </p:txBody>
      </p:sp>
    </p:spTree>
    <p:extLst>
      <p:ext uri="{BB962C8B-B14F-4D97-AF65-F5344CB8AC3E}">
        <p14:creationId xmlns:p14="http://schemas.microsoft.com/office/powerpoint/2010/main" val="306548236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fr-CH" dirty="0" err="1" smtClean="0"/>
              <a:t>Node</a:t>
            </a:r>
            <a:r>
              <a:rPr lang="fr-CH" dirty="0" smtClean="0"/>
              <a:t> Fragments</a:t>
            </a:r>
            <a:endParaRPr lang="en-US" dirty="0"/>
          </a:p>
        </p:txBody>
      </p:sp>
    </p:spTree>
    <p:extLst>
      <p:ext uri="{BB962C8B-B14F-4D97-AF65-F5344CB8AC3E}">
        <p14:creationId xmlns:p14="http://schemas.microsoft.com/office/powerpoint/2010/main" val="3174786843"/>
      </p:ext>
    </p:extLst>
  </p:cSld>
  <p:clrMapOvr>
    <a:masterClrMapping/>
  </p:clrMapOvr>
  <p:transition>
    <p:fade/>
  </p:transition>
</p:sld>
</file>

<file path=ppt/theme/theme1.xml><?xml version="1.0" encoding="utf-8"?>
<a:theme xmlns:a="http://schemas.openxmlformats.org/drawingml/2006/main" name="Default Theme">
  <a:themeElements>
    <a:clrScheme name="Autodesk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Autodesk Theme font">
      <a:majorFont>
        <a:latin typeface="Artifakt LegendOfc"/>
        <a:ea typeface=""/>
        <a:cs typeface=""/>
      </a:majorFont>
      <a:minorFont>
        <a:latin typeface="Artifakt ElementOf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ADSK_COV_Q2FY14_v42 16x9</Template>
  <TotalTime>4196</TotalTime>
  <Words>292</Words>
  <Application>Microsoft Office PowerPoint</Application>
  <PresentationFormat>Custom</PresentationFormat>
  <Paragraphs>59</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Theme</vt:lpstr>
      <vt:lpstr>PowerPoint Presentation</vt:lpstr>
      <vt:lpstr>Class summary</vt:lpstr>
      <vt:lpstr>Key learning objectives</vt:lpstr>
      <vt:lpstr>Agenda</vt:lpstr>
      <vt:lpstr>PowerPoint Presentation</vt:lpstr>
      <vt:lpstr>Accessing the API </vt:lpstr>
      <vt:lpstr>Viewer Component Model</vt:lpstr>
      <vt:lpstr>Model Structure</vt:lpstr>
      <vt:lpstr>Node Fragments</vt:lpstr>
      <vt:lpstr>Component Properties</vt:lpstr>
      <vt:lpstr>PowerPoint Presentation</vt:lpstr>
      <vt:lpstr>2D Overlays</vt:lpstr>
      <vt:lpstr>Panels</vt:lpstr>
      <vt:lpstr>Fragments Overrides</vt:lpstr>
      <vt:lpstr>SVG</vt:lpstr>
      <vt:lpstr>Coordinates Conversion</vt:lpstr>
      <vt:lpstr>3D Overlays &amp; Custom meshes</vt:lpstr>
      <vt:lpstr>CSS3DRenderer &amp; CSS3DObject</vt:lpstr>
      <vt:lpstr>PowerPoint Presentation</vt:lpstr>
      <vt:lpstr>How did I do?</vt:lpstr>
      <vt:lpstr>More Questions? Visit the AU Answer Bar</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AU2014 PowerPoint Presentation</dc:title>
  <dc:creator>Patricia Lundberg</dc:creator>
  <dc:description>Presentation is formatted to display Frutiger Next LT W1G font</dc:description>
  <cp:lastModifiedBy>Philippe Leefsma</cp:lastModifiedBy>
  <cp:revision>385</cp:revision>
  <dcterms:created xsi:type="dcterms:W3CDTF">2012-10-19T15:38:24Z</dcterms:created>
  <dcterms:modified xsi:type="dcterms:W3CDTF">2016-10-20T12:53:58Z</dcterms:modified>
</cp:coreProperties>
</file>