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CE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4"/>
    <p:restoredTop sz="94673"/>
  </p:normalViewPr>
  <p:slideViewPr>
    <p:cSldViewPr snapToGrid="0">
      <p:cViewPr varScale="1">
        <p:scale>
          <a:sx n="87" d="100"/>
          <a:sy n="87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775-0BD2-56E0-B92B-CCEBC500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BD6A-F967-C8EC-4157-AB5E338E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F-EADF-8954-9ECD-9A10A07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446-01A0-B1F9-CA13-25726B1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927-55B4-5923-1275-F42E2AF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D76-815A-1E19-8E14-1DEA2FE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EA6-ACE8-FE38-31CD-B4FF9A4A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50E5-4363-0417-F8FC-9FCC090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3B8-755E-382B-A5D4-CCC996E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FF8-0305-279F-DC83-046B160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83471-7C9A-3159-D27B-25F4E0F3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FF-2467-E8BB-E642-B7A3469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328-BB5D-4D4F-1F51-D8CE301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062D-F3A6-D816-086B-4F0372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E6C-66B2-5FB8-64A2-73D1349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3B7-DF49-18CD-E7F3-1EBFF4F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972B-54DC-0D51-D0AF-B5ABC51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56D4-B935-B943-3833-6C59FB4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D28-12E5-7247-1250-C54F82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DD7-8476-79F6-CE14-8CC3C8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A38-17B1-2ED9-7163-0D565B2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8F9A-97FB-9437-0431-B95C0BB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00A-26B8-6EAE-8632-7F67BFB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F59-5FEB-E548-D6AA-7B3ECB2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C0D1-4AE6-5FDD-57EA-7F8F86D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391-66BB-4B9D-A162-AB8C10A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EAA-339B-3557-D550-F968672A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73F6-0761-2E38-C108-602CE78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E8D-702E-D198-720D-FCD03D4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630C-94FC-CDAB-F32F-5717E09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62FC-8EE3-1CB3-1E18-EEACFE45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C0E-6C25-0F5E-5B2C-D11B4D1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B71D-3EDF-D21B-07E1-17DD645A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651E-9CF3-FBB7-7122-51C4087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5AF6-9A9B-CE05-32E8-CFEB4878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EC64-AA24-1CFB-7DD8-0E470D1A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8CA3-33C3-9616-1E31-81567EB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C7A1-780D-EF81-289E-3EBCFC1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2FAFF-A143-33D8-BD0A-19F4C03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5F9D-139E-7BCB-7040-B4E61DDE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FCC4-E483-BC57-4EC3-2EE6526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1CBF-8F0C-7EAA-8ECD-1A52003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0635-2363-0CEA-7252-B14C28E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FBB2-E8FE-BB77-2E83-4B4ED0F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CB3B-A509-37F2-5314-9FFF0D1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61E-0FEC-63AE-468B-861A3A0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462E-8F37-2FB6-3EE8-EB93B8F2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88D5-60E6-44F0-8F5F-3450FAF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D427-1863-3A29-59AB-8004FAE6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2EEE-B4DB-0614-7D04-177D335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D5F7-5DFF-E2AE-81A0-1AD9E95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0DDF-4D7F-CF77-56F1-B6DC86D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2FE-80A8-BDFA-392C-A113756A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F313-FCA8-6F4B-EA15-A3B2A242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B40-6EB2-72FF-44F3-0EAFF1A6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5AFA-686F-30C0-BD96-A674775D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6365-CB9C-6A66-B92B-2736665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28DB-F101-4B38-D335-D96C017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F67-07A8-574E-E237-829F587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2216-FC1A-95CA-A3B3-776CA1A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F10-4924-1FA1-A1C0-C05E500D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011-59A2-2443-B602-F5DCFD880E00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012-1976-26B7-D8A4-0F4F2EFC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42C-5B3E-D9BC-8E5B-D7E08ACF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442CA-7F9E-28BF-007C-D66D101B9D55}"/>
              </a:ext>
            </a:extLst>
          </p:cNvPr>
          <p:cNvSpPr/>
          <p:nvPr/>
        </p:nvSpPr>
        <p:spPr>
          <a:xfrm>
            <a:off x="517570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4DA4F6-4001-710B-47A5-5DBB99A9E336}"/>
              </a:ext>
            </a:extLst>
          </p:cNvPr>
          <p:cNvSpPr/>
          <p:nvPr/>
        </p:nvSpPr>
        <p:spPr>
          <a:xfrm>
            <a:off x="517569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3B52EC-E32C-FEAF-EA68-504AD88569D9}"/>
              </a:ext>
            </a:extLst>
          </p:cNvPr>
          <p:cNvSpPr/>
          <p:nvPr/>
        </p:nvSpPr>
        <p:spPr>
          <a:xfrm>
            <a:off x="2607305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967EB-7F21-69E9-6634-6C6895C095A2}"/>
              </a:ext>
            </a:extLst>
          </p:cNvPr>
          <p:cNvSpPr txBox="1"/>
          <p:nvPr/>
        </p:nvSpPr>
        <p:spPr>
          <a:xfrm>
            <a:off x="2769978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8523D-C26B-DB79-0D0C-E5118EC65FFA}"/>
              </a:ext>
            </a:extLst>
          </p:cNvPr>
          <p:cNvSpPr/>
          <p:nvPr/>
        </p:nvSpPr>
        <p:spPr>
          <a:xfrm>
            <a:off x="517569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884BA-3118-85BF-A4AD-ACB71927B148}"/>
              </a:ext>
            </a:extLst>
          </p:cNvPr>
          <p:cNvSpPr/>
          <p:nvPr/>
        </p:nvSpPr>
        <p:spPr>
          <a:xfrm>
            <a:off x="1021363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FF0986-4BE7-32E2-8F12-719D13A8EA1F}"/>
              </a:ext>
            </a:extLst>
          </p:cNvPr>
          <p:cNvSpPr/>
          <p:nvPr/>
        </p:nvSpPr>
        <p:spPr>
          <a:xfrm>
            <a:off x="1554177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A8D95-3668-C7B7-E440-F11A33E63478}"/>
              </a:ext>
            </a:extLst>
          </p:cNvPr>
          <p:cNvSpPr/>
          <p:nvPr/>
        </p:nvSpPr>
        <p:spPr>
          <a:xfrm>
            <a:off x="2769978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EB3B1-30ED-D5A1-0A5F-D76698C983EA}"/>
              </a:ext>
            </a:extLst>
          </p:cNvPr>
          <p:cNvSpPr txBox="1"/>
          <p:nvPr/>
        </p:nvSpPr>
        <p:spPr>
          <a:xfrm>
            <a:off x="2845888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538A71-BB88-C111-8D4B-043D688190DD}"/>
              </a:ext>
            </a:extLst>
          </p:cNvPr>
          <p:cNvSpPr/>
          <p:nvPr/>
        </p:nvSpPr>
        <p:spPr>
          <a:xfrm>
            <a:off x="3643913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BF5F6-7EC1-F05F-1667-B9EB2AE9C8E0}"/>
              </a:ext>
            </a:extLst>
          </p:cNvPr>
          <p:cNvSpPr txBox="1"/>
          <p:nvPr/>
        </p:nvSpPr>
        <p:spPr>
          <a:xfrm>
            <a:off x="3805629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A6910-B198-42A2-69E1-E35FF8EB5A25}"/>
              </a:ext>
            </a:extLst>
          </p:cNvPr>
          <p:cNvSpPr/>
          <p:nvPr/>
        </p:nvSpPr>
        <p:spPr>
          <a:xfrm>
            <a:off x="7096266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2ED59-7855-59EF-10E5-C3906635C2EC}"/>
              </a:ext>
            </a:extLst>
          </p:cNvPr>
          <p:cNvSpPr/>
          <p:nvPr/>
        </p:nvSpPr>
        <p:spPr>
          <a:xfrm>
            <a:off x="7096265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BF6B96-E9FA-563C-BED1-F8BCA5FA37E7}"/>
              </a:ext>
            </a:extLst>
          </p:cNvPr>
          <p:cNvSpPr/>
          <p:nvPr/>
        </p:nvSpPr>
        <p:spPr>
          <a:xfrm>
            <a:off x="9186001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BC3F3-B378-3FAC-7FE5-35499FE65F83}"/>
              </a:ext>
            </a:extLst>
          </p:cNvPr>
          <p:cNvSpPr txBox="1"/>
          <p:nvPr/>
        </p:nvSpPr>
        <p:spPr>
          <a:xfrm>
            <a:off x="9348674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205525-BB4C-6861-C2B3-7B39B168D14D}"/>
              </a:ext>
            </a:extLst>
          </p:cNvPr>
          <p:cNvSpPr/>
          <p:nvPr/>
        </p:nvSpPr>
        <p:spPr>
          <a:xfrm>
            <a:off x="7096265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28BEF2-680E-FB61-8968-B75053BD2FEA}"/>
              </a:ext>
            </a:extLst>
          </p:cNvPr>
          <p:cNvSpPr/>
          <p:nvPr/>
        </p:nvSpPr>
        <p:spPr>
          <a:xfrm>
            <a:off x="7600059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1E3E3-58E4-92CB-B8C6-6CC014CAEF0A}"/>
              </a:ext>
            </a:extLst>
          </p:cNvPr>
          <p:cNvSpPr/>
          <p:nvPr/>
        </p:nvSpPr>
        <p:spPr>
          <a:xfrm>
            <a:off x="8132873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47E92-2C5B-83AF-F588-B4F1E5B049B5}"/>
              </a:ext>
            </a:extLst>
          </p:cNvPr>
          <p:cNvSpPr/>
          <p:nvPr/>
        </p:nvSpPr>
        <p:spPr>
          <a:xfrm>
            <a:off x="9348674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94168-B870-AF00-4219-7FF949C768C9}"/>
              </a:ext>
            </a:extLst>
          </p:cNvPr>
          <p:cNvSpPr txBox="1"/>
          <p:nvPr/>
        </p:nvSpPr>
        <p:spPr>
          <a:xfrm>
            <a:off x="9424584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00BDFC-2A63-6CBD-BEC8-0070BEB67670}"/>
              </a:ext>
            </a:extLst>
          </p:cNvPr>
          <p:cNvSpPr/>
          <p:nvPr/>
        </p:nvSpPr>
        <p:spPr>
          <a:xfrm>
            <a:off x="10222609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B6F68-8DEE-D787-E623-E80549587C62}"/>
              </a:ext>
            </a:extLst>
          </p:cNvPr>
          <p:cNvSpPr txBox="1"/>
          <p:nvPr/>
        </p:nvSpPr>
        <p:spPr>
          <a:xfrm>
            <a:off x="10384325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437F006-4111-D44D-0AA7-867ABC42C03C}"/>
              </a:ext>
            </a:extLst>
          </p:cNvPr>
          <p:cNvSpPr/>
          <p:nvPr/>
        </p:nvSpPr>
        <p:spPr>
          <a:xfrm>
            <a:off x="5790939" y="3818467"/>
            <a:ext cx="897466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43879-ED39-11DC-F634-D5E7E5C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9288"/>
            <a:ext cx="7772400" cy="4159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38785-8798-E8FD-0276-FFEAD9AD103C}"/>
              </a:ext>
            </a:extLst>
          </p:cNvPr>
          <p:cNvSpPr/>
          <p:nvPr/>
        </p:nvSpPr>
        <p:spPr>
          <a:xfrm>
            <a:off x="8616677" y="4409315"/>
            <a:ext cx="1082695" cy="690008"/>
          </a:xfrm>
          <a:prstGeom prst="rect">
            <a:avLst/>
          </a:prstGeom>
          <a:solidFill>
            <a:srgbClr val="EFCD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7B0C5-03B8-7901-C1B7-7F8C96B38D0C}"/>
              </a:ext>
            </a:extLst>
          </p:cNvPr>
          <p:cNvSpPr txBox="1"/>
          <p:nvPr/>
        </p:nvSpPr>
        <p:spPr>
          <a:xfrm>
            <a:off x="8569464" y="456965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51964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DB2449-A179-42D0-D578-1F521E7A61FD}"/>
              </a:ext>
            </a:extLst>
          </p:cNvPr>
          <p:cNvSpPr/>
          <p:nvPr/>
        </p:nvSpPr>
        <p:spPr>
          <a:xfrm>
            <a:off x="1324303" y="1639614"/>
            <a:ext cx="8586952" cy="4099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C8F14-E009-47FC-8327-09D4D838C4F7}"/>
              </a:ext>
            </a:extLst>
          </p:cNvPr>
          <p:cNvSpPr txBox="1"/>
          <p:nvPr/>
        </p:nvSpPr>
        <p:spPr>
          <a:xfrm>
            <a:off x="3636579" y="3227466"/>
            <a:ext cx="40886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 =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a berry </a:t>
            </a:r>
            <a:r>
              <a:rPr lang="zh-CN" altLang="en-US" sz="2400" dirty="0"/>
              <a:t>🫐</a:t>
            </a:r>
            <a:r>
              <a:rPr lang="en-US" dirty="0"/>
              <a:t>. Th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is</a:t>
            </a:r>
            <a:r>
              <a:rPr lang="en-US" dirty="0"/>
              <a:t> cherry</a:t>
            </a:r>
            <a:r>
              <a:rPr lang="zh-CN" altLang="en-US" dirty="0"/>
              <a:t> </a:t>
            </a:r>
            <a:r>
              <a:rPr lang="zh-CN" altLang="en-US" sz="2400" dirty="0"/>
              <a:t>🍒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S2 = is</a:t>
            </a:r>
          </a:p>
        </p:txBody>
      </p:sp>
    </p:spTree>
    <p:extLst>
      <p:ext uri="{BB962C8B-B14F-4D97-AF65-F5344CB8AC3E}">
        <p14:creationId xmlns:p14="http://schemas.microsoft.com/office/powerpoint/2010/main" val="6197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9BB2C2-CF64-518F-08BE-9B959888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9" y="1974756"/>
            <a:ext cx="7772400" cy="29084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0A238-29A8-6A17-567A-907D15A74E90}"/>
              </a:ext>
            </a:extLst>
          </p:cNvPr>
          <p:cNvSpPr/>
          <p:nvPr/>
        </p:nvSpPr>
        <p:spPr>
          <a:xfrm>
            <a:off x="8185354" y="2513383"/>
            <a:ext cx="2315497" cy="362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8726B-CF13-008A-4529-637C28C6BB6A}"/>
              </a:ext>
            </a:extLst>
          </p:cNvPr>
          <p:cNvSpPr/>
          <p:nvPr/>
        </p:nvSpPr>
        <p:spPr>
          <a:xfrm>
            <a:off x="8185354" y="3583860"/>
            <a:ext cx="2315497" cy="362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E96D9-7DEC-58AA-8F31-BC8E20040ABB}"/>
              </a:ext>
            </a:extLst>
          </p:cNvPr>
          <p:cNvSpPr/>
          <p:nvPr/>
        </p:nvSpPr>
        <p:spPr>
          <a:xfrm>
            <a:off x="8917856" y="2513383"/>
            <a:ext cx="850491" cy="362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5E593-FF9C-3A3E-6F72-233572F2B763}"/>
              </a:ext>
            </a:extLst>
          </p:cNvPr>
          <p:cNvSpPr/>
          <p:nvPr/>
        </p:nvSpPr>
        <p:spPr>
          <a:xfrm>
            <a:off x="9114501" y="3583860"/>
            <a:ext cx="850491" cy="362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14DA-F5A6-3946-FD93-A196C1448515}"/>
              </a:ext>
            </a:extLst>
          </p:cNvPr>
          <p:cNvSpPr txBox="1"/>
          <p:nvPr/>
        </p:nvSpPr>
        <p:spPr>
          <a:xfrm>
            <a:off x="8147581" y="1974756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virtual memory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E178EB-CF40-11D0-42F6-9207146439DB}"/>
              </a:ext>
            </a:extLst>
          </p:cNvPr>
          <p:cNvCxnSpPr/>
          <p:nvPr/>
        </p:nvCxnSpPr>
        <p:spPr>
          <a:xfrm flipH="1" flipV="1">
            <a:off x="8917856" y="2875935"/>
            <a:ext cx="196645" cy="707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3AE1-9115-9B52-8646-902F455F82C6}"/>
              </a:ext>
            </a:extLst>
          </p:cNvPr>
          <p:cNvCxnSpPr/>
          <p:nvPr/>
        </p:nvCxnSpPr>
        <p:spPr>
          <a:xfrm flipH="1" flipV="1">
            <a:off x="9763156" y="2875935"/>
            <a:ext cx="196645" cy="707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FF4278-0CAB-61AC-3F31-8427BBD2A361}"/>
              </a:ext>
            </a:extLst>
          </p:cNvPr>
          <p:cNvSpPr txBox="1"/>
          <p:nvPr/>
        </p:nvSpPr>
        <p:spPr>
          <a:xfrm>
            <a:off x="9080322" y="304523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4E72F-9E39-3C28-2175-8CE291409CB7}"/>
              </a:ext>
            </a:extLst>
          </p:cNvPr>
          <p:cNvSpPr txBox="1"/>
          <p:nvPr/>
        </p:nvSpPr>
        <p:spPr>
          <a:xfrm>
            <a:off x="8694371" y="40278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file</a:t>
            </a:r>
          </a:p>
        </p:txBody>
      </p:sp>
    </p:spTree>
    <p:extLst>
      <p:ext uri="{BB962C8B-B14F-4D97-AF65-F5344CB8AC3E}">
        <p14:creationId xmlns:p14="http://schemas.microsoft.com/office/powerpoint/2010/main" val="32909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8</cp:revision>
  <dcterms:created xsi:type="dcterms:W3CDTF">2023-08-25T01:50:10Z</dcterms:created>
  <dcterms:modified xsi:type="dcterms:W3CDTF">2023-10-22T16:51:53Z</dcterms:modified>
</cp:coreProperties>
</file>