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4"/>
    <p:restoredTop sz="93850"/>
  </p:normalViewPr>
  <p:slideViewPr>
    <p:cSldViewPr snapToGrid="0">
      <p:cViewPr varScale="1">
        <p:scale>
          <a:sx n="58" d="100"/>
          <a:sy n="58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7A5-3825-6399-9C68-FC1514C0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F4C-E055-4EB8-70E6-B939AC70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4601-6108-3CAB-999A-8F301E1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E4DB-89B9-9AE2-C91B-7A18499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D5FE-FB1F-285A-B193-863259F2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663-58A0-6FE7-9266-2A29206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745C-C8E2-8AD9-79CD-E6CFDC8A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D366-0536-882F-3BEA-046E33A0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C398-D9C3-922E-A00F-9578DA13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00A9-6C53-7E0B-337E-B5312B49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D731B-93A5-1E6B-72FF-42F407C38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DAE7-CFB7-F24D-93D0-9513C00C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989B-A5F0-929E-8C43-DA9769DD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F5BA-A73A-FA07-F12D-36CA0AD9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2382-E26F-5891-EDA5-F5FFC5F0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FAC7-DF7B-ADE7-C4DF-F5A91C74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EED9-8601-A5B6-8F86-ECE9E37D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E61E-2B5B-43F0-ADA0-7ECFC9A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686E-C26A-6131-1A7B-07D48789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44DC-91DF-658F-72A6-9E83EA07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4068-4244-9153-9C4F-5425EA5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E5DF-194A-2035-D024-252D5802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86A1-F547-5D4A-0447-4D7ED4F6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A523-97EB-864D-31D1-F5F3256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E174-41E9-F14B-CAC6-732990F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272E-409E-9E8C-C955-744246CC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BF59-FFB5-2387-3564-E92E1D7D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E325-E158-8F51-DEEA-FB2F4166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C8EE-E420-4BBF-00F3-E079A5B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8685-34E0-BC70-62E6-5C0B6A12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8D5C-7BD0-6076-F39E-BBD57DC6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1C2-496A-AA35-FD2F-1C8CA373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FD08-85DA-A20B-C4BE-916C0C01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10A1-7793-984C-BABA-EECD1B6F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D3D10-F8A3-652F-4A78-0BF5F221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A1CA0-CB40-C7DD-CF07-DF9BDF8D6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610CB-EECC-2C5F-B5B4-47002C8F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AE970-9133-C0AF-8885-507C8D5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4CBB5-3963-F769-562C-A9CBEE66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9C0B-F39E-FE9C-ED10-590801A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4DA2-A717-1FB8-1ADA-3D953490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C3AB-56FC-E805-C0C2-9E43AF73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83CD-1440-32D1-B02E-7B9FF24F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5315D-5536-B088-27BC-B4390607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B368F-83F0-B91C-C648-4AD2B7A5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4CD8D-5237-965A-7C6C-3D7FD05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C932-48A9-D5B1-1A0D-CBF07BDB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1CB2-F04B-818A-DDC3-176B334D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9EC75-65D8-F385-0356-1DCABD29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44ED-5350-AFDE-9D7D-8D68CCDE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B42C-F9DE-0E13-1774-A56A6B3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44AE-3F7A-0906-2090-F733093E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BF1B-C007-54AA-2A52-4595EAF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D9526-3B95-C199-95BD-873392DDD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BD65-A20F-F6BD-06D1-BBF924C3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2E26-5447-7D6A-A286-27335E5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BB21-6DE6-9775-FB94-6C20F882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9B49-EAD2-15D1-2315-F568555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493F-0D5C-E6E6-C669-98AB0155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8585-A2E4-CDC2-E60A-B28C9C01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F4B5-9737-F4F0-CCF4-33659472B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9335-27AE-5145-B073-FC0580B2CC0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3BFB-3D4B-4F36-D849-1ADEB96A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EDDD-DB8F-1756-E5DD-B95E6F89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FE8C-F8FA-C04D-BAD9-8DD475B70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0108-661F-FB32-85B5-213EED1E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66" y="912501"/>
            <a:ext cx="11667346" cy="2387600"/>
          </a:xfrm>
        </p:spPr>
        <p:txBody>
          <a:bodyPr/>
          <a:lstStyle/>
          <a:p>
            <a:pPr algn="l"/>
            <a:r>
              <a:rPr lang="en-US" dirty="0"/>
              <a:t>S1= 🍈🍉🦉🦉 </a:t>
            </a:r>
            <a:r>
              <a:rPr lang="en-US" dirty="0">
                <a:highlight>
                  <a:srgbClr val="FFFF00"/>
                </a:highlight>
              </a:rPr>
              <a:t>❤️🦉</a:t>
            </a:r>
            <a:r>
              <a:rPr lang="en-US" dirty="0"/>
              <a:t> 🥭🍒 🥭🫐 </a:t>
            </a:r>
            <a:r>
              <a:rPr lang="en-US" dirty="0">
                <a:highlight>
                  <a:srgbClr val="FFFF00"/>
                </a:highlight>
              </a:rPr>
              <a:t>❤️🦉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C5E19D-5F7B-B46F-268D-F2BF3764FA3C}"/>
              </a:ext>
            </a:extLst>
          </p:cNvPr>
          <p:cNvSpPr txBox="1">
            <a:spLocks/>
          </p:cNvSpPr>
          <p:nvPr/>
        </p:nvSpPr>
        <p:spPr>
          <a:xfrm>
            <a:off x="354765" y="2414016"/>
            <a:ext cx="104531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S2= ❤️🦉</a:t>
            </a:r>
          </a:p>
        </p:txBody>
      </p:sp>
    </p:spTree>
    <p:extLst>
      <p:ext uri="{BB962C8B-B14F-4D97-AF65-F5344CB8AC3E}">
        <p14:creationId xmlns:p14="http://schemas.microsoft.com/office/powerpoint/2010/main" val="54271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7792751-F015-EC60-AE1C-9E471C91E267}"/>
              </a:ext>
            </a:extLst>
          </p:cNvPr>
          <p:cNvSpPr/>
          <p:nvPr/>
        </p:nvSpPr>
        <p:spPr>
          <a:xfrm>
            <a:off x="758543" y="2746198"/>
            <a:ext cx="2561778" cy="274020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57D0B-A05C-6139-97B9-C9932EEF3164}"/>
              </a:ext>
            </a:extLst>
          </p:cNvPr>
          <p:cNvSpPr txBox="1"/>
          <p:nvPr/>
        </p:nvSpPr>
        <p:spPr>
          <a:xfrm>
            <a:off x="921216" y="2813457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NUMA node 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BEDC74-5816-F243-DA88-1DF18A26E135}"/>
              </a:ext>
            </a:extLst>
          </p:cNvPr>
          <p:cNvSpPr/>
          <p:nvPr/>
        </p:nvSpPr>
        <p:spPr>
          <a:xfrm>
            <a:off x="921216" y="3251022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11B11-4A9D-960D-95BA-3E77FFFEE628}"/>
              </a:ext>
            </a:extLst>
          </p:cNvPr>
          <p:cNvSpPr txBox="1"/>
          <p:nvPr/>
        </p:nvSpPr>
        <p:spPr>
          <a:xfrm>
            <a:off x="997126" y="3298643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7B8461-9808-E0CF-B7C7-71558C0F48EF}"/>
              </a:ext>
            </a:extLst>
          </p:cNvPr>
          <p:cNvSpPr/>
          <p:nvPr/>
        </p:nvSpPr>
        <p:spPr>
          <a:xfrm>
            <a:off x="1069846" y="3687613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DB519-3063-828E-7B89-215196535C53}"/>
              </a:ext>
            </a:extLst>
          </p:cNvPr>
          <p:cNvSpPr txBox="1"/>
          <p:nvPr/>
        </p:nvSpPr>
        <p:spPr>
          <a:xfrm>
            <a:off x="1050690" y="3692493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CCD0E-927B-534C-B887-F26F3122800C}"/>
              </a:ext>
            </a:extLst>
          </p:cNvPr>
          <p:cNvSpPr/>
          <p:nvPr/>
        </p:nvSpPr>
        <p:spPr>
          <a:xfrm>
            <a:off x="2136285" y="3682733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FA2CA-A0F8-4E5F-9358-791E4BFC1511}"/>
              </a:ext>
            </a:extLst>
          </p:cNvPr>
          <p:cNvSpPr txBox="1"/>
          <p:nvPr/>
        </p:nvSpPr>
        <p:spPr>
          <a:xfrm>
            <a:off x="2117129" y="3687613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119BA-D0D3-C467-D613-B85DB3E44FE5}"/>
              </a:ext>
            </a:extLst>
          </p:cNvPr>
          <p:cNvSpPr/>
          <p:nvPr/>
        </p:nvSpPr>
        <p:spPr>
          <a:xfrm>
            <a:off x="921216" y="4370153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B7B54-9373-FB7C-844F-A9956EA897D1}"/>
              </a:ext>
            </a:extLst>
          </p:cNvPr>
          <p:cNvSpPr txBox="1"/>
          <p:nvPr/>
        </p:nvSpPr>
        <p:spPr>
          <a:xfrm>
            <a:off x="997126" y="4417774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F59A2E-758B-2086-7546-9693F858D151}"/>
              </a:ext>
            </a:extLst>
          </p:cNvPr>
          <p:cNvSpPr/>
          <p:nvPr/>
        </p:nvSpPr>
        <p:spPr>
          <a:xfrm>
            <a:off x="1069846" y="4806744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AC036-7822-5B15-8466-64671073B4A4}"/>
              </a:ext>
            </a:extLst>
          </p:cNvPr>
          <p:cNvSpPr txBox="1"/>
          <p:nvPr/>
        </p:nvSpPr>
        <p:spPr>
          <a:xfrm>
            <a:off x="1050690" y="4811624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8581B5-DE7F-FAA2-08E4-2E9BEC007CBE}"/>
              </a:ext>
            </a:extLst>
          </p:cNvPr>
          <p:cNvSpPr/>
          <p:nvPr/>
        </p:nvSpPr>
        <p:spPr>
          <a:xfrm>
            <a:off x="2136285" y="4801864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379720-FD65-EB0E-C5EA-C3D0A5A3632C}"/>
              </a:ext>
            </a:extLst>
          </p:cNvPr>
          <p:cNvSpPr txBox="1"/>
          <p:nvPr/>
        </p:nvSpPr>
        <p:spPr>
          <a:xfrm>
            <a:off x="2117129" y="4806744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7C5A4F9-FB53-3561-2324-DDAFE40AD5D4}"/>
              </a:ext>
            </a:extLst>
          </p:cNvPr>
          <p:cNvSpPr/>
          <p:nvPr/>
        </p:nvSpPr>
        <p:spPr>
          <a:xfrm>
            <a:off x="3534222" y="2720720"/>
            <a:ext cx="2561778" cy="274020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06928-4554-AFEC-35EB-4210AEAC9AA5}"/>
              </a:ext>
            </a:extLst>
          </p:cNvPr>
          <p:cNvSpPr txBox="1"/>
          <p:nvPr/>
        </p:nvSpPr>
        <p:spPr>
          <a:xfrm>
            <a:off x="3696895" y="2787979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NUMA node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F7EE38-DF3B-8DD7-FEB1-679E46F1AA98}"/>
              </a:ext>
            </a:extLst>
          </p:cNvPr>
          <p:cNvSpPr/>
          <p:nvPr/>
        </p:nvSpPr>
        <p:spPr>
          <a:xfrm>
            <a:off x="3696895" y="3225544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07F7C-7DFC-8A8C-9B72-EB210F55BBD8}"/>
              </a:ext>
            </a:extLst>
          </p:cNvPr>
          <p:cNvSpPr txBox="1"/>
          <p:nvPr/>
        </p:nvSpPr>
        <p:spPr>
          <a:xfrm>
            <a:off x="3772805" y="3273165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0E688-C390-14F6-313B-E4FC7BB8F392}"/>
              </a:ext>
            </a:extLst>
          </p:cNvPr>
          <p:cNvSpPr/>
          <p:nvPr/>
        </p:nvSpPr>
        <p:spPr>
          <a:xfrm>
            <a:off x="3845525" y="3662135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526-2B89-C4E3-EBBC-9303356D4541}"/>
              </a:ext>
            </a:extLst>
          </p:cNvPr>
          <p:cNvSpPr txBox="1"/>
          <p:nvPr/>
        </p:nvSpPr>
        <p:spPr>
          <a:xfrm>
            <a:off x="3826369" y="3667015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0BBB68F-32BE-C1EA-95B8-A56C51EC49AC}"/>
              </a:ext>
            </a:extLst>
          </p:cNvPr>
          <p:cNvSpPr/>
          <p:nvPr/>
        </p:nvSpPr>
        <p:spPr>
          <a:xfrm>
            <a:off x="4911964" y="3657255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50A02-DB39-60CB-11EC-C3364981D794}"/>
              </a:ext>
            </a:extLst>
          </p:cNvPr>
          <p:cNvSpPr txBox="1"/>
          <p:nvPr/>
        </p:nvSpPr>
        <p:spPr>
          <a:xfrm>
            <a:off x="4892808" y="3662135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332A68-0727-4A0E-61E7-DCE2446E8562}"/>
              </a:ext>
            </a:extLst>
          </p:cNvPr>
          <p:cNvSpPr/>
          <p:nvPr/>
        </p:nvSpPr>
        <p:spPr>
          <a:xfrm>
            <a:off x="3696895" y="4344675"/>
            <a:ext cx="2219549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4DE28-F8C0-82C4-7481-D32E6D5C2986}"/>
              </a:ext>
            </a:extLst>
          </p:cNvPr>
          <p:cNvSpPr txBox="1"/>
          <p:nvPr/>
        </p:nvSpPr>
        <p:spPr>
          <a:xfrm>
            <a:off x="3772805" y="4392296"/>
            <a:ext cx="112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Socket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90A9DAB-7926-484A-F454-18A694DE23E4}"/>
              </a:ext>
            </a:extLst>
          </p:cNvPr>
          <p:cNvSpPr/>
          <p:nvPr/>
        </p:nvSpPr>
        <p:spPr>
          <a:xfrm>
            <a:off x="3845525" y="4781266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0B5AB-8218-E074-8FCD-530EAD83438E}"/>
              </a:ext>
            </a:extLst>
          </p:cNvPr>
          <p:cNvSpPr txBox="1"/>
          <p:nvPr/>
        </p:nvSpPr>
        <p:spPr>
          <a:xfrm>
            <a:off x="3826369" y="4786146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52F6CF-AC7A-349E-E0BF-74ADD4FC0224}"/>
              </a:ext>
            </a:extLst>
          </p:cNvPr>
          <p:cNvSpPr/>
          <p:nvPr/>
        </p:nvSpPr>
        <p:spPr>
          <a:xfrm>
            <a:off x="4911964" y="4776386"/>
            <a:ext cx="825216" cy="382646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54C-7475-0FCD-9ECF-54A20B02E28D}"/>
              </a:ext>
            </a:extLst>
          </p:cNvPr>
          <p:cNvSpPr txBox="1"/>
          <p:nvPr/>
        </p:nvSpPr>
        <p:spPr>
          <a:xfrm>
            <a:off x="4892808" y="4781266"/>
            <a:ext cx="92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11525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B5C098-B0BB-5049-08DE-EC67C75DDCCE}"/>
              </a:ext>
            </a:extLst>
          </p:cNvPr>
          <p:cNvSpPr/>
          <p:nvPr/>
        </p:nvSpPr>
        <p:spPr>
          <a:xfrm>
            <a:off x="3057894" y="3100389"/>
            <a:ext cx="5743206" cy="1682842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5C3C7-4498-C188-ACC9-BAA4BAC0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5801" y="1055103"/>
            <a:ext cx="4879397" cy="1791653"/>
          </a:xfrm>
          <a:prstGeom prst="rect">
            <a:avLst/>
          </a:prstGeom>
        </p:spPr>
      </p:pic>
      <p:pic>
        <p:nvPicPr>
          <p:cNvPr id="1026" name="Picture 2" descr="IconExperience » G-Collection » Cpu 2 Icon">
            <a:extLst>
              <a:ext uri="{FF2B5EF4-FFF2-40B4-BE49-F238E27FC236}">
                <a16:creationId xmlns:a16="http://schemas.microsoft.com/office/drawing/2014/main" id="{06A27620-1596-5479-D62D-BEFE77F3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8" y="3522488"/>
            <a:ext cx="113145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m Icon Vector Art, Icons, and Graphics for Free Download">
            <a:extLst>
              <a:ext uri="{FF2B5EF4-FFF2-40B4-BE49-F238E27FC236}">
                <a16:creationId xmlns:a16="http://schemas.microsoft.com/office/drawing/2014/main" id="{4796B2D5-966D-5457-6B9E-FCF19AA7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19" y="3522488"/>
            <a:ext cx="113145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rd disk drive - Free computer icons">
            <a:extLst>
              <a:ext uri="{FF2B5EF4-FFF2-40B4-BE49-F238E27FC236}">
                <a16:creationId xmlns:a16="http://schemas.microsoft.com/office/drawing/2014/main" id="{487D032D-9C0F-ECED-FF38-A2D840F9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4" y="3595711"/>
            <a:ext cx="947341" cy="94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Vector ethernet connector with cable">
            <a:extLst>
              <a:ext uri="{FF2B5EF4-FFF2-40B4-BE49-F238E27FC236}">
                <a16:creationId xmlns:a16="http://schemas.microsoft.com/office/drawing/2014/main" id="{13646FF8-CEC7-748C-26F3-FA81E54F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72" y="3441870"/>
            <a:ext cx="1201198" cy="12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pu - Free computer icons">
            <a:extLst>
              <a:ext uri="{FF2B5EF4-FFF2-40B4-BE49-F238E27FC236}">
                <a16:creationId xmlns:a16="http://schemas.microsoft.com/office/drawing/2014/main" id="{E7620BAA-AD2A-ACB7-8DA0-CFBD313E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94" y="3593928"/>
            <a:ext cx="964510" cy="9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FFCF45-61CD-A996-CB48-5C66C68DBA32}"/>
              </a:ext>
            </a:extLst>
          </p:cNvPr>
          <p:cNvSpPr/>
          <p:nvPr/>
        </p:nvSpPr>
        <p:spPr>
          <a:xfrm>
            <a:off x="3057893" y="859035"/>
            <a:ext cx="5719209" cy="2054693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05B20-5131-FC33-4094-A066DA22D274}"/>
              </a:ext>
            </a:extLst>
          </p:cNvPr>
          <p:cNvSpPr txBox="1"/>
          <p:nvPr/>
        </p:nvSpPr>
        <p:spPr>
          <a:xfrm>
            <a:off x="3207328" y="886687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89DB-83C8-1F08-78CA-D0D8DA2CDC8B}"/>
              </a:ext>
            </a:extLst>
          </p:cNvPr>
          <p:cNvSpPr txBox="1"/>
          <p:nvPr/>
        </p:nvSpPr>
        <p:spPr>
          <a:xfrm>
            <a:off x="3246589" y="3151763"/>
            <a:ext cx="196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2387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BBC61-AC19-4228-1679-F899B7E7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94" y="1838774"/>
            <a:ext cx="67056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49D7-A8B2-93F3-2BF1-58A6B5C2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94" y="3429000"/>
            <a:ext cx="6819900" cy="1181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9CC3DC-AC02-18AB-E215-00F85691FDC7}"/>
              </a:ext>
            </a:extLst>
          </p:cNvPr>
          <p:cNvSpPr txBox="1"/>
          <p:nvPr/>
        </p:nvSpPr>
        <p:spPr>
          <a:xfrm>
            <a:off x="779177" y="2055915"/>
            <a:ext cx="205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much does OpenMP improve?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A4EE84-06D4-3D1D-2D75-BC021D46B106}"/>
              </a:ext>
            </a:extLst>
          </p:cNvPr>
          <p:cNvSpPr txBox="1"/>
          <p:nvPr/>
        </p:nvSpPr>
        <p:spPr>
          <a:xfrm>
            <a:off x="4636598" y="2848717"/>
            <a:ext cx="269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much does block-opt improve sequential code?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C344F-A1E2-3CF6-1C91-BBDE0A3A9057}"/>
              </a:ext>
            </a:extLst>
          </p:cNvPr>
          <p:cNvSpPr txBox="1"/>
          <p:nvPr/>
        </p:nvSpPr>
        <p:spPr>
          <a:xfrm>
            <a:off x="1030776" y="2848716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much does block-opt improve on top of OpenMP?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352501-5C13-D290-7804-60FE52EF4B13}"/>
              </a:ext>
            </a:extLst>
          </p:cNvPr>
          <p:cNvSpPr/>
          <p:nvPr/>
        </p:nvSpPr>
        <p:spPr>
          <a:xfrm rot="10800000">
            <a:off x="2698232" y="2265625"/>
            <a:ext cx="731521" cy="224101"/>
          </a:xfrm>
          <a:prstGeom prst="arc">
            <a:avLst>
              <a:gd name="adj1" fmla="val 16200000"/>
              <a:gd name="adj2" fmla="val 5219225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12584B-CB48-8633-FF9F-8183CA4CB605}"/>
              </a:ext>
            </a:extLst>
          </p:cNvPr>
          <p:cNvCxnSpPr/>
          <p:nvPr/>
        </p:nvCxnSpPr>
        <p:spPr>
          <a:xfrm>
            <a:off x="3918856" y="2524562"/>
            <a:ext cx="0" cy="153270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BC8C0C-49B9-AA1C-966E-450DE9D4A5F9}"/>
              </a:ext>
            </a:extLst>
          </p:cNvPr>
          <p:cNvCxnSpPr/>
          <p:nvPr/>
        </p:nvCxnSpPr>
        <p:spPr>
          <a:xfrm>
            <a:off x="4524102" y="2309170"/>
            <a:ext cx="0" cy="1532708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DCDA92-CECD-063A-1C71-91E00868B59F}"/>
              </a:ext>
            </a:extLst>
          </p:cNvPr>
          <p:cNvCxnSpPr>
            <a:cxnSpLocks/>
          </p:cNvCxnSpPr>
          <p:nvPr/>
        </p:nvCxnSpPr>
        <p:spPr>
          <a:xfrm>
            <a:off x="5959407" y="1838774"/>
            <a:ext cx="236144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D1AA4B-C9B9-EE0F-2661-94E76BD69327}"/>
              </a:ext>
            </a:extLst>
          </p:cNvPr>
          <p:cNvSpPr txBox="1"/>
          <p:nvPr/>
        </p:nvSpPr>
        <p:spPr>
          <a:xfrm>
            <a:off x="6217809" y="1192442"/>
            <a:ext cx="269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the impact of matrix size?</a:t>
            </a:r>
          </a:p>
        </p:txBody>
      </p:sp>
    </p:spTree>
    <p:extLst>
      <p:ext uri="{BB962C8B-B14F-4D97-AF65-F5344CB8AC3E}">
        <p14:creationId xmlns:p14="http://schemas.microsoft.com/office/powerpoint/2010/main" val="266450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S1= 🍈🍉🦉🦉 ❤️🦉 🥭🍒 🥭🫐 ❤️🦉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S1= 🍈🍉🦉🦉 ❤️🦉 🥭🍒 🥭🫐 ❤️🦉 </dc:title>
  <dc:creator>Kun Suo</dc:creator>
  <cp:lastModifiedBy>Kun Suo</cp:lastModifiedBy>
  <cp:revision>5</cp:revision>
  <dcterms:created xsi:type="dcterms:W3CDTF">2023-08-29T22:52:42Z</dcterms:created>
  <dcterms:modified xsi:type="dcterms:W3CDTF">2023-11-09T03:01:20Z</dcterms:modified>
</cp:coreProperties>
</file>