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7064-3590-1040-92E5-8EA92F8D5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92664-64C3-DB4C-BF03-7E089C124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3CF87-DFCF-114B-9693-474898BA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E384-CD09-9142-ABA3-A5E8F84C489F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7F5EB-601B-DD41-855A-A637B176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044CE-2950-0F4B-809B-3CE7086C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4F08-D5F9-B242-9FC2-F0154F05D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32D2-7F31-8C4F-AED5-EF13730E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52903-96CE-D94E-886F-7998A7BA2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ECD58-9E39-D24F-BC4C-A135969E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E384-CD09-9142-ABA3-A5E8F84C489F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4AEA7-7A82-4746-8252-89374C0B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7C526-1C7D-B844-B55C-808FDD0B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4F08-D5F9-B242-9FC2-F0154F05D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039FA-E4DB-B046-A775-6FCFC6FDB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6BFC2-49EE-2D45-A342-CF195E527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87EE2-ED2C-AB4B-BD57-6C0A7D63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E384-CD09-9142-ABA3-A5E8F84C489F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71376-E4CD-904E-B5CD-50DC4CD9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0F3C6-6E83-5D4B-9E0F-81EAF232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4F08-D5F9-B242-9FC2-F0154F05D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7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2612-621B-3A4F-8474-A94967F1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99EB0-8E45-D640-87F2-AB89B4E22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8107B-25E1-8D42-ABCD-A419EF4C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E384-CD09-9142-ABA3-A5E8F84C489F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B2603-7D61-F14E-B4B3-D92B25AF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A2D64-E8FA-F24D-B913-A1218D92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4F08-D5F9-B242-9FC2-F0154F05D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3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62E1-4B4C-7D41-96A2-2BC337715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83AB5-1D05-BA47-98FE-55AC9FB57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FE8ED-3633-A042-9791-3B5B48AF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E384-CD09-9142-ABA3-A5E8F84C489F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64A32-77A4-7841-A790-5ECFCBF9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777DA-9275-C24F-8264-E9B93664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4F08-D5F9-B242-9FC2-F0154F05D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F1A7-9004-A140-886E-612E111E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F1547-1B0C-144D-9460-42134B53C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EDA66-4DDB-B54A-8E0B-34AD2D41D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738E5-5EA5-474D-9CC4-4494EEF2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E384-CD09-9142-ABA3-A5E8F84C489F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707A5-D626-E24F-ACB2-A6D8EA0D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6095A-E440-E34B-B8E1-2ECB11C9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4F08-D5F9-B242-9FC2-F0154F05D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6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2678-FC9C-9544-B1F8-05C8DD0C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83268-41AA-854D-977E-E45269928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72FDF-796C-7D41-9042-4119CD311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FFD48-1096-854D-BF56-8DF0C34B9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B3C9AF-2C9F-3B44-9325-5E4F065BD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CF0AA-718B-144F-BDCE-BB8333E6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E384-CD09-9142-ABA3-A5E8F84C489F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356DF-B4C4-9443-99A5-FA38E5EF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6956B-CCC6-0346-9316-476AE3CC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4F08-D5F9-B242-9FC2-F0154F05D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6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F498-2444-4845-8FEE-A3FCECE8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55DCA-C4AE-9745-A7DC-1AF7C56B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E384-CD09-9142-ABA3-A5E8F84C489F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94FBE-E65F-0B49-8B08-D7F3D007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C30C5-4377-2B4C-85D2-6603A6B6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4F08-D5F9-B242-9FC2-F0154F05D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8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D6977-A560-4E4F-BE12-70E1ED5E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E384-CD09-9142-ABA3-A5E8F84C489F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352ED-6041-5445-AE6A-BB9ADAE8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B650E-36D3-874A-AA08-0300BB39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4F08-D5F9-B242-9FC2-F0154F05D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A164-D5C9-0F42-94F1-C76F8CC78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E31C2-E83D-4D4F-9215-EFDAD1677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E45DF-0F12-E048-A059-C1B783DFF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43BCF-16FF-3B43-9B4F-9A9075C3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E384-CD09-9142-ABA3-A5E8F84C489F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4E3EE-BB44-F34D-B497-BDDFB591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C9C9A-6533-164F-BAE1-501C4D01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4F08-D5F9-B242-9FC2-F0154F05D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0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134C-B8D5-1648-8D96-9201D1E6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7C34E-6A0C-3F4C-B843-E37C3B940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7F6DE-DCE0-4C44-AB46-FD54ADFA0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AC619-27A8-E441-A0CC-FF70C266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E384-CD09-9142-ABA3-A5E8F84C489F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91A34-D076-0146-883D-3164AAB1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EB5BB-B660-624E-8A25-5F6D754E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4F08-D5F9-B242-9FC2-F0154F05D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7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736C0-D6C2-8F41-AA9D-FEF36395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0214E-E4F7-4049-8E04-964FD577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61E00-3DCD-4A41-9B7E-2ACCDE526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9E384-CD09-9142-ABA3-A5E8F84C489F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791ED-A205-3249-9EA5-2110BDE58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21E80-5A6E-0447-A816-AFEFBE14B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4F08-D5F9-B242-9FC2-F0154F05D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1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9AF11A-D214-7D46-9F5A-41A526E9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550" y="114300"/>
            <a:ext cx="4406900" cy="6629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ABF749-35D8-C74A-92D3-0DFB313E9D76}"/>
                  </a:ext>
                </a:extLst>
              </p:cNvPr>
              <p:cNvSpPr/>
              <p:nvPr/>
            </p:nvSpPr>
            <p:spPr>
              <a:xfrm>
                <a:off x="1736592" y="114300"/>
                <a:ext cx="1944891" cy="837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ABF749-35D8-C74A-92D3-0DFB313E9D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92" y="114300"/>
                <a:ext cx="1944891" cy="8370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9EC705-637C-6343-9431-9D6BDB11940E}"/>
                  </a:ext>
                </a:extLst>
              </p:cNvPr>
              <p:cNvSpPr txBox="1"/>
              <p:nvPr/>
            </p:nvSpPr>
            <p:spPr>
              <a:xfrm>
                <a:off x="6431623" y="6346218"/>
                <a:ext cx="6091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/>
                        <m:t>Δ</m:t>
                      </m:r>
                      <m:r>
                        <a:rPr lang="en-US" sz="2400" i="1"/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9EC705-637C-6343-9431-9D6BDB119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623" y="6346218"/>
                <a:ext cx="60914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446E003-BEE3-B74F-A69E-8B8FBC85CE28}"/>
              </a:ext>
            </a:extLst>
          </p:cNvPr>
          <p:cNvSpPr/>
          <p:nvPr/>
        </p:nvSpPr>
        <p:spPr>
          <a:xfrm>
            <a:off x="6015512" y="1406461"/>
            <a:ext cx="339047" cy="454227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9783BA-48EC-AB43-9611-BF187EAF5062}"/>
              </a:ext>
            </a:extLst>
          </p:cNvPr>
          <p:cNvCxnSpPr>
            <a:cxnSpLocks/>
          </p:cNvCxnSpPr>
          <p:nvPr/>
        </p:nvCxnSpPr>
        <p:spPr>
          <a:xfrm flipH="1" flipV="1">
            <a:off x="6200446" y="5996897"/>
            <a:ext cx="308225" cy="3493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52D4D9F-A3D1-9240-8636-1A80C7DFAB99}"/>
                  </a:ext>
                </a:extLst>
              </p:cNvPr>
              <p:cNvSpPr/>
              <p:nvPr/>
            </p:nvSpPr>
            <p:spPr>
              <a:xfrm>
                <a:off x="8093992" y="3677599"/>
                <a:ext cx="1388970" cy="909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Sup>
                                <m:sSub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52D4D9F-A3D1-9240-8636-1A80C7DFA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992" y="3677599"/>
                <a:ext cx="1388970" cy="909480"/>
              </a:xfrm>
              <a:prstGeom prst="rect">
                <a:avLst/>
              </a:prstGeom>
              <a:blipFill>
                <a:blip r:embed="rId5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AAE694-C1DC-0F4D-A058-1A9751448AF8}"/>
              </a:ext>
            </a:extLst>
          </p:cNvPr>
          <p:cNvCxnSpPr>
            <a:cxnSpLocks/>
          </p:cNvCxnSpPr>
          <p:nvPr/>
        </p:nvCxnSpPr>
        <p:spPr>
          <a:xfrm flipH="1" flipV="1">
            <a:off x="6431623" y="3671547"/>
            <a:ext cx="1662371" cy="3861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5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 Suo</dc:creator>
  <cp:lastModifiedBy>Kun Suo</cp:lastModifiedBy>
  <cp:revision>1</cp:revision>
  <dcterms:created xsi:type="dcterms:W3CDTF">2019-12-18T23:14:25Z</dcterms:created>
  <dcterms:modified xsi:type="dcterms:W3CDTF">2019-12-18T23:20:13Z</dcterms:modified>
</cp:coreProperties>
</file>