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01" r:id="rId2"/>
    <p:sldId id="416" r:id="rId3"/>
    <p:sldId id="417" r:id="rId4"/>
    <p:sldId id="41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982" autoAdjust="0"/>
  </p:normalViewPr>
  <p:slideViewPr>
    <p:cSldViewPr snapToGrid="0" snapToObjects="1">
      <p:cViewPr varScale="1">
        <p:scale>
          <a:sx n="81" d="100"/>
          <a:sy n="81" d="100"/>
        </p:scale>
        <p:origin x="1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79E-062B-DB41-A611-13EB05798F7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D6AA-17C6-4743-B0AD-5F134AC7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DD2D-F229-C34A-81F2-3D1020C4363E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E5C0-7C68-6C4C-8F1A-5A7537239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SONAR System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8500" y="1799822"/>
            <a:ext cx="7379648" cy="2403878"/>
            <a:chOff x="698500" y="1799822"/>
            <a:chExt cx="7379648" cy="2403878"/>
          </a:xfrm>
        </p:grpSpPr>
        <p:sp>
          <p:nvSpPr>
            <p:cNvPr id="4" name="Rectangle 3"/>
            <p:cNvSpPr/>
            <p:nvPr/>
          </p:nvSpPr>
          <p:spPr>
            <a:xfrm>
              <a:off x="2059980" y="1799822"/>
              <a:ext cx="4318000" cy="968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17800" y="1799822"/>
              <a:ext cx="2908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Generate Pulse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9980" y="3234922"/>
              <a:ext cx="4318000" cy="968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17800" y="3248509"/>
              <a:ext cx="2908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Record Echoes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237060" y="2288885"/>
              <a:ext cx="822920" cy="3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377980" y="2257846"/>
              <a:ext cx="822920" cy="3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00900" y="2060726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8500" y="2107860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237060" y="3710174"/>
              <a:ext cx="822920" cy="3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377980" y="3679135"/>
              <a:ext cx="822920" cy="36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0900" y="3482015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00" y="3529149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Generate Pulse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20799" y="1822292"/>
            <a:ext cx="6951261" cy="3139321"/>
            <a:chOff x="1320799" y="1822292"/>
            <a:chExt cx="6951261" cy="3139321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925951" y="3391953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54324" y="3666928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Pulse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433701" y="3871883"/>
              <a:ext cx="1494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003740" y="2893052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769763" y="2876408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03739" y="2893052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33701" y="2909540"/>
              <a:ext cx="1212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B0 = 0;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 = 0;</a:t>
              </a:r>
            </a:p>
            <a:p>
              <a:r>
                <a:rPr lang="en-US" dirty="0"/>
                <a:t>pulse = 0;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9964" y="1822292"/>
              <a:ext cx="393209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if( !A0 ) {</a:t>
              </a:r>
            </a:p>
            <a:p>
              <a:r>
                <a:rPr lang="en-US" dirty="0"/>
                <a:t>	B0 = 0;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i</a:t>
              </a:r>
              <a:r>
                <a:rPr lang="en-US" dirty="0"/>
                <a:t> = 0;</a:t>
              </a:r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else {</a:t>
              </a:r>
            </a:p>
            <a:p>
              <a:r>
                <a:rPr lang="en-US" dirty="0"/>
                <a:t>	B0 = pulse ? 1 : 0;</a:t>
              </a:r>
            </a:p>
            <a:p>
              <a:r>
                <a:rPr lang="en-US" dirty="0"/>
                <a:t>	if( ++</a:t>
              </a:r>
              <a:r>
                <a:rPr lang="en-US" dirty="0" err="1"/>
                <a:t>i</a:t>
              </a:r>
              <a:r>
                <a:rPr lang="en-US" dirty="0"/>
                <a:t> == 5 ) {</a:t>
              </a:r>
            </a:p>
            <a:p>
              <a:r>
                <a:rPr lang="en-US" dirty="0"/>
                <a:t>		</a:t>
              </a:r>
              <a:r>
                <a:rPr lang="en-US" dirty="0" err="1"/>
                <a:t>i</a:t>
              </a:r>
              <a:r>
                <a:rPr lang="en-US" dirty="0"/>
                <a:t> = 0;</a:t>
              </a:r>
            </a:p>
            <a:p>
              <a:r>
                <a:rPr lang="en-US" dirty="0"/>
                <a:t>		pulse = !pulse;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0799" y="1822292"/>
              <a:ext cx="2701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unsigned char </a:t>
              </a:r>
              <a:r>
                <a:rPr lang="en-US" dirty="0" err="1"/>
                <a:t>i</a:t>
              </a:r>
              <a:r>
                <a:rPr lang="en-US" dirty="0"/>
                <a:t>, pulse;</a:t>
              </a:r>
            </a:p>
            <a:p>
              <a:r>
                <a:rPr lang="en-US" dirty="0"/>
                <a:t>Period = 200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937" y="2519075"/>
              <a:ext cx="59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83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Record Echoes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5000" y="1838199"/>
            <a:ext cx="8043021" cy="4001770"/>
            <a:chOff x="635000" y="1838199"/>
            <a:chExt cx="8043021" cy="4001770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312037" y="3798353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0410" y="4073328"/>
              <a:ext cx="87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19787" y="4278283"/>
              <a:ext cx="14944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389826" y="3299452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155849" y="3282808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389825" y="3299452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5000" y="3870199"/>
              <a:ext cx="139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echoes = 0;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218051" y="4086870"/>
              <a:ext cx="16841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46987" y="2913476"/>
              <a:ext cx="52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580326" y="2987128"/>
              <a:ext cx="3533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86637" y="4714935"/>
              <a:ext cx="103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B1 = 0;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6937" y="3117732"/>
              <a:ext cx="1523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  <a:p>
              <a:r>
                <a:rPr lang="en-US" dirty="0"/>
                <a:t>/</a:t>
              </a:r>
            </a:p>
            <a:p>
              <a:r>
                <a:rPr lang="en-US" dirty="0"/>
                <a:t>echoes++;</a:t>
              </a: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889500" y="3766087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456" y="3901362"/>
              <a:ext cx="1180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Detect</a:t>
              </a:r>
            </a:p>
            <a:p>
              <a:pPr algn="ctr"/>
              <a:r>
                <a:rPr lang="en-US" dirty="0"/>
                <a:t>LED 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31521" y="4682669"/>
              <a:ext cx="103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B1 = 1;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5531" y="3825480"/>
              <a:ext cx="52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3205351" y="4410394"/>
              <a:ext cx="17324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43987" y="4435794"/>
              <a:ext cx="52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977326" y="4509446"/>
              <a:ext cx="3533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13746" y="4224559"/>
              <a:ext cx="10823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896100" y="3735171"/>
              <a:ext cx="918714" cy="9165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6672" y="3883146"/>
              <a:ext cx="1228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Detect</a:t>
              </a:r>
            </a:p>
            <a:p>
              <a:pPr algn="ctr"/>
              <a:r>
                <a:rPr lang="en-US" dirty="0"/>
                <a:t>LED Off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6969770" y="3241623"/>
              <a:ext cx="11064" cy="67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735793" y="3224979"/>
              <a:ext cx="11065" cy="71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969769" y="3241623"/>
              <a:ext cx="781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26931" y="2855647"/>
              <a:ext cx="52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2100" y="4509447"/>
              <a:ext cx="803710" cy="54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549400" y="5052001"/>
              <a:ext cx="11066" cy="37089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562100" y="5422900"/>
              <a:ext cx="584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645400" y="4655702"/>
              <a:ext cx="103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B1 = 0;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389766" y="4619676"/>
              <a:ext cx="14334" cy="80322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35000" y="183819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unsigned char echoes;</a:t>
              </a:r>
            </a:p>
            <a:p>
              <a:r>
                <a:rPr lang="en-US" dirty="0"/>
                <a:t>Period = 200 </a:t>
              </a:r>
              <a:r>
                <a:rPr lang="en-US" dirty="0" err="1"/>
                <a:t>ms</a:t>
              </a:r>
              <a:r>
                <a:rPr lang="en-US" dirty="0"/>
                <a:t>;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07193" y="5470637"/>
              <a:ext cx="52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4240532" y="5544289"/>
              <a:ext cx="3533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92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SONAR System Solution</vt:lpstr>
      <vt:lpstr>Exercise #1 Solution</vt:lpstr>
      <vt:lpstr>Generate Pulse</vt:lpstr>
      <vt:lpstr>Record Echoes</vt:lpstr>
    </vt:vector>
  </TitlesOfParts>
  <Company>UC Riverside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Beacon (Concurrent) synchSM Design Problem</dc:title>
  <dc:creator>PHILIP BRISK</dc:creator>
  <cp:lastModifiedBy>Philip Brisk</cp:lastModifiedBy>
  <cp:revision>167</cp:revision>
  <dcterms:created xsi:type="dcterms:W3CDTF">2014-03-01T04:31:02Z</dcterms:created>
  <dcterms:modified xsi:type="dcterms:W3CDTF">2019-01-02T10:02:50Z</dcterms:modified>
</cp:coreProperties>
</file>