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01" r:id="rId2"/>
    <p:sldId id="416" r:id="rId3"/>
    <p:sldId id="445" r:id="rId4"/>
    <p:sldId id="417" r:id="rId5"/>
    <p:sldId id="41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161" autoAdjust="0"/>
  </p:normalViewPr>
  <p:slideViewPr>
    <p:cSldViewPr snapToGrid="0" snapToObjects="1">
      <p:cViewPr varScale="1">
        <p:scale>
          <a:sx n="81" d="100"/>
          <a:sy n="81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79E-062B-DB41-A611-13EB05798F7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D6AA-17C6-4743-B0AD-5F134AC7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749"/>
            <a:ext cx="7772400" cy="1470025"/>
          </a:xfrm>
        </p:spPr>
        <p:txBody>
          <a:bodyPr/>
          <a:lstStyle/>
          <a:p>
            <a:r>
              <a:rPr lang="en-US" dirty="0"/>
              <a:t>Mighty </a:t>
            </a:r>
            <a:r>
              <a:rPr lang="en-US" dirty="0" err="1"/>
              <a:t>Morphin</a:t>
            </a:r>
            <a:r>
              <a:rPr lang="en-US" dirty="0"/>
              <a:t> Power Ranger Toy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1BDCB-B4C2-F54F-861C-F2833A15B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67" y="2272118"/>
            <a:ext cx="2755265" cy="313182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7985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Diagram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700" y="1397984"/>
            <a:ext cx="8707980" cy="4127348"/>
            <a:chOff x="101700" y="1397984"/>
            <a:chExt cx="8707980" cy="4127348"/>
          </a:xfrm>
        </p:grpSpPr>
        <p:sp>
          <p:nvSpPr>
            <p:cNvPr id="17" name="Rectangle 16"/>
            <p:cNvSpPr/>
            <p:nvPr/>
          </p:nvSpPr>
          <p:spPr>
            <a:xfrm>
              <a:off x="1092300" y="2464632"/>
              <a:ext cx="3225760" cy="1257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2300" y="2478370"/>
              <a:ext cx="322576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Play</a:t>
              </a:r>
            </a:p>
            <a:p>
              <a:pPr algn="ctr"/>
              <a:r>
                <a:rPr lang="en-US" sz="2400" dirty="0"/>
                <a:t>Message</a:t>
              </a:r>
            </a:p>
            <a:p>
              <a:pPr algn="ctr"/>
              <a:r>
                <a:rPr lang="en-US" sz="2400" dirty="0"/>
                <a:t>(Period = 20ms)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64760" y="2777047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7180" y="3427466"/>
              <a:ext cx="960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1700" y="2582815"/>
              <a:ext cx="5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326540" y="30808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749900" y="2850469"/>
              <a:ext cx="872040" cy="419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9900" y="2860768"/>
              <a:ext cx="87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elem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621940" y="30808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117780" y="4268032"/>
              <a:ext cx="3225760" cy="1257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17780" y="4281770"/>
              <a:ext cx="3225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Blink Sword</a:t>
              </a:r>
            </a:p>
            <a:p>
              <a:pPr algn="ctr"/>
              <a:r>
                <a:rPr lang="en-US" sz="2400" dirty="0"/>
                <a:t>(Period = 100ms)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677540" y="3427466"/>
              <a:ext cx="12700" cy="1468151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90240" y="48842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352020" y="48842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4775380" y="4653869"/>
              <a:ext cx="872040" cy="419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75380" y="4664168"/>
              <a:ext cx="87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647420" y="48842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14580" y="3045434"/>
              <a:ext cx="5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45300" y="2523728"/>
              <a:ext cx="1790660" cy="30016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45300" y="2752098"/>
              <a:ext cx="17906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(Period = 20ms)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835960" y="3957188"/>
              <a:ext cx="423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59320" y="3727679"/>
              <a:ext cx="5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100" y="1397984"/>
              <a:ext cx="31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Period = 20ms</a:t>
              </a:r>
            </a:p>
            <a:p>
              <a:r>
                <a:rPr lang="en-US" dirty="0"/>
                <a:t>unsigned char </a:t>
              </a:r>
              <a:r>
                <a:rPr lang="en-US" dirty="0" err="1"/>
                <a:t>elem</a:t>
              </a:r>
              <a:r>
                <a:rPr lang="en-US" dirty="0"/>
                <a:t>, led;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Play Message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8636" y="1417638"/>
            <a:ext cx="7835264" cy="5244217"/>
            <a:chOff x="508636" y="1417638"/>
            <a:chExt cx="7835264" cy="52442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54043" y="3848344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82416" y="4123319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83506" y="4328274"/>
              <a:ext cx="4727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631832" y="3349443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397855" y="3332799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631831" y="3349443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472757" y="3136091"/>
              <a:ext cx="2222828" cy="1192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6230" y="2963467"/>
              <a:ext cx="155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A0 &amp;&amp; A1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505944" y="3033536"/>
              <a:ext cx="3533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52794" y="3026012"/>
              <a:ext cx="1058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A0</a:t>
              </a:r>
            </a:p>
            <a:p>
              <a:r>
                <a:rPr lang="en-US" dirty="0"/>
                <a:t>/</a:t>
              </a:r>
            </a:p>
            <a:p>
              <a:r>
                <a:rPr lang="en-US" dirty="0"/>
                <a:t>j = 0;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636" y="1417638"/>
              <a:ext cx="58794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Period = 20ms;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unsigned char </a:t>
              </a:r>
              <a:r>
                <a:rPr lang="en-US" dirty="0" err="1"/>
                <a:t>right_msg</a:t>
              </a:r>
              <a:r>
                <a:rPr lang="en-US" dirty="0"/>
                <a:t>[3][100] = {…};</a:t>
              </a:r>
            </a:p>
            <a:p>
              <a:r>
                <a:rPr lang="en-US" dirty="0" err="1"/>
                <a:t>const</a:t>
              </a:r>
              <a:r>
                <a:rPr lang="en-US" dirty="0"/>
                <a:t> unsigned char </a:t>
              </a:r>
              <a:r>
                <a:rPr lang="en-US" dirty="0" err="1"/>
                <a:t>left_msg</a:t>
              </a:r>
              <a:r>
                <a:rPr lang="en-US" dirty="0"/>
                <a:t>[150] = {…};</a:t>
              </a:r>
            </a:p>
            <a:p>
              <a:r>
                <a:rPr lang="en-US" dirty="0"/>
                <a:t>unsigned char </a:t>
              </a:r>
              <a:r>
                <a:rPr lang="en-US" dirty="0" err="1"/>
                <a:t>i</a:t>
              </a:r>
              <a:r>
                <a:rPr lang="en-US" dirty="0"/>
                <a:t>, j;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220590" y="3026012"/>
              <a:ext cx="3533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98602" y="4328274"/>
              <a:ext cx="95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= 0;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458822" y="4328275"/>
              <a:ext cx="2097063" cy="128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47253" y="4918617"/>
              <a:ext cx="1555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A0 &amp;&amp; A1</a:t>
              </a:r>
            </a:p>
            <a:p>
              <a:r>
                <a:rPr lang="en-US" dirty="0"/>
                <a:t>/</a:t>
              </a:r>
            </a:p>
            <a:p>
              <a:r>
                <a:rPr lang="en-US" dirty="0"/>
                <a:t>j = 0;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581067" y="4988686"/>
              <a:ext cx="3533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695585" y="2677800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3958" y="2952775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5773374" y="2178899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39397" y="2162255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5773373" y="2178899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26641" y="3594382"/>
              <a:ext cx="2775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elem</a:t>
              </a:r>
              <a:r>
                <a:rPr lang="en-US" dirty="0"/>
                <a:t> = </a:t>
              </a:r>
              <a:r>
                <a:rPr lang="en-US" dirty="0" err="1"/>
                <a:t>right_msg</a:t>
              </a:r>
              <a:r>
                <a:rPr lang="en-US" dirty="0"/>
                <a:t>[</a:t>
              </a:r>
              <a:r>
                <a:rPr lang="en-US" dirty="0" err="1"/>
                <a:t>i</a:t>
              </a:r>
              <a:r>
                <a:rPr lang="en-US" dirty="0"/>
                <a:t>][j++];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3091" y="1825984"/>
              <a:ext cx="127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 &lt; 100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555885" y="5026786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84258" y="5301761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5633674" y="4527885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399697" y="4511241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633673" y="4527885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413391" y="4174970"/>
              <a:ext cx="127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 &lt; 150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12039" y="5880047"/>
              <a:ext cx="2775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elem</a:t>
              </a:r>
              <a:r>
                <a:rPr lang="en-US" dirty="0"/>
                <a:t> = </a:t>
              </a:r>
              <a:r>
                <a:rPr lang="en-US" dirty="0" err="1"/>
                <a:t>left_msg</a:t>
              </a:r>
              <a:r>
                <a:rPr lang="en-US" dirty="0"/>
                <a:t>[j++];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6614301" y="3207737"/>
              <a:ext cx="1425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763512" y="2244968"/>
              <a:ext cx="1580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 &gt;= 100</a:t>
              </a:r>
            </a:p>
            <a:p>
              <a:r>
                <a:rPr lang="en-US" dirty="0"/>
                <a:t>/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i = (i+1)%3;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8001957" y="3187982"/>
              <a:ext cx="19645" cy="346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474599" y="5493737"/>
              <a:ext cx="878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7344319" y="5501074"/>
              <a:ext cx="1" cy="9378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095680" y="6438900"/>
              <a:ext cx="42486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95680" y="4775200"/>
              <a:ext cx="0" cy="1663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510640" y="5124405"/>
              <a:ext cx="127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 &gt;= 150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859318" y="6642100"/>
              <a:ext cx="5152462" cy="1975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2859318" y="4775200"/>
              <a:ext cx="9580" cy="187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48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Blink Sword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312037" y="2923892"/>
            <a:ext cx="918714" cy="9165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40410" y="3198867"/>
            <a:ext cx="8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2100" y="3403822"/>
            <a:ext cx="7521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89826" y="2424991"/>
            <a:ext cx="11064" cy="671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55849" y="2408347"/>
            <a:ext cx="11065" cy="7149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89825" y="2424991"/>
            <a:ext cx="78114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18051" y="3357101"/>
            <a:ext cx="1262892" cy="15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46987" y="2039015"/>
            <a:ext cx="52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80326" y="2112667"/>
            <a:ext cx="35337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37437" y="3827774"/>
            <a:ext cx="10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= 0;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16937" y="2433771"/>
            <a:ext cx="152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  <a:p>
            <a:r>
              <a:rPr lang="en-US" dirty="0"/>
              <a:t>/</a:t>
            </a:r>
          </a:p>
          <a:p>
            <a:r>
              <a:rPr lang="en-US" dirty="0" err="1"/>
              <a:t>i</a:t>
            </a:r>
            <a:r>
              <a:rPr lang="en-US" dirty="0"/>
              <a:t>=0;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480943" y="2891626"/>
            <a:ext cx="918714" cy="9165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49827" y="3163358"/>
            <a:ext cx="118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22964" y="3808208"/>
            <a:ext cx="10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= 1;</a:t>
            </a:r>
          </a:p>
        </p:txBody>
      </p:sp>
      <p:cxnSp>
        <p:nvCxnSpPr>
          <p:cNvPr id="36" name="Straight Arrow Connector 35"/>
          <p:cNvCxnSpPr>
            <a:stCxn id="29" idx="7"/>
            <a:endCxn id="37" idx="1"/>
          </p:cNvCxnSpPr>
          <p:nvPr/>
        </p:nvCxnSpPr>
        <p:spPr>
          <a:xfrm flipV="1">
            <a:off x="5265114" y="3020340"/>
            <a:ext cx="1765529" cy="5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6896100" y="2886110"/>
            <a:ext cx="918714" cy="9165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3972" y="3169768"/>
            <a:ext cx="122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562100" y="3634986"/>
            <a:ext cx="803710" cy="542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60466" y="4177540"/>
            <a:ext cx="1634" cy="11709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2100" y="5337892"/>
            <a:ext cx="6707757" cy="1064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269857" y="3357101"/>
            <a:ext cx="0" cy="198079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8937" y="171584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= 100ms;</a:t>
            </a:r>
          </a:p>
          <a:p>
            <a:r>
              <a:rPr lang="en-US" dirty="0"/>
              <a:t>unsigned char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30278" y="3802191"/>
            <a:ext cx="10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= 0;</a:t>
            </a:r>
          </a:p>
        </p:txBody>
      </p:sp>
      <p:cxnSp>
        <p:nvCxnSpPr>
          <p:cNvPr id="55" name="Straight Arrow Connector 54"/>
          <p:cNvCxnSpPr>
            <a:stCxn id="37" idx="3"/>
            <a:endCxn id="29" idx="5"/>
          </p:cNvCxnSpPr>
          <p:nvPr/>
        </p:nvCxnSpPr>
        <p:spPr>
          <a:xfrm flipH="1">
            <a:off x="5265114" y="3668462"/>
            <a:ext cx="1765529" cy="5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28761" y="3641639"/>
            <a:ext cx="103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30</a:t>
            </a:r>
          </a:p>
          <a:p>
            <a:r>
              <a:rPr lang="en-US" dirty="0"/>
              <a:t>/</a:t>
            </a:r>
          </a:p>
          <a:p>
            <a:r>
              <a:rPr lang="en-US" dirty="0" err="1"/>
              <a:t>i</a:t>
            </a:r>
            <a:r>
              <a:rPr lang="en-US" dirty="0"/>
              <a:t>++;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62899" y="2978692"/>
            <a:ext cx="10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30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814814" y="3357101"/>
            <a:ext cx="45504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70605" y="2651008"/>
            <a:ext cx="51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383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Output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30500" y="1996279"/>
            <a:ext cx="3556000" cy="2787777"/>
            <a:chOff x="2730500" y="1996279"/>
            <a:chExt cx="3556000" cy="2787777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772537" y="3498142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0910" y="3773117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52800" y="3978072"/>
              <a:ext cx="421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850326" y="2999241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616349" y="2982597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850325" y="2999241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47137" y="2610666"/>
              <a:ext cx="103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65500" y="1996279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Period = 100ms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30500" y="4414724"/>
              <a:ext cx="35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 = </a:t>
              </a:r>
              <a:r>
                <a:rPr lang="en-US" dirty="0" err="1"/>
                <a:t>elem</a:t>
              </a:r>
              <a:r>
                <a:rPr lang="en-US" dirty="0"/>
                <a:t> &amp; (0x7F) | (led &lt;&lt; 7);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5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203</Words>
  <Application>Microsoft Macintosh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Mighty Morphin Power Ranger Toy Solution</vt:lpstr>
      <vt:lpstr>Task Diagram</vt:lpstr>
      <vt:lpstr>Play Message</vt:lpstr>
      <vt:lpstr>Blink Sword</vt:lpstr>
      <vt:lpstr>Output</vt:lpstr>
    </vt:vector>
  </TitlesOfParts>
  <Company>UC Riverside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Beacon (Concurrent) synchSM Design Problem</dc:title>
  <dc:creator>PHILIP BRISK</dc:creator>
  <cp:lastModifiedBy>Philip Brisk</cp:lastModifiedBy>
  <cp:revision>198</cp:revision>
  <dcterms:created xsi:type="dcterms:W3CDTF">2014-03-01T04:31:02Z</dcterms:created>
  <dcterms:modified xsi:type="dcterms:W3CDTF">2019-01-02T10:05:40Z</dcterms:modified>
</cp:coreProperties>
</file>