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380050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380050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380050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380050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380050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380050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380050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380050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380050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380050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380050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380050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380050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380050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380050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380050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Extensible Firmware Interface (EFI)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38005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38005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380050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380050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380050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380050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380050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380050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380050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380050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380050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380050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380050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380050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igitalocean.com/community/tutorials/understanding-systemd-units-and-unit-fi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0400"/>
            <a:ext cx="8520600" cy="11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Boot Systems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38" y="1804925"/>
            <a:ext cx="5326521" cy="317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Files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[Install] Section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WantedBy links this unit with a target, so when the target is enabled this unit will be linked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allows the target to stay relatively clean but to be extended from the outside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113"/>
            <a:ext cx="4527601" cy="36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systemctl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you to investigate and modify systemd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Systemd unit file describes what it does, systemctl enables/disable it to run at boot</a:t>
            </a:r>
            <a:endParaRPr sz="18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25438"/>
            <a:ext cx="4527601" cy="273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961799"/>
            <a:ext cx="4260300" cy="195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Journald and journalctl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Journald is a system paired with systemd that logs for all the units under systemd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journalctl to read these logs (located at run/)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Notable flags: -b X allows you to go back to a previous boot (negative number) or a specific boot (boots hash) -u X allows you to look for a specific unit (service name)</a:t>
            </a:r>
            <a:endParaRPr sz="18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79113"/>
            <a:ext cx="4520699" cy="256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Shutdown Procedures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Shutting down a system is governed by </a:t>
            </a:r>
            <a:r>
              <a:rPr lang="en"/>
              <a:t>three primary</a:t>
            </a:r>
            <a:r>
              <a:rPr lang="en"/>
              <a:t> commands: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halt</a:t>
            </a:r>
            <a:r>
              <a:rPr lang="en" sz="1800"/>
              <a:t>: performs necessary shutdown procedures, logs the shutdown, kills </a:t>
            </a:r>
            <a:r>
              <a:rPr lang="en" sz="1800"/>
              <a:t>non essential</a:t>
            </a:r>
            <a:r>
              <a:rPr lang="en" sz="1800"/>
              <a:t> processes, flushes cached filesystem blocks to disk (add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 sz="1800"/>
              <a:t> flag to power off the system as well)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reboot</a:t>
            </a:r>
            <a:r>
              <a:rPr lang="en" sz="1800"/>
              <a:t>: this performs a halt and then causes the system to boot again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800"/>
              <a:t>: allows for scheduled halts and reboots and prints warnings to users that the system will soon become unavailable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Non-booting Systems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debug; just restore the system to a known-good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possible assuming you have backups of your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Depending on what you backup and what you need to restore, may be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the system up just enough to run a shell, and debug interactively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single-user, rescue, or emergency mode to bring up all little as possible before a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work in the case that the bug is very early in the boot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boot network, so requires physical access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 a separate system image, mount the sick system’s filesystem, and investigate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the installation of a new system image in addition to the sick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you an external view of the system, which may make some issues more difficult to trace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Digital Ocean: Understanding Systemd Units and Unit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63" y="152400"/>
            <a:ext cx="73238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Booting Stages (Basic I/O System - BIOS)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Master Boot Record (MBR): Loads the secondary boot loader from a very small special region of memory (deadzone) before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Secondary Boot 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800"/>
              <a:t>Usually GRand Unified Bootloader (GRUB) which lets you choose which partition to load as the OS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800"/>
              <a:t>GRUB loads the secondary bootloader for the specific OS which loads the OS kernel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OS Kernel: The core functionality for your operating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being replaced by Unified Extensible Firmware Interface (UEFI) which covers both MBR and secondary boot loader with some extra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Understands file systems giving it access to enough memory to load the 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Reads a configuration file usually at /boot/grub(2)/grub.cfg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configured with the utility grub(2)-mkconfig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 is often re-created during OS updates, so you may need to take action to stop custom grub.cfg files from being overwritten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7562"/>
            <a:ext cx="4215126" cy="17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Booting (Init/Systemd)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starts a single init or systemd process with a PID of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spawns all other processes in the system (using fork)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for booting specified in /etc/grub.d/40_custom or /etc/defaults/grub (GRUB_CMDLINE_LINUX variable)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Systemd has become the new standard so it will be our focus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65962"/>
            <a:ext cx="4260299" cy="138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managed by systemd is known as a “unit”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unit describes some boot item or a boot requirement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services, sockets, devices, mount points, </a:t>
            </a:r>
            <a:r>
              <a:rPr lang="en"/>
              <a:t>partitions</a:t>
            </a:r>
            <a:r>
              <a:rPr lang="en"/>
              <a:t>, timers,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systemd units located at (/usr/)lib/systemd/system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systemd units should go to /etc/systemd/system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5250"/>
            <a:ext cx="4527601" cy="191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Files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dependencies between other units and targets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relative ordering between dependent units, allowing for parallelism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various modes of operation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handle preparation and post-death cleanup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more...</a:t>
            </a:r>
            <a:endParaRPr sz="18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44113"/>
            <a:ext cx="4527601" cy="36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Files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[Unit] Section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Starts with a description of the process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After lists other targets which this process requires to be able to run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113"/>
            <a:ext cx="4527601" cy="36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Files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[Service] Section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defines its running condition, here forking means the daemon should keep running even though the process finishes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Daemon PID is recorded in PIDFile location, since forking means systemd </a:t>
            </a:r>
            <a:r>
              <a:rPr lang="en"/>
              <a:t>won't</a:t>
            </a:r>
            <a:r>
              <a:rPr lang="en"/>
              <a:t> have created the daemon directly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Exec lines show commands to run during various forms of execution (pre, start, reload, etc.)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KillMode and KillSignal state that a QUIT signal should terminate and clean 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PrivateTmp is for security reasons and puts the /tmp directory someplace users can’t freely access it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113"/>
            <a:ext cx="4527601" cy="36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