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47a0d1e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47a0d1e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logs command lines executed, hosts which ran them, people who ran them, directories where they were run, and the time they were invoked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typically sent to syslog but can also go to a file of your choice (syslog recommended to allow forwarding to central log repository)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also a “User_Alias” similar to Host_Alias and Cmnd_Alias which allows users to be grouped for permissions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47a0d1e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47a0d1e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47a0d1e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47a0d1e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colons both follow tags (such as NOPASSWD:) and are used to separate compound rules (such as CS = /usr/sbin/tcpdump : PHYSICS = (operator) DUMP)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47a0d1e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47a0d1e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547a0d1e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547a0d1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run sudo sh or sudo su to run a terminal as root, which is not logged. The command to get you there is logged though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47a0d1e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47a0d1e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password to * makes it impossible to access because the * cannot be hashed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/bin/false is an executable that just </a:t>
            </a:r>
            <a:r>
              <a:rPr lang="en"/>
              <a:t>immediately</a:t>
            </a:r>
            <a:r>
              <a:rPr lang="en"/>
              <a:t> exists, /bin/nologin prints a message which can be configured about a module missing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47a0d1e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47a0d1e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47a0d1e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47a0d1e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talk about a number of these later in the course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47a0d1e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47a0d1e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is implemented using a number of different systems depending on your environment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47a0d1e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47a0d1e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47a0d1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47a0d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47a0d1e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47a0d1e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47a0d1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47a0d1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are actually identified by UIDs not names, bindings of which are located in /etc/passwd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 are actually identified by GIDs not names, bindings of which are located in /etc/group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47a0d1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47a0d1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47a0d1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47a0d1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47a0d1e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47a0d1e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root account also has a UID of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it is not possible to disable the root account create a strong password and limit who has access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47a0d1e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47a0d1e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Disallowing setuid when mounting a filesystem that you don’t trust or has untrusted user code is important as it reduces the changes of a security vulnerability from this feature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47a0d1e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47a0d1e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47a0d1e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47a0d1e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sudo.ws/man/1.8.13/sudoers.ma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udo.ws/sudo/sud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14200"/>
            <a:ext cx="85206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 &amp; Root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13" y="1605575"/>
            <a:ext cx="5573980" cy="336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sudoers File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Describes who has access to what commands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for grouping of users (Host_Alias) and grouping of commands (Cmnd_Alias) to make assigning permissions easier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sudo commands are logged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visudo to edit (checks for multiple editors, opens editor, and checks sudoers file is valid)</a:t>
            </a:r>
            <a:endParaRPr sz="1800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540840"/>
            <a:ext cx="4520700" cy="236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575" y="3023627"/>
            <a:ext cx="2356750" cy="19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sudoers File</a:t>
            </a:r>
            <a:endParaRPr/>
          </a:p>
        </p:txBody>
      </p:sp>
      <p:sp>
        <p:nvSpPr>
          <p:cNvPr id="117" name="Google Shape;11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Host_Alias creates groups of hosts which will allow us to break up who (users) can do what (commands) where (hosts)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Cmnd_Alias creates groups of commands, usually related by functional need rather than user need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permission line is made up of the following pieces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user(s) to whom the line applies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hosts on which the line applies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commands the specified user can run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users the commands should be executed as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6452"/>
            <a:ext cx="4520700" cy="2368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sudoers File</a:t>
            </a:r>
            <a:endParaRPr/>
          </a:p>
        </p:txBody>
      </p:sp>
      <p:sp>
        <p:nvSpPr>
          <p:cNvPr id="124" name="Google Shape;124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/>
              <a:t>The user “herb” can run tcpdump on CS machines and dump-related commands on PHYSICS machines, but the dump commands can only be run as the “operator” user, not as root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user “lydia” can run all commands on all machines as any user, but isn’t allowed to run some common shells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lydia can still gain shell access by copying a shell to another location and executing it, so trying to exclude behavior isn’t really possible using sudo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6452"/>
            <a:ext cx="4520700" cy="2368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sudoers File Tips &amp; Tricks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default sudoers file is perfectly acceptable for most cases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User_Alias	ADMINS = alice, bob, charles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ADMINS			ALL = (ALL) 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commands use a reduced and sanitized environment, you can add things to the default with Defaults env_keep += “ADDITIONAL_PATH”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are multiple lines that could match, sudo will choose the last matching line in the file to have precedence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a single sudoers file to administer multiple hosts, either through configuration management tools or through a cron job which pulls the file from a (heavily watched) server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pros and cons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Accountability is much improved because of command 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do specific chores without having unlimited root privileges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real root password can be known to only one or two people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sudo is faster than using su or logging in as 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Privileges can be revoked without the need to change the root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canonical list of all users with root privileges is maintained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chance of a root shell being left unattended is lessened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single file can control access for an entire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A </a:t>
            </a:r>
            <a:r>
              <a:rPr lang="en">
                <a:solidFill>
                  <a:srgbClr val="E06666"/>
                </a:solidFill>
              </a:rPr>
              <a:t>breach</a:t>
            </a:r>
            <a:r>
              <a:rPr lang="en">
                <a:solidFill>
                  <a:srgbClr val="E06666"/>
                </a:solidFill>
              </a:rPr>
              <a:t> in a single account can be similar to a breach in root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Sudo command logging can be subverted (but the subversion is usually logged)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Disabling root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(or any other account) can be made inaccessible by changing its password to 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disallows logging into the account, but still allows sudo and root related systems to function (root still exists)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you want a root account on physical machines, as hardware or configuration problems may require root to rescue the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also customary to disable system (UID &lt; 10) and pseudo-system (10 - 100) accounts by replacing their passwords with 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/etc/shadow or /etc/master.passwd file, and set their shells to /bin/false or /bin/nologin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vs. advanced access control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decide exactly how privileges will be subdivided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configurations are easy to </a:t>
            </a:r>
            <a:r>
              <a:rPr lang="en"/>
              <a:t>set up</a:t>
            </a:r>
            <a:r>
              <a:rPr lang="en"/>
              <a:t>, maintain, and 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runs on all UNIX/Linux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a single config across all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get default syslogging for 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All user accounts are </a:t>
            </a:r>
            <a:r>
              <a:rPr lang="en">
                <a:solidFill>
                  <a:srgbClr val="E06666"/>
                </a:solidFill>
              </a:rPr>
              <a:t>potentially</a:t>
            </a:r>
            <a:r>
              <a:rPr lang="en">
                <a:solidFill>
                  <a:srgbClr val="E06666"/>
                </a:solidFill>
              </a:rPr>
              <a:t> exploitable to gain root access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Not a safe way to define limited domains of autonomy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Not a safe way to place certain operations out of bounds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Access Controls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Pluggable Authentication Modules (PAM)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Module for allowing multiple types of authentication (not technically access control)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Kerberos (Network Cryptographic Authentication)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 service used in conjunction with PAM, a single server can provide authentication for an entire network of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Control Lists (ACL)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you to set permissions for multiple users and groups at once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Access Control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Mandatory Access Control (MAC)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Allows administrators to dictate access control which overrides user set permissions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Role-based Access Control (RBAC)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Users belong to role(s) which form permission hierarchies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SELinux: Security-Enhanced Linux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Security implementation combining flavors of MAC and RBAC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Becoming more popular in security intensive fields (government, healthcare, finance)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○"/>
            </a:pPr>
            <a:r>
              <a:rPr lang="en" sz="1800">
                <a:solidFill>
                  <a:srgbClr val="E06666"/>
                </a:solidFill>
              </a:rPr>
              <a:t>Fairly difficult to administer correctly</a:t>
            </a:r>
            <a:endParaRPr sz="18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UNIX Access Control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control decisions depend on which user is attempting to perform an operation (or possibly what group they belong 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(files, processes, etc.) have owners and owners generally control their own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own the objects you create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special “root” user can act as the owner of any object (!)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root can perform certain administrative operations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Sudoers File Official Documentation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Filesystem Access Control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are only owned by a single person, but other users may have permissions to work with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Permissions are set on a file on a user, group, and all users granularity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drwxr-xr-x   4 briancrites  staff  128 Mar 27 11:47 IO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(1) special permissions character, (3) user characters, (3) group characters, (3) all users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d: special bit (this one means its a directory)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r: read, w: write, x: execute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Mode (chmod)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used to modify the permissions of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 to set </a:t>
            </a:r>
            <a:r>
              <a:rPr b="1" lang="en"/>
              <a:t>u</a:t>
            </a:r>
            <a:r>
              <a:rPr lang="en"/>
              <a:t>ser, </a:t>
            </a:r>
            <a:r>
              <a:rPr b="1" lang="en"/>
              <a:t>g</a:t>
            </a:r>
            <a:r>
              <a:rPr lang="en"/>
              <a:t>roup, </a:t>
            </a:r>
            <a:r>
              <a:rPr b="1" lang="en"/>
              <a:t>o</a:t>
            </a:r>
            <a:r>
              <a:rPr lang="en"/>
              <a:t>ther, and </a:t>
            </a:r>
            <a:r>
              <a:rPr b="1" lang="en"/>
              <a:t>a</a:t>
            </a:r>
            <a:r>
              <a:rPr lang="en"/>
              <a:t>ll permissions to </a:t>
            </a:r>
            <a:r>
              <a:rPr b="1" lang="en"/>
              <a:t>r</a:t>
            </a:r>
            <a:r>
              <a:rPr lang="en"/>
              <a:t>ead, </a:t>
            </a:r>
            <a:r>
              <a:rPr b="1" lang="en"/>
              <a:t>w</a:t>
            </a:r>
            <a:r>
              <a:rPr lang="en"/>
              <a:t>rite, </a:t>
            </a:r>
            <a:r>
              <a:rPr b="1" lang="en"/>
              <a:t>e</a:t>
            </a:r>
            <a:r>
              <a:rPr lang="en"/>
              <a:t>xecute, or do nothing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chmod u=rwx,g=rx,o=r myfile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chmod +x myfile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chmod a-x myfile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Ownership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owners can send them signals and modify their priority (niceness)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process has the following identities associated with them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Real UID/GID: used for UID/GID accounting when switching permissions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Effective UID/GID: used to determine access permissions (usually the same as real)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Saved UID/GID: parking spot allowing the process to switch in and out of </a:t>
            </a:r>
            <a:r>
              <a:rPr lang="en" sz="1800"/>
              <a:t>privileged</a:t>
            </a:r>
            <a:r>
              <a:rPr lang="en" sz="1800"/>
              <a:t> mode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Account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run any valid command on any file in the system (UID 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</a:t>
            </a:r>
            <a:r>
              <a:rPr lang="en"/>
              <a:t>run</a:t>
            </a:r>
            <a:r>
              <a:rPr lang="en"/>
              <a:t> </a:t>
            </a:r>
            <a:r>
              <a:rPr lang="en"/>
              <a:t>privileged</a:t>
            </a:r>
            <a:r>
              <a:rPr lang="en"/>
              <a:t> commands, such as: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device 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Setting the system clock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Raising resource usage limits and process priorities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Setting the system’s hostname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Configuring network interfaces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Opening privileged network ports (&lt; 1024)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Shutting down the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keeps no logs of its actions and has infinite power, so you should probably disable login to it whenever possible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setuid and setgid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permissions (denoted by 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/>
              <a:t> rather than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in permissions list)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execution as another UID or GID (usually root, UID 0) rather than the user who is trying to invoke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users to execute </a:t>
            </a:r>
            <a:r>
              <a:rPr i="1" lang="en"/>
              <a:t>some</a:t>
            </a:r>
            <a:r>
              <a:rPr lang="en"/>
              <a:t> functionalities that would normally require root permissions (changing passwords for example)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creates security problems, and only program that were specifically designed with setuid in mind (and a minimum number of those) should be allowed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functionality can be turned off by adding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nosuid</a:t>
            </a:r>
            <a:r>
              <a:rPr lang="en"/>
              <a:t> parameter when mounting a file system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mount</a:t>
            </a:r>
            <a:r>
              <a:rPr lang="en"/>
              <a:t> command)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su: substitute user identity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 to switch user identifies (and therefore access and powers)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used to switch to root (although you can switch to anyone else)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must supply passwords to accounts they switch to (including root)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can switch to anyone </a:t>
            </a:r>
            <a:r>
              <a:rPr lang="en"/>
              <a:t>else's</a:t>
            </a:r>
            <a:r>
              <a:rPr lang="en"/>
              <a:t> account using su without a password (!)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Records the account switch, but not commands run by 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 - username</a:t>
            </a:r>
            <a:r>
              <a:rPr lang="en"/>
              <a:t> allows you to switch to a user and use their bash profile, can be very useful for diagnosing user problems you don’t see as an admin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sudo: limited su (preferred method)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need access to administrative permission levels to do normal tasks (change passwords, create backups,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Giving them broad permissions creates security hazards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the number of commands that they have access to run, and try and choose as small a selection as possible for them to do their jobs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allows you to dictate what commands that require permissions a user can run, rather than giving them broad permissions and asking them to relinquish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in all distributions, but technically a stand alone product which can be </a:t>
            </a:r>
            <a:r>
              <a:rPr lang="en"/>
              <a:t>downloaded</a:t>
            </a:r>
            <a:r>
              <a:rPr lang="en"/>
              <a:t> from source here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https://www.sudo.ws/sudo/sudo.html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