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bc7a34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bc7a34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UNIX-domain sockets are generally more flexible than named pipes. Some of their advantages are: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use them for more than two processes communicating (eg. a server process with potentially multiple client processes connecting);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are bidirectional;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support passing kernel-verified UID / GID credentials between processes;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support passing file descriptors between processes;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support packet and sequenced packet modes.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bc7a34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bc7a34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bc7a34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bc7a34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bc7a34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bc7a34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bc7a34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bc7a34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links don’t count in the number of links printed by 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bc7a34a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bc7a34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POSIX version is not actually based on an approved standard (as there were specifications, but a standard was never approved), but these days are fairly standard across implementations.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bc7a34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bc7a34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try and </a:t>
            </a:r>
            <a:r>
              <a:rPr lang="en"/>
              <a:t>coordinate</a:t>
            </a:r>
            <a:r>
              <a:rPr lang="en"/>
              <a:t> the ACL permissions with traditional permissions (and by extension, programs that don’t know how to interpret ACLs) both the chmod and setfacl will re-modify the permission bits (or ACL) to try and keep them aligned. However, because the ACL specififes a superset of permissions which (in many cases) will be above and beyond the typical permission bits the permissions seen by a non-ACL program may not mimic reality if the ACL is more specific because additional user:: or group:: ACLs are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this, ACLs create a mask which tries to reconcile the fact that programs don’t know about ACLs. This mask can never </a:t>
            </a:r>
            <a:r>
              <a:rPr lang="en"/>
              <a:t>understate</a:t>
            </a:r>
            <a:r>
              <a:rPr lang="en"/>
              <a:t> the access </a:t>
            </a:r>
            <a:r>
              <a:rPr lang="en"/>
              <a:t>allowed</a:t>
            </a:r>
            <a:r>
              <a:rPr lang="en"/>
              <a:t> by the ACL as a whole, although there are issues that can still arise.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bc7a34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bc7a34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bc7a34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bc7a34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bc7a34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bc7a34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bc7a34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bc7a34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it is a directory not a folder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bc7a34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bc7a34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bc7a34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bc7a34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 value of 0 means it shouldn’t be dumped (backed up) and 1 means that it should 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fsck value of 1 means its a root directory, 2 means it is not root, 0 means it shouldn’t be checked, fsck checks for errors in the disk.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example is the contents of the /etc/fstab file on the CentOS7 installation you did in lab if you set up the partitions and mount points correctly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bc7a34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bc7a34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bc7a34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bc7a34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bc7a34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bc7a34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bc7a34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bc7a34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Only link to a file not a directory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not reference a file on a different disk/volume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Links will reference a file even if it is moved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Links reference inode/physical locations on the disk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Symbolic (soft) 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link to directories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reference a file/folder on a different hard disk/volume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Links remain if the original file is deleted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Links will NOT reference the file anymore if it is moved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Links reference abstract filenames/directories and NOT physical locations. They are given their own inode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major device numbers and what driver they belong to are listed in /proc/devices and the minor numbers are pass to the driver itself and has specific meaning to the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inux.die.net/man/8/fsck" TargetMode="External"/><Relationship Id="rId4" Type="http://schemas.openxmlformats.org/officeDocument/2006/relationships/hyperlink" Target="https://www.nixtutor.com/freebsd/understanding-symbolic-links/" TargetMode="External"/><Relationship Id="rId9" Type="http://schemas.openxmlformats.org/officeDocument/2006/relationships/hyperlink" Target="https://www.bsdcan.org/2017/schedule/attachments/398_Understanding%20NFSv4%20ACL's" TargetMode="External"/><Relationship Id="rId5" Type="http://schemas.openxmlformats.org/officeDocument/2006/relationships/hyperlink" Target="https://medium.com/@meghamohan/hard-link-and-symbolic-link-3cad74e5b5dc" TargetMode="External"/><Relationship Id="rId6" Type="http://schemas.openxmlformats.org/officeDocument/2006/relationships/hyperlink" Target="http://users.pja.edu.pl/~jms/qnx/help/tcpip_4.25_en/prog_guide/sock_advanced_tut.html" TargetMode="External"/><Relationship Id="rId7" Type="http://schemas.openxmlformats.org/officeDocument/2006/relationships/hyperlink" Target="http://man7.org/linux/man-pages/man1/chattr.1.html" TargetMode="External"/><Relationship Id="rId8" Type="http://schemas.openxmlformats.org/officeDocument/2006/relationships/hyperlink" Target="https://www.osc.edu/book/export/html/452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88" y="276225"/>
            <a:ext cx="85206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Filesystem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50" y="1555625"/>
            <a:ext cx="4734325" cy="325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Domain Sockets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Connections between processes that allow them to communicate easily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sockets are only available through the local host so are referred through the file system rather than a network 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Pipes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Serves a similar purpose to local domain sockets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files are a historical artifact, and local domain sockets are essentially a superset of named pipes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75" y="1273887"/>
            <a:ext cx="5354451" cy="25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file has 9 permission bits: 3 for the owner, 3 for the group, and 3 for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often set with octal (base 8) numbers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topmost three bits (400, 200, 100) represent user permissions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middle three bits (40, 20, 10) represent group permissions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lowest three bits (4, 2, 1) represent all permissions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high bit is the read bit, the middle bit is the write bit, the low bit is execute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most specific permissions apply when a user fits into multiple categories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Permission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octal values 4000 and 2000 are the setuid and setgid permission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octal value 1000 is used for the sticky bit, which is ignored on normal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sticky bit, when set on a directory, means that the directory and files within it can only be removed by the file/directory owner or superuser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systems also have a number of “bonus flags” which can only be viewed and modified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lsattr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chattr</a:t>
            </a:r>
            <a:r>
              <a:rPr lang="en"/>
              <a:t> respective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“bonus flags” can further modify the filesystem but are not available on all file systems, consult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chattr</a:t>
            </a:r>
            <a:r>
              <a:rPr lang="en"/>
              <a:t> man page for more specifics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this is only necessary to check if a file is acting irregularly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for special cases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r>
              <a:rPr lang="en"/>
              <a:t> command will show the following for the special permission bits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setuid bit replaces the owners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/>
              <a:t> bit with an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setgid bit replaces the groups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/>
              <a:t> bit with an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sticky bit replaces the other’s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/>
              <a:t> bit with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these bits are set but the execution bit is not, then it will be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00"/>
              <a:t> 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 command lists the number of hard links after the permission bits, the file will only be removed from disk when there are no hard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device files, the file size is replaced with the major and minor device numbers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Lists (ACL)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powerful but more complicated way of regulating access to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</a:t>
            </a:r>
            <a:r>
              <a:rPr lang="en"/>
              <a:t>predominant</a:t>
            </a:r>
            <a:r>
              <a:rPr lang="en"/>
              <a:t> “standards”: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POSIX ACL: Primarily extends the normal permissions to be specified for additional numbers of specific users and groups (supported by both Linux and FreeBSD)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NFSv4 ACL: Superset of POSIX ACL as well as Windows ACL to work across systems (supported by FreeBSD and indirectly via NFS daemon)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ACLs should primarily be used when windows support or the level of </a:t>
            </a:r>
            <a:r>
              <a:rPr lang="en">
                <a:solidFill>
                  <a:srgbClr val="E06666"/>
                </a:solidFill>
              </a:rPr>
              <a:t>flexibility</a:t>
            </a:r>
            <a:r>
              <a:rPr lang="en">
                <a:solidFill>
                  <a:srgbClr val="E06666"/>
                </a:solidFill>
              </a:rPr>
              <a:t> needed is beyond UNIX permissions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ACLs can cause unexpected interactions with ACL-unaware backup systems, network file systems, and other programs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POSIX ACLs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the rwx permission bits to be set independently for any combination of users and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and queried on files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setfacl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getfacl</a:t>
            </a:r>
            <a:r>
              <a:rPr lang="en"/>
              <a:t> commands, respectively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 will show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after permission bits to indicate an ACL exists)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950" y="2571751"/>
            <a:ext cx="5532100" cy="23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fsck man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Understanding Symbolic Links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Hard Link and Symbolic Link??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An Advanced Socket Communication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chattr man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HOWTO: Use NFSv4 ACL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NFSv4 ACL’s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Purpose: to represent and organize the system’s storage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Also: represents a ton of other systems as files (devices, busses,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Comprised of four main components: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Namespace: a way to name things and organize them in a hierarchy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API: a set of system calls for navigating and manipulating objects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Models: schemes for protecting, hiding, and sharing things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Implementation: software to tie the logical model to the hardware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Pathnames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paths start from the root directly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/etc/apache2/httpd.conf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Relative paths are invisibly prepended with your current working directory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apache2/httpd.conf -&gt; /etc/apache2/httpd.conf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(the above assumes our current working directory is /etc)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locations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 are special files which refer to the current and parent directories, respectively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and automounting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mount</a:t>
            </a:r>
            <a:r>
              <a:rPr lang="en"/>
              <a:t> is used to attach a file system to your full file tree,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unmount</a:t>
            </a:r>
            <a:r>
              <a:rPr lang="en"/>
              <a:t> is used to remove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mount</a:t>
            </a:r>
            <a:r>
              <a:rPr lang="en"/>
              <a:t> can attach any file system (including ones already connected to the file tree somewhere else, remote drives, other disks, etc.) to the file tree via a mount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mount point is (usually) an empty directory which will have its contents overwritten with the mounting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systems which should be automatically mounted at boot are listed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/etc/fstab</a:t>
            </a:r>
            <a:r>
              <a:rPr lang="en"/>
              <a:t> and this file can be modified to add/remove boot file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246225"/>
            <a:ext cx="85206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lsblk and blkid to find the UUID for the file system you want to automount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backup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/etc/fstab</a:t>
            </a:r>
            <a:r>
              <a:rPr lang="en"/>
              <a:t> file (example: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/etc/fstab.old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empty directory to use as a mount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in the following fields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/etc/fstab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UUID, mount point, file system type, mount options (defaults usually), dump, fsck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6175"/>
            <a:ext cx="8520599" cy="172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51641" l="0" r="0" t="0"/>
          <a:stretch/>
        </p:blipFill>
        <p:spPr>
          <a:xfrm>
            <a:off x="102200" y="756063"/>
            <a:ext cx="4427975" cy="30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48357"/>
          <a:stretch/>
        </p:blipFill>
        <p:spPr>
          <a:xfrm>
            <a:off x="4530175" y="1194072"/>
            <a:ext cx="4298049" cy="31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seven typical types of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Directories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Character device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Block device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Local domain sockets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Named pipes (FIFOs)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Symbolic links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when creating a new system that utilizes the file abstraction, you must make your file look like one of these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 command to find which type a file 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Series of bytes with no structure imposed by the filesystem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Named references to other files with special entries . and .. automatically added (which cannot be removed)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Links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File names are stored in the parent directory, not with the file itself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than one link can refer to a file at once, and the reference can have different names (but cannot cross file systems)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Hard lines are created using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ln existingfile newlinkname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Symbolic Link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Reference to a file by name, and can be absolute or relative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Symbolic links are distinct from the files they point to, where as hard links are actual reference to a specific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and Block Device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Abstraction for communicating with system hardware and peripherals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Files system requests that refer to a character or block device file are passed to the associated device driver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Device driver is a process (</a:t>
            </a:r>
            <a:r>
              <a:rPr lang="en" sz="1800"/>
              <a:t>usually</a:t>
            </a:r>
            <a:r>
              <a:rPr lang="en" sz="1800"/>
              <a:t> a daemon) which takes care of running and interfacing with the device or peripheral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Device files have an associated major device number (specifies driver) and a minor device number (used by driver, usage varies by device)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