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8a4744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8a4744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a4744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8a4744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bolded steps are required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a4744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8a4744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defaults are to create a new user with an individual group, use SHA-512 encryption, and populate the new user’s home directories with startup files from /etc/skel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8a4744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8a4744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 function schedules jobs to be run at a specific time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8a4744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8a4744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8a4744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8a4744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a4744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8a4744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8a4744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8a4744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8a4744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8a4744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8a4744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8a4744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8a4744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8a4744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GECOS stands for the General Electric Comprehensive Operating System and was a set of fields used in that OS which </a:t>
            </a:r>
            <a:r>
              <a:rPr lang="en"/>
              <a:t>typically</a:t>
            </a:r>
            <a:r>
              <a:rPr lang="en"/>
              <a:t> have full name, office, extension, home phone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8a4744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8a4744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8a4744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8a4744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8a4744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8a4744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Group joining password are another attack vector for someone to use, because a badly set password or misplaced password could allow someone to gain additional powers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Users are given their own groups so that their default permissions are not to have shared files, increasing security by decreasing the likelyhood that a badly set permission will cause a security hole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Using groups to administer sudo right requires additional attention as groups are determined on a per-machine basis. This is best done when you have other systems like LDAP or WIndows AD to administer user and group permissions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8a4744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8a4744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8a4744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8a4744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the bolded long in and encrypted password are required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man7.org/linux/man-pages/man3/getpwnam.3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2725"/>
            <a:ext cx="8520600" cy="9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50" y="1599000"/>
            <a:ext cx="6194289" cy="3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br>
              <a:rPr lang="en"/>
            </a:br>
            <a:r>
              <a:rPr lang="en" sz="3000"/>
              <a:t>What steps do you need to do to add a new user?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Adding a User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user requires performing the following steps: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Have the new user sign your user agreement and policy statement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Edit the passwd and shadow files to define the user’s account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 the user to the /etc/group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Set an initial password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Create, chown, and chmod the user’s home directory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Configure roles and permissions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default startup files to the user’s home directory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Verify that the account is set up correctly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Document the user’s contract information and account status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for Adding Users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commands useradd, usermod, and userdel to perform these tasks for you in an automated (and configurable) fashion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different configuration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 sz="1800"/>
              <a:t> which is a file that is modified directly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Password aging, choice of encryption algorithms, location of mail spool files, preferred ranges of UIDs and GIDs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/etc/default/useradd</a:t>
            </a:r>
            <a:r>
              <a:rPr lang="en" sz="1800"/>
              <a:t> which is modified using the useradd function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Location of home directories, default shell for new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additional useradd flags for modifying its function over the configs including setting groups, GECOS information,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Removing a User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</a:t>
            </a:r>
            <a:r>
              <a:rPr lang="en"/>
              <a:t> a user requires performing the following steps: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 from any local user databases (or phone lists)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 from mail aliases database (or add forwarding address)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user’s crontab file and any pending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lang="en" sz="1800"/>
              <a:t> jobs or print jobs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Kill any of the user’s processes that are still running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 from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800"/>
              <a:t>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shadow</a:t>
            </a:r>
            <a:r>
              <a:rPr lang="en" sz="1800"/>
              <a:t>,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800"/>
              <a:t>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user’s home directory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the user’s mail spool (only for local mail servers)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or transfer ownership of any mailing lists run by the delete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files can have shared permissions, so its best to move or backup user files before removing them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for Removing and Locking Users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userdel</a:t>
            </a:r>
            <a:r>
              <a:rPr lang="en"/>
              <a:t> command to remove users from the system, although different Linux variants offer additional and more powerful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need to lock a users account, perhaps because you suspect it of being </a:t>
            </a:r>
            <a:r>
              <a:rPr lang="en"/>
              <a:t>compromised</a:t>
            </a:r>
            <a:r>
              <a:rPr lang="en"/>
              <a:t>, which you can do by appending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/>
              <a:t> before their password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shadow</a:t>
            </a:r>
            <a:r>
              <a:rPr lang="en"/>
              <a:t> file or by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usermod -L</a:t>
            </a:r>
            <a:r>
              <a:rPr lang="en"/>
              <a:t> (to lock)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usermod -U</a:t>
            </a:r>
            <a:r>
              <a:rPr lang="en"/>
              <a:t> (to unlock) which accomplishes the same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only causes the users login to fail, it may be more informative to replace the users shell with a program which prints why their account has been locked, however this will not disallow processes that ignore the shell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Directory Access Protocol (LDAP) is a database-like repository that stores user management and related data and servers as a central location for user information and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sign-on (SSO) allows the user to authenticate once and multiple applications to utilize those credentials for validation (UCR’s CAS is an example of this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and Access Management (IAM) represents systems for identifying, authenticating, and giving permissions to users and is generally implemented as a </a:t>
            </a:r>
            <a:r>
              <a:rPr lang="en"/>
              <a:t>commercial</a:t>
            </a:r>
            <a:r>
              <a:rPr lang="en"/>
              <a:t>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getpwnam man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User?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its core, a user is an unsigned 32-bit integer value (the UID)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provides an API abstraction for login services to retrieve user information from user backends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functions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getpwuid()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getpwnam()</a:t>
            </a:r>
            <a:r>
              <a:rPr lang="en" sz="1800"/>
              <a:t> allow you to lookup info via UID or login name, respectively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for the creation of new login services that can interface with existing user backends and vice-versa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functions return a record the </a:t>
            </a:r>
            <a:r>
              <a:rPr lang="en"/>
              <a:t>login name, UID, GID, password hash, home directory, and shell program (and a few other things)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Login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logs in, the following steps happen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user provides their login name and password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login service (windows server, login, getty, etc.) makes a call 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getpwnam()</a:t>
            </a:r>
            <a:r>
              <a:rPr lang="en" sz="1800"/>
              <a:t> supplying the login 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getpwnam()</a:t>
            </a:r>
            <a:r>
              <a:rPr lang="en" sz="1800"/>
              <a:t> returns the record for the given login name from a user backend (passwd file, LDAP, Windows AD, etc.)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login service checks the hashed input password against the hash stored in the returned record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they match, the user is put into the home directory and attached to the shell specified in the record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/etc/passwd File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file which represents the original user backend and contains the following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Login 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Encrypted password placeholder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UID number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Default GID number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Optional GECOS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Home directory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Login shell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Rules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must have a unique UID, most user addition systems handle this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UIDs for users should be the same across the entire fleet.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small fleets this coordination can be accomplished by allocating groups of UIDs to different teams to distribute as necessary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large fleets specific user backends should be used to guarantee uniqueness and coordinate UIDs across the fleet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recycle UIDs, even when the users associated with them are removed from the system. This prevents confusion when backups restore files that belonged to removed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Directory &amp; Login Shell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directory is the default directory the user will be redirected to when they log in and holds account specific customizations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Shell aliases, environmental variables, SSH keys, server fingerprints,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home directory is unavailable when logging in (for instance it is a NFS that isn’t currently connected) the login may dump the user into the base directory or disallow the login (system specific)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shell is typically a command interpreter, but can technically be any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/etc/group File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all the systems groups and group members with the following fields: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password or placeholder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GID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members, separated by commas (no spaces)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passwords can be set to allow users to join a group themselves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security, users are typically given their own individual group and then optionally put into other groups for file sharing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use groups for sharing permissions such as adding users to an admin group and giving that group root permissions in the sudoers file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GIDs should also be consistent across the fleet, with increased difficulty do to different OS using different GIDs for the same service groups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Evolution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systems encrypted user passwords with DES and held the hash in the passwd file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computing power increased, those passwords became trivial to 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then moved to MD5 </a:t>
            </a:r>
            <a:r>
              <a:rPr lang="en"/>
              <a:t>cryptography</a:t>
            </a:r>
            <a:r>
              <a:rPr lang="en"/>
              <a:t> and hidden password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Weakness have been discovered in the MD5 cryptography scheme, so systems have switched to salted SHA-512 cryptography as the default password hashing scheme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UNIX versions provide a method for changing the encryption scheme and you can additionally use PAM to add additional authentication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/etc/shadow File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only viewable by root which which serves as an extension to the /etc/passwd file </a:t>
            </a:r>
            <a:r>
              <a:rPr lang="en"/>
              <a:t>containing</a:t>
            </a:r>
            <a:r>
              <a:rPr lang="en"/>
              <a:t> password centric information such 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Login in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Encrypted password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of last password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number of days between password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number of days between password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days in advance to warn users about password expiration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Days after password expiration that account is disabled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expiration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reserved for future use which is currently always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pwconv</a:t>
            </a:r>
            <a:r>
              <a:rPr lang="en"/>
              <a:t> utility syncs the contents of the shadow and passwd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