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1cbf5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1cbf5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(Mentions about camera problem)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Reasons for unzeroed pages: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arenR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customization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arenR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kernel memory allocation functions with complicated behaviours regarding buffer zeroing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35505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35505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30e52e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30e52e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This vulnerbility shows the flaws inside IOn memory management system.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many of andorid devices such as Nexus 5 which use ION are affected by this CVE</a:t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15e78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15e78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Each heap serves a different purpose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some are unreserved (same memory used by </a:t>
            </a:r>
            <a:r>
              <a:rPr b="1" i="1" lang="zh-TW" sz="1600">
                <a:latin typeface="Open Sans"/>
                <a:ea typeface="Open Sans"/>
                <a:cs typeface="Open Sans"/>
                <a:sym typeface="Open Sans"/>
              </a:rPr>
              <a:t>malloc()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) and others are reserved (set at boot time to combat fragmentation)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26c14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26c14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ask question , (wait 5 sec)  this is what happen when you malloc. what if the location you wanna malloc is not clean?  what happen. (5 sec)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26c14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26c14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15e785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15e785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The type of this CVE is information exposure. 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15e7858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15e7858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Leaked information depends on which heap the application is/was using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15e7858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15e7858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wo reasons for not zeroing pages: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arenR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ION supports customization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lphaLcParenR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vendors can implement new heap types —&gt; dirty page problems can result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arenR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kernel memory allocation functions with complicated behaviors regarding buffer zeroing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lphaLcParenR"/>
            </a:pPr>
            <a:r>
              <a:rPr lang="zh-TW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used by various ION heap types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3), one cannot determine by inspection whether the function does actually zero the newly allocated buffer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-"/>
            </a:pPr>
            <a:r>
              <a:rPr lang="zh-TW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function implementation might be difficult to read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15e785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15e785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These two functions fall under category 2 (e.g. “expected to zero but actually may not”) for kernel memory allocation functions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zeroing behavior determined by </a:t>
            </a:r>
            <a:r>
              <a:rPr b="1" i="1" lang="zh-TW" sz="1600">
                <a:latin typeface="Open Sans"/>
                <a:ea typeface="Open Sans"/>
                <a:cs typeface="Open Sans"/>
                <a:sym typeface="Open Sans"/>
              </a:rPr>
              <a:t>GFP_ZERO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 flag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THis flag statement is used to determine whether or not  to clean the buffer.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CVE-2015-8950</a:t>
            </a:r>
            <a:r>
              <a:rPr lang="zh-TW"/>
              <a:t>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36125" y="36223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Salud Lemus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Kai Tsai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78200" y="190075"/>
            <a:ext cx="7678200" cy="13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Issue with ION Memory Managemen System</a:t>
            </a:r>
            <a:endParaRPr/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504275" y="1264975"/>
            <a:ext cx="73851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Buffer sharing capability (from a security point of view)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exposes kernel memory to user space without being screened carefully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leads to information leakage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allocation functions may </a:t>
            </a:r>
            <a:r>
              <a:rPr b="1" lang="zh-TW"/>
              <a:t>NOT</a:t>
            </a:r>
            <a:r>
              <a:rPr lang="zh-TW"/>
              <a:t> zero newly allocated buffers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corresponds to low-level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performance reasons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assumed pages won’t get mapped to user space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leads to buffers to potentially have dirty pages</a:t>
            </a:r>
            <a:endParaRPr sz="18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225" y="3064450"/>
            <a:ext cx="2043024" cy="16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30950" y="420700"/>
            <a:ext cx="35163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CVE-2015-8950</a:t>
            </a:r>
            <a:endParaRPr sz="4600"/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30775" y="1414825"/>
            <a:ext cx="80670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Founder: Hang Zhang, ZhiYun Qian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Why is this important?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Showcases a flaw in the ION memory management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What devices are affected?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 ARM based Android devices that use ION memory Management interface/system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ex: Nexus 5, Nexus 5X, Nexus 6, Nexus 6P</a:t>
            </a:r>
            <a:endParaRPr sz="18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50" y="598325"/>
            <a:ext cx="1627925" cy="16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8091550" y="4489250"/>
            <a:ext cx="6987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76500" y="189100"/>
            <a:ext cx="2916900" cy="12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Background</a:t>
            </a:r>
            <a:endParaRPr sz="4600"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529475" y="1164950"/>
            <a:ext cx="50358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ION: unified memory management interface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allows efficient sharing of memory between user space, kernel space, and hardware devices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achieved by sharing memory pages directly to avoid copying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customized with a set of pre-configured memory heaps (think </a:t>
            </a:r>
            <a:r>
              <a:rPr b="1" i="1" lang="zh-TW"/>
              <a:t>malloc()</a:t>
            </a:r>
            <a:r>
              <a:rPr lang="zh-TW"/>
              <a:t> but can choose from which heap to allocate memory from)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875" y="792275"/>
            <a:ext cx="3269450" cy="1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875" y="2639850"/>
            <a:ext cx="3362825" cy="1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21700" y="409450"/>
            <a:ext cx="8100600" cy="2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/>
              <a:t>If you call </a:t>
            </a:r>
            <a:r>
              <a:rPr b="1" i="1" lang="zh-TW" sz="3600"/>
              <a:t>malloc( )</a:t>
            </a:r>
            <a:r>
              <a:rPr lang="zh-TW" sz="3600"/>
              <a:t>, would you expect the allocated memory to be set to 0?</a:t>
            </a:r>
            <a:endParaRPr sz="3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350" y="2402400"/>
            <a:ext cx="4838674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850" y="3313888"/>
            <a:ext cx="3390600" cy="4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flipH="1" rot="-9540021">
            <a:off x="4954880" y="3794921"/>
            <a:ext cx="521539" cy="132377"/>
          </a:xfrm>
          <a:prstGeom prst="leftArrow">
            <a:avLst>
              <a:gd fmla="val 23478" name="adj1"/>
              <a:gd fmla="val 9334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985525" y="38941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previous data which is not cleaned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1350" y="3409738"/>
            <a:ext cx="1270450" cy="2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924975" y="3344738"/>
            <a:ext cx="308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622300" y="4695475"/>
            <a:ext cx="6987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59225" y="119100"/>
            <a:ext cx="20601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malloc()</a:t>
            </a:r>
            <a:endParaRPr sz="4600"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99000" y="1501650"/>
            <a:ext cx="49176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two things will happen: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recycles memory previously allocated and freed from the same process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data leftover from previous allocations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requests new page(s) from OS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program runs out of memory or requests a large allocation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will be zeroed</a:t>
            </a:r>
            <a:endParaRPr sz="2000"/>
          </a:p>
        </p:txBody>
      </p:sp>
      <p:sp>
        <p:nvSpPr>
          <p:cNvPr id="98" name="Google Shape;98;p17"/>
          <p:cNvSpPr txBox="1"/>
          <p:nvPr/>
        </p:nvSpPr>
        <p:spPr>
          <a:xfrm>
            <a:off x="2945275" y="1004250"/>
            <a:ext cx="7341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00"/>
                </a:solidFill>
                <a:highlight>
                  <a:srgbClr val="FFFFFF"/>
                </a:highlight>
              </a:rPr>
              <a:t>Doesn’t</a:t>
            </a:r>
            <a:r>
              <a:rPr lang="zh-TW" sz="2400">
                <a:solidFill>
                  <a:srgbClr val="FF0000"/>
                </a:solidFill>
                <a:highlight>
                  <a:srgbClr val="FFFFFF"/>
                </a:highlight>
              </a:rPr>
              <a:t> initialize the allocated memory!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125" y="1831700"/>
            <a:ext cx="2810400" cy="25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7550" y="341125"/>
            <a:ext cx="38232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600"/>
              <a:t>Type of Vulnerbility </a:t>
            </a:r>
            <a:endParaRPr sz="4600"/>
          </a:p>
        </p:txBody>
      </p: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403400" y="1650450"/>
            <a:ext cx="88473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Information Exposure/Leakage:</a:t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ION subsystem in Android devices does not initialize certain data structures properly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zh-TW" sz="2600"/>
              <a:t>allows the third party apps or user to access the allocated memory they shouldn’t see</a:t>
            </a:r>
            <a:endParaRPr sz="2600"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zh-TW" sz="2600"/>
              <a:t>buffer not cleaned up</a:t>
            </a:r>
            <a:endParaRPr sz="26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200" y="536850"/>
            <a:ext cx="2396000" cy="14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661700" y="4659075"/>
            <a:ext cx="6987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14325" y="563950"/>
            <a:ext cx="5937600" cy="10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What Damage can this CVE do</a:t>
            </a:r>
            <a:endParaRPr sz="4600"/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504275" y="1657900"/>
            <a:ext cx="54459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Allows third party apps to access kernel space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Leak information (i.e. access sensitive data without explicit user permission in user space)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ex: password, camera preview, Gmail contents, etc.</a:t>
            </a:r>
            <a:endParaRPr sz="24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595" y="705532"/>
            <a:ext cx="1247400" cy="12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725" y="2260925"/>
            <a:ext cx="2611626" cy="146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522050" y="30275"/>
            <a:ext cx="75969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K</a:t>
            </a:r>
            <a:r>
              <a:rPr lang="zh-TW" sz="4600"/>
              <a:t>ernel memory allocation functions</a:t>
            </a:r>
            <a:endParaRPr sz="4600"/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522050" y="1210300"/>
            <a:ext cx="8048400" cy="3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Fall into three categories: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1) </a:t>
            </a:r>
            <a:r>
              <a:rPr b="1" lang="zh-TW" sz="1900"/>
              <a:t>guaranteed</a:t>
            </a:r>
            <a:r>
              <a:rPr lang="zh-TW" sz="1900"/>
              <a:t> zeroing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/>
              <a:t>zeroes the allocated memory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 sz="1900"/>
              <a:t>ex: </a:t>
            </a:r>
            <a:r>
              <a:rPr b="1" i="1" lang="zh-TW" sz="1900"/>
              <a:t>kzalloc()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2) </a:t>
            </a:r>
            <a:r>
              <a:rPr b="1" lang="zh-TW" sz="1900"/>
              <a:t>expected</a:t>
            </a:r>
            <a:r>
              <a:rPr lang="zh-TW" sz="1900"/>
              <a:t> to zero but actually may not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/>
              <a:t>behavior determined by function parameters (e.g. </a:t>
            </a:r>
            <a:r>
              <a:rPr b="1" i="1" lang="zh-TW" sz="1900"/>
              <a:t>GFP_ZERO</a:t>
            </a:r>
            <a:r>
              <a:rPr lang="zh-TW" sz="1900"/>
              <a:t> flag)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3) undecidable/undocumented zeroing behavior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/>
              <a:t>not obvious whether a function zeroes the pages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-1660600" y="1702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Vulnerable Code</a:t>
            </a:r>
            <a:endParaRPr sz="4600"/>
          </a:p>
        </p:txBody>
      </p:sp>
      <p:sp>
        <p:nvSpPr>
          <p:cNvPr id="127" name="Google Shape;127;p21"/>
          <p:cNvSpPr txBox="1"/>
          <p:nvPr/>
        </p:nvSpPr>
        <p:spPr>
          <a:xfrm>
            <a:off x="791450" y="1376250"/>
            <a:ext cx="15543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Proble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m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1: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812925" y="3067250"/>
            <a:ext cx="15543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Problem 2: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628625" y="2645775"/>
            <a:ext cx="552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if the attacker makes the system to think that the data is already cleaned?</a:t>
            </a:r>
            <a:endParaRPr sz="2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1"/>
          <p:cNvSpPr/>
          <p:nvPr/>
        </p:nvSpPr>
        <p:spPr>
          <a:xfrm flipH="1">
            <a:off x="1633550" y="3884850"/>
            <a:ext cx="1091400" cy="177300"/>
          </a:xfrm>
          <a:prstGeom prst="leftArrow">
            <a:avLst>
              <a:gd fmla="val 23478" name="adj1"/>
              <a:gd fmla="val 9334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812925" y="4707500"/>
            <a:ext cx="37062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>
                <a:latin typeface="Open Sans"/>
                <a:ea typeface="Open Sans"/>
                <a:cs typeface="Open Sans"/>
                <a:sym typeface="Open Sans"/>
              </a:rPr>
              <a:t>arch/arm64/mm/dma-mapping.c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939" y="1376250"/>
            <a:ext cx="4404712" cy="12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350" y="3527412"/>
            <a:ext cx="4858299" cy="106188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flipH="1">
            <a:off x="2000500" y="1736075"/>
            <a:ext cx="1091400" cy="177300"/>
          </a:xfrm>
          <a:prstGeom prst="leftArrow">
            <a:avLst>
              <a:gd fmla="val 23478" name="adj1"/>
              <a:gd fmla="val 9334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673825" y="4707500"/>
            <a:ext cx="6987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