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9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4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4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1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1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28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4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C1A7-6597-45F8-822B-A295718D7F3B}" type="datetimeFigureOut">
              <a:rPr lang="es-ES" smtClean="0"/>
              <a:t>12/10/2015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404B-8F92-47DF-BECE-BFD134E30F5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6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Diagrama E-R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7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9133" y="1969278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0383933" y="488931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749177" y="4801730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Articulo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5839687" y="5865637"/>
            <a:ext cx="1700012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Departamento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351606" y="5777369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Sucursal</a:t>
            </a:r>
          </a:p>
        </p:txBody>
      </p:sp>
      <p:sp>
        <p:nvSpPr>
          <p:cNvPr id="12" name="Elipse 11"/>
          <p:cNvSpPr/>
          <p:nvPr/>
        </p:nvSpPr>
        <p:spPr>
          <a:xfrm>
            <a:off x="2713570" y="59587"/>
            <a:ext cx="1102575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Estudios</a:t>
            </a:r>
            <a:endParaRPr lang="es-ES" sz="1200" dirty="0"/>
          </a:p>
        </p:txBody>
      </p:sp>
      <p:sp>
        <p:nvSpPr>
          <p:cNvPr id="13" name="Elipse 12"/>
          <p:cNvSpPr/>
          <p:nvPr/>
        </p:nvSpPr>
        <p:spPr>
          <a:xfrm>
            <a:off x="1114379" y="117314"/>
            <a:ext cx="1462288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F. Nacimiento</a:t>
            </a:r>
            <a:endParaRPr lang="es-ES" sz="1200" dirty="0"/>
          </a:p>
        </p:txBody>
      </p:sp>
      <p:sp>
        <p:nvSpPr>
          <p:cNvPr id="14" name="Elipse 13"/>
          <p:cNvSpPr/>
          <p:nvPr/>
        </p:nvSpPr>
        <p:spPr>
          <a:xfrm>
            <a:off x="-33479" y="781082"/>
            <a:ext cx="912612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Sexo</a:t>
            </a:r>
            <a:endParaRPr lang="es-ES" sz="1200" dirty="0"/>
          </a:p>
        </p:txBody>
      </p:sp>
      <p:sp>
        <p:nvSpPr>
          <p:cNvPr id="15" name="Elipse 14"/>
          <p:cNvSpPr/>
          <p:nvPr/>
        </p:nvSpPr>
        <p:spPr>
          <a:xfrm>
            <a:off x="673100" y="528440"/>
            <a:ext cx="912612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Puesto</a:t>
            </a:r>
            <a:endParaRPr lang="es-ES" sz="1200" dirty="0"/>
          </a:p>
        </p:txBody>
      </p:sp>
      <p:sp>
        <p:nvSpPr>
          <p:cNvPr id="16" name="Elipse 15"/>
          <p:cNvSpPr/>
          <p:nvPr/>
        </p:nvSpPr>
        <p:spPr>
          <a:xfrm>
            <a:off x="0" y="129656"/>
            <a:ext cx="1062481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17" name="Elipse 16"/>
          <p:cNvSpPr/>
          <p:nvPr/>
        </p:nvSpPr>
        <p:spPr>
          <a:xfrm>
            <a:off x="1505785" y="770518"/>
            <a:ext cx="912612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CURP</a:t>
            </a:r>
            <a:endParaRPr lang="es-ES" sz="1200" dirty="0"/>
          </a:p>
        </p:txBody>
      </p:sp>
      <p:sp>
        <p:nvSpPr>
          <p:cNvPr id="18" name="Elipse 17"/>
          <p:cNvSpPr/>
          <p:nvPr/>
        </p:nvSpPr>
        <p:spPr>
          <a:xfrm>
            <a:off x="2249044" y="477829"/>
            <a:ext cx="912612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RFC</a:t>
            </a:r>
            <a:endParaRPr lang="es-ES" sz="1200" dirty="0"/>
          </a:p>
        </p:txBody>
      </p:sp>
      <p:sp>
        <p:nvSpPr>
          <p:cNvPr id="19" name="Elipse 18"/>
          <p:cNvSpPr/>
          <p:nvPr/>
        </p:nvSpPr>
        <p:spPr>
          <a:xfrm>
            <a:off x="47379" y="1576535"/>
            <a:ext cx="1271502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Domicilio</a:t>
            </a:r>
            <a:endParaRPr lang="es-ES" sz="1200" dirty="0"/>
          </a:p>
        </p:txBody>
      </p:sp>
      <p:sp>
        <p:nvSpPr>
          <p:cNvPr id="21" name="Elipse 20"/>
          <p:cNvSpPr/>
          <p:nvPr/>
        </p:nvSpPr>
        <p:spPr>
          <a:xfrm>
            <a:off x="562943" y="1061878"/>
            <a:ext cx="1183068" cy="4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Foto</a:t>
            </a:r>
            <a:endParaRPr lang="es-ES" sz="1200" dirty="0"/>
          </a:p>
        </p:txBody>
      </p:sp>
      <p:sp>
        <p:nvSpPr>
          <p:cNvPr id="22" name="Elipse 21"/>
          <p:cNvSpPr/>
          <p:nvPr/>
        </p:nvSpPr>
        <p:spPr>
          <a:xfrm>
            <a:off x="1779691" y="1167123"/>
            <a:ext cx="1111996" cy="315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# Nomina</a:t>
            </a:r>
            <a:endParaRPr lang="es-ES" sz="1200" dirty="0"/>
          </a:p>
        </p:txBody>
      </p:sp>
      <p:sp>
        <p:nvSpPr>
          <p:cNvPr id="25" name="Elipse 24"/>
          <p:cNvSpPr/>
          <p:nvPr/>
        </p:nvSpPr>
        <p:spPr>
          <a:xfrm>
            <a:off x="10959921" y="6444637"/>
            <a:ext cx="1004187" cy="35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D. Larga</a:t>
            </a:r>
            <a:endParaRPr lang="es-ES" sz="1200" dirty="0"/>
          </a:p>
        </p:txBody>
      </p:sp>
      <p:sp>
        <p:nvSpPr>
          <p:cNvPr id="27" name="Elipse 26"/>
          <p:cNvSpPr/>
          <p:nvPr/>
        </p:nvSpPr>
        <p:spPr>
          <a:xfrm>
            <a:off x="9974484" y="6453542"/>
            <a:ext cx="920101" cy="35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Código</a:t>
            </a:r>
            <a:endParaRPr lang="es-ES" sz="1200" dirty="0"/>
          </a:p>
        </p:txBody>
      </p:sp>
      <p:sp>
        <p:nvSpPr>
          <p:cNvPr id="29" name="Elipse 28"/>
          <p:cNvSpPr/>
          <p:nvPr/>
        </p:nvSpPr>
        <p:spPr>
          <a:xfrm>
            <a:off x="11142540" y="5701107"/>
            <a:ext cx="1010215" cy="35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Imagen</a:t>
            </a:r>
            <a:endParaRPr lang="es-ES" sz="1200" dirty="0"/>
          </a:p>
        </p:txBody>
      </p:sp>
      <p:sp>
        <p:nvSpPr>
          <p:cNvPr id="31" name="Elipse 30"/>
          <p:cNvSpPr/>
          <p:nvPr/>
        </p:nvSpPr>
        <p:spPr>
          <a:xfrm>
            <a:off x="3978170" y="3992454"/>
            <a:ext cx="1121337" cy="451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Logo</a:t>
            </a:r>
            <a:endParaRPr lang="es-ES" sz="1200" dirty="0"/>
          </a:p>
        </p:txBody>
      </p:sp>
      <p:sp>
        <p:nvSpPr>
          <p:cNvPr id="32" name="Elipse 31"/>
          <p:cNvSpPr/>
          <p:nvPr/>
        </p:nvSpPr>
        <p:spPr>
          <a:xfrm>
            <a:off x="8278419" y="5875098"/>
            <a:ext cx="935839" cy="378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% Desc.</a:t>
            </a:r>
            <a:endParaRPr lang="es-ES" sz="1200" dirty="0"/>
          </a:p>
        </p:txBody>
      </p:sp>
      <p:sp>
        <p:nvSpPr>
          <p:cNvPr id="33" name="Elipse 32"/>
          <p:cNvSpPr/>
          <p:nvPr/>
        </p:nvSpPr>
        <p:spPr>
          <a:xfrm>
            <a:off x="8920457" y="5587144"/>
            <a:ext cx="805265" cy="324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% Imp.</a:t>
            </a:r>
            <a:endParaRPr lang="es-ES" sz="1200" dirty="0"/>
          </a:p>
        </p:txBody>
      </p:sp>
      <p:sp>
        <p:nvSpPr>
          <p:cNvPr id="34" name="Elipse 33"/>
          <p:cNvSpPr/>
          <p:nvPr/>
        </p:nvSpPr>
        <p:spPr>
          <a:xfrm>
            <a:off x="5195894" y="3932483"/>
            <a:ext cx="1121337" cy="451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Slogan</a:t>
            </a:r>
            <a:endParaRPr lang="es-ES" sz="1200" dirty="0"/>
          </a:p>
        </p:txBody>
      </p:sp>
      <p:sp>
        <p:nvSpPr>
          <p:cNvPr id="35" name="Elipse 34"/>
          <p:cNvSpPr/>
          <p:nvPr/>
        </p:nvSpPr>
        <p:spPr>
          <a:xfrm>
            <a:off x="1478285" y="6369241"/>
            <a:ext cx="1121337" cy="451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Código</a:t>
            </a:r>
            <a:endParaRPr lang="es-ES" sz="1200" dirty="0"/>
          </a:p>
        </p:txBody>
      </p:sp>
      <p:sp>
        <p:nvSpPr>
          <p:cNvPr id="36" name="Elipse 35"/>
          <p:cNvSpPr/>
          <p:nvPr/>
        </p:nvSpPr>
        <p:spPr>
          <a:xfrm>
            <a:off x="47379" y="6361985"/>
            <a:ext cx="1322241" cy="451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190065" y="541072"/>
            <a:ext cx="139270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47255" y="5910950"/>
            <a:ext cx="1226284" cy="39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Dirección</a:t>
            </a:r>
            <a:endParaRPr lang="es-ES" sz="1200" dirty="0"/>
          </a:p>
        </p:txBody>
      </p:sp>
      <p:sp>
        <p:nvSpPr>
          <p:cNvPr id="58" name="Rombo 57"/>
          <p:cNvSpPr/>
          <p:nvPr/>
        </p:nvSpPr>
        <p:spPr>
          <a:xfrm>
            <a:off x="3252379" y="5694719"/>
            <a:ext cx="1440601" cy="6462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60" name="Conector recto 59"/>
          <p:cNvCxnSpPr>
            <a:stCxn id="10" idx="3"/>
            <a:endCxn id="58" idx="1"/>
          </p:cNvCxnSpPr>
          <p:nvPr/>
        </p:nvCxnSpPr>
        <p:spPr>
          <a:xfrm>
            <a:off x="2639494" y="6015628"/>
            <a:ext cx="612885" cy="22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58" idx="3"/>
            <a:endCxn id="9" idx="1"/>
          </p:cNvCxnSpPr>
          <p:nvPr/>
        </p:nvCxnSpPr>
        <p:spPr>
          <a:xfrm>
            <a:off x="4692980" y="6017863"/>
            <a:ext cx="1146707" cy="860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mbo 62"/>
          <p:cNvSpPr/>
          <p:nvPr/>
        </p:nvSpPr>
        <p:spPr>
          <a:xfrm>
            <a:off x="7889981" y="4593030"/>
            <a:ext cx="1440601" cy="6462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65" name="Conector recto 64"/>
          <p:cNvCxnSpPr>
            <a:stCxn id="9" idx="3"/>
            <a:endCxn id="63" idx="1"/>
          </p:cNvCxnSpPr>
          <p:nvPr/>
        </p:nvCxnSpPr>
        <p:spPr>
          <a:xfrm flipV="1">
            <a:off x="7539699" y="4916174"/>
            <a:ext cx="350282" cy="1187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63" idx="3"/>
            <a:endCxn id="8" idx="1"/>
          </p:cNvCxnSpPr>
          <p:nvPr/>
        </p:nvCxnSpPr>
        <p:spPr>
          <a:xfrm>
            <a:off x="9330582" y="4916174"/>
            <a:ext cx="1418595" cy="12381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mbo 75"/>
          <p:cNvSpPr/>
          <p:nvPr/>
        </p:nvSpPr>
        <p:spPr>
          <a:xfrm>
            <a:off x="4795355" y="1595438"/>
            <a:ext cx="1660437" cy="6462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</a:t>
            </a:r>
            <a:endParaRPr lang="es-ES" dirty="0"/>
          </a:p>
        </p:txBody>
      </p:sp>
      <p:cxnSp>
        <p:nvCxnSpPr>
          <p:cNvPr id="80" name="Conector recto 79"/>
          <p:cNvCxnSpPr>
            <a:stCxn id="76" idx="3"/>
            <a:endCxn id="7" idx="1"/>
          </p:cNvCxnSpPr>
          <p:nvPr/>
        </p:nvCxnSpPr>
        <p:spPr>
          <a:xfrm flipV="1">
            <a:off x="6455792" y="727190"/>
            <a:ext cx="3928141" cy="11913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o 80"/>
          <p:cNvSpPr/>
          <p:nvPr/>
        </p:nvSpPr>
        <p:spPr>
          <a:xfrm>
            <a:off x="382891" y="4292259"/>
            <a:ext cx="1332144" cy="3748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Atiende</a:t>
            </a:r>
            <a:endParaRPr lang="es-ES" sz="1200" dirty="0"/>
          </a:p>
        </p:txBody>
      </p:sp>
      <p:cxnSp>
        <p:nvCxnSpPr>
          <p:cNvPr id="83" name="Conector recto 82"/>
          <p:cNvCxnSpPr>
            <a:stCxn id="5" idx="1"/>
            <a:endCxn id="81" idx="0"/>
          </p:cNvCxnSpPr>
          <p:nvPr/>
        </p:nvCxnSpPr>
        <p:spPr>
          <a:xfrm rot="10800000" flipH="1" flipV="1">
            <a:off x="879133" y="2207537"/>
            <a:ext cx="169830" cy="2084722"/>
          </a:xfrm>
          <a:prstGeom prst="bentConnector4">
            <a:avLst>
              <a:gd name="adj1" fmla="val -434583"/>
              <a:gd name="adj2" fmla="val 745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81" idx="2"/>
            <a:endCxn id="10" idx="0"/>
          </p:cNvCxnSpPr>
          <p:nvPr/>
        </p:nvCxnSpPr>
        <p:spPr>
          <a:xfrm rot="16200000" flipH="1">
            <a:off x="967135" y="4748953"/>
            <a:ext cx="1110243" cy="9465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mbo 85"/>
          <p:cNvSpPr/>
          <p:nvPr/>
        </p:nvSpPr>
        <p:spPr>
          <a:xfrm>
            <a:off x="10207443" y="3202409"/>
            <a:ext cx="1769415" cy="4950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Contiene</a:t>
            </a:r>
            <a:endParaRPr lang="es-ES" sz="1400" dirty="0"/>
          </a:p>
        </p:txBody>
      </p:sp>
      <p:cxnSp>
        <p:nvCxnSpPr>
          <p:cNvPr id="88" name="Conector recto 87"/>
          <p:cNvCxnSpPr>
            <a:stCxn id="7" idx="2"/>
            <a:endCxn id="132" idx="0"/>
          </p:cNvCxnSpPr>
          <p:nvPr/>
        </p:nvCxnSpPr>
        <p:spPr>
          <a:xfrm rot="5400000">
            <a:off x="10401858" y="947524"/>
            <a:ext cx="608094" cy="64394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86" idx="2"/>
            <a:endCxn id="8" idx="0"/>
          </p:cNvCxnSpPr>
          <p:nvPr/>
        </p:nvCxnSpPr>
        <p:spPr>
          <a:xfrm rot="16200000" flipH="1">
            <a:off x="10690506" y="4099115"/>
            <a:ext cx="1104260" cy="30097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mbo 90"/>
          <p:cNvSpPr/>
          <p:nvPr/>
        </p:nvSpPr>
        <p:spPr>
          <a:xfrm>
            <a:off x="3549967" y="1113330"/>
            <a:ext cx="2006244" cy="512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Administra</a:t>
            </a:r>
            <a:endParaRPr lang="es-ES" sz="1100" dirty="0"/>
          </a:p>
        </p:txBody>
      </p:sp>
      <p:cxnSp>
        <p:nvCxnSpPr>
          <p:cNvPr id="95" name="Conector recto 94"/>
          <p:cNvCxnSpPr>
            <a:stCxn id="91" idx="3"/>
            <a:endCxn id="37" idx="1"/>
          </p:cNvCxnSpPr>
          <p:nvPr/>
        </p:nvCxnSpPr>
        <p:spPr>
          <a:xfrm flipV="1">
            <a:off x="5556211" y="779331"/>
            <a:ext cx="633854" cy="5902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ipse 23"/>
          <p:cNvSpPr/>
          <p:nvPr/>
        </p:nvSpPr>
        <p:spPr>
          <a:xfrm>
            <a:off x="4859894" y="6326671"/>
            <a:ext cx="1183068" cy="4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174" name="Elipse 23"/>
          <p:cNvSpPr/>
          <p:nvPr/>
        </p:nvSpPr>
        <p:spPr>
          <a:xfrm>
            <a:off x="6278524" y="6396328"/>
            <a:ext cx="1183068" cy="4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Id</a:t>
            </a:r>
            <a:endParaRPr lang="es-ES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2112116" y="1797788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n)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5243862" y="780783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(1,n)</a:t>
            </a:r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6018" y="1875797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(1, 1)</a:t>
            </a:r>
            <a:endParaRPr lang="es-E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256613" y="5412957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n)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2672258" y="2250005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n)</a:t>
            </a:r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9759235" y="722905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(1, 1)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2658206" y="6049489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n)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5177056" y="5762654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(0, 1)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046887" y="5516978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n)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9557562" y="4584728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n)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11058270" y="953554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 smtClean="0"/>
              <a:t>1)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1474710" y="4442726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 smtClean="0"/>
              <a:t>n</a:t>
            </a:r>
            <a:r>
              <a:rPr lang="en-US" dirty="0" smtClean="0"/>
              <a:t>)</a:t>
            </a:r>
            <a:endParaRPr lang="es-ES" dirty="0"/>
          </a:p>
        </p:txBody>
      </p:sp>
      <p:cxnSp>
        <p:nvCxnSpPr>
          <p:cNvPr id="84" name="Conector recto 92"/>
          <p:cNvCxnSpPr>
            <a:stCxn id="5" idx="3"/>
            <a:endCxn id="91" idx="1"/>
          </p:cNvCxnSpPr>
          <p:nvPr/>
        </p:nvCxnSpPr>
        <p:spPr>
          <a:xfrm flipV="1">
            <a:off x="2167021" y="1369612"/>
            <a:ext cx="1382946" cy="837925"/>
          </a:xfrm>
          <a:prstGeom prst="bentConnector3">
            <a:avLst>
              <a:gd name="adj1" fmla="val 575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77"/>
          <p:cNvCxnSpPr>
            <a:stCxn id="5" idx="3"/>
            <a:endCxn id="76" idx="1"/>
          </p:cNvCxnSpPr>
          <p:nvPr/>
        </p:nvCxnSpPr>
        <p:spPr>
          <a:xfrm flipV="1">
            <a:off x="2167021" y="1918582"/>
            <a:ext cx="2628334" cy="28895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5" idx="0"/>
            <a:endCxn id="19" idx="4"/>
          </p:cNvCxnSpPr>
          <p:nvPr/>
        </p:nvCxnSpPr>
        <p:spPr>
          <a:xfrm flipH="1" flipV="1">
            <a:off x="683130" y="1892424"/>
            <a:ext cx="839947" cy="7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5" idx="0"/>
            <a:endCxn id="22" idx="4"/>
          </p:cNvCxnSpPr>
          <p:nvPr/>
        </p:nvCxnSpPr>
        <p:spPr>
          <a:xfrm flipV="1">
            <a:off x="1523077" y="1483012"/>
            <a:ext cx="812612" cy="48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" idx="0"/>
            <a:endCxn id="21" idx="4"/>
          </p:cNvCxnSpPr>
          <p:nvPr/>
        </p:nvCxnSpPr>
        <p:spPr>
          <a:xfrm flipH="1" flipV="1">
            <a:off x="1154477" y="1538396"/>
            <a:ext cx="368600" cy="43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stCxn id="5" idx="0"/>
            <a:endCxn id="17" idx="4"/>
          </p:cNvCxnSpPr>
          <p:nvPr/>
        </p:nvCxnSpPr>
        <p:spPr>
          <a:xfrm flipV="1">
            <a:off x="1523077" y="1086407"/>
            <a:ext cx="439014" cy="88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>
            <a:stCxn id="5" idx="0"/>
            <a:endCxn id="14" idx="4"/>
          </p:cNvCxnSpPr>
          <p:nvPr/>
        </p:nvCxnSpPr>
        <p:spPr>
          <a:xfrm flipH="1" flipV="1">
            <a:off x="422827" y="1096971"/>
            <a:ext cx="1100250" cy="87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stCxn id="5" idx="0"/>
            <a:endCxn id="12" idx="4"/>
          </p:cNvCxnSpPr>
          <p:nvPr/>
        </p:nvCxnSpPr>
        <p:spPr>
          <a:xfrm flipV="1">
            <a:off x="1523077" y="459369"/>
            <a:ext cx="1741781" cy="150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>
            <a:stCxn id="5" idx="0"/>
            <a:endCxn id="18" idx="4"/>
          </p:cNvCxnSpPr>
          <p:nvPr/>
        </p:nvCxnSpPr>
        <p:spPr>
          <a:xfrm flipV="1">
            <a:off x="1523077" y="793718"/>
            <a:ext cx="1182273" cy="117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>
            <a:stCxn id="5" idx="0"/>
            <a:endCxn id="15" idx="4"/>
          </p:cNvCxnSpPr>
          <p:nvPr/>
        </p:nvCxnSpPr>
        <p:spPr>
          <a:xfrm flipH="1" flipV="1">
            <a:off x="1129406" y="844329"/>
            <a:ext cx="393671" cy="11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>
            <a:stCxn id="5" idx="0"/>
            <a:endCxn id="16" idx="4"/>
          </p:cNvCxnSpPr>
          <p:nvPr/>
        </p:nvCxnSpPr>
        <p:spPr>
          <a:xfrm flipH="1" flipV="1">
            <a:off x="531241" y="529438"/>
            <a:ext cx="991836" cy="143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>
            <a:stCxn id="5" idx="0"/>
            <a:endCxn id="13" idx="4"/>
          </p:cNvCxnSpPr>
          <p:nvPr/>
        </p:nvCxnSpPr>
        <p:spPr>
          <a:xfrm flipV="1">
            <a:off x="1523077" y="517096"/>
            <a:ext cx="322446" cy="145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>
            <a:stCxn id="10" idx="2"/>
            <a:endCxn id="41" idx="4"/>
          </p:cNvCxnSpPr>
          <p:nvPr/>
        </p:nvCxnSpPr>
        <p:spPr>
          <a:xfrm flipH="1">
            <a:off x="660397" y="6253887"/>
            <a:ext cx="1335153" cy="4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>
            <a:stCxn id="10" idx="2"/>
            <a:endCxn id="36" idx="7"/>
          </p:cNvCxnSpPr>
          <p:nvPr/>
        </p:nvCxnSpPr>
        <p:spPr>
          <a:xfrm flipH="1">
            <a:off x="1175982" y="6253887"/>
            <a:ext cx="819568" cy="17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10" idx="2"/>
            <a:endCxn id="35" idx="0"/>
          </p:cNvCxnSpPr>
          <p:nvPr/>
        </p:nvCxnSpPr>
        <p:spPr>
          <a:xfrm>
            <a:off x="1995550" y="6253887"/>
            <a:ext cx="43404" cy="1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>
            <a:stCxn id="9" idx="2"/>
            <a:endCxn id="173" idx="6"/>
          </p:cNvCxnSpPr>
          <p:nvPr/>
        </p:nvCxnSpPr>
        <p:spPr>
          <a:xfrm flipH="1">
            <a:off x="6042962" y="6342155"/>
            <a:ext cx="646731" cy="22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9" idx="2"/>
            <a:endCxn id="174" idx="0"/>
          </p:cNvCxnSpPr>
          <p:nvPr/>
        </p:nvCxnSpPr>
        <p:spPr>
          <a:xfrm>
            <a:off x="6689693" y="6342155"/>
            <a:ext cx="180365" cy="5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8" idx="2"/>
            <a:endCxn id="24" idx="0"/>
          </p:cNvCxnSpPr>
          <p:nvPr/>
        </p:nvCxnSpPr>
        <p:spPr>
          <a:xfrm flipH="1" flipV="1">
            <a:off x="10059791" y="5131628"/>
            <a:ext cx="1333330" cy="14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>
            <a:stCxn id="8" idx="2"/>
            <a:endCxn id="23" idx="0"/>
          </p:cNvCxnSpPr>
          <p:nvPr/>
        </p:nvCxnSpPr>
        <p:spPr>
          <a:xfrm flipH="1">
            <a:off x="10533239" y="5278248"/>
            <a:ext cx="859882" cy="37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/>
          <p:cNvCxnSpPr>
            <a:stCxn id="8" idx="2"/>
            <a:endCxn id="29" idx="0"/>
          </p:cNvCxnSpPr>
          <p:nvPr/>
        </p:nvCxnSpPr>
        <p:spPr>
          <a:xfrm>
            <a:off x="11393121" y="5278248"/>
            <a:ext cx="254527" cy="4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8" idx="2"/>
            <a:endCxn id="20" idx="0"/>
          </p:cNvCxnSpPr>
          <p:nvPr/>
        </p:nvCxnSpPr>
        <p:spPr>
          <a:xfrm flipH="1">
            <a:off x="9890498" y="5278248"/>
            <a:ext cx="1502623" cy="73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>
            <a:stCxn id="8" idx="2"/>
            <a:endCxn id="26" idx="0"/>
          </p:cNvCxnSpPr>
          <p:nvPr/>
        </p:nvCxnSpPr>
        <p:spPr>
          <a:xfrm flipH="1">
            <a:off x="11044107" y="5278248"/>
            <a:ext cx="349014" cy="77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>
            <a:stCxn id="8" idx="2"/>
            <a:endCxn id="32" idx="0"/>
          </p:cNvCxnSpPr>
          <p:nvPr/>
        </p:nvCxnSpPr>
        <p:spPr>
          <a:xfrm flipH="1">
            <a:off x="8746339" y="5278248"/>
            <a:ext cx="2646782" cy="5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8" idx="2"/>
            <a:endCxn id="27" idx="0"/>
          </p:cNvCxnSpPr>
          <p:nvPr/>
        </p:nvCxnSpPr>
        <p:spPr>
          <a:xfrm flipH="1">
            <a:off x="10434535" y="5278248"/>
            <a:ext cx="958586" cy="117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8" idx="2"/>
            <a:endCxn id="25" idx="0"/>
          </p:cNvCxnSpPr>
          <p:nvPr/>
        </p:nvCxnSpPr>
        <p:spPr>
          <a:xfrm>
            <a:off x="11393121" y="5278248"/>
            <a:ext cx="68894" cy="116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redondeado 120"/>
          <p:cNvSpPr/>
          <p:nvPr/>
        </p:nvSpPr>
        <p:spPr>
          <a:xfrm>
            <a:off x="4538839" y="4963823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Empresa</a:t>
            </a:r>
            <a:endParaRPr lang="es-ES" dirty="0"/>
          </a:p>
        </p:txBody>
      </p:sp>
      <p:sp>
        <p:nvSpPr>
          <p:cNvPr id="122" name="Rombo 121"/>
          <p:cNvSpPr/>
          <p:nvPr/>
        </p:nvSpPr>
        <p:spPr>
          <a:xfrm>
            <a:off x="2424132" y="4619504"/>
            <a:ext cx="1446941" cy="6462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56" name="Conector recto 55"/>
          <p:cNvCxnSpPr>
            <a:stCxn id="121" idx="1"/>
            <a:endCxn id="122" idx="3"/>
          </p:cNvCxnSpPr>
          <p:nvPr/>
        </p:nvCxnSpPr>
        <p:spPr>
          <a:xfrm rot="10800000">
            <a:off x="3871073" y="4942648"/>
            <a:ext cx="667766" cy="25943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55"/>
          <p:cNvCxnSpPr>
            <a:stCxn id="122" idx="1"/>
            <a:endCxn id="10" idx="0"/>
          </p:cNvCxnSpPr>
          <p:nvPr/>
        </p:nvCxnSpPr>
        <p:spPr>
          <a:xfrm rot="10800000" flipV="1">
            <a:off x="1995550" y="4942647"/>
            <a:ext cx="428582" cy="83472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3861737" y="4596396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(1, n)</a:t>
            </a:r>
            <a:endParaRPr lang="es-ES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2013034" y="4954137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(1, 1)</a:t>
            </a:r>
            <a:endParaRPr lang="es-ES" dirty="0"/>
          </a:p>
        </p:txBody>
      </p:sp>
      <p:sp>
        <p:nvSpPr>
          <p:cNvPr id="144" name="Elipse 143"/>
          <p:cNvSpPr/>
          <p:nvPr/>
        </p:nvSpPr>
        <p:spPr>
          <a:xfrm>
            <a:off x="5665447" y="4559348"/>
            <a:ext cx="1062481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145" name="Elipse 23"/>
          <p:cNvSpPr/>
          <p:nvPr/>
        </p:nvSpPr>
        <p:spPr>
          <a:xfrm>
            <a:off x="4609741" y="4444108"/>
            <a:ext cx="955252" cy="361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Id</a:t>
            </a:r>
            <a:endParaRPr lang="es-ES" sz="1200" dirty="0"/>
          </a:p>
        </p:txBody>
      </p:sp>
      <p:cxnSp>
        <p:nvCxnSpPr>
          <p:cNvPr id="112" name="Conector recto 111"/>
          <p:cNvCxnSpPr>
            <a:stCxn id="121" idx="0"/>
            <a:endCxn id="145" idx="4"/>
          </p:cNvCxnSpPr>
          <p:nvPr/>
        </p:nvCxnSpPr>
        <p:spPr>
          <a:xfrm flipH="1" flipV="1">
            <a:off x="5087367" y="4805535"/>
            <a:ext cx="95416" cy="15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121" idx="0"/>
            <a:endCxn id="144" idx="4"/>
          </p:cNvCxnSpPr>
          <p:nvPr/>
        </p:nvCxnSpPr>
        <p:spPr>
          <a:xfrm flipV="1">
            <a:off x="5182783" y="4959130"/>
            <a:ext cx="1013905" cy="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121" idx="0"/>
            <a:endCxn id="34" idx="4"/>
          </p:cNvCxnSpPr>
          <p:nvPr/>
        </p:nvCxnSpPr>
        <p:spPr>
          <a:xfrm flipV="1">
            <a:off x="5182783" y="4384137"/>
            <a:ext cx="573780" cy="57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121" idx="0"/>
            <a:endCxn id="31" idx="4"/>
          </p:cNvCxnSpPr>
          <p:nvPr/>
        </p:nvCxnSpPr>
        <p:spPr>
          <a:xfrm flipH="1" flipV="1">
            <a:off x="4538839" y="4444108"/>
            <a:ext cx="643944" cy="51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353685" y="2517912"/>
            <a:ext cx="1301435" cy="32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Ticket</a:t>
            </a:r>
            <a:endParaRPr lang="es-ES" dirty="0"/>
          </a:p>
        </p:txBody>
      </p:sp>
      <p:cxnSp>
        <p:nvCxnSpPr>
          <p:cNvPr id="128" name="Conector recto 87"/>
          <p:cNvCxnSpPr>
            <a:stCxn id="86" idx="0"/>
            <a:endCxn id="49" idx="2"/>
          </p:cNvCxnSpPr>
          <p:nvPr/>
        </p:nvCxnSpPr>
        <p:spPr>
          <a:xfrm rot="16200000" flipV="1">
            <a:off x="10869257" y="2979515"/>
            <a:ext cx="358040" cy="8774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mbo 85"/>
          <p:cNvSpPr/>
          <p:nvPr/>
        </p:nvSpPr>
        <p:spPr>
          <a:xfrm>
            <a:off x="9499225" y="1573543"/>
            <a:ext cx="1769415" cy="4950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Genera</a:t>
            </a:r>
            <a:endParaRPr lang="es-ES" sz="1400" dirty="0"/>
          </a:p>
        </p:txBody>
      </p:sp>
      <p:cxnSp>
        <p:nvCxnSpPr>
          <p:cNvPr id="134" name="Conector recto 87"/>
          <p:cNvCxnSpPr>
            <a:stCxn id="132" idx="2"/>
            <a:endCxn id="49" idx="0"/>
          </p:cNvCxnSpPr>
          <p:nvPr/>
        </p:nvCxnSpPr>
        <p:spPr>
          <a:xfrm rot="16200000" flipH="1">
            <a:off x="10469514" y="1983023"/>
            <a:ext cx="449308" cy="62047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78"/>
          <p:cNvSpPr txBox="1"/>
          <p:nvPr/>
        </p:nvSpPr>
        <p:spPr>
          <a:xfrm>
            <a:off x="11038518" y="2120738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 smtClean="0"/>
              <a:t>1)</a:t>
            </a:r>
            <a:endParaRPr lang="es-ES" dirty="0"/>
          </a:p>
        </p:txBody>
      </p:sp>
      <p:sp>
        <p:nvSpPr>
          <p:cNvPr id="138" name="CuadroTexto 78"/>
          <p:cNvSpPr txBox="1"/>
          <p:nvPr/>
        </p:nvSpPr>
        <p:spPr>
          <a:xfrm>
            <a:off x="11092150" y="2922772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146" name="Elipse 143"/>
          <p:cNvSpPr/>
          <p:nvPr/>
        </p:nvSpPr>
        <p:spPr>
          <a:xfrm>
            <a:off x="9171726" y="2289494"/>
            <a:ext cx="1062481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ID Articulo</a:t>
            </a:r>
            <a:endParaRPr lang="es-ES" sz="1200" dirty="0"/>
          </a:p>
        </p:txBody>
      </p:sp>
      <p:sp>
        <p:nvSpPr>
          <p:cNvPr id="147" name="Elipse 143"/>
          <p:cNvSpPr/>
          <p:nvPr/>
        </p:nvSpPr>
        <p:spPr>
          <a:xfrm>
            <a:off x="9388813" y="2893513"/>
            <a:ext cx="1062481" cy="39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ID Venta</a:t>
            </a:r>
            <a:endParaRPr lang="es-ES" sz="1200" dirty="0"/>
          </a:p>
        </p:txBody>
      </p:sp>
      <p:cxnSp>
        <p:nvCxnSpPr>
          <p:cNvPr id="94" name="Straight Connector 93"/>
          <p:cNvCxnSpPr>
            <a:stCxn id="49" idx="1"/>
            <a:endCxn id="146" idx="5"/>
          </p:cNvCxnSpPr>
          <p:nvPr/>
        </p:nvCxnSpPr>
        <p:spPr>
          <a:xfrm flipH="1" flipV="1">
            <a:off x="10078610" y="2630729"/>
            <a:ext cx="275075" cy="5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9" idx="1"/>
            <a:endCxn id="147" idx="0"/>
          </p:cNvCxnSpPr>
          <p:nvPr/>
        </p:nvCxnSpPr>
        <p:spPr>
          <a:xfrm flipH="1">
            <a:off x="9920054" y="2681141"/>
            <a:ext cx="433631" cy="21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mbo 90"/>
          <p:cNvSpPr/>
          <p:nvPr/>
        </p:nvSpPr>
        <p:spPr>
          <a:xfrm>
            <a:off x="571474" y="3063274"/>
            <a:ext cx="1668348" cy="512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Administra</a:t>
            </a:r>
            <a:endParaRPr lang="es-ES" sz="1100" dirty="0"/>
          </a:p>
        </p:txBody>
      </p:sp>
      <p:cxnSp>
        <p:nvCxnSpPr>
          <p:cNvPr id="109" name="Straight Connector 108"/>
          <p:cNvCxnSpPr>
            <a:stCxn id="5" idx="1"/>
            <a:endCxn id="158" idx="1"/>
          </p:cNvCxnSpPr>
          <p:nvPr/>
        </p:nvCxnSpPr>
        <p:spPr>
          <a:xfrm rot="10800000" flipV="1">
            <a:off x="571475" y="2207536"/>
            <a:ext cx="307659" cy="1112019"/>
          </a:xfrm>
          <a:prstGeom prst="bentConnector3">
            <a:avLst>
              <a:gd name="adj1" fmla="val 1743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08"/>
          <p:cNvCxnSpPr>
            <a:stCxn id="5" idx="3"/>
            <a:endCxn id="158" idx="3"/>
          </p:cNvCxnSpPr>
          <p:nvPr/>
        </p:nvCxnSpPr>
        <p:spPr>
          <a:xfrm>
            <a:off x="2167021" y="2207537"/>
            <a:ext cx="72801" cy="1112019"/>
          </a:xfrm>
          <a:prstGeom prst="bentConnector3">
            <a:avLst>
              <a:gd name="adj1" fmla="val 414007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70"/>
          <p:cNvSpPr txBox="1"/>
          <p:nvPr/>
        </p:nvSpPr>
        <p:spPr>
          <a:xfrm>
            <a:off x="323434" y="2496269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n)</a:t>
            </a:r>
            <a:endParaRPr lang="es-ES" dirty="0"/>
          </a:p>
        </p:txBody>
      </p:sp>
      <p:sp>
        <p:nvSpPr>
          <p:cNvPr id="178" name="CuadroTexto 70"/>
          <p:cNvSpPr txBox="1"/>
          <p:nvPr/>
        </p:nvSpPr>
        <p:spPr>
          <a:xfrm>
            <a:off x="1814136" y="2476917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202" name="Rectángulo redondeado 7"/>
          <p:cNvSpPr/>
          <p:nvPr/>
        </p:nvSpPr>
        <p:spPr>
          <a:xfrm>
            <a:off x="5940277" y="2909974"/>
            <a:ext cx="1287888" cy="4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Inventario</a:t>
            </a:r>
            <a:endParaRPr lang="es-ES" dirty="0"/>
          </a:p>
        </p:txBody>
      </p:sp>
      <p:sp>
        <p:nvSpPr>
          <p:cNvPr id="208" name="Rombo 62"/>
          <p:cNvSpPr/>
          <p:nvPr/>
        </p:nvSpPr>
        <p:spPr>
          <a:xfrm>
            <a:off x="3566444" y="3216132"/>
            <a:ext cx="1440601" cy="6462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210" name="Conector recto 55"/>
          <p:cNvCxnSpPr>
            <a:stCxn id="208" idx="1"/>
            <a:endCxn id="10" idx="0"/>
          </p:cNvCxnSpPr>
          <p:nvPr/>
        </p:nvCxnSpPr>
        <p:spPr>
          <a:xfrm rot="10800000" flipV="1">
            <a:off x="1995550" y="3539275"/>
            <a:ext cx="1570894" cy="223809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55"/>
          <p:cNvCxnSpPr>
            <a:stCxn id="202" idx="1"/>
            <a:endCxn id="208" idx="3"/>
          </p:cNvCxnSpPr>
          <p:nvPr/>
        </p:nvCxnSpPr>
        <p:spPr>
          <a:xfrm rot="10800000" flipV="1">
            <a:off x="5007045" y="3148232"/>
            <a:ext cx="933232" cy="39104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mbo 85"/>
          <p:cNvSpPr/>
          <p:nvPr/>
        </p:nvSpPr>
        <p:spPr>
          <a:xfrm>
            <a:off x="7833097" y="3620272"/>
            <a:ext cx="1769415" cy="4950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Contiene</a:t>
            </a:r>
            <a:endParaRPr lang="es-ES" sz="1400" dirty="0"/>
          </a:p>
        </p:txBody>
      </p:sp>
      <p:cxnSp>
        <p:nvCxnSpPr>
          <p:cNvPr id="217" name="Conector recto 55"/>
          <p:cNvCxnSpPr>
            <a:stCxn id="202" idx="3"/>
            <a:endCxn id="216" idx="1"/>
          </p:cNvCxnSpPr>
          <p:nvPr/>
        </p:nvCxnSpPr>
        <p:spPr>
          <a:xfrm>
            <a:off x="7228165" y="3148233"/>
            <a:ext cx="604932" cy="71957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55"/>
          <p:cNvCxnSpPr>
            <a:stCxn id="216" idx="3"/>
            <a:endCxn id="8" idx="1"/>
          </p:cNvCxnSpPr>
          <p:nvPr/>
        </p:nvCxnSpPr>
        <p:spPr>
          <a:xfrm>
            <a:off x="9602512" y="3867803"/>
            <a:ext cx="1146665" cy="117218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250818" y="6326671"/>
            <a:ext cx="1640268" cy="4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Existencia</a:t>
            </a:r>
            <a:endParaRPr lang="es-ES" dirty="0"/>
          </a:p>
        </p:txBody>
      </p:sp>
      <p:cxnSp>
        <p:nvCxnSpPr>
          <p:cNvPr id="205" name="Conector recto 204"/>
          <p:cNvCxnSpPr>
            <a:stCxn id="8" idx="2"/>
            <a:endCxn id="33" idx="0"/>
          </p:cNvCxnSpPr>
          <p:nvPr/>
        </p:nvCxnSpPr>
        <p:spPr>
          <a:xfrm flipH="1">
            <a:off x="9323090" y="5278248"/>
            <a:ext cx="2070031" cy="30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468257" y="5131628"/>
            <a:ext cx="1183068" cy="4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Precio</a:t>
            </a:r>
            <a:endParaRPr lang="es-ES" sz="1200" dirty="0"/>
          </a:p>
        </p:txBody>
      </p:sp>
      <p:sp>
        <p:nvSpPr>
          <p:cNvPr id="23" name="Elipse 22"/>
          <p:cNvSpPr/>
          <p:nvPr/>
        </p:nvSpPr>
        <p:spPr>
          <a:xfrm>
            <a:off x="9974327" y="5651408"/>
            <a:ext cx="1117824" cy="386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Medida</a:t>
            </a:r>
            <a:endParaRPr lang="es-ES" sz="1200" dirty="0"/>
          </a:p>
        </p:txBody>
      </p:sp>
      <p:sp>
        <p:nvSpPr>
          <p:cNvPr id="26" name="Elipse 25"/>
          <p:cNvSpPr/>
          <p:nvPr/>
        </p:nvSpPr>
        <p:spPr>
          <a:xfrm>
            <a:off x="10533239" y="6057984"/>
            <a:ext cx="1021736" cy="35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D. Corta</a:t>
            </a:r>
            <a:endParaRPr lang="es-ES" sz="1200" dirty="0"/>
          </a:p>
        </p:txBody>
      </p:sp>
      <p:sp>
        <p:nvSpPr>
          <p:cNvPr id="20" name="Elipse 19"/>
          <p:cNvSpPr/>
          <p:nvPr/>
        </p:nvSpPr>
        <p:spPr>
          <a:xfrm>
            <a:off x="9272426" y="6009448"/>
            <a:ext cx="1236144" cy="324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Impuestos</a:t>
            </a:r>
            <a:endParaRPr lang="es-ES" sz="1200" dirty="0"/>
          </a:p>
        </p:txBody>
      </p:sp>
      <p:cxnSp>
        <p:nvCxnSpPr>
          <p:cNvPr id="197" name="Conector recto 196"/>
          <p:cNvCxnSpPr>
            <a:stCxn id="8" idx="2"/>
            <a:endCxn id="30" idx="0"/>
          </p:cNvCxnSpPr>
          <p:nvPr/>
        </p:nvCxnSpPr>
        <p:spPr>
          <a:xfrm flipH="1">
            <a:off x="9070952" y="5278248"/>
            <a:ext cx="2322169" cy="104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uadroTexto 81"/>
          <p:cNvSpPr txBox="1"/>
          <p:nvPr/>
        </p:nvSpPr>
        <p:spPr>
          <a:xfrm>
            <a:off x="7249612" y="2819431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 smtClean="0"/>
              <a:t>n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55" name="CuadroTexto 81"/>
          <p:cNvSpPr txBox="1"/>
          <p:nvPr/>
        </p:nvSpPr>
        <p:spPr>
          <a:xfrm>
            <a:off x="10152411" y="4176372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 smtClean="0"/>
              <a:t>n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56" name="CuadroTexto 81"/>
          <p:cNvSpPr txBox="1"/>
          <p:nvPr/>
        </p:nvSpPr>
        <p:spPr>
          <a:xfrm>
            <a:off x="1403699" y="4513455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57" name="CuadroTexto 81"/>
          <p:cNvSpPr txBox="1"/>
          <p:nvPr/>
        </p:nvSpPr>
        <p:spPr>
          <a:xfrm>
            <a:off x="5333082" y="2826578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273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174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Diagrama E-R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 v.</dc:creator>
  <cp:lastModifiedBy>Ray v.</cp:lastModifiedBy>
  <cp:revision>24</cp:revision>
  <dcterms:created xsi:type="dcterms:W3CDTF">2015-10-02T23:16:19Z</dcterms:created>
  <dcterms:modified xsi:type="dcterms:W3CDTF">2015-10-12T22:23:16Z</dcterms:modified>
</cp:coreProperties>
</file>