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4" r:id="rId10"/>
    <p:sldId id="275" r:id="rId11"/>
    <p:sldId id="272" r:id="rId12"/>
    <p:sldId id="257" r:id="rId13"/>
    <p:sldId id="273" r:id="rId14"/>
    <p:sldId id="258" r:id="rId15"/>
    <p:sldId id="259" r:id="rId16"/>
    <p:sldId id="276" r:id="rId17"/>
    <p:sldId id="277" r:id="rId18"/>
    <p:sldId id="278" r:id="rId19"/>
    <p:sldId id="279" r:id="rId20"/>
    <p:sldId id="280" r:id="rId21"/>
    <p:sldId id="281" r:id="rId22"/>
    <p:sldId id="260" r:id="rId23"/>
    <p:sldId id="282" r:id="rId24"/>
    <p:sldId id="283" r:id="rId25"/>
    <p:sldId id="261" r:id="rId26"/>
    <p:sldId id="262" r:id="rId27"/>
    <p:sldId id="263" r:id="rId28"/>
    <p:sldId id="284" r:id="rId29"/>
    <p:sldId id="285" r:id="rId30"/>
    <p:sldId id="26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F5F5F5"/>
    <a:srgbClr val="FBFCEB"/>
    <a:srgbClr val="3E6A51"/>
    <a:srgbClr val="111E17"/>
    <a:srgbClr val="191F1B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>
        <p:scale>
          <a:sx n="75" d="100"/>
          <a:sy n="75" d="100"/>
        </p:scale>
        <p:origin x="6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C8F3-B1FE-1AEE-9C8E-CCC2E4965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9F660-4911-19BB-392E-676186667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B7F94-9FC2-9486-0449-2C4ED1A4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0701-751E-4B00-94BA-D2BA45F8959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8AF9C-BB36-EA21-8504-177DA08F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38945-1C57-85F1-DB16-8FBE828B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7D59-2E38-420B-88D4-F7EEAA21A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5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E659-2E51-8715-0DD3-0E8D5A0E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8A230-EF0F-8696-F5CF-B6506D16A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24A0D-71FF-DFD2-DE82-FD7446FB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0701-751E-4B00-94BA-D2BA45F8959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F07E1-1C68-49A2-FABE-5959738F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2C9C4-25F6-C58B-78FF-376F0342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7D59-2E38-420B-88D4-F7EEAA21A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5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D553F-5599-45A7-D768-016367E93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2C77E-4C17-04C3-E832-717094E9F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AE859-E655-E41C-954E-43200E11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0701-751E-4B00-94BA-D2BA45F8959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5E9C8-37F9-C901-7181-40F3DB56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B8F88-C692-158C-D6D8-BF81300D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7D59-2E38-420B-88D4-F7EEAA21A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8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7023-4835-D0FB-73B0-4EB1DEAA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85349-F46C-AD93-02CB-5E2B70353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A124B-3378-1926-88C8-EFA34259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0701-751E-4B00-94BA-D2BA45F8959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16627-B8B8-D69F-15C7-F9A9C099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E6238-E786-6C19-591A-8DBAC8D7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7D59-2E38-420B-88D4-F7EEAA21A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2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CF36-F194-1E64-5A20-7895508E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00B4E-C27A-9957-B456-0F725FF5E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68D23-660B-E75A-2343-F03D57BA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0701-751E-4B00-94BA-D2BA45F8959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55FB4-6705-2755-17F5-F1676F948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E79FB-CF4B-9CA7-D8DB-8BE238BB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7D59-2E38-420B-88D4-F7EEAA21A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DEC5-B62A-46A9-2CE1-C105EB22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FA055-6181-7CBA-84BC-532BF0F05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15F3E-51BA-528E-E99F-F510DD9C0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336B2-D81F-232D-CB4E-C48657C6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0701-751E-4B00-94BA-D2BA45F8959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7B7A0-EAED-A1B4-7187-58D9CD48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25F00-2240-0979-5A4F-A9EABF45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7D59-2E38-420B-88D4-F7EEAA21A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3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FF13-60AD-7FE6-5332-535641C35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9AC0B-F240-C9AA-C311-95D1AE06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840FE-AE57-7734-5A91-347BB1F95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FD558-B957-DAAE-1C60-849533102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F1EC9-9536-B67E-EB34-6DE3FDBED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DDFDB-6BFA-F588-74CB-4ADDCC86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0701-751E-4B00-94BA-D2BA45F8959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58B62-82F4-0954-BF26-1124875B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666D15-2E0C-63C3-48D0-19FB52B1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7D59-2E38-420B-88D4-F7EEAA21A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6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D40F-49A4-9143-381D-860EA1B8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3386C-2B22-89E2-F434-74ADFE89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0701-751E-4B00-94BA-D2BA45F8959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744B6-9F95-0102-CFBB-14B3D834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CA2E1-8DAA-6F72-D47D-8A8A32F9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7D59-2E38-420B-88D4-F7EEAA21A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44BB39-8032-8DF6-932F-0ADCD4AD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0701-751E-4B00-94BA-D2BA45F8959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23BDDC-3BA6-90EA-A3E8-D5C90BAB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FBBDB-5ACA-6E26-BE9B-8ABFCE22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7D59-2E38-420B-88D4-F7EEAA21A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069A3-4122-203F-ADDA-BBDED58EE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BB149-9AE2-538A-3085-1BB64332F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67376-7AF8-72EB-67F3-026E2F228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BA0EC-3279-14F6-E68A-7D231AB6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0701-751E-4B00-94BA-D2BA45F8959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99DB2-C9BF-FFC8-C572-B4DE24E5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D1795-114A-946A-AA6C-0FD4C910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7D59-2E38-420B-88D4-F7EEAA21A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2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6AC8B-A2C8-0ADE-5805-B40FE040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67542-2500-A181-DA72-4DC8B8EC2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A83D0-DF32-6EE9-657E-9272294DD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E919F-7787-8917-19BD-568E41AA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0701-751E-4B00-94BA-D2BA45F8959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3FAC5-B1F3-4AE3-BA0F-7117F823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7338A-AA04-1A9A-CA61-9F2F19EF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7D59-2E38-420B-88D4-F7EEAA21A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2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DD30B-149A-503F-55C1-8079905B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73B16-F355-D04A-2260-BD01F5813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A105-2920-8E28-1835-F2364919F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90701-751E-4B00-94BA-D2BA45F8959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BB88E-F783-1E23-9C06-A057BB1DB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486CD-A1EF-7E76-A82A-8AB50DF19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7D59-2E38-420B-88D4-F7EEAA21A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2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ale - Free farming and gardening icons">
            <a:extLst>
              <a:ext uri="{FF2B5EF4-FFF2-40B4-BE49-F238E27FC236}">
                <a16:creationId xmlns:a16="http://schemas.microsoft.com/office/drawing/2014/main" id="{9B67FFE8-6169-702B-A710-4FA11840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97373">
            <a:off x="3094892" y="46306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622649-BB67-5E8E-32BB-4BC874425D7B}"/>
              </a:ext>
            </a:extLst>
          </p:cNvPr>
          <p:cNvSpPr txBox="1"/>
          <p:nvPr/>
        </p:nvSpPr>
        <p:spPr>
          <a:xfrm>
            <a:off x="480647" y="3030418"/>
            <a:ext cx="1013450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/>
              <a:t>Hea   </a:t>
            </a:r>
            <a:r>
              <a:rPr lang="en-US" sz="20000" dirty="0" err="1"/>
              <a:t>hier</a:t>
            </a:r>
            <a:endParaRPr lang="en-US" sz="20000" dirty="0"/>
          </a:p>
        </p:txBody>
      </p:sp>
    </p:spTree>
    <p:extLst>
      <p:ext uri="{BB962C8B-B14F-4D97-AF65-F5344CB8AC3E}">
        <p14:creationId xmlns:p14="http://schemas.microsoft.com/office/powerpoint/2010/main" val="31623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622649-BB67-5E8E-32BB-4BC874425D7B}"/>
              </a:ext>
            </a:extLst>
          </p:cNvPr>
          <p:cNvSpPr txBox="1"/>
          <p:nvPr/>
        </p:nvSpPr>
        <p:spPr>
          <a:xfrm>
            <a:off x="1395644" y="3460315"/>
            <a:ext cx="662553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rgbClr val="0C0C0C"/>
                </a:solidFill>
                <a:latin typeface="Freestyle Script" panose="030804020302050B0404" pitchFamily="66" charset="0"/>
              </a:rPr>
              <a:t>Hea</a:t>
            </a:r>
            <a:r>
              <a:rPr lang="en-US" sz="20000" dirty="0">
                <a:latin typeface="Freestyle Script" panose="030804020302050B0404" pitchFamily="66" charset="0"/>
              </a:rPr>
              <a:t> thier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9C0B54-3F92-2B82-3BF2-71D4E28E6BD8}"/>
              </a:ext>
            </a:extLst>
          </p:cNvPr>
          <p:cNvGrpSpPr/>
          <p:nvPr/>
        </p:nvGrpSpPr>
        <p:grpSpPr>
          <a:xfrm>
            <a:off x="3089595" y="427893"/>
            <a:ext cx="4876800" cy="4876800"/>
            <a:chOff x="3089595" y="427893"/>
            <a:chExt cx="4876800" cy="4876800"/>
          </a:xfrm>
        </p:grpSpPr>
        <p:pic>
          <p:nvPicPr>
            <p:cNvPr id="4" name="Picture 2" descr="Kale - Free farming and gardening icons">
              <a:extLst>
                <a:ext uri="{FF2B5EF4-FFF2-40B4-BE49-F238E27FC236}">
                  <a16:creationId xmlns:a16="http://schemas.microsoft.com/office/drawing/2014/main" id="{9B67FFE8-6169-702B-A710-4FA118408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02" b="96094" l="6836" r="92969">
                          <a14:foregroundMark x1="55469" y1="8984" x2="55469" y2="8984"/>
                          <a14:foregroundMark x1="70898" y1="4102" x2="70898" y2="4102"/>
                          <a14:foregroundMark x1="91602" y1="9375" x2="91602" y2="9375"/>
                          <a14:foregroundMark x1="93359" y1="25586" x2="93359" y2="25586"/>
                          <a14:foregroundMark x1="11523" y1="91602" x2="11523" y2="91602"/>
                          <a14:foregroundMark x1="6836" y1="96094" x2="6836" y2="96094"/>
                          <a14:foregroundMark x1="31445" y1="74023" x2="31445" y2="74023"/>
                          <a14:foregroundMark x1="33008" y1="75000" x2="33008" y2="75000"/>
                          <a14:foregroundMark x1="45117" y1="75195" x2="45117" y2="75195"/>
                          <a14:foregroundMark x1="46094" y1="75391" x2="46094" y2="75391"/>
                          <a14:foregroundMark x1="46094" y1="75586" x2="46094" y2="75586"/>
                          <a14:foregroundMark x1="45898" y1="75586" x2="45898" y2="75586"/>
                          <a14:foregroundMark x1="46094" y1="75586" x2="46094" y2="75586"/>
                          <a14:foregroundMark x1="46094" y1="75391" x2="46094" y2="75391"/>
                          <a14:foregroundMark x1="46094" y1="75586" x2="46094" y2="75586"/>
                          <a14:foregroundMark x1="46094" y1="75586" x2="46094" y2="75586"/>
                          <a14:foregroundMark x1="45508" y1="75586" x2="46289" y2="75195"/>
                          <a14:foregroundMark x1="46094" y1="75391" x2="46094" y2="75391"/>
                          <a14:foregroundMark x1="46289" y1="75391" x2="46289" y2="75391"/>
                          <a14:foregroundMark x1="46094" y1="75586" x2="46094" y2="75586"/>
                          <a14:foregroundMark x1="46094" y1="75586" x2="46094" y2="75586"/>
                          <a14:foregroundMark x1="46094" y1="75586" x2="46094" y2="75586"/>
                          <a14:backgroundMark x1="62891" y1="10742" x2="62891" y2="10742"/>
                          <a14:backgroundMark x1="61328" y1="3516" x2="61328" y2="3516"/>
                          <a14:backgroundMark x1="62891" y1="4102" x2="62891" y2="4102"/>
                          <a14:backgroundMark x1="64453" y1="4492" x2="64453" y2="4492"/>
                          <a14:backgroundMark x1="62305" y1="6836" x2="62305" y2="6836"/>
                          <a14:backgroundMark x1="58984" y1="4688" x2="58984" y2="4688"/>
                          <a14:backgroundMark x1="65430" y1="4102" x2="65430" y2="4102"/>
                          <a14:backgroundMark x1="58008" y1="4883" x2="58008" y2="4883"/>
                          <a14:backgroundMark x1="58984" y1="5469" x2="58984" y2="5469"/>
                          <a14:backgroundMark x1="59375" y1="5859" x2="59375" y2="5859"/>
                          <a14:backgroundMark x1="64844" y1="5273" x2="64844" y2="5273"/>
                          <a14:backgroundMark x1="63477" y1="7227" x2="63477" y2="7227"/>
                          <a14:backgroundMark x1="65234" y1="4688" x2="65234" y2="4688"/>
                          <a14:backgroundMark x1="65820" y1="4102" x2="65820" y2="4102"/>
                          <a14:backgroundMark x1="66016" y1="3906" x2="66016" y2="3906"/>
                          <a14:backgroundMark x1="34180" y1="78711" x2="34180" y2="78711"/>
                          <a14:backgroundMark x1="62305" y1="71094" x2="62305" y2="71094"/>
                          <a14:backgroundMark x1="33789" y1="77930" x2="33789" y2="77930"/>
                          <a14:backgroundMark x1="31836" y1="79102" x2="31836" y2="79102"/>
                          <a14:backgroundMark x1="32227" y1="81641" x2="32227" y2="81641"/>
                          <a14:backgroundMark x1="30664" y1="76953" x2="30664" y2="76953"/>
                          <a14:backgroundMark x1="30664" y1="75977" x2="30664" y2="75977"/>
                          <a14:backgroundMark x1="30469" y1="75391" x2="30469" y2="75391"/>
                          <a14:backgroundMark x1="31836" y1="75781" x2="31836" y2="75781"/>
                          <a14:backgroundMark x1="31055" y1="75195" x2="31055" y2="75195"/>
                          <a14:backgroundMark x1="36133" y1="79688" x2="36133" y2="79688"/>
                          <a14:backgroundMark x1="31445" y1="85547" x2="31445" y2="85547"/>
                          <a14:backgroundMark x1="32031" y1="82422" x2="32031" y2="82422"/>
                          <a14:backgroundMark x1="37695" y1="78711" x2="37695" y2="78711"/>
                          <a14:backgroundMark x1="42188" y1="79688" x2="42188" y2="79688"/>
                          <a14:backgroundMark x1="36328" y1="85156" x2="36328" y2="85156"/>
                          <a14:backgroundMark x1="51172" y1="81445" x2="51172" y2="81445"/>
                          <a14:backgroundMark x1="46484" y1="82422" x2="46484" y2="82422"/>
                          <a14:backgroundMark x1="48828" y1="79492" x2="48828" y2="79492"/>
                          <a14:backgroundMark x1="48633" y1="78125" x2="48438" y2="81445"/>
                          <a14:backgroundMark x1="33203" y1="90039" x2="33203" y2="90039"/>
                          <a14:backgroundMark x1="30859" y1="91211" x2="30859" y2="91211"/>
                          <a14:backgroundMark x1="28516" y1="90625" x2="28516" y2="90625"/>
                          <a14:backgroundMark x1="27344" y1="92969" x2="27344" y2="92969"/>
                          <a14:backgroundMark x1="25586" y1="94531" x2="25586" y2="94531"/>
                          <a14:backgroundMark x1="29492" y1="93945" x2="29492" y2="93945"/>
                          <a14:backgroundMark x1="37500" y1="81836" x2="37500" y2="81836"/>
                          <a14:backgroundMark x1="39648" y1="79492" x2="39648" y2="79492"/>
                          <a14:backgroundMark x1="43164" y1="78906" x2="43164" y2="78906"/>
                          <a14:backgroundMark x1="43750" y1="79492" x2="43750" y2="79492"/>
                          <a14:backgroundMark x1="47070" y1="79688" x2="47070" y2="79688"/>
                          <a14:backgroundMark x1="49023" y1="75391" x2="49023" y2="75391"/>
                          <a14:backgroundMark x1="55273" y1="77930" x2="55273" y2="77930"/>
                          <a14:backgroundMark x1="60547" y1="74219" x2="60547" y2="74219"/>
                          <a14:backgroundMark x1="57227" y1="74414" x2="57227" y2="74414"/>
                          <a14:backgroundMark x1="51563" y1="77734" x2="51563" y2="77734"/>
                          <a14:backgroundMark x1="50195" y1="85156" x2="50195" y2="85156"/>
                          <a14:backgroundMark x1="54297" y1="86719" x2="54297" y2="86719"/>
                          <a14:backgroundMark x1="54883" y1="82813" x2="54883" y2="82813"/>
                          <a14:backgroundMark x1="62109" y1="83594" x2="62109" y2="83594"/>
                          <a14:backgroundMark x1="63477" y1="81055" x2="63477" y2="81055"/>
                          <a14:backgroundMark x1="62891" y1="78125" x2="62891" y2="78125"/>
                          <a14:backgroundMark x1="67578" y1="75781" x2="67578" y2="75781"/>
                          <a14:backgroundMark x1="64648" y1="72266" x2="64648" y2="72266"/>
                          <a14:backgroundMark x1="58789" y1="80859" x2="58789" y2="80859"/>
                          <a14:backgroundMark x1="60938" y1="76172" x2="60938" y2="76172"/>
                          <a14:backgroundMark x1="59961" y1="70117" x2="59961" y2="70117"/>
                          <a14:backgroundMark x1="67773" y1="69727" x2="67773" y2="69727"/>
                          <a14:backgroundMark x1="74219" y1="78906" x2="74219" y2="78906"/>
                          <a14:backgroundMark x1="77930" y1="72461" x2="77930" y2="72461"/>
                          <a14:backgroundMark x1="71484" y1="66992" x2="71484" y2="66992"/>
                          <a14:backgroundMark x1="79492" y1="64844" x2="79492" y2="64844"/>
                          <a14:backgroundMark x1="74414" y1="75391" x2="74414" y2="75391"/>
                          <a14:backgroundMark x1="81055" y1="71484" x2="81055" y2="71484"/>
                          <a14:backgroundMark x1="77930" y1="60938" x2="77930" y2="60938"/>
                          <a14:backgroundMark x1="75781" y1="66406" x2="75781" y2="66406"/>
                          <a14:backgroundMark x1="67188" y1="66406" x2="67188" y2="66406"/>
                          <a14:backgroundMark x1="70898" y1="69727" x2="70898" y2="69727"/>
                          <a14:backgroundMark x1="73242" y1="69141" x2="73242" y2="69141"/>
                          <a14:backgroundMark x1="72266" y1="74414" x2="72266" y2="74414"/>
                          <a14:backgroundMark x1="72656" y1="73047" x2="72656" y2="73047"/>
                          <a14:backgroundMark x1="70703" y1="79688" x2="70703" y2="79688"/>
                          <a14:backgroundMark x1="65234" y1="79102" x2="65234" y2="79102"/>
                          <a14:backgroundMark x1="77148" y1="76758" x2="77148" y2="76758"/>
                          <a14:backgroundMark x1="73047" y1="81445" x2="73047" y2="81445"/>
                          <a14:backgroundMark x1="77930" y1="79102" x2="77930" y2="79102"/>
                          <a14:backgroundMark x1="82031" y1="78320" x2="82031" y2="78320"/>
                          <a14:backgroundMark x1="84375" y1="72266" x2="84375" y2="72266"/>
                          <a14:backgroundMark x1="86328" y1="67578" x2="86328" y2="67578"/>
                          <a14:backgroundMark x1="86914" y1="63281" x2="86914" y2="63281"/>
                          <a14:backgroundMark x1="83398" y1="61719" x2="83398" y2="61719"/>
                          <a14:backgroundMark x1="81250" y1="58789" x2="81250" y2="58789"/>
                          <a14:backgroundMark x1="78516" y1="59375" x2="78516" y2="59375"/>
                          <a14:backgroundMark x1="84961" y1="56445" x2="84961" y2="56445"/>
                          <a14:backgroundMark x1="92383" y1="56641" x2="92383" y2="56641"/>
                          <a14:backgroundMark x1="88477" y1="52148" x2="88477" y2="52148"/>
                          <a14:backgroundMark x1="85742" y1="50391" x2="85742" y2="50391"/>
                          <a14:backgroundMark x1="82813" y1="50391" x2="82813" y2="50391"/>
                          <a14:backgroundMark x1="87109" y1="49219" x2="87109" y2="49219"/>
                          <a14:backgroundMark x1="90820" y1="50195" x2="90820" y2="50195"/>
                          <a14:backgroundMark x1="75391" y1="54492" x2="75391" y2="54492"/>
                          <a14:backgroundMark x1="89844" y1="40820" x2="89844" y2="40820"/>
                          <a14:backgroundMark x1="94727" y1="38867" x2="94727" y2="38867"/>
                          <a14:backgroundMark x1="93945" y1="36523" x2="93945" y2="36523"/>
                          <a14:backgroundMark x1="93359" y1="35938" x2="93359" y2="35938"/>
                          <a14:backgroundMark x1="92578" y1="35742" x2="92578" y2="35742"/>
                          <a14:backgroundMark x1="93555" y1="35156" x2="93555" y2="35156"/>
                          <a14:backgroundMark x1="38281" y1="77539" x2="38281" y2="77539"/>
                          <a14:backgroundMark x1="44141" y1="76367" x2="44141" y2="76367"/>
                          <a14:backgroundMark x1="46289" y1="75781" x2="46289" y2="75781"/>
                          <a14:backgroundMark x1="38867" y1="77344" x2="38867" y2="77344"/>
                          <a14:backgroundMark x1="39453" y1="77344" x2="39453" y2="773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59828">
              <a:off x="3089595" y="427893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E61E7637-70A1-5C35-54A4-893581EE6C57}"/>
                </a:ext>
              </a:extLst>
            </p:cNvPr>
            <p:cNvSpPr/>
            <p:nvPr/>
          </p:nvSpPr>
          <p:spPr>
            <a:xfrm>
              <a:off x="4930140" y="4240530"/>
              <a:ext cx="72390" cy="49530"/>
            </a:xfrm>
            <a:prstGeom prst="flowChartConnector">
              <a:avLst/>
            </a:prstGeom>
            <a:solidFill>
              <a:srgbClr val="0C0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2DA4EB-2529-3FEF-90F1-303384F63683}"/>
                </a:ext>
              </a:extLst>
            </p:cNvPr>
            <p:cNvSpPr/>
            <p:nvPr/>
          </p:nvSpPr>
          <p:spPr>
            <a:xfrm>
              <a:off x="5634990" y="4084320"/>
              <a:ext cx="72390" cy="49530"/>
            </a:xfrm>
            <a:prstGeom prst="flowChartConnector">
              <a:avLst/>
            </a:prstGeom>
            <a:solidFill>
              <a:srgbClr val="0C0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0719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AB6585-CBD9-1133-3C4F-3900DE2D1064}"/>
              </a:ext>
            </a:extLst>
          </p:cNvPr>
          <p:cNvSpPr/>
          <p:nvPr/>
        </p:nvSpPr>
        <p:spPr>
          <a:xfrm>
            <a:off x="2581153" y="305944"/>
            <a:ext cx="8773611" cy="64632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9C0B54-3F92-2B82-3BF2-71D4E28E6BD8}"/>
              </a:ext>
            </a:extLst>
          </p:cNvPr>
          <p:cNvGrpSpPr>
            <a:grpSpLocks noChangeAspect="1"/>
          </p:cNvGrpSpPr>
          <p:nvPr/>
        </p:nvGrpSpPr>
        <p:grpSpPr>
          <a:xfrm>
            <a:off x="4780346" y="962000"/>
            <a:ext cx="3985659" cy="3985659"/>
            <a:chOff x="3089595" y="427893"/>
            <a:chExt cx="4876800" cy="4876800"/>
          </a:xfrm>
        </p:grpSpPr>
        <p:pic>
          <p:nvPicPr>
            <p:cNvPr id="4" name="Picture 2" descr="Kale - Free farming and gardening icons">
              <a:extLst>
                <a:ext uri="{FF2B5EF4-FFF2-40B4-BE49-F238E27FC236}">
                  <a16:creationId xmlns:a16="http://schemas.microsoft.com/office/drawing/2014/main" id="{9B67FFE8-6169-702B-A710-4FA118408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02" b="96094" l="6836" r="92969">
                          <a14:foregroundMark x1="55469" y1="8984" x2="55469" y2="8984"/>
                          <a14:foregroundMark x1="70898" y1="4102" x2="70898" y2="4102"/>
                          <a14:foregroundMark x1="91602" y1="9375" x2="91602" y2="9375"/>
                          <a14:foregroundMark x1="93359" y1="25586" x2="93359" y2="25586"/>
                          <a14:foregroundMark x1="11523" y1="91602" x2="11523" y2="91602"/>
                          <a14:foregroundMark x1="6836" y1="96094" x2="6836" y2="96094"/>
                          <a14:foregroundMark x1="31445" y1="74023" x2="31445" y2="74023"/>
                          <a14:foregroundMark x1="33008" y1="75000" x2="33008" y2="75000"/>
                          <a14:foregroundMark x1="45117" y1="75195" x2="45117" y2="75195"/>
                          <a14:foregroundMark x1="46094" y1="75391" x2="46094" y2="75391"/>
                          <a14:foregroundMark x1="46094" y1="75586" x2="46094" y2="75586"/>
                          <a14:foregroundMark x1="45898" y1="75586" x2="45898" y2="75586"/>
                          <a14:foregroundMark x1="46094" y1="75586" x2="46094" y2="75586"/>
                          <a14:foregroundMark x1="46094" y1="75391" x2="46094" y2="75391"/>
                          <a14:foregroundMark x1="46094" y1="75586" x2="46094" y2="75586"/>
                          <a14:foregroundMark x1="46094" y1="75586" x2="46094" y2="75586"/>
                          <a14:foregroundMark x1="45508" y1="75586" x2="46289" y2="75195"/>
                          <a14:foregroundMark x1="46094" y1="75391" x2="46094" y2="75391"/>
                          <a14:foregroundMark x1="46289" y1="75391" x2="46289" y2="75391"/>
                          <a14:foregroundMark x1="46094" y1="75586" x2="46094" y2="75586"/>
                          <a14:foregroundMark x1="46094" y1="75586" x2="46094" y2="75586"/>
                          <a14:foregroundMark x1="46094" y1="75586" x2="46094" y2="75586"/>
                          <a14:backgroundMark x1="62891" y1="10742" x2="62891" y2="10742"/>
                          <a14:backgroundMark x1="61328" y1="3516" x2="61328" y2="3516"/>
                          <a14:backgroundMark x1="62891" y1="4102" x2="62891" y2="4102"/>
                          <a14:backgroundMark x1="64453" y1="4492" x2="64453" y2="4492"/>
                          <a14:backgroundMark x1="62305" y1="6836" x2="62305" y2="6836"/>
                          <a14:backgroundMark x1="58984" y1="4688" x2="58984" y2="4688"/>
                          <a14:backgroundMark x1="65430" y1="4102" x2="65430" y2="4102"/>
                          <a14:backgroundMark x1="58008" y1="4883" x2="58008" y2="4883"/>
                          <a14:backgroundMark x1="58984" y1="5469" x2="58984" y2="5469"/>
                          <a14:backgroundMark x1="59375" y1="5859" x2="59375" y2="5859"/>
                          <a14:backgroundMark x1="64844" y1="5273" x2="64844" y2="5273"/>
                          <a14:backgroundMark x1="63477" y1="7227" x2="63477" y2="7227"/>
                          <a14:backgroundMark x1="65234" y1="4688" x2="65234" y2="4688"/>
                          <a14:backgroundMark x1="65820" y1="4102" x2="65820" y2="4102"/>
                          <a14:backgroundMark x1="66016" y1="3906" x2="66016" y2="3906"/>
                          <a14:backgroundMark x1="34180" y1="78711" x2="34180" y2="78711"/>
                          <a14:backgroundMark x1="62305" y1="71094" x2="62305" y2="71094"/>
                          <a14:backgroundMark x1="33789" y1="77930" x2="33789" y2="77930"/>
                          <a14:backgroundMark x1="31836" y1="79102" x2="31836" y2="79102"/>
                          <a14:backgroundMark x1="32227" y1="81641" x2="32227" y2="81641"/>
                          <a14:backgroundMark x1="30664" y1="76953" x2="30664" y2="76953"/>
                          <a14:backgroundMark x1="30664" y1="75977" x2="30664" y2="75977"/>
                          <a14:backgroundMark x1="30469" y1="75391" x2="30469" y2="75391"/>
                          <a14:backgroundMark x1="31836" y1="75781" x2="31836" y2="75781"/>
                          <a14:backgroundMark x1="31055" y1="75195" x2="31055" y2="75195"/>
                          <a14:backgroundMark x1="36133" y1="79688" x2="36133" y2="79688"/>
                          <a14:backgroundMark x1="31445" y1="85547" x2="31445" y2="85547"/>
                          <a14:backgroundMark x1="32031" y1="82422" x2="32031" y2="82422"/>
                          <a14:backgroundMark x1="37695" y1="78711" x2="37695" y2="78711"/>
                          <a14:backgroundMark x1="42188" y1="79688" x2="42188" y2="79688"/>
                          <a14:backgroundMark x1="36328" y1="85156" x2="36328" y2="85156"/>
                          <a14:backgroundMark x1="51172" y1="81445" x2="51172" y2="81445"/>
                          <a14:backgroundMark x1="46484" y1="82422" x2="46484" y2="82422"/>
                          <a14:backgroundMark x1="48828" y1="79492" x2="48828" y2="79492"/>
                          <a14:backgroundMark x1="48633" y1="78125" x2="48438" y2="81445"/>
                          <a14:backgroundMark x1="33203" y1="90039" x2="33203" y2="90039"/>
                          <a14:backgroundMark x1="30859" y1="91211" x2="30859" y2="91211"/>
                          <a14:backgroundMark x1="28516" y1="90625" x2="28516" y2="90625"/>
                          <a14:backgroundMark x1="27344" y1="92969" x2="27344" y2="92969"/>
                          <a14:backgroundMark x1="25586" y1="94531" x2="25586" y2="94531"/>
                          <a14:backgroundMark x1="29492" y1="93945" x2="29492" y2="93945"/>
                          <a14:backgroundMark x1="37500" y1="81836" x2="37500" y2="81836"/>
                          <a14:backgroundMark x1="39648" y1="79492" x2="39648" y2="79492"/>
                          <a14:backgroundMark x1="43164" y1="78906" x2="43164" y2="78906"/>
                          <a14:backgroundMark x1="43750" y1="79492" x2="43750" y2="79492"/>
                          <a14:backgroundMark x1="47070" y1="79688" x2="47070" y2="79688"/>
                          <a14:backgroundMark x1="49023" y1="75391" x2="49023" y2="75391"/>
                          <a14:backgroundMark x1="55273" y1="77930" x2="55273" y2="77930"/>
                          <a14:backgroundMark x1="60547" y1="74219" x2="60547" y2="74219"/>
                          <a14:backgroundMark x1="57227" y1="74414" x2="57227" y2="74414"/>
                          <a14:backgroundMark x1="51563" y1="77734" x2="51563" y2="77734"/>
                          <a14:backgroundMark x1="50195" y1="85156" x2="50195" y2="85156"/>
                          <a14:backgroundMark x1="54297" y1="86719" x2="54297" y2="86719"/>
                          <a14:backgroundMark x1="54883" y1="82813" x2="54883" y2="82813"/>
                          <a14:backgroundMark x1="62109" y1="83594" x2="62109" y2="83594"/>
                          <a14:backgroundMark x1="63477" y1="81055" x2="63477" y2="81055"/>
                          <a14:backgroundMark x1="62891" y1="78125" x2="62891" y2="78125"/>
                          <a14:backgroundMark x1="67578" y1="75781" x2="67578" y2="75781"/>
                          <a14:backgroundMark x1="64648" y1="72266" x2="64648" y2="72266"/>
                          <a14:backgroundMark x1="58789" y1="80859" x2="58789" y2="80859"/>
                          <a14:backgroundMark x1="60938" y1="76172" x2="60938" y2="76172"/>
                          <a14:backgroundMark x1="59961" y1="70117" x2="59961" y2="70117"/>
                          <a14:backgroundMark x1="67773" y1="69727" x2="67773" y2="69727"/>
                          <a14:backgroundMark x1="74219" y1="78906" x2="74219" y2="78906"/>
                          <a14:backgroundMark x1="77930" y1="72461" x2="77930" y2="72461"/>
                          <a14:backgroundMark x1="71484" y1="66992" x2="71484" y2="66992"/>
                          <a14:backgroundMark x1="79492" y1="64844" x2="79492" y2="64844"/>
                          <a14:backgroundMark x1="74414" y1="75391" x2="74414" y2="75391"/>
                          <a14:backgroundMark x1="81055" y1="71484" x2="81055" y2="71484"/>
                          <a14:backgroundMark x1="77930" y1="60938" x2="77930" y2="60938"/>
                          <a14:backgroundMark x1="75781" y1="66406" x2="75781" y2="66406"/>
                          <a14:backgroundMark x1="67188" y1="66406" x2="67188" y2="66406"/>
                          <a14:backgroundMark x1="70898" y1="69727" x2="70898" y2="69727"/>
                          <a14:backgroundMark x1="73242" y1="69141" x2="73242" y2="69141"/>
                          <a14:backgroundMark x1="72266" y1="74414" x2="72266" y2="74414"/>
                          <a14:backgroundMark x1="72656" y1="73047" x2="72656" y2="73047"/>
                          <a14:backgroundMark x1="70703" y1="79688" x2="70703" y2="79688"/>
                          <a14:backgroundMark x1="65234" y1="79102" x2="65234" y2="79102"/>
                          <a14:backgroundMark x1="77148" y1="76758" x2="77148" y2="76758"/>
                          <a14:backgroundMark x1="73047" y1="81445" x2="73047" y2="81445"/>
                          <a14:backgroundMark x1="77930" y1="79102" x2="77930" y2="79102"/>
                          <a14:backgroundMark x1="82031" y1="78320" x2="82031" y2="78320"/>
                          <a14:backgroundMark x1="84375" y1="72266" x2="84375" y2="72266"/>
                          <a14:backgroundMark x1="86328" y1="67578" x2="86328" y2="67578"/>
                          <a14:backgroundMark x1="86914" y1="63281" x2="86914" y2="63281"/>
                          <a14:backgroundMark x1="83398" y1="61719" x2="83398" y2="61719"/>
                          <a14:backgroundMark x1="81250" y1="58789" x2="81250" y2="58789"/>
                          <a14:backgroundMark x1="78516" y1="59375" x2="78516" y2="59375"/>
                          <a14:backgroundMark x1="84961" y1="56445" x2="84961" y2="56445"/>
                          <a14:backgroundMark x1="92383" y1="56641" x2="92383" y2="56641"/>
                          <a14:backgroundMark x1="88477" y1="52148" x2="88477" y2="52148"/>
                          <a14:backgroundMark x1="85742" y1="50391" x2="85742" y2="50391"/>
                          <a14:backgroundMark x1="82813" y1="50391" x2="82813" y2="50391"/>
                          <a14:backgroundMark x1="87109" y1="49219" x2="87109" y2="49219"/>
                          <a14:backgroundMark x1="90820" y1="50195" x2="90820" y2="50195"/>
                          <a14:backgroundMark x1="75391" y1="54492" x2="75391" y2="54492"/>
                          <a14:backgroundMark x1="89844" y1="40820" x2="89844" y2="40820"/>
                          <a14:backgroundMark x1="94727" y1="38867" x2="94727" y2="38867"/>
                          <a14:backgroundMark x1="93945" y1="36523" x2="93945" y2="36523"/>
                          <a14:backgroundMark x1="93359" y1="35938" x2="93359" y2="35938"/>
                          <a14:backgroundMark x1="92578" y1="35742" x2="92578" y2="35742"/>
                          <a14:backgroundMark x1="93555" y1="35156" x2="93555" y2="35156"/>
                          <a14:backgroundMark x1="38281" y1="77539" x2="38281" y2="77539"/>
                          <a14:backgroundMark x1="44141" y1="76367" x2="44141" y2="76367"/>
                          <a14:backgroundMark x1="46289" y1="75781" x2="46289" y2="75781"/>
                          <a14:backgroundMark x1="38867" y1="77344" x2="38867" y2="77344"/>
                          <a14:backgroundMark x1="39453" y1="77344" x2="39453" y2="773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59828">
              <a:off x="3089595" y="427893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E61E7637-70A1-5C35-54A4-893581EE6C57}"/>
                </a:ext>
              </a:extLst>
            </p:cNvPr>
            <p:cNvSpPr/>
            <p:nvPr/>
          </p:nvSpPr>
          <p:spPr>
            <a:xfrm>
              <a:off x="4930140" y="4240530"/>
              <a:ext cx="72390" cy="49530"/>
            </a:xfrm>
            <a:prstGeom prst="flowChartConnector">
              <a:avLst/>
            </a:prstGeom>
            <a:solidFill>
              <a:srgbClr val="0C0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2DA4EB-2529-3FEF-90F1-303384F63683}"/>
                </a:ext>
              </a:extLst>
            </p:cNvPr>
            <p:cNvSpPr/>
            <p:nvPr/>
          </p:nvSpPr>
          <p:spPr>
            <a:xfrm>
              <a:off x="5634990" y="4084320"/>
              <a:ext cx="72390" cy="49530"/>
            </a:xfrm>
            <a:prstGeom prst="flowChartConnector">
              <a:avLst/>
            </a:prstGeom>
            <a:solidFill>
              <a:srgbClr val="0C0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F622649-BB67-5E8E-32BB-4BC874425D7B}"/>
              </a:ext>
            </a:extLst>
          </p:cNvPr>
          <p:cNvSpPr txBox="1"/>
          <p:nvPr/>
        </p:nvSpPr>
        <p:spPr>
          <a:xfrm rot="21271968">
            <a:off x="2903478" y="2754256"/>
            <a:ext cx="662553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  <a:latin typeface="Freestyle Script" panose="030804020302050B0404" pitchFamily="66" charset="0"/>
              </a:rPr>
              <a:t>Hea thier</a:t>
            </a:r>
          </a:p>
        </p:txBody>
      </p:sp>
    </p:spTree>
    <p:extLst>
      <p:ext uri="{BB962C8B-B14F-4D97-AF65-F5344CB8AC3E}">
        <p14:creationId xmlns:p14="http://schemas.microsoft.com/office/powerpoint/2010/main" val="409746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40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379C7CE-3B44-D5DC-C06E-4D0A3B82B5EE}"/>
              </a:ext>
            </a:extLst>
          </p:cNvPr>
          <p:cNvGrpSpPr/>
          <p:nvPr/>
        </p:nvGrpSpPr>
        <p:grpSpPr>
          <a:xfrm rot="354672">
            <a:off x="2917194" y="885085"/>
            <a:ext cx="6625532" cy="4962355"/>
            <a:chOff x="2903478" y="962000"/>
            <a:chExt cx="6625532" cy="49623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89C0B54-3F92-2B82-3BF2-71D4E28E6BD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80346" y="962000"/>
              <a:ext cx="3985659" cy="3985659"/>
              <a:chOff x="3089595" y="427893"/>
              <a:chExt cx="4876800" cy="4876800"/>
            </a:xfrm>
          </p:grpSpPr>
          <p:pic>
            <p:nvPicPr>
              <p:cNvPr id="4" name="Picture 2" descr="Kale - Free farming and gardening icons">
                <a:extLst>
                  <a:ext uri="{FF2B5EF4-FFF2-40B4-BE49-F238E27FC236}">
                    <a16:creationId xmlns:a16="http://schemas.microsoft.com/office/drawing/2014/main" id="{9B67FFE8-6169-702B-A710-4FA1184085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102" b="96094" l="6836" r="92969">
                            <a14:foregroundMark x1="55469" y1="8984" x2="55469" y2="8984"/>
                            <a14:foregroundMark x1="70898" y1="4102" x2="70898" y2="4102"/>
                            <a14:foregroundMark x1="91602" y1="9375" x2="91602" y2="9375"/>
                            <a14:foregroundMark x1="93359" y1="25586" x2="93359" y2="25586"/>
                            <a14:foregroundMark x1="11523" y1="91602" x2="11523" y2="91602"/>
                            <a14:foregroundMark x1="6836" y1="96094" x2="6836" y2="96094"/>
                            <a14:foregroundMark x1="31445" y1="74023" x2="31445" y2="74023"/>
                            <a14:foregroundMark x1="33008" y1="75000" x2="33008" y2="75000"/>
                            <a14:foregroundMark x1="45117" y1="75195" x2="45117" y2="75195"/>
                            <a14:foregroundMark x1="46094" y1="75391" x2="46094" y2="75391"/>
                            <a14:foregroundMark x1="46094" y1="75586" x2="46094" y2="75586"/>
                            <a14:foregroundMark x1="45898" y1="75586" x2="45898" y2="75586"/>
                            <a14:foregroundMark x1="46094" y1="75586" x2="46094" y2="75586"/>
                            <a14:foregroundMark x1="46094" y1="75391" x2="46094" y2="75391"/>
                            <a14:foregroundMark x1="46094" y1="75586" x2="46094" y2="75586"/>
                            <a14:foregroundMark x1="46094" y1="75586" x2="46094" y2="75586"/>
                            <a14:foregroundMark x1="45508" y1="75586" x2="46289" y2="75195"/>
                            <a14:foregroundMark x1="46094" y1="75391" x2="46094" y2="75391"/>
                            <a14:foregroundMark x1="46289" y1="75391" x2="46289" y2="75391"/>
                            <a14:foregroundMark x1="46094" y1="75586" x2="46094" y2="75586"/>
                            <a14:foregroundMark x1="46094" y1="75586" x2="46094" y2="75586"/>
                            <a14:foregroundMark x1="46094" y1="75586" x2="46094" y2="75586"/>
                            <a14:backgroundMark x1="62891" y1="10742" x2="62891" y2="10742"/>
                            <a14:backgroundMark x1="61328" y1="3516" x2="61328" y2="3516"/>
                            <a14:backgroundMark x1="62891" y1="4102" x2="62891" y2="4102"/>
                            <a14:backgroundMark x1="64453" y1="4492" x2="64453" y2="4492"/>
                            <a14:backgroundMark x1="62305" y1="6836" x2="62305" y2="6836"/>
                            <a14:backgroundMark x1="58984" y1="4688" x2="58984" y2="4688"/>
                            <a14:backgroundMark x1="65430" y1="4102" x2="65430" y2="4102"/>
                            <a14:backgroundMark x1="58008" y1="4883" x2="58008" y2="4883"/>
                            <a14:backgroundMark x1="58984" y1="5469" x2="58984" y2="5469"/>
                            <a14:backgroundMark x1="59375" y1="5859" x2="59375" y2="5859"/>
                            <a14:backgroundMark x1="64844" y1="5273" x2="64844" y2="5273"/>
                            <a14:backgroundMark x1="63477" y1="7227" x2="63477" y2="7227"/>
                            <a14:backgroundMark x1="65234" y1="4688" x2="65234" y2="4688"/>
                            <a14:backgroundMark x1="65820" y1="4102" x2="65820" y2="4102"/>
                            <a14:backgroundMark x1="66016" y1="3906" x2="66016" y2="3906"/>
                            <a14:backgroundMark x1="34180" y1="78711" x2="34180" y2="78711"/>
                            <a14:backgroundMark x1="62305" y1="71094" x2="62305" y2="71094"/>
                            <a14:backgroundMark x1="33789" y1="77930" x2="33789" y2="77930"/>
                            <a14:backgroundMark x1="31836" y1="79102" x2="31836" y2="79102"/>
                            <a14:backgroundMark x1="32227" y1="81641" x2="32227" y2="81641"/>
                            <a14:backgroundMark x1="30664" y1="76953" x2="30664" y2="76953"/>
                            <a14:backgroundMark x1="30664" y1="75977" x2="30664" y2="75977"/>
                            <a14:backgroundMark x1="30469" y1="75391" x2="30469" y2="75391"/>
                            <a14:backgroundMark x1="31836" y1="75781" x2="31836" y2="75781"/>
                            <a14:backgroundMark x1="31055" y1="75195" x2="31055" y2="75195"/>
                            <a14:backgroundMark x1="36133" y1="79688" x2="36133" y2="79688"/>
                            <a14:backgroundMark x1="31445" y1="85547" x2="31445" y2="85547"/>
                            <a14:backgroundMark x1="32031" y1="82422" x2="32031" y2="82422"/>
                            <a14:backgroundMark x1="37695" y1="78711" x2="37695" y2="78711"/>
                            <a14:backgroundMark x1="42188" y1="79688" x2="42188" y2="79688"/>
                            <a14:backgroundMark x1="36328" y1="85156" x2="36328" y2="85156"/>
                            <a14:backgroundMark x1="51172" y1="81445" x2="51172" y2="81445"/>
                            <a14:backgroundMark x1="46484" y1="82422" x2="46484" y2="82422"/>
                            <a14:backgroundMark x1="48828" y1="79492" x2="48828" y2="79492"/>
                            <a14:backgroundMark x1="48633" y1="78125" x2="48438" y2="81445"/>
                            <a14:backgroundMark x1="33203" y1="90039" x2="33203" y2="90039"/>
                            <a14:backgroundMark x1="30859" y1="91211" x2="30859" y2="91211"/>
                            <a14:backgroundMark x1="28516" y1="90625" x2="28516" y2="90625"/>
                            <a14:backgroundMark x1="27344" y1="92969" x2="27344" y2="92969"/>
                            <a14:backgroundMark x1="25586" y1="94531" x2="25586" y2="94531"/>
                            <a14:backgroundMark x1="29492" y1="93945" x2="29492" y2="93945"/>
                            <a14:backgroundMark x1="37500" y1="81836" x2="37500" y2="81836"/>
                            <a14:backgroundMark x1="39648" y1="79492" x2="39648" y2="79492"/>
                            <a14:backgroundMark x1="43164" y1="78906" x2="43164" y2="78906"/>
                            <a14:backgroundMark x1="43750" y1="79492" x2="43750" y2="79492"/>
                            <a14:backgroundMark x1="47070" y1="79688" x2="47070" y2="79688"/>
                            <a14:backgroundMark x1="49023" y1="75391" x2="49023" y2="75391"/>
                            <a14:backgroundMark x1="55273" y1="77930" x2="55273" y2="77930"/>
                            <a14:backgroundMark x1="60547" y1="74219" x2="60547" y2="74219"/>
                            <a14:backgroundMark x1="57227" y1="74414" x2="57227" y2="74414"/>
                            <a14:backgroundMark x1="51563" y1="77734" x2="51563" y2="77734"/>
                            <a14:backgroundMark x1="50195" y1="85156" x2="50195" y2="85156"/>
                            <a14:backgroundMark x1="54297" y1="86719" x2="54297" y2="86719"/>
                            <a14:backgroundMark x1="54883" y1="82813" x2="54883" y2="82813"/>
                            <a14:backgroundMark x1="62109" y1="83594" x2="62109" y2="83594"/>
                            <a14:backgroundMark x1="63477" y1="81055" x2="63477" y2="81055"/>
                            <a14:backgroundMark x1="62891" y1="78125" x2="62891" y2="78125"/>
                            <a14:backgroundMark x1="67578" y1="75781" x2="67578" y2="75781"/>
                            <a14:backgroundMark x1="64648" y1="72266" x2="64648" y2="72266"/>
                            <a14:backgroundMark x1="58789" y1="80859" x2="58789" y2="80859"/>
                            <a14:backgroundMark x1="60938" y1="76172" x2="60938" y2="76172"/>
                            <a14:backgroundMark x1="59961" y1="70117" x2="59961" y2="70117"/>
                            <a14:backgroundMark x1="67773" y1="69727" x2="67773" y2="69727"/>
                            <a14:backgroundMark x1="74219" y1="78906" x2="74219" y2="78906"/>
                            <a14:backgroundMark x1="77930" y1="72461" x2="77930" y2="72461"/>
                            <a14:backgroundMark x1="71484" y1="66992" x2="71484" y2="66992"/>
                            <a14:backgroundMark x1="79492" y1="64844" x2="79492" y2="64844"/>
                            <a14:backgroundMark x1="74414" y1="75391" x2="74414" y2="75391"/>
                            <a14:backgroundMark x1="81055" y1="71484" x2="81055" y2="71484"/>
                            <a14:backgroundMark x1="77930" y1="60938" x2="77930" y2="60938"/>
                            <a14:backgroundMark x1="75781" y1="66406" x2="75781" y2="66406"/>
                            <a14:backgroundMark x1="67188" y1="66406" x2="67188" y2="66406"/>
                            <a14:backgroundMark x1="70898" y1="69727" x2="70898" y2="69727"/>
                            <a14:backgroundMark x1="73242" y1="69141" x2="73242" y2="69141"/>
                            <a14:backgroundMark x1="72266" y1="74414" x2="72266" y2="74414"/>
                            <a14:backgroundMark x1="72656" y1="73047" x2="72656" y2="73047"/>
                            <a14:backgroundMark x1="70703" y1="79688" x2="70703" y2="79688"/>
                            <a14:backgroundMark x1="65234" y1="79102" x2="65234" y2="79102"/>
                            <a14:backgroundMark x1="77148" y1="76758" x2="77148" y2="76758"/>
                            <a14:backgroundMark x1="73047" y1="81445" x2="73047" y2="81445"/>
                            <a14:backgroundMark x1="77930" y1="79102" x2="77930" y2="79102"/>
                            <a14:backgroundMark x1="82031" y1="78320" x2="82031" y2="78320"/>
                            <a14:backgroundMark x1="84375" y1="72266" x2="84375" y2="72266"/>
                            <a14:backgroundMark x1="86328" y1="67578" x2="86328" y2="67578"/>
                            <a14:backgroundMark x1="86914" y1="63281" x2="86914" y2="63281"/>
                            <a14:backgroundMark x1="83398" y1="61719" x2="83398" y2="61719"/>
                            <a14:backgroundMark x1="81250" y1="58789" x2="81250" y2="58789"/>
                            <a14:backgroundMark x1="78516" y1="59375" x2="78516" y2="59375"/>
                            <a14:backgroundMark x1="84961" y1="56445" x2="84961" y2="56445"/>
                            <a14:backgroundMark x1="92383" y1="56641" x2="92383" y2="56641"/>
                            <a14:backgroundMark x1="88477" y1="52148" x2="88477" y2="52148"/>
                            <a14:backgroundMark x1="85742" y1="50391" x2="85742" y2="50391"/>
                            <a14:backgroundMark x1="82813" y1="50391" x2="82813" y2="50391"/>
                            <a14:backgroundMark x1="87109" y1="49219" x2="87109" y2="49219"/>
                            <a14:backgroundMark x1="90820" y1="50195" x2="90820" y2="50195"/>
                            <a14:backgroundMark x1="75391" y1="54492" x2="75391" y2="54492"/>
                            <a14:backgroundMark x1="89844" y1="40820" x2="89844" y2="40820"/>
                            <a14:backgroundMark x1="94727" y1="38867" x2="94727" y2="38867"/>
                            <a14:backgroundMark x1="93945" y1="36523" x2="93945" y2="36523"/>
                            <a14:backgroundMark x1="93359" y1="35938" x2="93359" y2="35938"/>
                            <a14:backgroundMark x1="92578" y1="35742" x2="92578" y2="35742"/>
                            <a14:backgroundMark x1="93555" y1="35156" x2="93555" y2="35156"/>
                            <a14:backgroundMark x1="38281" y1="77539" x2="38281" y2="77539"/>
                            <a14:backgroundMark x1="44141" y1="76367" x2="44141" y2="76367"/>
                            <a14:backgroundMark x1="46289" y1="75781" x2="46289" y2="75781"/>
                            <a14:backgroundMark x1="38867" y1="77344" x2="38867" y2="77344"/>
                            <a14:backgroundMark x1="39453" y1="77344" x2="39453" y2="7734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659828">
                <a:off x="3089595" y="427893"/>
                <a:ext cx="4876800" cy="4876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E61E7637-70A1-5C35-54A4-893581EE6C57}"/>
                  </a:ext>
                </a:extLst>
              </p:cNvPr>
              <p:cNvSpPr/>
              <p:nvPr/>
            </p:nvSpPr>
            <p:spPr>
              <a:xfrm>
                <a:off x="4930140" y="4240530"/>
                <a:ext cx="72390" cy="49530"/>
              </a:xfrm>
              <a:prstGeom prst="flowChartConnector">
                <a:avLst/>
              </a:prstGeom>
              <a:solidFill>
                <a:srgbClr val="0C0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E42DA4EB-2529-3FEF-90F1-303384F63683}"/>
                  </a:ext>
                </a:extLst>
              </p:cNvPr>
              <p:cNvSpPr/>
              <p:nvPr/>
            </p:nvSpPr>
            <p:spPr>
              <a:xfrm>
                <a:off x="5634990" y="4084320"/>
                <a:ext cx="72390" cy="49530"/>
              </a:xfrm>
              <a:prstGeom prst="flowChartConnector">
                <a:avLst/>
              </a:prstGeom>
              <a:solidFill>
                <a:srgbClr val="0C0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622649-BB67-5E8E-32BB-4BC874425D7B}"/>
                </a:ext>
              </a:extLst>
            </p:cNvPr>
            <p:cNvSpPr txBox="1"/>
            <p:nvPr/>
          </p:nvSpPr>
          <p:spPr>
            <a:xfrm rot="21271968">
              <a:off x="2903478" y="2754256"/>
              <a:ext cx="6625532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0" b="1" dirty="0">
                  <a:solidFill>
                    <a:srgbClr val="2B2B2B"/>
                  </a:solidFill>
                  <a:latin typeface="Freestyle Script" panose="030804020302050B0404" pitchFamily="66" charset="0"/>
                </a:rPr>
                <a:t>Hea thier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95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ale - Free farming and gardening icons">
            <a:extLst>
              <a:ext uri="{FF2B5EF4-FFF2-40B4-BE49-F238E27FC236}">
                <a16:creationId xmlns:a16="http://schemas.microsoft.com/office/drawing/2014/main" id="{27D0FA66-9373-2959-6A66-514DB5DE6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02" b="96094" l="6836" r="92969">
                        <a14:foregroundMark x1="55469" y1="8984" x2="55469" y2="8984"/>
                        <a14:foregroundMark x1="70898" y1="4102" x2="70898" y2="4102"/>
                        <a14:foregroundMark x1="91602" y1="9375" x2="91602" y2="9375"/>
                        <a14:foregroundMark x1="93359" y1="25586" x2="93359" y2="25586"/>
                        <a14:foregroundMark x1="11523" y1="91602" x2="11523" y2="91602"/>
                        <a14:foregroundMark x1="6836" y1="96094" x2="6836" y2="96094"/>
                        <a14:foregroundMark x1="31445" y1="74023" x2="31445" y2="74023"/>
                        <a14:foregroundMark x1="33008" y1="75000" x2="33008" y2="75000"/>
                        <a14:foregroundMark x1="45117" y1="75195" x2="45117" y2="75195"/>
                        <a14:foregroundMark x1="46094" y1="75391" x2="46094" y2="75391"/>
                        <a14:foregroundMark x1="46094" y1="75586" x2="46094" y2="75586"/>
                        <a14:foregroundMark x1="45898" y1="75586" x2="45898" y2="75586"/>
                        <a14:foregroundMark x1="46094" y1="75586" x2="46094" y2="75586"/>
                        <a14:foregroundMark x1="46094" y1="75391" x2="46094" y2="75391"/>
                        <a14:foregroundMark x1="46094" y1="75586" x2="46094" y2="75586"/>
                        <a14:foregroundMark x1="46094" y1="75586" x2="46094" y2="75586"/>
                        <a14:foregroundMark x1="45508" y1="75586" x2="46289" y2="75195"/>
                        <a14:foregroundMark x1="46094" y1="75391" x2="46094" y2="75391"/>
                        <a14:foregroundMark x1="46289" y1="75391" x2="46289" y2="75391"/>
                        <a14:foregroundMark x1="46094" y1="75586" x2="46094" y2="75586"/>
                        <a14:foregroundMark x1="46094" y1="75586" x2="46094" y2="75586"/>
                        <a14:foregroundMark x1="46094" y1="75586" x2="46094" y2="75586"/>
                        <a14:backgroundMark x1="62891" y1="10742" x2="62891" y2="10742"/>
                        <a14:backgroundMark x1="61328" y1="3516" x2="61328" y2="3516"/>
                        <a14:backgroundMark x1="62891" y1="4102" x2="62891" y2="4102"/>
                        <a14:backgroundMark x1="64453" y1="4492" x2="64453" y2="4492"/>
                        <a14:backgroundMark x1="62305" y1="6836" x2="62305" y2="6836"/>
                        <a14:backgroundMark x1="58984" y1="4688" x2="58984" y2="4688"/>
                        <a14:backgroundMark x1="65430" y1="4102" x2="65430" y2="4102"/>
                        <a14:backgroundMark x1="58008" y1="4883" x2="58008" y2="4883"/>
                        <a14:backgroundMark x1="58984" y1="5469" x2="58984" y2="5469"/>
                        <a14:backgroundMark x1="59375" y1="5859" x2="59375" y2="5859"/>
                        <a14:backgroundMark x1="64844" y1="5273" x2="64844" y2="5273"/>
                        <a14:backgroundMark x1="63477" y1="7227" x2="63477" y2="7227"/>
                        <a14:backgroundMark x1="65234" y1="4688" x2="65234" y2="4688"/>
                        <a14:backgroundMark x1="65820" y1="4102" x2="65820" y2="4102"/>
                        <a14:backgroundMark x1="66016" y1="3906" x2="66016" y2="3906"/>
                        <a14:backgroundMark x1="34180" y1="78711" x2="34180" y2="78711"/>
                        <a14:backgroundMark x1="62305" y1="71094" x2="62305" y2="71094"/>
                        <a14:backgroundMark x1="33789" y1="77930" x2="33789" y2="77930"/>
                        <a14:backgroundMark x1="31836" y1="79102" x2="31836" y2="79102"/>
                        <a14:backgroundMark x1="32227" y1="81641" x2="32227" y2="81641"/>
                        <a14:backgroundMark x1="30664" y1="76953" x2="30664" y2="76953"/>
                        <a14:backgroundMark x1="30664" y1="75977" x2="30664" y2="75977"/>
                        <a14:backgroundMark x1="30469" y1="75391" x2="30469" y2="75391"/>
                        <a14:backgroundMark x1="31836" y1="75781" x2="31836" y2="75781"/>
                        <a14:backgroundMark x1="31055" y1="75195" x2="31055" y2="75195"/>
                        <a14:backgroundMark x1="36133" y1="79688" x2="36133" y2="79688"/>
                        <a14:backgroundMark x1="31445" y1="85547" x2="31445" y2="85547"/>
                        <a14:backgroundMark x1="32031" y1="82422" x2="32031" y2="82422"/>
                        <a14:backgroundMark x1="37695" y1="78711" x2="37695" y2="78711"/>
                        <a14:backgroundMark x1="42188" y1="79688" x2="42188" y2="79688"/>
                        <a14:backgroundMark x1="36328" y1="85156" x2="36328" y2="85156"/>
                        <a14:backgroundMark x1="51172" y1="81445" x2="51172" y2="81445"/>
                        <a14:backgroundMark x1="46484" y1="82422" x2="46484" y2="82422"/>
                        <a14:backgroundMark x1="48828" y1="79492" x2="48828" y2="79492"/>
                        <a14:backgroundMark x1="48633" y1="78125" x2="48438" y2="81445"/>
                        <a14:backgroundMark x1="33203" y1="90039" x2="33203" y2="90039"/>
                        <a14:backgroundMark x1="30859" y1="91211" x2="30859" y2="91211"/>
                        <a14:backgroundMark x1="28516" y1="90625" x2="28516" y2="90625"/>
                        <a14:backgroundMark x1="27344" y1="92969" x2="27344" y2="92969"/>
                        <a14:backgroundMark x1="25586" y1="94531" x2="25586" y2="94531"/>
                        <a14:backgroundMark x1="29492" y1="93945" x2="29492" y2="93945"/>
                        <a14:backgroundMark x1="37500" y1="81836" x2="37500" y2="81836"/>
                        <a14:backgroundMark x1="39648" y1="79492" x2="39648" y2="79492"/>
                        <a14:backgroundMark x1="43164" y1="78906" x2="43164" y2="78906"/>
                        <a14:backgroundMark x1="43750" y1="79492" x2="43750" y2="79492"/>
                        <a14:backgroundMark x1="47070" y1="79688" x2="47070" y2="79688"/>
                        <a14:backgroundMark x1="49023" y1="75391" x2="49023" y2="75391"/>
                        <a14:backgroundMark x1="55273" y1="77930" x2="55273" y2="77930"/>
                        <a14:backgroundMark x1="60547" y1="74219" x2="60547" y2="74219"/>
                        <a14:backgroundMark x1="57227" y1="74414" x2="57227" y2="74414"/>
                        <a14:backgroundMark x1="51563" y1="77734" x2="51563" y2="77734"/>
                        <a14:backgroundMark x1="50195" y1="85156" x2="50195" y2="85156"/>
                        <a14:backgroundMark x1="54297" y1="86719" x2="54297" y2="86719"/>
                        <a14:backgroundMark x1="54883" y1="82813" x2="54883" y2="82813"/>
                        <a14:backgroundMark x1="62109" y1="83594" x2="62109" y2="83594"/>
                        <a14:backgroundMark x1="63477" y1="81055" x2="63477" y2="81055"/>
                        <a14:backgroundMark x1="62891" y1="78125" x2="62891" y2="78125"/>
                        <a14:backgroundMark x1="67578" y1="75781" x2="67578" y2="75781"/>
                        <a14:backgroundMark x1="64648" y1="72266" x2="64648" y2="72266"/>
                        <a14:backgroundMark x1="58789" y1="80859" x2="58789" y2="80859"/>
                        <a14:backgroundMark x1="60938" y1="76172" x2="60938" y2="76172"/>
                        <a14:backgroundMark x1="59961" y1="70117" x2="59961" y2="70117"/>
                        <a14:backgroundMark x1="67773" y1="69727" x2="67773" y2="69727"/>
                        <a14:backgroundMark x1="74219" y1="78906" x2="74219" y2="78906"/>
                        <a14:backgroundMark x1="77930" y1="72461" x2="77930" y2="72461"/>
                        <a14:backgroundMark x1="71484" y1="66992" x2="71484" y2="66992"/>
                        <a14:backgroundMark x1="79492" y1="64844" x2="79492" y2="64844"/>
                        <a14:backgroundMark x1="74414" y1="75391" x2="74414" y2="75391"/>
                        <a14:backgroundMark x1="81055" y1="71484" x2="81055" y2="71484"/>
                        <a14:backgroundMark x1="77930" y1="60938" x2="77930" y2="60938"/>
                        <a14:backgroundMark x1="75781" y1="66406" x2="75781" y2="66406"/>
                        <a14:backgroundMark x1="67188" y1="66406" x2="67188" y2="66406"/>
                        <a14:backgroundMark x1="70898" y1="69727" x2="70898" y2="69727"/>
                        <a14:backgroundMark x1="73242" y1="69141" x2="73242" y2="69141"/>
                        <a14:backgroundMark x1="72266" y1="74414" x2="72266" y2="74414"/>
                        <a14:backgroundMark x1="72656" y1="73047" x2="72656" y2="73047"/>
                        <a14:backgroundMark x1="70703" y1="79688" x2="70703" y2="79688"/>
                        <a14:backgroundMark x1="65234" y1="79102" x2="65234" y2="79102"/>
                        <a14:backgroundMark x1="77148" y1="76758" x2="77148" y2="76758"/>
                        <a14:backgroundMark x1="73047" y1="81445" x2="73047" y2="81445"/>
                        <a14:backgroundMark x1="77930" y1="79102" x2="77930" y2="79102"/>
                        <a14:backgroundMark x1="82031" y1="78320" x2="82031" y2="78320"/>
                        <a14:backgroundMark x1="84375" y1="72266" x2="84375" y2="72266"/>
                        <a14:backgroundMark x1="86328" y1="67578" x2="86328" y2="67578"/>
                        <a14:backgroundMark x1="86914" y1="63281" x2="86914" y2="63281"/>
                        <a14:backgroundMark x1="83398" y1="61719" x2="83398" y2="61719"/>
                        <a14:backgroundMark x1="81250" y1="58789" x2="81250" y2="58789"/>
                        <a14:backgroundMark x1="78516" y1="59375" x2="78516" y2="59375"/>
                        <a14:backgroundMark x1="84961" y1="56445" x2="84961" y2="56445"/>
                        <a14:backgroundMark x1="92383" y1="56641" x2="92383" y2="56641"/>
                        <a14:backgroundMark x1="88477" y1="52148" x2="88477" y2="52148"/>
                        <a14:backgroundMark x1="85742" y1="50391" x2="85742" y2="50391"/>
                        <a14:backgroundMark x1="82813" y1="50391" x2="82813" y2="50391"/>
                        <a14:backgroundMark x1="87109" y1="49219" x2="87109" y2="49219"/>
                        <a14:backgroundMark x1="90820" y1="50195" x2="90820" y2="50195"/>
                        <a14:backgroundMark x1="75391" y1="54492" x2="75391" y2="54492"/>
                        <a14:backgroundMark x1="89844" y1="40820" x2="89844" y2="40820"/>
                        <a14:backgroundMark x1="94727" y1="38867" x2="94727" y2="38867"/>
                        <a14:backgroundMark x1="93945" y1="36523" x2="93945" y2="36523"/>
                        <a14:backgroundMark x1="93359" y1="35938" x2="93359" y2="35938"/>
                        <a14:backgroundMark x1="92578" y1="35742" x2="92578" y2="35742"/>
                        <a14:backgroundMark x1="93555" y1="35156" x2="93555" y2="35156"/>
                        <a14:backgroundMark x1="38281" y1="77539" x2="38281" y2="77539"/>
                        <a14:backgroundMark x1="44141" y1="76367" x2="44141" y2="76367"/>
                        <a14:backgroundMark x1="46289" y1="75781" x2="46289" y2="75781"/>
                        <a14:backgroundMark x1="38867" y1="77344" x2="38867" y2="77344"/>
                        <a14:backgroundMark x1="39453" y1="77344" x2="39453" y2="773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73115" flipH="1">
            <a:off x="3768398" y="1200931"/>
            <a:ext cx="3850548" cy="393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892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7A55DA1-AD63-3FA7-F82A-1ED9B0B58B5F}"/>
              </a:ext>
            </a:extLst>
          </p:cNvPr>
          <p:cNvGrpSpPr/>
          <p:nvPr/>
        </p:nvGrpSpPr>
        <p:grpSpPr>
          <a:xfrm>
            <a:off x="2783234" y="1200931"/>
            <a:ext cx="6625532" cy="5423791"/>
            <a:chOff x="2783234" y="1200931"/>
            <a:chExt cx="6625532" cy="542379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B66954D-3179-2B31-8D4B-368A121852E9}"/>
                </a:ext>
              </a:extLst>
            </p:cNvPr>
            <p:cNvGrpSpPr/>
            <p:nvPr/>
          </p:nvGrpSpPr>
          <p:grpSpPr>
            <a:xfrm rot="1732943" flipH="1">
              <a:off x="3768398" y="1200931"/>
              <a:ext cx="3850548" cy="3936604"/>
              <a:chOff x="3089595" y="427893"/>
              <a:chExt cx="4876800" cy="4876801"/>
            </a:xfrm>
          </p:grpSpPr>
          <p:pic>
            <p:nvPicPr>
              <p:cNvPr id="3" name="Picture 2" descr="Kale - Free farming and gardening icons">
                <a:extLst>
                  <a:ext uri="{FF2B5EF4-FFF2-40B4-BE49-F238E27FC236}">
                    <a16:creationId xmlns:a16="http://schemas.microsoft.com/office/drawing/2014/main" id="{3E8B4585-2BFC-538E-1734-34D0316078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102" b="96094" l="6836" r="92969">
                            <a14:foregroundMark x1="55469" y1="8984" x2="55469" y2="8984"/>
                            <a14:foregroundMark x1="70898" y1="4102" x2="70898" y2="4102"/>
                            <a14:foregroundMark x1="91602" y1="9375" x2="91602" y2="9375"/>
                            <a14:foregroundMark x1="93359" y1="25586" x2="93359" y2="25586"/>
                            <a14:foregroundMark x1="11523" y1="91602" x2="11523" y2="91602"/>
                            <a14:foregroundMark x1="6836" y1="96094" x2="6836" y2="96094"/>
                            <a14:foregroundMark x1="31445" y1="74023" x2="31445" y2="74023"/>
                            <a14:foregroundMark x1="33008" y1="75000" x2="33008" y2="75000"/>
                            <a14:foregroundMark x1="45117" y1="75195" x2="45117" y2="75195"/>
                            <a14:foregroundMark x1="46094" y1="75391" x2="46094" y2="75391"/>
                            <a14:foregroundMark x1="46094" y1="75586" x2="46094" y2="75586"/>
                            <a14:foregroundMark x1="45898" y1="75586" x2="45898" y2="75586"/>
                            <a14:foregroundMark x1="46094" y1="75586" x2="46094" y2="75586"/>
                            <a14:foregroundMark x1="46094" y1="75391" x2="46094" y2="75391"/>
                            <a14:foregroundMark x1="46094" y1="75586" x2="46094" y2="75586"/>
                            <a14:foregroundMark x1="46094" y1="75586" x2="46094" y2="75586"/>
                            <a14:foregroundMark x1="45508" y1="75586" x2="46289" y2="75195"/>
                            <a14:foregroundMark x1="46094" y1="75391" x2="46094" y2="75391"/>
                            <a14:foregroundMark x1="46289" y1="75391" x2="46289" y2="75391"/>
                            <a14:foregroundMark x1="46094" y1="75586" x2="46094" y2="75586"/>
                            <a14:foregroundMark x1="46094" y1="75586" x2="46094" y2="75586"/>
                            <a14:foregroundMark x1="46094" y1="75586" x2="46094" y2="75586"/>
                            <a14:backgroundMark x1="62891" y1="10742" x2="62891" y2="10742"/>
                            <a14:backgroundMark x1="61328" y1="3516" x2="61328" y2="3516"/>
                            <a14:backgroundMark x1="62891" y1="4102" x2="62891" y2="4102"/>
                            <a14:backgroundMark x1="64453" y1="4492" x2="64453" y2="4492"/>
                            <a14:backgroundMark x1="62305" y1="6836" x2="62305" y2="6836"/>
                            <a14:backgroundMark x1="58984" y1="4688" x2="58984" y2="4688"/>
                            <a14:backgroundMark x1="65430" y1="4102" x2="65430" y2="4102"/>
                            <a14:backgroundMark x1="58008" y1="4883" x2="58008" y2="4883"/>
                            <a14:backgroundMark x1="58984" y1="5469" x2="58984" y2="5469"/>
                            <a14:backgroundMark x1="59375" y1="5859" x2="59375" y2="5859"/>
                            <a14:backgroundMark x1="64844" y1="5273" x2="64844" y2="5273"/>
                            <a14:backgroundMark x1="63477" y1="7227" x2="63477" y2="7227"/>
                            <a14:backgroundMark x1="65234" y1="4688" x2="65234" y2="4688"/>
                            <a14:backgroundMark x1="65820" y1="4102" x2="65820" y2="4102"/>
                            <a14:backgroundMark x1="66016" y1="3906" x2="66016" y2="3906"/>
                            <a14:backgroundMark x1="34180" y1="78711" x2="34180" y2="78711"/>
                            <a14:backgroundMark x1="62305" y1="71094" x2="62305" y2="71094"/>
                            <a14:backgroundMark x1="33789" y1="77930" x2="33789" y2="77930"/>
                            <a14:backgroundMark x1="31836" y1="79102" x2="31836" y2="79102"/>
                            <a14:backgroundMark x1="32227" y1="81641" x2="32227" y2="81641"/>
                            <a14:backgroundMark x1="30664" y1="76953" x2="30664" y2="76953"/>
                            <a14:backgroundMark x1="30664" y1="75977" x2="30664" y2="75977"/>
                            <a14:backgroundMark x1="30469" y1="75391" x2="30469" y2="75391"/>
                            <a14:backgroundMark x1="31836" y1="75781" x2="31836" y2="75781"/>
                            <a14:backgroundMark x1="31055" y1="75195" x2="31055" y2="75195"/>
                            <a14:backgroundMark x1="36133" y1="79688" x2="36133" y2="79688"/>
                            <a14:backgroundMark x1="31445" y1="85547" x2="31445" y2="85547"/>
                            <a14:backgroundMark x1="32031" y1="82422" x2="32031" y2="82422"/>
                            <a14:backgroundMark x1="37695" y1="78711" x2="37695" y2="78711"/>
                            <a14:backgroundMark x1="42188" y1="79688" x2="42188" y2="79688"/>
                            <a14:backgroundMark x1="36328" y1="85156" x2="36328" y2="85156"/>
                            <a14:backgroundMark x1="51172" y1="81445" x2="51172" y2="81445"/>
                            <a14:backgroundMark x1="46484" y1="82422" x2="46484" y2="82422"/>
                            <a14:backgroundMark x1="48828" y1="79492" x2="48828" y2="79492"/>
                            <a14:backgroundMark x1="48633" y1="78125" x2="48438" y2="81445"/>
                            <a14:backgroundMark x1="33203" y1="90039" x2="33203" y2="90039"/>
                            <a14:backgroundMark x1="30859" y1="91211" x2="30859" y2="91211"/>
                            <a14:backgroundMark x1="28516" y1="90625" x2="28516" y2="90625"/>
                            <a14:backgroundMark x1="27344" y1="92969" x2="27344" y2="92969"/>
                            <a14:backgroundMark x1="25586" y1="94531" x2="25586" y2="94531"/>
                            <a14:backgroundMark x1="29492" y1="93945" x2="29492" y2="93945"/>
                            <a14:backgroundMark x1="37500" y1="81836" x2="37500" y2="81836"/>
                            <a14:backgroundMark x1="39648" y1="79492" x2="39648" y2="79492"/>
                            <a14:backgroundMark x1="43164" y1="78906" x2="43164" y2="78906"/>
                            <a14:backgroundMark x1="43750" y1="79492" x2="43750" y2="79492"/>
                            <a14:backgroundMark x1="47070" y1="79688" x2="47070" y2="79688"/>
                            <a14:backgroundMark x1="49023" y1="75391" x2="49023" y2="75391"/>
                            <a14:backgroundMark x1="55273" y1="77930" x2="55273" y2="77930"/>
                            <a14:backgroundMark x1="60547" y1="74219" x2="60547" y2="74219"/>
                            <a14:backgroundMark x1="57227" y1="74414" x2="57227" y2="74414"/>
                            <a14:backgroundMark x1="51563" y1="77734" x2="51563" y2="77734"/>
                            <a14:backgroundMark x1="50195" y1="85156" x2="50195" y2="85156"/>
                            <a14:backgroundMark x1="54297" y1="86719" x2="54297" y2="86719"/>
                            <a14:backgroundMark x1="54883" y1="82813" x2="54883" y2="82813"/>
                            <a14:backgroundMark x1="62109" y1="83594" x2="62109" y2="83594"/>
                            <a14:backgroundMark x1="63477" y1="81055" x2="63477" y2="81055"/>
                            <a14:backgroundMark x1="62891" y1="78125" x2="62891" y2="78125"/>
                            <a14:backgroundMark x1="67578" y1="75781" x2="67578" y2="75781"/>
                            <a14:backgroundMark x1="64648" y1="72266" x2="64648" y2="72266"/>
                            <a14:backgroundMark x1="58789" y1="80859" x2="58789" y2="80859"/>
                            <a14:backgroundMark x1="60938" y1="76172" x2="60938" y2="76172"/>
                            <a14:backgroundMark x1="59961" y1="70117" x2="59961" y2="70117"/>
                            <a14:backgroundMark x1="67773" y1="69727" x2="67773" y2="69727"/>
                            <a14:backgroundMark x1="74219" y1="78906" x2="74219" y2="78906"/>
                            <a14:backgroundMark x1="77930" y1="72461" x2="77930" y2="72461"/>
                            <a14:backgroundMark x1="71484" y1="66992" x2="71484" y2="66992"/>
                            <a14:backgroundMark x1="79492" y1="64844" x2="79492" y2="64844"/>
                            <a14:backgroundMark x1="74414" y1="75391" x2="74414" y2="75391"/>
                            <a14:backgroundMark x1="81055" y1="71484" x2="81055" y2="71484"/>
                            <a14:backgroundMark x1="77930" y1="60938" x2="77930" y2="60938"/>
                            <a14:backgroundMark x1="75781" y1="66406" x2="75781" y2="66406"/>
                            <a14:backgroundMark x1="67188" y1="66406" x2="67188" y2="66406"/>
                            <a14:backgroundMark x1="70898" y1="69727" x2="70898" y2="69727"/>
                            <a14:backgroundMark x1="73242" y1="69141" x2="73242" y2="69141"/>
                            <a14:backgroundMark x1="72266" y1="74414" x2="72266" y2="74414"/>
                            <a14:backgroundMark x1="72656" y1="73047" x2="72656" y2="73047"/>
                            <a14:backgroundMark x1="70703" y1="79688" x2="70703" y2="79688"/>
                            <a14:backgroundMark x1="65234" y1="79102" x2="65234" y2="79102"/>
                            <a14:backgroundMark x1="77148" y1="76758" x2="77148" y2="76758"/>
                            <a14:backgroundMark x1="73047" y1="81445" x2="73047" y2="81445"/>
                            <a14:backgroundMark x1="77930" y1="79102" x2="77930" y2="79102"/>
                            <a14:backgroundMark x1="82031" y1="78320" x2="82031" y2="78320"/>
                            <a14:backgroundMark x1="84375" y1="72266" x2="84375" y2="72266"/>
                            <a14:backgroundMark x1="86328" y1="67578" x2="86328" y2="67578"/>
                            <a14:backgroundMark x1="86914" y1="63281" x2="86914" y2="63281"/>
                            <a14:backgroundMark x1="83398" y1="61719" x2="83398" y2="61719"/>
                            <a14:backgroundMark x1="81250" y1="58789" x2="81250" y2="58789"/>
                            <a14:backgroundMark x1="78516" y1="59375" x2="78516" y2="59375"/>
                            <a14:backgroundMark x1="84961" y1="56445" x2="84961" y2="56445"/>
                            <a14:backgroundMark x1="92383" y1="56641" x2="92383" y2="56641"/>
                            <a14:backgroundMark x1="88477" y1="52148" x2="88477" y2="52148"/>
                            <a14:backgroundMark x1="85742" y1="50391" x2="85742" y2="50391"/>
                            <a14:backgroundMark x1="82813" y1="50391" x2="82813" y2="50391"/>
                            <a14:backgroundMark x1="87109" y1="49219" x2="87109" y2="49219"/>
                            <a14:backgroundMark x1="90820" y1="50195" x2="90820" y2="50195"/>
                            <a14:backgroundMark x1="75391" y1="54492" x2="75391" y2="54492"/>
                            <a14:backgroundMark x1="89844" y1="40820" x2="89844" y2="40820"/>
                            <a14:backgroundMark x1="94727" y1="38867" x2="94727" y2="38867"/>
                            <a14:backgroundMark x1="93945" y1="36523" x2="93945" y2="36523"/>
                            <a14:backgroundMark x1="93359" y1="35938" x2="93359" y2="35938"/>
                            <a14:backgroundMark x1="92578" y1="35742" x2="92578" y2="35742"/>
                            <a14:backgroundMark x1="93555" y1="35156" x2="93555" y2="35156"/>
                            <a14:backgroundMark x1="38281" y1="77539" x2="38281" y2="77539"/>
                            <a14:backgroundMark x1="44141" y1="76367" x2="44141" y2="76367"/>
                            <a14:backgroundMark x1="46289" y1="75781" x2="46289" y2="75781"/>
                            <a14:backgroundMark x1="38867" y1="77344" x2="38867" y2="77344"/>
                            <a14:backgroundMark x1="39453" y1="77344" x2="39453" y2="7734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659828">
                <a:off x="3089595" y="427893"/>
                <a:ext cx="4876800" cy="4876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74E5B7C9-5DA3-E028-860A-06AB2EB02942}"/>
                  </a:ext>
                </a:extLst>
              </p:cNvPr>
              <p:cNvSpPr/>
              <p:nvPr/>
            </p:nvSpPr>
            <p:spPr>
              <a:xfrm>
                <a:off x="4930140" y="4240530"/>
                <a:ext cx="72390" cy="49530"/>
              </a:xfrm>
              <a:prstGeom prst="flowChartConnector">
                <a:avLst/>
              </a:prstGeom>
              <a:solidFill>
                <a:srgbClr val="0C0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3A82157D-8453-E946-60E7-CE195B3BA7EA}"/>
                  </a:ext>
                </a:extLst>
              </p:cNvPr>
              <p:cNvSpPr/>
              <p:nvPr/>
            </p:nvSpPr>
            <p:spPr>
              <a:xfrm>
                <a:off x="5634990" y="4084320"/>
                <a:ext cx="72390" cy="49530"/>
              </a:xfrm>
              <a:prstGeom prst="flowChartConnector">
                <a:avLst/>
              </a:prstGeom>
              <a:solidFill>
                <a:srgbClr val="0C0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70E1C1-2C4F-8F33-9DCE-731244F2C457}"/>
                </a:ext>
              </a:extLst>
            </p:cNvPr>
            <p:cNvSpPr txBox="1"/>
            <p:nvPr/>
          </p:nvSpPr>
          <p:spPr>
            <a:xfrm rot="26640">
              <a:off x="2783234" y="3454623"/>
              <a:ext cx="6625532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0" dirty="0">
                  <a:solidFill>
                    <a:srgbClr val="F5F5F5"/>
                  </a:solidFill>
                  <a:latin typeface="Freestyle Script" panose="030804020302050B0404" pitchFamily="66" charset="0"/>
                </a:rPr>
                <a:t>Hea thier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8878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00BEF8-0A4F-F13A-2D6A-51D52D05EF1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66954D-3179-2B31-8D4B-368A121852E9}"/>
              </a:ext>
            </a:extLst>
          </p:cNvPr>
          <p:cNvGrpSpPr/>
          <p:nvPr/>
        </p:nvGrpSpPr>
        <p:grpSpPr>
          <a:xfrm rot="1732943" flipH="1">
            <a:off x="3768398" y="1200931"/>
            <a:ext cx="3850548" cy="3936604"/>
            <a:chOff x="3089595" y="427893"/>
            <a:chExt cx="4876800" cy="4876800"/>
          </a:xfrm>
        </p:grpSpPr>
        <p:pic>
          <p:nvPicPr>
            <p:cNvPr id="3" name="Picture 2" descr="Kale - Free farming and gardening icons">
              <a:extLst>
                <a:ext uri="{FF2B5EF4-FFF2-40B4-BE49-F238E27FC236}">
                  <a16:creationId xmlns:a16="http://schemas.microsoft.com/office/drawing/2014/main" id="{3E8B4585-2BFC-538E-1734-34D0316078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02" b="96094" l="6836" r="92969">
                          <a14:foregroundMark x1="55469" y1="8984" x2="55469" y2="8984"/>
                          <a14:foregroundMark x1="70898" y1="4102" x2="70898" y2="4102"/>
                          <a14:foregroundMark x1="91602" y1="9375" x2="91602" y2="9375"/>
                          <a14:foregroundMark x1="93359" y1="25586" x2="93359" y2="25586"/>
                          <a14:foregroundMark x1="11523" y1="91602" x2="11523" y2="91602"/>
                          <a14:foregroundMark x1="6836" y1="96094" x2="6836" y2="96094"/>
                          <a14:foregroundMark x1="31445" y1="74023" x2="31445" y2="74023"/>
                          <a14:foregroundMark x1="33008" y1="75000" x2="33008" y2="75000"/>
                          <a14:foregroundMark x1="45117" y1="75195" x2="45117" y2="75195"/>
                          <a14:foregroundMark x1="46094" y1="75391" x2="46094" y2="75391"/>
                          <a14:foregroundMark x1="46094" y1="75586" x2="46094" y2="75586"/>
                          <a14:foregroundMark x1="45898" y1="75586" x2="45898" y2="75586"/>
                          <a14:foregroundMark x1="46094" y1="75586" x2="46094" y2="75586"/>
                          <a14:foregroundMark x1="46094" y1="75391" x2="46094" y2="75391"/>
                          <a14:foregroundMark x1="46094" y1="75586" x2="46094" y2="75586"/>
                          <a14:foregroundMark x1="46094" y1="75586" x2="46094" y2="75586"/>
                          <a14:foregroundMark x1="45508" y1="75586" x2="46289" y2="75195"/>
                          <a14:foregroundMark x1="46094" y1="75391" x2="46094" y2="75391"/>
                          <a14:foregroundMark x1="46289" y1="75391" x2="46289" y2="75391"/>
                          <a14:foregroundMark x1="46094" y1="75586" x2="46094" y2="75586"/>
                          <a14:foregroundMark x1="46094" y1="75586" x2="46094" y2="75586"/>
                          <a14:foregroundMark x1="46094" y1="75586" x2="46094" y2="75586"/>
                          <a14:backgroundMark x1="62891" y1="10742" x2="62891" y2="10742"/>
                          <a14:backgroundMark x1="61328" y1="3516" x2="61328" y2="3516"/>
                          <a14:backgroundMark x1="62891" y1="4102" x2="62891" y2="4102"/>
                          <a14:backgroundMark x1="64453" y1="4492" x2="64453" y2="4492"/>
                          <a14:backgroundMark x1="62305" y1="6836" x2="62305" y2="6836"/>
                          <a14:backgroundMark x1="58984" y1="4688" x2="58984" y2="4688"/>
                          <a14:backgroundMark x1="65430" y1="4102" x2="65430" y2="4102"/>
                          <a14:backgroundMark x1="58008" y1="4883" x2="58008" y2="4883"/>
                          <a14:backgroundMark x1="58984" y1="5469" x2="58984" y2="5469"/>
                          <a14:backgroundMark x1="59375" y1="5859" x2="59375" y2="5859"/>
                          <a14:backgroundMark x1="64844" y1="5273" x2="64844" y2="5273"/>
                          <a14:backgroundMark x1="63477" y1="7227" x2="63477" y2="7227"/>
                          <a14:backgroundMark x1="65234" y1="4688" x2="65234" y2="4688"/>
                          <a14:backgroundMark x1="65820" y1="4102" x2="65820" y2="4102"/>
                          <a14:backgroundMark x1="66016" y1="3906" x2="66016" y2="3906"/>
                          <a14:backgroundMark x1="34180" y1="78711" x2="34180" y2="78711"/>
                          <a14:backgroundMark x1="62305" y1="71094" x2="62305" y2="71094"/>
                          <a14:backgroundMark x1="33789" y1="77930" x2="33789" y2="77930"/>
                          <a14:backgroundMark x1="31836" y1="79102" x2="31836" y2="79102"/>
                          <a14:backgroundMark x1="32227" y1="81641" x2="32227" y2="81641"/>
                          <a14:backgroundMark x1="30664" y1="76953" x2="30664" y2="76953"/>
                          <a14:backgroundMark x1="30664" y1="75977" x2="30664" y2="75977"/>
                          <a14:backgroundMark x1="30469" y1="75391" x2="30469" y2="75391"/>
                          <a14:backgroundMark x1="31836" y1="75781" x2="31836" y2="75781"/>
                          <a14:backgroundMark x1="31055" y1="75195" x2="31055" y2="75195"/>
                          <a14:backgroundMark x1="36133" y1="79688" x2="36133" y2="79688"/>
                          <a14:backgroundMark x1="31445" y1="85547" x2="31445" y2="85547"/>
                          <a14:backgroundMark x1="32031" y1="82422" x2="32031" y2="82422"/>
                          <a14:backgroundMark x1="37695" y1="78711" x2="37695" y2="78711"/>
                          <a14:backgroundMark x1="42188" y1="79688" x2="42188" y2="79688"/>
                          <a14:backgroundMark x1="36328" y1="85156" x2="36328" y2="85156"/>
                          <a14:backgroundMark x1="51172" y1="81445" x2="51172" y2="81445"/>
                          <a14:backgroundMark x1="46484" y1="82422" x2="46484" y2="82422"/>
                          <a14:backgroundMark x1="48828" y1="79492" x2="48828" y2="79492"/>
                          <a14:backgroundMark x1="48633" y1="78125" x2="48438" y2="81445"/>
                          <a14:backgroundMark x1="33203" y1="90039" x2="33203" y2="90039"/>
                          <a14:backgroundMark x1="30859" y1="91211" x2="30859" y2="91211"/>
                          <a14:backgroundMark x1="28516" y1="90625" x2="28516" y2="90625"/>
                          <a14:backgroundMark x1="27344" y1="92969" x2="27344" y2="92969"/>
                          <a14:backgroundMark x1="25586" y1="94531" x2="25586" y2="94531"/>
                          <a14:backgroundMark x1="29492" y1="93945" x2="29492" y2="93945"/>
                          <a14:backgroundMark x1="37500" y1="81836" x2="37500" y2="81836"/>
                          <a14:backgroundMark x1="39648" y1="79492" x2="39648" y2="79492"/>
                          <a14:backgroundMark x1="43164" y1="78906" x2="43164" y2="78906"/>
                          <a14:backgroundMark x1="43750" y1="79492" x2="43750" y2="79492"/>
                          <a14:backgroundMark x1="47070" y1="79688" x2="47070" y2="79688"/>
                          <a14:backgroundMark x1="49023" y1="75391" x2="49023" y2="75391"/>
                          <a14:backgroundMark x1="55273" y1="77930" x2="55273" y2="77930"/>
                          <a14:backgroundMark x1="60547" y1="74219" x2="60547" y2="74219"/>
                          <a14:backgroundMark x1="57227" y1="74414" x2="57227" y2="74414"/>
                          <a14:backgroundMark x1="51563" y1="77734" x2="51563" y2="77734"/>
                          <a14:backgroundMark x1="50195" y1="85156" x2="50195" y2="85156"/>
                          <a14:backgroundMark x1="54297" y1="86719" x2="54297" y2="86719"/>
                          <a14:backgroundMark x1="54883" y1="82813" x2="54883" y2="82813"/>
                          <a14:backgroundMark x1="62109" y1="83594" x2="62109" y2="83594"/>
                          <a14:backgroundMark x1="63477" y1="81055" x2="63477" y2="81055"/>
                          <a14:backgroundMark x1="62891" y1="78125" x2="62891" y2="78125"/>
                          <a14:backgroundMark x1="67578" y1="75781" x2="67578" y2="75781"/>
                          <a14:backgroundMark x1="64648" y1="72266" x2="64648" y2="72266"/>
                          <a14:backgroundMark x1="58789" y1="80859" x2="58789" y2="80859"/>
                          <a14:backgroundMark x1="60938" y1="76172" x2="60938" y2="76172"/>
                          <a14:backgroundMark x1="59961" y1="70117" x2="59961" y2="70117"/>
                          <a14:backgroundMark x1="67773" y1="69727" x2="67773" y2="69727"/>
                          <a14:backgroundMark x1="74219" y1="78906" x2="74219" y2="78906"/>
                          <a14:backgroundMark x1="77930" y1="72461" x2="77930" y2="72461"/>
                          <a14:backgroundMark x1="71484" y1="66992" x2="71484" y2="66992"/>
                          <a14:backgroundMark x1="79492" y1="64844" x2="79492" y2="64844"/>
                          <a14:backgroundMark x1="74414" y1="75391" x2="74414" y2="75391"/>
                          <a14:backgroundMark x1="81055" y1="71484" x2="81055" y2="71484"/>
                          <a14:backgroundMark x1="77930" y1="60938" x2="77930" y2="60938"/>
                          <a14:backgroundMark x1="75781" y1="66406" x2="75781" y2="66406"/>
                          <a14:backgroundMark x1="67188" y1="66406" x2="67188" y2="66406"/>
                          <a14:backgroundMark x1="70898" y1="69727" x2="70898" y2="69727"/>
                          <a14:backgroundMark x1="73242" y1="69141" x2="73242" y2="69141"/>
                          <a14:backgroundMark x1="72266" y1="74414" x2="72266" y2="74414"/>
                          <a14:backgroundMark x1="72656" y1="73047" x2="72656" y2="73047"/>
                          <a14:backgroundMark x1="70703" y1="79688" x2="70703" y2="79688"/>
                          <a14:backgroundMark x1="65234" y1="79102" x2="65234" y2="79102"/>
                          <a14:backgroundMark x1="77148" y1="76758" x2="77148" y2="76758"/>
                          <a14:backgroundMark x1="73047" y1="81445" x2="73047" y2="81445"/>
                          <a14:backgroundMark x1="77930" y1="79102" x2="77930" y2="79102"/>
                          <a14:backgroundMark x1="82031" y1="78320" x2="82031" y2="78320"/>
                          <a14:backgroundMark x1="84375" y1="72266" x2="84375" y2="72266"/>
                          <a14:backgroundMark x1="86328" y1="67578" x2="86328" y2="67578"/>
                          <a14:backgroundMark x1="86914" y1="63281" x2="86914" y2="63281"/>
                          <a14:backgroundMark x1="83398" y1="61719" x2="83398" y2="61719"/>
                          <a14:backgroundMark x1="81250" y1="58789" x2="81250" y2="58789"/>
                          <a14:backgroundMark x1="78516" y1="59375" x2="78516" y2="59375"/>
                          <a14:backgroundMark x1="84961" y1="56445" x2="84961" y2="56445"/>
                          <a14:backgroundMark x1="92383" y1="56641" x2="92383" y2="56641"/>
                          <a14:backgroundMark x1="88477" y1="52148" x2="88477" y2="52148"/>
                          <a14:backgroundMark x1="85742" y1="50391" x2="85742" y2="50391"/>
                          <a14:backgroundMark x1="82813" y1="50391" x2="82813" y2="50391"/>
                          <a14:backgroundMark x1="87109" y1="49219" x2="87109" y2="49219"/>
                          <a14:backgroundMark x1="90820" y1="50195" x2="90820" y2="50195"/>
                          <a14:backgroundMark x1="75391" y1="54492" x2="75391" y2="54492"/>
                          <a14:backgroundMark x1="89844" y1="40820" x2="89844" y2="40820"/>
                          <a14:backgroundMark x1="94727" y1="38867" x2="94727" y2="38867"/>
                          <a14:backgroundMark x1="93945" y1="36523" x2="93945" y2="36523"/>
                          <a14:backgroundMark x1="93359" y1="35938" x2="93359" y2="35938"/>
                          <a14:backgroundMark x1="92578" y1="35742" x2="92578" y2="35742"/>
                          <a14:backgroundMark x1="93555" y1="35156" x2="93555" y2="35156"/>
                          <a14:backgroundMark x1="38281" y1="77539" x2="38281" y2="77539"/>
                          <a14:backgroundMark x1="44141" y1="76367" x2="44141" y2="76367"/>
                          <a14:backgroundMark x1="46289" y1="75781" x2="46289" y2="75781"/>
                          <a14:backgroundMark x1="38867" y1="77344" x2="38867" y2="77344"/>
                          <a14:backgroundMark x1="39453" y1="77344" x2="39453" y2="773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59828">
              <a:off x="3089595" y="427893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74E5B7C9-5DA3-E028-860A-06AB2EB02942}"/>
                </a:ext>
              </a:extLst>
            </p:cNvPr>
            <p:cNvSpPr/>
            <p:nvPr/>
          </p:nvSpPr>
          <p:spPr>
            <a:xfrm>
              <a:off x="4930140" y="4240530"/>
              <a:ext cx="72390" cy="49530"/>
            </a:xfrm>
            <a:prstGeom prst="flowChartConnector">
              <a:avLst/>
            </a:prstGeom>
            <a:solidFill>
              <a:srgbClr val="0C0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3A82157D-8453-E946-60E7-CE195B3BA7EA}"/>
                </a:ext>
              </a:extLst>
            </p:cNvPr>
            <p:cNvSpPr/>
            <p:nvPr/>
          </p:nvSpPr>
          <p:spPr>
            <a:xfrm>
              <a:off x="5634990" y="4084320"/>
              <a:ext cx="72390" cy="49530"/>
            </a:xfrm>
            <a:prstGeom prst="flowChartConnector">
              <a:avLst/>
            </a:prstGeom>
            <a:solidFill>
              <a:srgbClr val="0C0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70E1C1-2C4F-8F33-9DCE-731244F2C457}"/>
              </a:ext>
            </a:extLst>
          </p:cNvPr>
          <p:cNvSpPr txBox="1"/>
          <p:nvPr/>
        </p:nvSpPr>
        <p:spPr>
          <a:xfrm rot="26640">
            <a:off x="2783234" y="3454623"/>
            <a:ext cx="662553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rgbClr val="2B2B2B"/>
                </a:solidFill>
                <a:latin typeface="Freestyle Script" panose="030804020302050B0404" pitchFamily="66" charset="0"/>
              </a:rPr>
              <a:t>Hea thier</a:t>
            </a:r>
          </a:p>
        </p:txBody>
      </p:sp>
    </p:spTree>
    <p:extLst>
      <p:ext uri="{BB962C8B-B14F-4D97-AF65-F5344CB8AC3E}">
        <p14:creationId xmlns:p14="http://schemas.microsoft.com/office/powerpoint/2010/main" val="1340181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00BEF8-0A4F-F13A-2D6A-51D52D05EF1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BFC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06DB2F-6CF3-656C-4471-DE96D8C890A4}"/>
              </a:ext>
            </a:extLst>
          </p:cNvPr>
          <p:cNvGrpSpPr/>
          <p:nvPr/>
        </p:nvGrpSpPr>
        <p:grpSpPr>
          <a:xfrm>
            <a:off x="2714336" y="1200931"/>
            <a:ext cx="6625532" cy="5423791"/>
            <a:chOff x="2714336" y="1200931"/>
            <a:chExt cx="6625532" cy="542379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B66954D-3179-2B31-8D4B-368A121852E9}"/>
                </a:ext>
              </a:extLst>
            </p:cNvPr>
            <p:cNvGrpSpPr/>
            <p:nvPr/>
          </p:nvGrpSpPr>
          <p:grpSpPr>
            <a:xfrm rot="1732943" flipH="1">
              <a:off x="3699500" y="1200931"/>
              <a:ext cx="3850548" cy="3936604"/>
              <a:chOff x="3089595" y="427893"/>
              <a:chExt cx="4876800" cy="4876800"/>
            </a:xfrm>
          </p:grpSpPr>
          <p:pic>
            <p:nvPicPr>
              <p:cNvPr id="3" name="Picture 2" descr="Kale - Free farming and gardening icons">
                <a:extLst>
                  <a:ext uri="{FF2B5EF4-FFF2-40B4-BE49-F238E27FC236}">
                    <a16:creationId xmlns:a16="http://schemas.microsoft.com/office/drawing/2014/main" id="{3E8B4585-2BFC-538E-1734-34D0316078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102" b="96094" l="6836" r="92969">
                            <a14:foregroundMark x1="55469" y1="8984" x2="55469" y2="8984"/>
                            <a14:foregroundMark x1="70898" y1="4102" x2="70898" y2="4102"/>
                            <a14:foregroundMark x1="91602" y1="9375" x2="91602" y2="9375"/>
                            <a14:foregroundMark x1="93359" y1="25586" x2="93359" y2="25586"/>
                            <a14:foregroundMark x1="11523" y1="91602" x2="11523" y2="91602"/>
                            <a14:foregroundMark x1="6836" y1="96094" x2="6836" y2="96094"/>
                            <a14:foregroundMark x1="31445" y1="74023" x2="31445" y2="74023"/>
                            <a14:foregroundMark x1="33008" y1="75000" x2="33008" y2="75000"/>
                            <a14:foregroundMark x1="45117" y1="75195" x2="45117" y2="75195"/>
                            <a14:foregroundMark x1="46094" y1="75391" x2="46094" y2="75391"/>
                            <a14:foregroundMark x1="46094" y1="75586" x2="46094" y2="75586"/>
                            <a14:foregroundMark x1="45898" y1="75586" x2="45898" y2="75586"/>
                            <a14:foregroundMark x1="46094" y1="75586" x2="46094" y2="75586"/>
                            <a14:foregroundMark x1="46094" y1="75391" x2="46094" y2="75391"/>
                            <a14:foregroundMark x1="46094" y1="75586" x2="46094" y2="75586"/>
                            <a14:foregroundMark x1="46094" y1="75586" x2="46094" y2="75586"/>
                            <a14:foregroundMark x1="45508" y1="75586" x2="46289" y2="75195"/>
                            <a14:foregroundMark x1="46094" y1="75391" x2="46094" y2="75391"/>
                            <a14:foregroundMark x1="46289" y1="75391" x2="46289" y2="75391"/>
                            <a14:foregroundMark x1="46094" y1="75586" x2="46094" y2="75586"/>
                            <a14:foregroundMark x1="46094" y1="75586" x2="46094" y2="75586"/>
                            <a14:foregroundMark x1="46094" y1="75586" x2="46094" y2="75586"/>
                            <a14:backgroundMark x1="62891" y1="10742" x2="62891" y2="10742"/>
                            <a14:backgroundMark x1="61328" y1="3516" x2="61328" y2="3516"/>
                            <a14:backgroundMark x1="62891" y1="4102" x2="62891" y2="4102"/>
                            <a14:backgroundMark x1="64453" y1="4492" x2="64453" y2="4492"/>
                            <a14:backgroundMark x1="62305" y1="6836" x2="62305" y2="6836"/>
                            <a14:backgroundMark x1="58984" y1="4688" x2="58984" y2="4688"/>
                            <a14:backgroundMark x1="65430" y1="4102" x2="65430" y2="4102"/>
                            <a14:backgroundMark x1="58008" y1="4883" x2="58008" y2="4883"/>
                            <a14:backgroundMark x1="58984" y1="5469" x2="58984" y2="5469"/>
                            <a14:backgroundMark x1="59375" y1="5859" x2="59375" y2="5859"/>
                            <a14:backgroundMark x1="64844" y1="5273" x2="64844" y2="5273"/>
                            <a14:backgroundMark x1="63477" y1="7227" x2="63477" y2="7227"/>
                            <a14:backgroundMark x1="65234" y1="4688" x2="65234" y2="4688"/>
                            <a14:backgroundMark x1="65820" y1="4102" x2="65820" y2="4102"/>
                            <a14:backgroundMark x1="66016" y1="3906" x2="66016" y2="3906"/>
                            <a14:backgroundMark x1="34180" y1="78711" x2="34180" y2="78711"/>
                            <a14:backgroundMark x1="62305" y1="71094" x2="62305" y2="71094"/>
                            <a14:backgroundMark x1="33789" y1="77930" x2="33789" y2="77930"/>
                            <a14:backgroundMark x1="31836" y1="79102" x2="31836" y2="79102"/>
                            <a14:backgroundMark x1="32227" y1="81641" x2="32227" y2="81641"/>
                            <a14:backgroundMark x1="30664" y1="76953" x2="30664" y2="76953"/>
                            <a14:backgroundMark x1="30664" y1="75977" x2="30664" y2="75977"/>
                            <a14:backgroundMark x1="30469" y1="75391" x2="30469" y2="75391"/>
                            <a14:backgroundMark x1="31836" y1="75781" x2="31836" y2="75781"/>
                            <a14:backgroundMark x1="31055" y1="75195" x2="31055" y2="75195"/>
                            <a14:backgroundMark x1="36133" y1="79688" x2="36133" y2="79688"/>
                            <a14:backgroundMark x1="31445" y1="85547" x2="31445" y2="85547"/>
                            <a14:backgroundMark x1="32031" y1="82422" x2="32031" y2="82422"/>
                            <a14:backgroundMark x1="37695" y1="78711" x2="37695" y2="78711"/>
                            <a14:backgroundMark x1="42188" y1="79688" x2="42188" y2="79688"/>
                            <a14:backgroundMark x1="36328" y1="85156" x2="36328" y2="85156"/>
                            <a14:backgroundMark x1="51172" y1="81445" x2="51172" y2="81445"/>
                            <a14:backgroundMark x1="46484" y1="82422" x2="46484" y2="82422"/>
                            <a14:backgroundMark x1="48828" y1="79492" x2="48828" y2="79492"/>
                            <a14:backgroundMark x1="48633" y1="78125" x2="48438" y2="81445"/>
                            <a14:backgroundMark x1="33203" y1="90039" x2="33203" y2="90039"/>
                            <a14:backgroundMark x1="30859" y1="91211" x2="30859" y2="91211"/>
                            <a14:backgroundMark x1="28516" y1="90625" x2="28516" y2="90625"/>
                            <a14:backgroundMark x1="27344" y1="92969" x2="27344" y2="92969"/>
                            <a14:backgroundMark x1="25586" y1="94531" x2="25586" y2="94531"/>
                            <a14:backgroundMark x1="29492" y1="93945" x2="29492" y2="93945"/>
                            <a14:backgroundMark x1="37500" y1="81836" x2="37500" y2="81836"/>
                            <a14:backgroundMark x1="39648" y1="79492" x2="39648" y2="79492"/>
                            <a14:backgroundMark x1="43164" y1="78906" x2="43164" y2="78906"/>
                            <a14:backgroundMark x1="43750" y1="79492" x2="43750" y2="79492"/>
                            <a14:backgroundMark x1="47070" y1="79688" x2="47070" y2="79688"/>
                            <a14:backgroundMark x1="49023" y1="75391" x2="49023" y2="75391"/>
                            <a14:backgroundMark x1="55273" y1="77930" x2="55273" y2="77930"/>
                            <a14:backgroundMark x1="60547" y1="74219" x2="60547" y2="74219"/>
                            <a14:backgroundMark x1="57227" y1="74414" x2="57227" y2="74414"/>
                            <a14:backgroundMark x1="51563" y1="77734" x2="51563" y2="77734"/>
                            <a14:backgroundMark x1="50195" y1="85156" x2="50195" y2="85156"/>
                            <a14:backgroundMark x1="54297" y1="86719" x2="54297" y2="86719"/>
                            <a14:backgroundMark x1="54883" y1="82813" x2="54883" y2="82813"/>
                            <a14:backgroundMark x1="62109" y1="83594" x2="62109" y2="83594"/>
                            <a14:backgroundMark x1="63477" y1="81055" x2="63477" y2="81055"/>
                            <a14:backgroundMark x1="62891" y1="78125" x2="62891" y2="78125"/>
                            <a14:backgroundMark x1="67578" y1="75781" x2="67578" y2="75781"/>
                            <a14:backgroundMark x1="64648" y1="72266" x2="64648" y2="72266"/>
                            <a14:backgroundMark x1="58789" y1="80859" x2="58789" y2="80859"/>
                            <a14:backgroundMark x1="60938" y1="76172" x2="60938" y2="76172"/>
                            <a14:backgroundMark x1="59961" y1="70117" x2="59961" y2="70117"/>
                            <a14:backgroundMark x1="67773" y1="69727" x2="67773" y2="69727"/>
                            <a14:backgroundMark x1="74219" y1="78906" x2="74219" y2="78906"/>
                            <a14:backgroundMark x1="77930" y1="72461" x2="77930" y2="72461"/>
                            <a14:backgroundMark x1="71484" y1="66992" x2="71484" y2="66992"/>
                            <a14:backgroundMark x1="79492" y1="64844" x2="79492" y2="64844"/>
                            <a14:backgroundMark x1="74414" y1="75391" x2="74414" y2="75391"/>
                            <a14:backgroundMark x1="81055" y1="71484" x2="81055" y2="71484"/>
                            <a14:backgroundMark x1="77930" y1="60938" x2="77930" y2="60938"/>
                            <a14:backgroundMark x1="75781" y1="66406" x2="75781" y2="66406"/>
                            <a14:backgroundMark x1="67188" y1="66406" x2="67188" y2="66406"/>
                            <a14:backgroundMark x1="70898" y1="69727" x2="70898" y2="69727"/>
                            <a14:backgroundMark x1="73242" y1="69141" x2="73242" y2="69141"/>
                            <a14:backgroundMark x1="72266" y1="74414" x2="72266" y2="74414"/>
                            <a14:backgroundMark x1="72656" y1="73047" x2="72656" y2="73047"/>
                            <a14:backgroundMark x1="70703" y1="79688" x2="70703" y2="79688"/>
                            <a14:backgroundMark x1="65234" y1="79102" x2="65234" y2="79102"/>
                            <a14:backgroundMark x1="77148" y1="76758" x2="77148" y2="76758"/>
                            <a14:backgroundMark x1="73047" y1="81445" x2="73047" y2="81445"/>
                            <a14:backgroundMark x1="77930" y1="79102" x2="77930" y2="79102"/>
                            <a14:backgroundMark x1="82031" y1="78320" x2="82031" y2="78320"/>
                            <a14:backgroundMark x1="84375" y1="72266" x2="84375" y2="72266"/>
                            <a14:backgroundMark x1="86328" y1="67578" x2="86328" y2="67578"/>
                            <a14:backgroundMark x1="86914" y1="63281" x2="86914" y2="63281"/>
                            <a14:backgroundMark x1="83398" y1="61719" x2="83398" y2="61719"/>
                            <a14:backgroundMark x1="81250" y1="58789" x2="81250" y2="58789"/>
                            <a14:backgroundMark x1="78516" y1="59375" x2="78516" y2="59375"/>
                            <a14:backgroundMark x1="84961" y1="56445" x2="84961" y2="56445"/>
                            <a14:backgroundMark x1="92383" y1="56641" x2="92383" y2="56641"/>
                            <a14:backgroundMark x1="88477" y1="52148" x2="88477" y2="52148"/>
                            <a14:backgroundMark x1="85742" y1="50391" x2="85742" y2="50391"/>
                            <a14:backgroundMark x1="82813" y1="50391" x2="82813" y2="50391"/>
                            <a14:backgroundMark x1="87109" y1="49219" x2="87109" y2="49219"/>
                            <a14:backgroundMark x1="90820" y1="50195" x2="90820" y2="50195"/>
                            <a14:backgroundMark x1="75391" y1="54492" x2="75391" y2="54492"/>
                            <a14:backgroundMark x1="89844" y1="40820" x2="89844" y2="40820"/>
                            <a14:backgroundMark x1="94727" y1="38867" x2="94727" y2="38867"/>
                            <a14:backgroundMark x1="93945" y1="36523" x2="93945" y2="36523"/>
                            <a14:backgroundMark x1="93359" y1="35938" x2="93359" y2="35938"/>
                            <a14:backgroundMark x1="92578" y1="35742" x2="92578" y2="35742"/>
                            <a14:backgroundMark x1="93555" y1="35156" x2="93555" y2="35156"/>
                            <a14:backgroundMark x1="38281" y1="77539" x2="38281" y2="77539"/>
                            <a14:backgroundMark x1="44141" y1="76367" x2="44141" y2="76367"/>
                            <a14:backgroundMark x1="46289" y1="75781" x2="46289" y2="75781"/>
                            <a14:backgroundMark x1="38867" y1="77344" x2="38867" y2="77344"/>
                            <a14:backgroundMark x1="39453" y1="77344" x2="39453" y2="7734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659828">
                <a:off x="3089595" y="427893"/>
                <a:ext cx="4876800" cy="4876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74E5B7C9-5DA3-E028-860A-06AB2EB02942}"/>
                  </a:ext>
                </a:extLst>
              </p:cNvPr>
              <p:cNvSpPr/>
              <p:nvPr/>
            </p:nvSpPr>
            <p:spPr>
              <a:xfrm>
                <a:off x="4930140" y="4240530"/>
                <a:ext cx="72390" cy="49530"/>
              </a:xfrm>
              <a:prstGeom prst="flowChartConnector">
                <a:avLst/>
              </a:prstGeom>
              <a:solidFill>
                <a:srgbClr val="0C0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3A82157D-8453-E946-60E7-CE195B3BA7EA}"/>
                  </a:ext>
                </a:extLst>
              </p:cNvPr>
              <p:cNvSpPr/>
              <p:nvPr/>
            </p:nvSpPr>
            <p:spPr>
              <a:xfrm>
                <a:off x="5634990" y="4084320"/>
                <a:ext cx="72390" cy="49530"/>
              </a:xfrm>
              <a:prstGeom prst="flowChartConnector">
                <a:avLst/>
              </a:prstGeom>
              <a:solidFill>
                <a:srgbClr val="0C0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70E1C1-2C4F-8F33-9DCE-731244F2C457}"/>
                </a:ext>
              </a:extLst>
            </p:cNvPr>
            <p:cNvSpPr txBox="1"/>
            <p:nvPr/>
          </p:nvSpPr>
          <p:spPr>
            <a:xfrm rot="26640">
              <a:off x="2714336" y="3454623"/>
              <a:ext cx="6625532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0" dirty="0">
                  <a:solidFill>
                    <a:srgbClr val="2B2B2B"/>
                  </a:solidFill>
                  <a:latin typeface="Freestyle Script" panose="030804020302050B0404" pitchFamily="66" charset="0"/>
                </a:rPr>
                <a:t>Hea thier</a:t>
              </a:r>
            </a:p>
          </p:txBody>
        </p:sp>
      </p:grpSp>
      <p:pic>
        <p:nvPicPr>
          <p:cNvPr id="4098" name="Picture 2" descr="Healthy Veggies 3 Color Scheme » Green » SchemeColor.com">
            <a:extLst>
              <a:ext uri="{FF2B5EF4-FFF2-40B4-BE49-F238E27FC236}">
                <a16:creationId xmlns:a16="http://schemas.microsoft.com/office/drawing/2014/main" id="{460D15CE-4EC6-C5C3-FDC7-11589A30D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801" y="7182633"/>
            <a:ext cx="6232967" cy="350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026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00BEF8-0A4F-F13A-2D6A-51D52D05EF1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66954D-3179-2B31-8D4B-368A121852E9}"/>
              </a:ext>
            </a:extLst>
          </p:cNvPr>
          <p:cNvGrpSpPr/>
          <p:nvPr/>
        </p:nvGrpSpPr>
        <p:grpSpPr>
          <a:xfrm rot="1732943" flipH="1">
            <a:off x="3768398" y="1200931"/>
            <a:ext cx="3850548" cy="3936604"/>
            <a:chOff x="3089595" y="427893"/>
            <a:chExt cx="4876800" cy="4876800"/>
          </a:xfrm>
        </p:grpSpPr>
        <p:pic>
          <p:nvPicPr>
            <p:cNvPr id="3" name="Picture 2" descr="Kale - Free farming and gardening icons">
              <a:extLst>
                <a:ext uri="{FF2B5EF4-FFF2-40B4-BE49-F238E27FC236}">
                  <a16:creationId xmlns:a16="http://schemas.microsoft.com/office/drawing/2014/main" id="{3E8B4585-2BFC-538E-1734-34D0316078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02" b="96094" l="6836" r="92969">
                          <a14:foregroundMark x1="55469" y1="8984" x2="55469" y2="8984"/>
                          <a14:foregroundMark x1="70898" y1="4102" x2="70898" y2="4102"/>
                          <a14:foregroundMark x1="91602" y1="9375" x2="91602" y2="9375"/>
                          <a14:foregroundMark x1="93359" y1="25586" x2="93359" y2="25586"/>
                          <a14:foregroundMark x1="11523" y1="91602" x2="11523" y2="91602"/>
                          <a14:foregroundMark x1="6836" y1="96094" x2="6836" y2="96094"/>
                          <a14:foregroundMark x1="31445" y1="74023" x2="31445" y2="74023"/>
                          <a14:foregroundMark x1="33008" y1="75000" x2="33008" y2="75000"/>
                          <a14:foregroundMark x1="45117" y1="75195" x2="45117" y2="75195"/>
                          <a14:foregroundMark x1="46094" y1="75391" x2="46094" y2="75391"/>
                          <a14:foregroundMark x1="46094" y1="75586" x2="46094" y2="75586"/>
                          <a14:foregroundMark x1="45898" y1="75586" x2="45898" y2="75586"/>
                          <a14:foregroundMark x1="46094" y1="75586" x2="46094" y2="75586"/>
                          <a14:foregroundMark x1="46094" y1="75391" x2="46094" y2="75391"/>
                          <a14:foregroundMark x1="46094" y1="75586" x2="46094" y2="75586"/>
                          <a14:foregroundMark x1="46094" y1="75586" x2="46094" y2="75586"/>
                          <a14:foregroundMark x1="45508" y1="75586" x2="46289" y2="75195"/>
                          <a14:foregroundMark x1="46094" y1="75391" x2="46094" y2="75391"/>
                          <a14:foregroundMark x1="46289" y1="75391" x2="46289" y2="75391"/>
                          <a14:foregroundMark x1="46094" y1="75586" x2="46094" y2="75586"/>
                          <a14:foregroundMark x1="46094" y1="75586" x2="46094" y2="75586"/>
                          <a14:foregroundMark x1="46094" y1="75586" x2="46094" y2="75586"/>
                          <a14:backgroundMark x1="62891" y1="10742" x2="62891" y2="10742"/>
                          <a14:backgroundMark x1="61328" y1="3516" x2="61328" y2="3516"/>
                          <a14:backgroundMark x1="62891" y1="4102" x2="62891" y2="4102"/>
                          <a14:backgroundMark x1="64453" y1="4492" x2="64453" y2="4492"/>
                          <a14:backgroundMark x1="62305" y1="6836" x2="62305" y2="6836"/>
                          <a14:backgroundMark x1="58984" y1="4688" x2="58984" y2="4688"/>
                          <a14:backgroundMark x1="65430" y1="4102" x2="65430" y2="4102"/>
                          <a14:backgroundMark x1="58008" y1="4883" x2="58008" y2="4883"/>
                          <a14:backgroundMark x1="58984" y1="5469" x2="58984" y2="5469"/>
                          <a14:backgroundMark x1="59375" y1="5859" x2="59375" y2="5859"/>
                          <a14:backgroundMark x1="64844" y1="5273" x2="64844" y2="5273"/>
                          <a14:backgroundMark x1="63477" y1="7227" x2="63477" y2="7227"/>
                          <a14:backgroundMark x1="65234" y1="4688" x2="65234" y2="4688"/>
                          <a14:backgroundMark x1="65820" y1="4102" x2="65820" y2="4102"/>
                          <a14:backgroundMark x1="66016" y1="3906" x2="66016" y2="3906"/>
                          <a14:backgroundMark x1="34180" y1="78711" x2="34180" y2="78711"/>
                          <a14:backgroundMark x1="62305" y1="71094" x2="62305" y2="71094"/>
                          <a14:backgroundMark x1="33789" y1="77930" x2="33789" y2="77930"/>
                          <a14:backgroundMark x1="31836" y1="79102" x2="31836" y2="79102"/>
                          <a14:backgroundMark x1="32227" y1="81641" x2="32227" y2="81641"/>
                          <a14:backgroundMark x1="30664" y1="76953" x2="30664" y2="76953"/>
                          <a14:backgroundMark x1="30664" y1="75977" x2="30664" y2="75977"/>
                          <a14:backgroundMark x1="30469" y1="75391" x2="30469" y2="75391"/>
                          <a14:backgroundMark x1="31836" y1="75781" x2="31836" y2="75781"/>
                          <a14:backgroundMark x1="31055" y1="75195" x2="31055" y2="75195"/>
                          <a14:backgroundMark x1="36133" y1="79688" x2="36133" y2="79688"/>
                          <a14:backgroundMark x1="31445" y1="85547" x2="31445" y2="85547"/>
                          <a14:backgroundMark x1="32031" y1="82422" x2="32031" y2="82422"/>
                          <a14:backgroundMark x1="37695" y1="78711" x2="37695" y2="78711"/>
                          <a14:backgroundMark x1="42188" y1="79688" x2="42188" y2="79688"/>
                          <a14:backgroundMark x1="36328" y1="85156" x2="36328" y2="85156"/>
                          <a14:backgroundMark x1="51172" y1="81445" x2="51172" y2="81445"/>
                          <a14:backgroundMark x1="46484" y1="82422" x2="46484" y2="82422"/>
                          <a14:backgroundMark x1="48828" y1="79492" x2="48828" y2="79492"/>
                          <a14:backgroundMark x1="48633" y1="78125" x2="48438" y2="81445"/>
                          <a14:backgroundMark x1="33203" y1="90039" x2="33203" y2="90039"/>
                          <a14:backgroundMark x1="30859" y1="91211" x2="30859" y2="91211"/>
                          <a14:backgroundMark x1="28516" y1="90625" x2="28516" y2="90625"/>
                          <a14:backgroundMark x1="27344" y1="92969" x2="27344" y2="92969"/>
                          <a14:backgroundMark x1="25586" y1="94531" x2="25586" y2="94531"/>
                          <a14:backgroundMark x1="29492" y1="93945" x2="29492" y2="93945"/>
                          <a14:backgroundMark x1="37500" y1="81836" x2="37500" y2="81836"/>
                          <a14:backgroundMark x1="39648" y1="79492" x2="39648" y2="79492"/>
                          <a14:backgroundMark x1="43164" y1="78906" x2="43164" y2="78906"/>
                          <a14:backgroundMark x1="43750" y1="79492" x2="43750" y2="79492"/>
                          <a14:backgroundMark x1="47070" y1="79688" x2="47070" y2="79688"/>
                          <a14:backgroundMark x1="49023" y1="75391" x2="49023" y2="75391"/>
                          <a14:backgroundMark x1="55273" y1="77930" x2="55273" y2="77930"/>
                          <a14:backgroundMark x1="60547" y1="74219" x2="60547" y2="74219"/>
                          <a14:backgroundMark x1="57227" y1="74414" x2="57227" y2="74414"/>
                          <a14:backgroundMark x1="51563" y1="77734" x2="51563" y2="77734"/>
                          <a14:backgroundMark x1="50195" y1="85156" x2="50195" y2="85156"/>
                          <a14:backgroundMark x1="54297" y1="86719" x2="54297" y2="86719"/>
                          <a14:backgroundMark x1="54883" y1="82813" x2="54883" y2="82813"/>
                          <a14:backgroundMark x1="62109" y1="83594" x2="62109" y2="83594"/>
                          <a14:backgroundMark x1="63477" y1="81055" x2="63477" y2="81055"/>
                          <a14:backgroundMark x1="62891" y1="78125" x2="62891" y2="78125"/>
                          <a14:backgroundMark x1="67578" y1="75781" x2="67578" y2="75781"/>
                          <a14:backgroundMark x1="64648" y1="72266" x2="64648" y2="72266"/>
                          <a14:backgroundMark x1="58789" y1="80859" x2="58789" y2="80859"/>
                          <a14:backgroundMark x1="60938" y1="76172" x2="60938" y2="76172"/>
                          <a14:backgroundMark x1="59961" y1="70117" x2="59961" y2="70117"/>
                          <a14:backgroundMark x1="67773" y1="69727" x2="67773" y2="69727"/>
                          <a14:backgroundMark x1="74219" y1="78906" x2="74219" y2="78906"/>
                          <a14:backgroundMark x1="77930" y1="72461" x2="77930" y2="72461"/>
                          <a14:backgroundMark x1="71484" y1="66992" x2="71484" y2="66992"/>
                          <a14:backgroundMark x1="79492" y1="64844" x2="79492" y2="64844"/>
                          <a14:backgroundMark x1="74414" y1="75391" x2="74414" y2="75391"/>
                          <a14:backgroundMark x1="81055" y1="71484" x2="81055" y2="71484"/>
                          <a14:backgroundMark x1="77930" y1="60938" x2="77930" y2="60938"/>
                          <a14:backgroundMark x1="75781" y1="66406" x2="75781" y2="66406"/>
                          <a14:backgroundMark x1="67188" y1="66406" x2="67188" y2="66406"/>
                          <a14:backgroundMark x1="70898" y1="69727" x2="70898" y2="69727"/>
                          <a14:backgroundMark x1="73242" y1="69141" x2="73242" y2="69141"/>
                          <a14:backgroundMark x1="72266" y1="74414" x2="72266" y2="74414"/>
                          <a14:backgroundMark x1="72656" y1="73047" x2="72656" y2="73047"/>
                          <a14:backgroundMark x1="70703" y1="79688" x2="70703" y2="79688"/>
                          <a14:backgroundMark x1="65234" y1="79102" x2="65234" y2="79102"/>
                          <a14:backgroundMark x1="77148" y1="76758" x2="77148" y2="76758"/>
                          <a14:backgroundMark x1="73047" y1="81445" x2="73047" y2="81445"/>
                          <a14:backgroundMark x1="77930" y1="79102" x2="77930" y2="79102"/>
                          <a14:backgroundMark x1="82031" y1="78320" x2="82031" y2="78320"/>
                          <a14:backgroundMark x1="84375" y1="72266" x2="84375" y2="72266"/>
                          <a14:backgroundMark x1="86328" y1="67578" x2="86328" y2="67578"/>
                          <a14:backgroundMark x1="86914" y1="63281" x2="86914" y2="63281"/>
                          <a14:backgroundMark x1="83398" y1="61719" x2="83398" y2="61719"/>
                          <a14:backgroundMark x1="81250" y1="58789" x2="81250" y2="58789"/>
                          <a14:backgroundMark x1="78516" y1="59375" x2="78516" y2="59375"/>
                          <a14:backgroundMark x1="84961" y1="56445" x2="84961" y2="56445"/>
                          <a14:backgroundMark x1="92383" y1="56641" x2="92383" y2="56641"/>
                          <a14:backgroundMark x1="88477" y1="52148" x2="88477" y2="52148"/>
                          <a14:backgroundMark x1="85742" y1="50391" x2="85742" y2="50391"/>
                          <a14:backgroundMark x1="82813" y1="50391" x2="82813" y2="50391"/>
                          <a14:backgroundMark x1="87109" y1="49219" x2="87109" y2="49219"/>
                          <a14:backgroundMark x1="90820" y1="50195" x2="90820" y2="50195"/>
                          <a14:backgroundMark x1="75391" y1="54492" x2="75391" y2="54492"/>
                          <a14:backgroundMark x1="89844" y1="40820" x2="89844" y2="40820"/>
                          <a14:backgroundMark x1="94727" y1="38867" x2="94727" y2="38867"/>
                          <a14:backgroundMark x1="93945" y1="36523" x2="93945" y2="36523"/>
                          <a14:backgroundMark x1="93359" y1="35938" x2="93359" y2="35938"/>
                          <a14:backgroundMark x1="92578" y1="35742" x2="92578" y2="35742"/>
                          <a14:backgroundMark x1="93555" y1="35156" x2="93555" y2="35156"/>
                          <a14:backgroundMark x1="38281" y1="77539" x2="38281" y2="77539"/>
                          <a14:backgroundMark x1="44141" y1="76367" x2="44141" y2="76367"/>
                          <a14:backgroundMark x1="46289" y1="75781" x2="46289" y2="75781"/>
                          <a14:backgroundMark x1="38867" y1="77344" x2="38867" y2="77344"/>
                          <a14:backgroundMark x1="39453" y1="77344" x2="39453" y2="773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59828">
              <a:off x="3089595" y="427893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74E5B7C9-5DA3-E028-860A-06AB2EB02942}"/>
                </a:ext>
              </a:extLst>
            </p:cNvPr>
            <p:cNvSpPr/>
            <p:nvPr/>
          </p:nvSpPr>
          <p:spPr>
            <a:xfrm>
              <a:off x="4930140" y="4240530"/>
              <a:ext cx="72390" cy="49530"/>
            </a:xfrm>
            <a:prstGeom prst="flowChartConnector">
              <a:avLst/>
            </a:prstGeom>
            <a:solidFill>
              <a:srgbClr val="0C0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3A82157D-8453-E946-60E7-CE195B3BA7EA}"/>
                </a:ext>
              </a:extLst>
            </p:cNvPr>
            <p:cNvSpPr/>
            <p:nvPr/>
          </p:nvSpPr>
          <p:spPr>
            <a:xfrm>
              <a:off x="5634990" y="4084320"/>
              <a:ext cx="72390" cy="49530"/>
            </a:xfrm>
            <a:prstGeom prst="flowChartConnector">
              <a:avLst/>
            </a:prstGeom>
            <a:solidFill>
              <a:srgbClr val="0C0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70E1C1-2C4F-8F33-9DCE-731244F2C457}"/>
              </a:ext>
            </a:extLst>
          </p:cNvPr>
          <p:cNvSpPr txBox="1"/>
          <p:nvPr/>
        </p:nvSpPr>
        <p:spPr>
          <a:xfrm rot="26640">
            <a:off x="2783234" y="3454623"/>
            <a:ext cx="662553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rgbClr val="2B2B2B"/>
                </a:solidFill>
                <a:latin typeface="Freestyle Script" panose="030804020302050B0404" pitchFamily="66" charset="0"/>
              </a:rPr>
              <a:t>Hea thier</a:t>
            </a:r>
          </a:p>
        </p:txBody>
      </p:sp>
    </p:spTree>
    <p:extLst>
      <p:ext uri="{BB962C8B-B14F-4D97-AF65-F5344CB8AC3E}">
        <p14:creationId xmlns:p14="http://schemas.microsoft.com/office/powerpoint/2010/main" val="1816917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00BEF8-0A4F-F13A-2D6A-51D52D05EF1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66954D-3179-2B31-8D4B-368A121852E9}"/>
              </a:ext>
            </a:extLst>
          </p:cNvPr>
          <p:cNvGrpSpPr/>
          <p:nvPr/>
        </p:nvGrpSpPr>
        <p:grpSpPr>
          <a:xfrm rot="1732943" flipH="1">
            <a:off x="3768398" y="1200931"/>
            <a:ext cx="3850548" cy="3936604"/>
            <a:chOff x="3089595" y="427893"/>
            <a:chExt cx="4876800" cy="4876800"/>
          </a:xfrm>
        </p:grpSpPr>
        <p:pic>
          <p:nvPicPr>
            <p:cNvPr id="3" name="Picture 2" descr="Kale - Free farming and gardening icons">
              <a:extLst>
                <a:ext uri="{FF2B5EF4-FFF2-40B4-BE49-F238E27FC236}">
                  <a16:creationId xmlns:a16="http://schemas.microsoft.com/office/drawing/2014/main" id="{3E8B4585-2BFC-538E-1734-34D0316078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02" b="96094" l="6836" r="92969">
                          <a14:foregroundMark x1="55469" y1="8984" x2="55469" y2="8984"/>
                          <a14:foregroundMark x1="70898" y1="4102" x2="70898" y2="4102"/>
                          <a14:foregroundMark x1="91602" y1="9375" x2="91602" y2="9375"/>
                          <a14:foregroundMark x1="93359" y1="25586" x2="93359" y2="25586"/>
                          <a14:foregroundMark x1="11523" y1="91602" x2="11523" y2="91602"/>
                          <a14:foregroundMark x1="6836" y1="96094" x2="6836" y2="96094"/>
                          <a14:foregroundMark x1="31445" y1="74023" x2="31445" y2="74023"/>
                          <a14:foregroundMark x1="33008" y1="75000" x2="33008" y2="75000"/>
                          <a14:foregroundMark x1="45117" y1="75195" x2="45117" y2="75195"/>
                          <a14:foregroundMark x1="46094" y1="75391" x2="46094" y2="75391"/>
                          <a14:foregroundMark x1="46094" y1="75586" x2="46094" y2="75586"/>
                          <a14:foregroundMark x1="45898" y1="75586" x2="45898" y2="75586"/>
                          <a14:foregroundMark x1="46094" y1="75586" x2="46094" y2="75586"/>
                          <a14:foregroundMark x1="46094" y1="75391" x2="46094" y2="75391"/>
                          <a14:foregroundMark x1="46094" y1="75586" x2="46094" y2="75586"/>
                          <a14:foregroundMark x1="46094" y1="75586" x2="46094" y2="75586"/>
                          <a14:foregroundMark x1="45508" y1="75586" x2="46289" y2="75195"/>
                          <a14:foregroundMark x1="46094" y1="75391" x2="46094" y2="75391"/>
                          <a14:foregroundMark x1="46289" y1="75391" x2="46289" y2="75391"/>
                          <a14:foregroundMark x1="46094" y1="75586" x2="46094" y2="75586"/>
                          <a14:foregroundMark x1="46094" y1="75586" x2="46094" y2="75586"/>
                          <a14:foregroundMark x1="46094" y1="75586" x2="46094" y2="75586"/>
                          <a14:backgroundMark x1="62891" y1="10742" x2="62891" y2="10742"/>
                          <a14:backgroundMark x1="61328" y1="3516" x2="61328" y2="3516"/>
                          <a14:backgroundMark x1="62891" y1="4102" x2="62891" y2="4102"/>
                          <a14:backgroundMark x1="64453" y1="4492" x2="64453" y2="4492"/>
                          <a14:backgroundMark x1="62305" y1="6836" x2="62305" y2="6836"/>
                          <a14:backgroundMark x1="58984" y1="4688" x2="58984" y2="4688"/>
                          <a14:backgroundMark x1="65430" y1="4102" x2="65430" y2="4102"/>
                          <a14:backgroundMark x1="58008" y1="4883" x2="58008" y2="4883"/>
                          <a14:backgroundMark x1="58984" y1="5469" x2="58984" y2="5469"/>
                          <a14:backgroundMark x1="59375" y1="5859" x2="59375" y2="5859"/>
                          <a14:backgroundMark x1="64844" y1="5273" x2="64844" y2="5273"/>
                          <a14:backgroundMark x1="63477" y1="7227" x2="63477" y2="7227"/>
                          <a14:backgroundMark x1="65234" y1="4688" x2="65234" y2="4688"/>
                          <a14:backgroundMark x1="65820" y1="4102" x2="65820" y2="4102"/>
                          <a14:backgroundMark x1="66016" y1="3906" x2="66016" y2="3906"/>
                          <a14:backgroundMark x1="34180" y1="78711" x2="34180" y2="78711"/>
                          <a14:backgroundMark x1="62305" y1="71094" x2="62305" y2="71094"/>
                          <a14:backgroundMark x1="33789" y1="77930" x2="33789" y2="77930"/>
                          <a14:backgroundMark x1="31836" y1="79102" x2="31836" y2="79102"/>
                          <a14:backgroundMark x1="32227" y1="81641" x2="32227" y2="81641"/>
                          <a14:backgroundMark x1="30664" y1="76953" x2="30664" y2="76953"/>
                          <a14:backgroundMark x1="30664" y1="75977" x2="30664" y2="75977"/>
                          <a14:backgroundMark x1="30469" y1="75391" x2="30469" y2="75391"/>
                          <a14:backgroundMark x1="31836" y1="75781" x2="31836" y2="75781"/>
                          <a14:backgroundMark x1="31055" y1="75195" x2="31055" y2="75195"/>
                          <a14:backgroundMark x1="36133" y1="79688" x2="36133" y2="79688"/>
                          <a14:backgroundMark x1="31445" y1="85547" x2="31445" y2="85547"/>
                          <a14:backgroundMark x1="32031" y1="82422" x2="32031" y2="82422"/>
                          <a14:backgroundMark x1="37695" y1="78711" x2="37695" y2="78711"/>
                          <a14:backgroundMark x1="42188" y1="79688" x2="42188" y2="79688"/>
                          <a14:backgroundMark x1="36328" y1="85156" x2="36328" y2="85156"/>
                          <a14:backgroundMark x1="51172" y1="81445" x2="51172" y2="81445"/>
                          <a14:backgroundMark x1="46484" y1="82422" x2="46484" y2="82422"/>
                          <a14:backgroundMark x1="48828" y1="79492" x2="48828" y2="79492"/>
                          <a14:backgroundMark x1="48633" y1="78125" x2="48438" y2="81445"/>
                          <a14:backgroundMark x1="33203" y1="90039" x2="33203" y2="90039"/>
                          <a14:backgroundMark x1="30859" y1="91211" x2="30859" y2="91211"/>
                          <a14:backgroundMark x1="28516" y1="90625" x2="28516" y2="90625"/>
                          <a14:backgroundMark x1="27344" y1="92969" x2="27344" y2="92969"/>
                          <a14:backgroundMark x1="25586" y1="94531" x2="25586" y2="94531"/>
                          <a14:backgroundMark x1="29492" y1="93945" x2="29492" y2="93945"/>
                          <a14:backgroundMark x1="37500" y1="81836" x2="37500" y2="81836"/>
                          <a14:backgroundMark x1="39648" y1="79492" x2="39648" y2="79492"/>
                          <a14:backgroundMark x1="43164" y1="78906" x2="43164" y2="78906"/>
                          <a14:backgroundMark x1="43750" y1="79492" x2="43750" y2="79492"/>
                          <a14:backgroundMark x1="47070" y1="79688" x2="47070" y2="79688"/>
                          <a14:backgroundMark x1="49023" y1="75391" x2="49023" y2="75391"/>
                          <a14:backgroundMark x1="55273" y1="77930" x2="55273" y2="77930"/>
                          <a14:backgroundMark x1="60547" y1="74219" x2="60547" y2="74219"/>
                          <a14:backgroundMark x1="57227" y1="74414" x2="57227" y2="74414"/>
                          <a14:backgroundMark x1="51563" y1="77734" x2="51563" y2="77734"/>
                          <a14:backgroundMark x1="50195" y1="85156" x2="50195" y2="85156"/>
                          <a14:backgroundMark x1="54297" y1="86719" x2="54297" y2="86719"/>
                          <a14:backgroundMark x1="54883" y1="82813" x2="54883" y2="82813"/>
                          <a14:backgroundMark x1="62109" y1="83594" x2="62109" y2="83594"/>
                          <a14:backgroundMark x1="63477" y1="81055" x2="63477" y2="81055"/>
                          <a14:backgroundMark x1="62891" y1="78125" x2="62891" y2="78125"/>
                          <a14:backgroundMark x1="67578" y1="75781" x2="67578" y2="75781"/>
                          <a14:backgroundMark x1="64648" y1="72266" x2="64648" y2="72266"/>
                          <a14:backgroundMark x1="58789" y1="80859" x2="58789" y2="80859"/>
                          <a14:backgroundMark x1="60938" y1="76172" x2="60938" y2="76172"/>
                          <a14:backgroundMark x1="59961" y1="70117" x2="59961" y2="70117"/>
                          <a14:backgroundMark x1="67773" y1="69727" x2="67773" y2="69727"/>
                          <a14:backgroundMark x1="74219" y1="78906" x2="74219" y2="78906"/>
                          <a14:backgroundMark x1="77930" y1="72461" x2="77930" y2="72461"/>
                          <a14:backgroundMark x1="71484" y1="66992" x2="71484" y2="66992"/>
                          <a14:backgroundMark x1="79492" y1="64844" x2="79492" y2="64844"/>
                          <a14:backgroundMark x1="74414" y1="75391" x2="74414" y2="75391"/>
                          <a14:backgroundMark x1="81055" y1="71484" x2="81055" y2="71484"/>
                          <a14:backgroundMark x1="77930" y1="60938" x2="77930" y2="60938"/>
                          <a14:backgroundMark x1="75781" y1="66406" x2="75781" y2="66406"/>
                          <a14:backgroundMark x1="67188" y1="66406" x2="67188" y2="66406"/>
                          <a14:backgroundMark x1="70898" y1="69727" x2="70898" y2="69727"/>
                          <a14:backgroundMark x1="73242" y1="69141" x2="73242" y2="69141"/>
                          <a14:backgroundMark x1="72266" y1="74414" x2="72266" y2="74414"/>
                          <a14:backgroundMark x1="72656" y1="73047" x2="72656" y2="73047"/>
                          <a14:backgroundMark x1="70703" y1="79688" x2="70703" y2="79688"/>
                          <a14:backgroundMark x1="65234" y1="79102" x2="65234" y2="79102"/>
                          <a14:backgroundMark x1="77148" y1="76758" x2="77148" y2="76758"/>
                          <a14:backgroundMark x1="73047" y1="81445" x2="73047" y2="81445"/>
                          <a14:backgroundMark x1="77930" y1="79102" x2="77930" y2="79102"/>
                          <a14:backgroundMark x1="82031" y1="78320" x2="82031" y2="78320"/>
                          <a14:backgroundMark x1="84375" y1="72266" x2="84375" y2="72266"/>
                          <a14:backgroundMark x1="86328" y1="67578" x2="86328" y2="67578"/>
                          <a14:backgroundMark x1="86914" y1="63281" x2="86914" y2="63281"/>
                          <a14:backgroundMark x1="83398" y1="61719" x2="83398" y2="61719"/>
                          <a14:backgroundMark x1="81250" y1="58789" x2="81250" y2="58789"/>
                          <a14:backgroundMark x1="78516" y1="59375" x2="78516" y2="59375"/>
                          <a14:backgroundMark x1="84961" y1="56445" x2="84961" y2="56445"/>
                          <a14:backgroundMark x1="92383" y1="56641" x2="92383" y2="56641"/>
                          <a14:backgroundMark x1="88477" y1="52148" x2="88477" y2="52148"/>
                          <a14:backgroundMark x1="85742" y1="50391" x2="85742" y2="50391"/>
                          <a14:backgroundMark x1="82813" y1="50391" x2="82813" y2="50391"/>
                          <a14:backgroundMark x1="87109" y1="49219" x2="87109" y2="49219"/>
                          <a14:backgroundMark x1="90820" y1="50195" x2="90820" y2="50195"/>
                          <a14:backgroundMark x1="75391" y1="54492" x2="75391" y2="54492"/>
                          <a14:backgroundMark x1="89844" y1="40820" x2="89844" y2="40820"/>
                          <a14:backgroundMark x1="94727" y1="38867" x2="94727" y2="38867"/>
                          <a14:backgroundMark x1="93945" y1="36523" x2="93945" y2="36523"/>
                          <a14:backgroundMark x1="93359" y1="35938" x2="93359" y2="35938"/>
                          <a14:backgroundMark x1="92578" y1="35742" x2="92578" y2="35742"/>
                          <a14:backgroundMark x1="93555" y1="35156" x2="93555" y2="35156"/>
                          <a14:backgroundMark x1="38281" y1="77539" x2="38281" y2="77539"/>
                          <a14:backgroundMark x1="44141" y1="76367" x2="44141" y2="76367"/>
                          <a14:backgroundMark x1="46289" y1="75781" x2="46289" y2="75781"/>
                          <a14:backgroundMark x1="38867" y1="77344" x2="38867" y2="77344"/>
                          <a14:backgroundMark x1="39453" y1="77344" x2="39453" y2="773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59828">
              <a:off x="3089595" y="427893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74E5B7C9-5DA3-E028-860A-06AB2EB02942}"/>
                </a:ext>
              </a:extLst>
            </p:cNvPr>
            <p:cNvSpPr/>
            <p:nvPr/>
          </p:nvSpPr>
          <p:spPr>
            <a:xfrm>
              <a:off x="4930140" y="4240530"/>
              <a:ext cx="72390" cy="49530"/>
            </a:xfrm>
            <a:prstGeom prst="flowChartConnector">
              <a:avLst/>
            </a:prstGeom>
            <a:solidFill>
              <a:srgbClr val="0C0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3A82157D-8453-E946-60E7-CE195B3BA7EA}"/>
                </a:ext>
              </a:extLst>
            </p:cNvPr>
            <p:cNvSpPr/>
            <p:nvPr/>
          </p:nvSpPr>
          <p:spPr>
            <a:xfrm>
              <a:off x="5634990" y="4084320"/>
              <a:ext cx="72390" cy="49530"/>
            </a:xfrm>
            <a:prstGeom prst="flowChartConnector">
              <a:avLst/>
            </a:prstGeom>
            <a:solidFill>
              <a:srgbClr val="0C0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70E1C1-2C4F-8F33-9DCE-731244F2C457}"/>
              </a:ext>
            </a:extLst>
          </p:cNvPr>
          <p:cNvSpPr txBox="1"/>
          <p:nvPr/>
        </p:nvSpPr>
        <p:spPr>
          <a:xfrm rot="26640">
            <a:off x="2783234" y="3454623"/>
            <a:ext cx="662553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rgbClr val="2B2B2B"/>
                </a:solidFill>
                <a:latin typeface="Freestyle Script" panose="030804020302050B0404" pitchFamily="66" charset="0"/>
              </a:rPr>
              <a:t>Hea thier</a:t>
            </a:r>
          </a:p>
        </p:txBody>
      </p:sp>
    </p:spTree>
    <p:extLst>
      <p:ext uri="{BB962C8B-B14F-4D97-AF65-F5344CB8AC3E}">
        <p14:creationId xmlns:p14="http://schemas.microsoft.com/office/powerpoint/2010/main" val="29327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ale - Free farming and gardening icons">
            <a:extLst>
              <a:ext uri="{FF2B5EF4-FFF2-40B4-BE49-F238E27FC236}">
                <a16:creationId xmlns:a16="http://schemas.microsoft.com/office/drawing/2014/main" id="{9B67FFE8-6169-702B-A710-4FA11840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59828">
            <a:off x="3089595" y="42789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622649-BB67-5E8E-32BB-4BC874425D7B}"/>
              </a:ext>
            </a:extLst>
          </p:cNvPr>
          <p:cNvSpPr txBox="1"/>
          <p:nvPr/>
        </p:nvSpPr>
        <p:spPr>
          <a:xfrm>
            <a:off x="1441942" y="3159371"/>
            <a:ext cx="728116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latin typeface="Freestyle Script" panose="030804020302050B0404" pitchFamily="66" charset="0"/>
              </a:rPr>
              <a:t>Hea   </a:t>
            </a:r>
            <a:r>
              <a:rPr lang="en-US" sz="20000" dirty="0" err="1">
                <a:latin typeface="Freestyle Script" panose="030804020302050B0404" pitchFamily="66" charset="0"/>
              </a:rPr>
              <a:t>hier</a:t>
            </a:r>
            <a:endParaRPr lang="en-US" sz="200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02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00BEF8-0A4F-F13A-2D6A-51D52D05EF1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BFC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06DB2F-6CF3-656C-4471-DE96D8C890A4}"/>
              </a:ext>
            </a:extLst>
          </p:cNvPr>
          <p:cNvGrpSpPr/>
          <p:nvPr/>
        </p:nvGrpSpPr>
        <p:grpSpPr>
          <a:xfrm>
            <a:off x="2714336" y="1200931"/>
            <a:ext cx="6625532" cy="5423791"/>
            <a:chOff x="2714336" y="1200931"/>
            <a:chExt cx="6625532" cy="542379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B66954D-3179-2B31-8D4B-368A121852E9}"/>
                </a:ext>
              </a:extLst>
            </p:cNvPr>
            <p:cNvGrpSpPr/>
            <p:nvPr/>
          </p:nvGrpSpPr>
          <p:grpSpPr>
            <a:xfrm rot="1732943" flipH="1">
              <a:off x="3699500" y="1200931"/>
              <a:ext cx="3850548" cy="3936604"/>
              <a:chOff x="3089595" y="427893"/>
              <a:chExt cx="4876800" cy="4876800"/>
            </a:xfrm>
          </p:grpSpPr>
          <p:pic>
            <p:nvPicPr>
              <p:cNvPr id="3" name="Picture 2" descr="Kale - Free farming and gardening icons">
                <a:extLst>
                  <a:ext uri="{FF2B5EF4-FFF2-40B4-BE49-F238E27FC236}">
                    <a16:creationId xmlns:a16="http://schemas.microsoft.com/office/drawing/2014/main" id="{3E8B4585-2BFC-538E-1734-34D0316078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102" b="96094" l="6836" r="92969">
                            <a14:foregroundMark x1="55469" y1="8984" x2="55469" y2="8984"/>
                            <a14:foregroundMark x1="70898" y1="4102" x2="70898" y2="4102"/>
                            <a14:foregroundMark x1="91602" y1="9375" x2="91602" y2="9375"/>
                            <a14:foregroundMark x1="93359" y1="25586" x2="93359" y2="25586"/>
                            <a14:foregroundMark x1="11523" y1="91602" x2="11523" y2="91602"/>
                            <a14:foregroundMark x1="6836" y1="96094" x2="6836" y2="96094"/>
                            <a14:foregroundMark x1="31445" y1="74023" x2="31445" y2="74023"/>
                            <a14:foregroundMark x1="33008" y1="75000" x2="33008" y2="75000"/>
                            <a14:foregroundMark x1="45117" y1="75195" x2="45117" y2="75195"/>
                            <a14:foregroundMark x1="46094" y1="75391" x2="46094" y2="75391"/>
                            <a14:foregroundMark x1="46094" y1="75586" x2="46094" y2="75586"/>
                            <a14:foregroundMark x1="45898" y1="75586" x2="45898" y2="75586"/>
                            <a14:foregroundMark x1="46094" y1="75586" x2="46094" y2="75586"/>
                            <a14:foregroundMark x1="46094" y1="75391" x2="46094" y2="75391"/>
                            <a14:foregroundMark x1="46094" y1="75586" x2="46094" y2="75586"/>
                            <a14:foregroundMark x1="46094" y1="75586" x2="46094" y2="75586"/>
                            <a14:foregroundMark x1="45508" y1="75586" x2="46289" y2="75195"/>
                            <a14:foregroundMark x1="46094" y1="75391" x2="46094" y2="75391"/>
                            <a14:foregroundMark x1="46289" y1="75391" x2="46289" y2="75391"/>
                            <a14:foregroundMark x1="46094" y1="75586" x2="46094" y2="75586"/>
                            <a14:foregroundMark x1="46094" y1="75586" x2="46094" y2="75586"/>
                            <a14:foregroundMark x1="46094" y1="75586" x2="46094" y2="75586"/>
                            <a14:backgroundMark x1="62891" y1="10742" x2="62891" y2="10742"/>
                            <a14:backgroundMark x1="61328" y1="3516" x2="61328" y2="3516"/>
                            <a14:backgroundMark x1="62891" y1="4102" x2="62891" y2="4102"/>
                            <a14:backgroundMark x1="64453" y1="4492" x2="64453" y2="4492"/>
                            <a14:backgroundMark x1="62305" y1="6836" x2="62305" y2="6836"/>
                            <a14:backgroundMark x1="58984" y1="4688" x2="58984" y2="4688"/>
                            <a14:backgroundMark x1="65430" y1="4102" x2="65430" y2="4102"/>
                            <a14:backgroundMark x1="58008" y1="4883" x2="58008" y2="4883"/>
                            <a14:backgroundMark x1="58984" y1="5469" x2="58984" y2="5469"/>
                            <a14:backgroundMark x1="59375" y1="5859" x2="59375" y2="5859"/>
                            <a14:backgroundMark x1="64844" y1="5273" x2="64844" y2="5273"/>
                            <a14:backgroundMark x1="63477" y1="7227" x2="63477" y2="7227"/>
                            <a14:backgroundMark x1="65234" y1="4688" x2="65234" y2="4688"/>
                            <a14:backgroundMark x1="65820" y1="4102" x2="65820" y2="4102"/>
                            <a14:backgroundMark x1="66016" y1="3906" x2="66016" y2="3906"/>
                            <a14:backgroundMark x1="34180" y1="78711" x2="34180" y2="78711"/>
                            <a14:backgroundMark x1="62305" y1="71094" x2="62305" y2="71094"/>
                            <a14:backgroundMark x1="33789" y1="77930" x2="33789" y2="77930"/>
                            <a14:backgroundMark x1="31836" y1="79102" x2="31836" y2="79102"/>
                            <a14:backgroundMark x1="32227" y1="81641" x2="32227" y2="81641"/>
                            <a14:backgroundMark x1="30664" y1="76953" x2="30664" y2="76953"/>
                            <a14:backgroundMark x1="30664" y1="75977" x2="30664" y2="75977"/>
                            <a14:backgroundMark x1="30469" y1="75391" x2="30469" y2="75391"/>
                            <a14:backgroundMark x1="31836" y1="75781" x2="31836" y2="75781"/>
                            <a14:backgroundMark x1="31055" y1="75195" x2="31055" y2="75195"/>
                            <a14:backgroundMark x1="36133" y1="79688" x2="36133" y2="79688"/>
                            <a14:backgroundMark x1="31445" y1="85547" x2="31445" y2="85547"/>
                            <a14:backgroundMark x1="32031" y1="82422" x2="32031" y2="82422"/>
                            <a14:backgroundMark x1="37695" y1="78711" x2="37695" y2="78711"/>
                            <a14:backgroundMark x1="42188" y1="79688" x2="42188" y2="79688"/>
                            <a14:backgroundMark x1="36328" y1="85156" x2="36328" y2="85156"/>
                            <a14:backgroundMark x1="51172" y1="81445" x2="51172" y2="81445"/>
                            <a14:backgroundMark x1="46484" y1="82422" x2="46484" y2="82422"/>
                            <a14:backgroundMark x1="48828" y1="79492" x2="48828" y2="79492"/>
                            <a14:backgroundMark x1="48633" y1="78125" x2="48438" y2="81445"/>
                            <a14:backgroundMark x1="33203" y1="90039" x2="33203" y2="90039"/>
                            <a14:backgroundMark x1="30859" y1="91211" x2="30859" y2="91211"/>
                            <a14:backgroundMark x1="28516" y1="90625" x2="28516" y2="90625"/>
                            <a14:backgroundMark x1="27344" y1="92969" x2="27344" y2="92969"/>
                            <a14:backgroundMark x1="25586" y1="94531" x2="25586" y2="94531"/>
                            <a14:backgroundMark x1="29492" y1="93945" x2="29492" y2="93945"/>
                            <a14:backgroundMark x1="37500" y1="81836" x2="37500" y2="81836"/>
                            <a14:backgroundMark x1="39648" y1="79492" x2="39648" y2="79492"/>
                            <a14:backgroundMark x1="43164" y1="78906" x2="43164" y2="78906"/>
                            <a14:backgroundMark x1="43750" y1="79492" x2="43750" y2="79492"/>
                            <a14:backgroundMark x1="47070" y1="79688" x2="47070" y2="79688"/>
                            <a14:backgroundMark x1="49023" y1="75391" x2="49023" y2="75391"/>
                            <a14:backgroundMark x1="55273" y1="77930" x2="55273" y2="77930"/>
                            <a14:backgroundMark x1="60547" y1="74219" x2="60547" y2="74219"/>
                            <a14:backgroundMark x1="57227" y1="74414" x2="57227" y2="74414"/>
                            <a14:backgroundMark x1="51563" y1="77734" x2="51563" y2="77734"/>
                            <a14:backgroundMark x1="50195" y1="85156" x2="50195" y2="85156"/>
                            <a14:backgroundMark x1="54297" y1="86719" x2="54297" y2="86719"/>
                            <a14:backgroundMark x1="54883" y1="82813" x2="54883" y2="82813"/>
                            <a14:backgroundMark x1="62109" y1="83594" x2="62109" y2="83594"/>
                            <a14:backgroundMark x1="63477" y1="81055" x2="63477" y2="81055"/>
                            <a14:backgroundMark x1="62891" y1="78125" x2="62891" y2="78125"/>
                            <a14:backgroundMark x1="67578" y1="75781" x2="67578" y2="75781"/>
                            <a14:backgroundMark x1="64648" y1="72266" x2="64648" y2="72266"/>
                            <a14:backgroundMark x1="58789" y1="80859" x2="58789" y2="80859"/>
                            <a14:backgroundMark x1="60938" y1="76172" x2="60938" y2="76172"/>
                            <a14:backgroundMark x1="59961" y1="70117" x2="59961" y2="70117"/>
                            <a14:backgroundMark x1="67773" y1="69727" x2="67773" y2="69727"/>
                            <a14:backgroundMark x1="74219" y1="78906" x2="74219" y2="78906"/>
                            <a14:backgroundMark x1="77930" y1="72461" x2="77930" y2="72461"/>
                            <a14:backgroundMark x1="71484" y1="66992" x2="71484" y2="66992"/>
                            <a14:backgroundMark x1="79492" y1="64844" x2="79492" y2="64844"/>
                            <a14:backgroundMark x1="74414" y1="75391" x2="74414" y2="75391"/>
                            <a14:backgroundMark x1="81055" y1="71484" x2="81055" y2="71484"/>
                            <a14:backgroundMark x1="77930" y1="60938" x2="77930" y2="60938"/>
                            <a14:backgroundMark x1="75781" y1="66406" x2="75781" y2="66406"/>
                            <a14:backgroundMark x1="67188" y1="66406" x2="67188" y2="66406"/>
                            <a14:backgroundMark x1="70898" y1="69727" x2="70898" y2="69727"/>
                            <a14:backgroundMark x1="73242" y1="69141" x2="73242" y2="69141"/>
                            <a14:backgroundMark x1="72266" y1="74414" x2="72266" y2="74414"/>
                            <a14:backgroundMark x1="72656" y1="73047" x2="72656" y2="73047"/>
                            <a14:backgroundMark x1="70703" y1="79688" x2="70703" y2="79688"/>
                            <a14:backgroundMark x1="65234" y1="79102" x2="65234" y2="79102"/>
                            <a14:backgroundMark x1="77148" y1="76758" x2="77148" y2="76758"/>
                            <a14:backgroundMark x1="73047" y1="81445" x2="73047" y2="81445"/>
                            <a14:backgroundMark x1="77930" y1="79102" x2="77930" y2="79102"/>
                            <a14:backgroundMark x1="82031" y1="78320" x2="82031" y2="78320"/>
                            <a14:backgroundMark x1="84375" y1="72266" x2="84375" y2="72266"/>
                            <a14:backgroundMark x1="86328" y1="67578" x2="86328" y2="67578"/>
                            <a14:backgroundMark x1="86914" y1="63281" x2="86914" y2="63281"/>
                            <a14:backgroundMark x1="83398" y1="61719" x2="83398" y2="61719"/>
                            <a14:backgroundMark x1="81250" y1="58789" x2="81250" y2="58789"/>
                            <a14:backgroundMark x1="78516" y1="59375" x2="78516" y2="59375"/>
                            <a14:backgroundMark x1="84961" y1="56445" x2="84961" y2="56445"/>
                            <a14:backgroundMark x1="92383" y1="56641" x2="92383" y2="56641"/>
                            <a14:backgroundMark x1="88477" y1="52148" x2="88477" y2="52148"/>
                            <a14:backgroundMark x1="85742" y1="50391" x2="85742" y2="50391"/>
                            <a14:backgroundMark x1="82813" y1="50391" x2="82813" y2="50391"/>
                            <a14:backgroundMark x1="87109" y1="49219" x2="87109" y2="49219"/>
                            <a14:backgroundMark x1="90820" y1="50195" x2="90820" y2="50195"/>
                            <a14:backgroundMark x1="75391" y1="54492" x2="75391" y2="54492"/>
                            <a14:backgroundMark x1="89844" y1="40820" x2="89844" y2="40820"/>
                            <a14:backgroundMark x1="94727" y1="38867" x2="94727" y2="38867"/>
                            <a14:backgroundMark x1="93945" y1="36523" x2="93945" y2="36523"/>
                            <a14:backgroundMark x1="93359" y1="35938" x2="93359" y2="35938"/>
                            <a14:backgroundMark x1="92578" y1="35742" x2="92578" y2="35742"/>
                            <a14:backgroundMark x1="93555" y1="35156" x2="93555" y2="35156"/>
                            <a14:backgroundMark x1="38281" y1="77539" x2="38281" y2="77539"/>
                            <a14:backgroundMark x1="44141" y1="76367" x2="44141" y2="76367"/>
                            <a14:backgroundMark x1="46289" y1="75781" x2="46289" y2="75781"/>
                            <a14:backgroundMark x1="38867" y1="77344" x2="38867" y2="77344"/>
                            <a14:backgroundMark x1="39453" y1="77344" x2="39453" y2="7734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659828">
                <a:off x="3089595" y="427893"/>
                <a:ext cx="4876800" cy="4876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74E5B7C9-5DA3-E028-860A-06AB2EB02942}"/>
                  </a:ext>
                </a:extLst>
              </p:cNvPr>
              <p:cNvSpPr/>
              <p:nvPr/>
            </p:nvSpPr>
            <p:spPr>
              <a:xfrm>
                <a:off x="4930140" y="4240530"/>
                <a:ext cx="72390" cy="49530"/>
              </a:xfrm>
              <a:prstGeom prst="flowChartConnector">
                <a:avLst/>
              </a:prstGeom>
              <a:solidFill>
                <a:srgbClr val="0C0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3A82157D-8453-E946-60E7-CE195B3BA7EA}"/>
                  </a:ext>
                </a:extLst>
              </p:cNvPr>
              <p:cNvSpPr/>
              <p:nvPr/>
            </p:nvSpPr>
            <p:spPr>
              <a:xfrm>
                <a:off x="5634990" y="4084320"/>
                <a:ext cx="72390" cy="49530"/>
              </a:xfrm>
              <a:prstGeom prst="flowChartConnector">
                <a:avLst/>
              </a:prstGeom>
              <a:solidFill>
                <a:srgbClr val="0C0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70E1C1-2C4F-8F33-9DCE-731244F2C457}"/>
                </a:ext>
              </a:extLst>
            </p:cNvPr>
            <p:cNvSpPr txBox="1"/>
            <p:nvPr/>
          </p:nvSpPr>
          <p:spPr>
            <a:xfrm rot="26640">
              <a:off x="2714336" y="3454623"/>
              <a:ext cx="6625532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0" dirty="0">
                  <a:solidFill>
                    <a:srgbClr val="2B2B2B"/>
                  </a:solidFill>
                  <a:latin typeface="Freestyle Script" panose="030804020302050B0404" pitchFamily="66" charset="0"/>
                </a:rPr>
                <a:t>Hea thier</a:t>
              </a:r>
            </a:p>
          </p:txBody>
        </p:sp>
      </p:grpSp>
      <p:pic>
        <p:nvPicPr>
          <p:cNvPr id="4098" name="Picture 2" descr="Healthy Veggies 3 Color Scheme » Green » SchemeColor.com">
            <a:extLst>
              <a:ext uri="{FF2B5EF4-FFF2-40B4-BE49-F238E27FC236}">
                <a16:creationId xmlns:a16="http://schemas.microsoft.com/office/drawing/2014/main" id="{460D15CE-4EC6-C5C3-FDC7-11589A30D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801" y="7182633"/>
            <a:ext cx="6232967" cy="350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599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0E0783D-04F2-9237-6F26-EFF5C53A974F}"/>
              </a:ext>
            </a:extLst>
          </p:cNvPr>
          <p:cNvSpPr>
            <a:spLocks noChangeAspect="1"/>
          </p:cNvSpPr>
          <p:nvPr/>
        </p:nvSpPr>
        <p:spPr>
          <a:xfrm>
            <a:off x="3842795" y="943338"/>
            <a:ext cx="4560425" cy="4560425"/>
          </a:xfrm>
          <a:prstGeom prst="flowChartConnector">
            <a:avLst/>
          </a:prstGeom>
          <a:solidFill>
            <a:srgbClr val="FBFCEB"/>
          </a:solidFill>
          <a:ln w="412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ealthy Veggies 3 Color Scheme » Green » SchemeColor.com">
            <a:extLst>
              <a:ext uri="{FF2B5EF4-FFF2-40B4-BE49-F238E27FC236}">
                <a16:creationId xmlns:a16="http://schemas.microsoft.com/office/drawing/2014/main" id="{460D15CE-4EC6-C5C3-FDC7-11589A30D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801" y="7182633"/>
            <a:ext cx="6232967" cy="350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icture containing plant&#10;&#10;Description automatically generated with medium confidence">
            <a:extLst>
              <a:ext uri="{FF2B5EF4-FFF2-40B4-BE49-F238E27FC236}">
                <a16:creationId xmlns:a16="http://schemas.microsoft.com/office/drawing/2014/main" id="{3B97F95E-B253-93F6-24B3-144A89E96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501" y="1232701"/>
            <a:ext cx="5404929" cy="439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98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502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7A55DA1-AD63-3FA7-F82A-1ED9B0B58B5F}"/>
              </a:ext>
            </a:extLst>
          </p:cNvPr>
          <p:cNvGrpSpPr/>
          <p:nvPr/>
        </p:nvGrpSpPr>
        <p:grpSpPr>
          <a:xfrm>
            <a:off x="2783234" y="1200931"/>
            <a:ext cx="6625532" cy="5423791"/>
            <a:chOff x="2783234" y="1200931"/>
            <a:chExt cx="6625532" cy="542379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B66954D-3179-2B31-8D4B-368A121852E9}"/>
                </a:ext>
              </a:extLst>
            </p:cNvPr>
            <p:cNvGrpSpPr/>
            <p:nvPr/>
          </p:nvGrpSpPr>
          <p:grpSpPr>
            <a:xfrm rot="1732943" flipH="1">
              <a:off x="3768398" y="1200931"/>
              <a:ext cx="3850548" cy="3936604"/>
              <a:chOff x="3089595" y="427893"/>
              <a:chExt cx="4876800" cy="4876801"/>
            </a:xfrm>
          </p:grpSpPr>
          <p:pic>
            <p:nvPicPr>
              <p:cNvPr id="3" name="Picture 2" descr="Kale - Free farming and gardening icons">
                <a:extLst>
                  <a:ext uri="{FF2B5EF4-FFF2-40B4-BE49-F238E27FC236}">
                    <a16:creationId xmlns:a16="http://schemas.microsoft.com/office/drawing/2014/main" id="{3E8B4585-2BFC-538E-1734-34D0316078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102" b="96094" l="6836" r="92969">
                            <a14:foregroundMark x1="55469" y1="8984" x2="55469" y2="8984"/>
                            <a14:foregroundMark x1="70898" y1="4102" x2="70898" y2="4102"/>
                            <a14:foregroundMark x1="91602" y1="9375" x2="91602" y2="9375"/>
                            <a14:foregroundMark x1="93359" y1="25586" x2="93359" y2="25586"/>
                            <a14:foregroundMark x1="11523" y1="91602" x2="11523" y2="91602"/>
                            <a14:foregroundMark x1="6836" y1="96094" x2="6836" y2="96094"/>
                            <a14:foregroundMark x1="31445" y1="74023" x2="31445" y2="74023"/>
                            <a14:foregroundMark x1="33008" y1="75000" x2="33008" y2="75000"/>
                            <a14:foregroundMark x1="45117" y1="75195" x2="45117" y2="75195"/>
                            <a14:foregroundMark x1="46094" y1="75391" x2="46094" y2="75391"/>
                            <a14:foregroundMark x1="46094" y1="75586" x2="46094" y2="75586"/>
                            <a14:foregroundMark x1="45898" y1="75586" x2="45898" y2="75586"/>
                            <a14:foregroundMark x1="46094" y1="75586" x2="46094" y2="75586"/>
                            <a14:foregroundMark x1="46094" y1="75391" x2="46094" y2="75391"/>
                            <a14:foregroundMark x1="46094" y1="75586" x2="46094" y2="75586"/>
                            <a14:foregroundMark x1="46094" y1="75586" x2="46094" y2="75586"/>
                            <a14:foregroundMark x1="45508" y1="75586" x2="46289" y2="75195"/>
                            <a14:foregroundMark x1="46094" y1="75391" x2="46094" y2="75391"/>
                            <a14:foregroundMark x1="46289" y1="75391" x2="46289" y2="75391"/>
                            <a14:foregroundMark x1="46094" y1="75586" x2="46094" y2="75586"/>
                            <a14:foregroundMark x1="46094" y1="75586" x2="46094" y2="75586"/>
                            <a14:foregroundMark x1="46094" y1="75586" x2="46094" y2="75586"/>
                            <a14:backgroundMark x1="62891" y1="10742" x2="62891" y2="10742"/>
                            <a14:backgroundMark x1="61328" y1="3516" x2="61328" y2="3516"/>
                            <a14:backgroundMark x1="62891" y1="4102" x2="62891" y2="4102"/>
                            <a14:backgroundMark x1="64453" y1="4492" x2="64453" y2="4492"/>
                            <a14:backgroundMark x1="62305" y1="6836" x2="62305" y2="6836"/>
                            <a14:backgroundMark x1="58984" y1="4688" x2="58984" y2="4688"/>
                            <a14:backgroundMark x1="65430" y1="4102" x2="65430" y2="4102"/>
                            <a14:backgroundMark x1="58008" y1="4883" x2="58008" y2="4883"/>
                            <a14:backgroundMark x1="58984" y1="5469" x2="58984" y2="5469"/>
                            <a14:backgroundMark x1="59375" y1="5859" x2="59375" y2="5859"/>
                            <a14:backgroundMark x1="64844" y1="5273" x2="64844" y2="5273"/>
                            <a14:backgroundMark x1="63477" y1="7227" x2="63477" y2="7227"/>
                            <a14:backgroundMark x1="65234" y1="4688" x2="65234" y2="4688"/>
                            <a14:backgroundMark x1="65820" y1="4102" x2="65820" y2="4102"/>
                            <a14:backgroundMark x1="66016" y1="3906" x2="66016" y2="3906"/>
                            <a14:backgroundMark x1="34180" y1="78711" x2="34180" y2="78711"/>
                            <a14:backgroundMark x1="62305" y1="71094" x2="62305" y2="71094"/>
                            <a14:backgroundMark x1="33789" y1="77930" x2="33789" y2="77930"/>
                            <a14:backgroundMark x1="31836" y1="79102" x2="31836" y2="79102"/>
                            <a14:backgroundMark x1="32227" y1="81641" x2="32227" y2="81641"/>
                            <a14:backgroundMark x1="30664" y1="76953" x2="30664" y2="76953"/>
                            <a14:backgroundMark x1="30664" y1="75977" x2="30664" y2="75977"/>
                            <a14:backgroundMark x1="30469" y1="75391" x2="30469" y2="75391"/>
                            <a14:backgroundMark x1="31836" y1="75781" x2="31836" y2="75781"/>
                            <a14:backgroundMark x1="31055" y1="75195" x2="31055" y2="75195"/>
                            <a14:backgroundMark x1="36133" y1="79688" x2="36133" y2="79688"/>
                            <a14:backgroundMark x1="31445" y1="85547" x2="31445" y2="85547"/>
                            <a14:backgroundMark x1="32031" y1="82422" x2="32031" y2="82422"/>
                            <a14:backgroundMark x1="37695" y1="78711" x2="37695" y2="78711"/>
                            <a14:backgroundMark x1="42188" y1="79688" x2="42188" y2="79688"/>
                            <a14:backgroundMark x1="36328" y1="85156" x2="36328" y2="85156"/>
                            <a14:backgroundMark x1="51172" y1="81445" x2="51172" y2="81445"/>
                            <a14:backgroundMark x1="46484" y1="82422" x2="46484" y2="82422"/>
                            <a14:backgroundMark x1="48828" y1="79492" x2="48828" y2="79492"/>
                            <a14:backgroundMark x1="48633" y1="78125" x2="48438" y2="81445"/>
                            <a14:backgroundMark x1="33203" y1="90039" x2="33203" y2="90039"/>
                            <a14:backgroundMark x1="30859" y1="91211" x2="30859" y2="91211"/>
                            <a14:backgroundMark x1="28516" y1="90625" x2="28516" y2="90625"/>
                            <a14:backgroundMark x1="27344" y1="92969" x2="27344" y2="92969"/>
                            <a14:backgroundMark x1="25586" y1="94531" x2="25586" y2="94531"/>
                            <a14:backgroundMark x1="29492" y1="93945" x2="29492" y2="93945"/>
                            <a14:backgroundMark x1="37500" y1="81836" x2="37500" y2="81836"/>
                            <a14:backgroundMark x1="39648" y1="79492" x2="39648" y2="79492"/>
                            <a14:backgroundMark x1="43164" y1="78906" x2="43164" y2="78906"/>
                            <a14:backgroundMark x1="43750" y1="79492" x2="43750" y2="79492"/>
                            <a14:backgroundMark x1="47070" y1="79688" x2="47070" y2="79688"/>
                            <a14:backgroundMark x1="49023" y1="75391" x2="49023" y2="75391"/>
                            <a14:backgroundMark x1="55273" y1="77930" x2="55273" y2="77930"/>
                            <a14:backgroundMark x1="60547" y1="74219" x2="60547" y2="74219"/>
                            <a14:backgroundMark x1="57227" y1="74414" x2="57227" y2="74414"/>
                            <a14:backgroundMark x1="51563" y1="77734" x2="51563" y2="77734"/>
                            <a14:backgroundMark x1="50195" y1="85156" x2="50195" y2="85156"/>
                            <a14:backgroundMark x1="54297" y1="86719" x2="54297" y2="86719"/>
                            <a14:backgroundMark x1="54883" y1="82813" x2="54883" y2="82813"/>
                            <a14:backgroundMark x1="62109" y1="83594" x2="62109" y2="83594"/>
                            <a14:backgroundMark x1="63477" y1="81055" x2="63477" y2="81055"/>
                            <a14:backgroundMark x1="62891" y1="78125" x2="62891" y2="78125"/>
                            <a14:backgroundMark x1="67578" y1="75781" x2="67578" y2="75781"/>
                            <a14:backgroundMark x1="64648" y1="72266" x2="64648" y2="72266"/>
                            <a14:backgroundMark x1="58789" y1="80859" x2="58789" y2="80859"/>
                            <a14:backgroundMark x1="60938" y1="76172" x2="60938" y2="76172"/>
                            <a14:backgroundMark x1="59961" y1="70117" x2="59961" y2="70117"/>
                            <a14:backgroundMark x1="67773" y1="69727" x2="67773" y2="69727"/>
                            <a14:backgroundMark x1="74219" y1="78906" x2="74219" y2="78906"/>
                            <a14:backgroundMark x1="77930" y1="72461" x2="77930" y2="72461"/>
                            <a14:backgroundMark x1="71484" y1="66992" x2="71484" y2="66992"/>
                            <a14:backgroundMark x1="79492" y1="64844" x2="79492" y2="64844"/>
                            <a14:backgroundMark x1="74414" y1="75391" x2="74414" y2="75391"/>
                            <a14:backgroundMark x1="81055" y1="71484" x2="81055" y2="71484"/>
                            <a14:backgroundMark x1="77930" y1="60938" x2="77930" y2="60938"/>
                            <a14:backgroundMark x1="75781" y1="66406" x2="75781" y2="66406"/>
                            <a14:backgroundMark x1="67188" y1="66406" x2="67188" y2="66406"/>
                            <a14:backgroundMark x1="70898" y1="69727" x2="70898" y2="69727"/>
                            <a14:backgroundMark x1="73242" y1="69141" x2="73242" y2="69141"/>
                            <a14:backgroundMark x1="72266" y1="74414" x2="72266" y2="74414"/>
                            <a14:backgroundMark x1="72656" y1="73047" x2="72656" y2="73047"/>
                            <a14:backgroundMark x1="70703" y1="79688" x2="70703" y2="79688"/>
                            <a14:backgroundMark x1="65234" y1="79102" x2="65234" y2="79102"/>
                            <a14:backgroundMark x1="77148" y1="76758" x2="77148" y2="76758"/>
                            <a14:backgroundMark x1="73047" y1="81445" x2="73047" y2="81445"/>
                            <a14:backgroundMark x1="77930" y1="79102" x2="77930" y2="79102"/>
                            <a14:backgroundMark x1="82031" y1="78320" x2="82031" y2="78320"/>
                            <a14:backgroundMark x1="84375" y1="72266" x2="84375" y2="72266"/>
                            <a14:backgroundMark x1="86328" y1="67578" x2="86328" y2="67578"/>
                            <a14:backgroundMark x1="86914" y1="63281" x2="86914" y2="63281"/>
                            <a14:backgroundMark x1="83398" y1="61719" x2="83398" y2="61719"/>
                            <a14:backgroundMark x1="81250" y1="58789" x2="81250" y2="58789"/>
                            <a14:backgroundMark x1="78516" y1="59375" x2="78516" y2="59375"/>
                            <a14:backgroundMark x1="84961" y1="56445" x2="84961" y2="56445"/>
                            <a14:backgroundMark x1="92383" y1="56641" x2="92383" y2="56641"/>
                            <a14:backgroundMark x1="88477" y1="52148" x2="88477" y2="52148"/>
                            <a14:backgroundMark x1="85742" y1="50391" x2="85742" y2="50391"/>
                            <a14:backgroundMark x1="82813" y1="50391" x2="82813" y2="50391"/>
                            <a14:backgroundMark x1="87109" y1="49219" x2="87109" y2="49219"/>
                            <a14:backgroundMark x1="90820" y1="50195" x2="90820" y2="50195"/>
                            <a14:backgroundMark x1="75391" y1="54492" x2="75391" y2="54492"/>
                            <a14:backgroundMark x1="89844" y1="40820" x2="89844" y2="40820"/>
                            <a14:backgroundMark x1="94727" y1="38867" x2="94727" y2="38867"/>
                            <a14:backgroundMark x1="93945" y1="36523" x2="93945" y2="36523"/>
                            <a14:backgroundMark x1="93359" y1="35938" x2="93359" y2="35938"/>
                            <a14:backgroundMark x1="92578" y1="35742" x2="92578" y2="35742"/>
                            <a14:backgroundMark x1="93555" y1="35156" x2="93555" y2="35156"/>
                            <a14:backgroundMark x1="38281" y1="77539" x2="38281" y2="77539"/>
                            <a14:backgroundMark x1="44141" y1="76367" x2="44141" y2="76367"/>
                            <a14:backgroundMark x1="46289" y1="75781" x2="46289" y2="75781"/>
                            <a14:backgroundMark x1="38867" y1="77344" x2="38867" y2="77344"/>
                            <a14:backgroundMark x1="39453" y1="77344" x2="39453" y2="7734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659828">
                <a:off x="3089595" y="427893"/>
                <a:ext cx="4876800" cy="4876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74E5B7C9-5DA3-E028-860A-06AB2EB02942}"/>
                  </a:ext>
                </a:extLst>
              </p:cNvPr>
              <p:cNvSpPr/>
              <p:nvPr/>
            </p:nvSpPr>
            <p:spPr>
              <a:xfrm>
                <a:off x="4930140" y="4240530"/>
                <a:ext cx="72390" cy="49530"/>
              </a:xfrm>
              <a:prstGeom prst="flowChartConnector">
                <a:avLst/>
              </a:prstGeom>
              <a:solidFill>
                <a:srgbClr val="0C0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3A82157D-8453-E946-60E7-CE195B3BA7EA}"/>
                  </a:ext>
                </a:extLst>
              </p:cNvPr>
              <p:cNvSpPr/>
              <p:nvPr/>
            </p:nvSpPr>
            <p:spPr>
              <a:xfrm>
                <a:off x="5634990" y="4084320"/>
                <a:ext cx="72390" cy="49530"/>
              </a:xfrm>
              <a:prstGeom prst="flowChartConnector">
                <a:avLst/>
              </a:prstGeom>
              <a:solidFill>
                <a:srgbClr val="0C0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70E1C1-2C4F-8F33-9DCE-731244F2C457}"/>
                </a:ext>
              </a:extLst>
            </p:cNvPr>
            <p:cNvSpPr txBox="1"/>
            <p:nvPr/>
          </p:nvSpPr>
          <p:spPr>
            <a:xfrm rot="26640">
              <a:off x="2783234" y="3454623"/>
              <a:ext cx="6625532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0" dirty="0">
                  <a:solidFill>
                    <a:srgbClr val="F5F5F5"/>
                  </a:solidFill>
                  <a:latin typeface="Freestyle Script" panose="030804020302050B0404" pitchFamily="66" charset="0"/>
                </a:rPr>
                <a:t>Hea thier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9233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7A55DA1-AD63-3FA7-F82A-1ED9B0B58B5F}"/>
              </a:ext>
            </a:extLst>
          </p:cNvPr>
          <p:cNvGrpSpPr/>
          <p:nvPr/>
        </p:nvGrpSpPr>
        <p:grpSpPr>
          <a:xfrm>
            <a:off x="2783234" y="1200931"/>
            <a:ext cx="6625532" cy="5423791"/>
            <a:chOff x="2783234" y="1200931"/>
            <a:chExt cx="6625532" cy="542379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B66954D-3179-2B31-8D4B-368A121852E9}"/>
                </a:ext>
              </a:extLst>
            </p:cNvPr>
            <p:cNvGrpSpPr/>
            <p:nvPr/>
          </p:nvGrpSpPr>
          <p:grpSpPr>
            <a:xfrm rot="1732943" flipH="1">
              <a:off x="3768398" y="1200931"/>
              <a:ext cx="3850548" cy="3936604"/>
              <a:chOff x="3089595" y="427893"/>
              <a:chExt cx="4876800" cy="4876801"/>
            </a:xfrm>
          </p:grpSpPr>
          <p:pic>
            <p:nvPicPr>
              <p:cNvPr id="3" name="Picture 2" descr="Kale - Free farming and gardening icons">
                <a:extLst>
                  <a:ext uri="{FF2B5EF4-FFF2-40B4-BE49-F238E27FC236}">
                    <a16:creationId xmlns:a16="http://schemas.microsoft.com/office/drawing/2014/main" id="{3E8B4585-2BFC-538E-1734-34D0316078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102" b="96094" l="6836" r="92969">
                            <a14:foregroundMark x1="55469" y1="8984" x2="55469" y2="8984"/>
                            <a14:foregroundMark x1="70898" y1="4102" x2="70898" y2="4102"/>
                            <a14:foregroundMark x1="91602" y1="9375" x2="91602" y2="9375"/>
                            <a14:foregroundMark x1="93359" y1="25586" x2="93359" y2="25586"/>
                            <a14:foregroundMark x1="11523" y1="91602" x2="11523" y2="91602"/>
                            <a14:foregroundMark x1="6836" y1="96094" x2="6836" y2="96094"/>
                            <a14:foregroundMark x1="31445" y1="74023" x2="31445" y2="74023"/>
                            <a14:foregroundMark x1="33008" y1="75000" x2="33008" y2="75000"/>
                            <a14:foregroundMark x1="45117" y1="75195" x2="45117" y2="75195"/>
                            <a14:foregroundMark x1="46094" y1="75391" x2="46094" y2="75391"/>
                            <a14:foregroundMark x1="46094" y1="75586" x2="46094" y2="75586"/>
                            <a14:foregroundMark x1="45898" y1="75586" x2="45898" y2="75586"/>
                            <a14:foregroundMark x1="46094" y1="75586" x2="46094" y2="75586"/>
                            <a14:foregroundMark x1="46094" y1="75391" x2="46094" y2="75391"/>
                            <a14:foregroundMark x1="46094" y1="75586" x2="46094" y2="75586"/>
                            <a14:foregroundMark x1="46094" y1="75586" x2="46094" y2="75586"/>
                            <a14:foregroundMark x1="45508" y1="75586" x2="46289" y2="75195"/>
                            <a14:foregroundMark x1="46094" y1="75391" x2="46094" y2="75391"/>
                            <a14:foregroundMark x1="46289" y1="75391" x2="46289" y2="75391"/>
                            <a14:foregroundMark x1="46094" y1="75586" x2="46094" y2="75586"/>
                            <a14:foregroundMark x1="46094" y1="75586" x2="46094" y2="75586"/>
                            <a14:foregroundMark x1="46094" y1="75586" x2="46094" y2="75586"/>
                            <a14:backgroundMark x1="62891" y1="10742" x2="62891" y2="10742"/>
                            <a14:backgroundMark x1="61328" y1="3516" x2="61328" y2="3516"/>
                            <a14:backgroundMark x1="62891" y1="4102" x2="62891" y2="4102"/>
                            <a14:backgroundMark x1="64453" y1="4492" x2="64453" y2="4492"/>
                            <a14:backgroundMark x1="62305" y1="6836" x2="62305" y2="6836"/>
                            <a14:backgroundMark x1="58984" y1="4688" x2="58984" y2="4688"/>
                            <a14:backgroundMark x1="65430" y1="4102" x2="65430" y2="4102"/>
                            <a14:backgroundMark x1="58008" y1="4883" x2="58008" y2="4883"/>
                            <a14:backgroundMark x1="58984" y1="5469" x2="58984" y2="5469"/>
                            <a14:backgroundMark x1="59375" y1="5859" x2="59375" y2="5859"/>
                            <a14:backgroundMark x1="64844" y1="5273" x2="64844" y2="5273"/>
                            <a14:backgroundMark x1="63477" y1="7227" x2="63477" y2="7227"/>
                            <a14:backgroundMark x1="65234" y1="4688" x2="65234" y2="4688"/>
                            <a14:backgroundMark x1="65820" y1="4102" x2="65820" y2="4102"/>
                            <a14:backgroundMark x1="66016" y1="3906" x2="66016" y2="3906"/>
                            <a14:backgroundMark x1="34180" y1="78711" x2="34180" y2="78711"/>
                            <a14:backgroundMark x1="62305" y1="71094" x2="62305" y2="71094"/>
                            <a14:backgroundMark x1="33789" y1="77930" x2="33789" y2="77930"/>
                            <a14:backgroundMark x1="31836" y1="79102" x2="31836" y2="79102"/>
                            <a14:backgroundMark x1="32227" y1="81641" x2="32227" y2="81641"/>
                            <a14:backgroundMark x1="30664" y1="76953" x2="30664" y2="76953"/>
                            <a14:backgroundMark x1="30664" y1="75977" x2="30664" y2="75977"/>
                            <a14:backgroundMark x1="30469" y1="75391" x2="30469" y2="75391"/>
                            <a14:backgroundMark x1="31836" y1="75781" x2="31836" y2="75781"/>
                            <a14:backgroundMark x1="31055" y1="75195" x2="31055" y2="75195"/>
                            <a14:backgroundMark x1="36133" y1="79688" x2="36133" y2="79688"/>
                            <a14:backgroundMark x1="31445" y1="85547" x2="31445" y2="85547"/>
                            <a14:backgroundMark x1="32031" y1="82422" x2="32031" y2="82422"/>
                            <a14:backgroundMark x1="37695" y1="78711" x2="37695" y2="78711"/>
                            <a14:backgroundMark x1="42188" y1="79688" x2="42188" y2="79688"/>
                            <a14:backgroundMark x1="36328" y1="85156" x2="36328" y2="85156"/>
                            <a14:backgroundMark x1="51172" y1="81445" x2="51172" y2="81445"/>
                            <a14:backgroundMark x1="46484" y1="82422" x2="46484" y2="82422"/>
                            <a14:backgroundMark x1="48828" y1="79492" x2="48828" y2="79492"/>
                            <a14:backgroundMark x1="48633" y1="78125" x2="48438" y2="81445"/>
                            <a14:backgroundMark x1="33203" y1="90039" x2="33203" y2="90039"/>
                            <a14:backgroundMark x1="30859" y1="91211" x2="30859" y2="91211"/>
                            <a14:backgroundMark x1="28516" y1="90625" x2="28516" y2="90625"/>
                            <a14:backgroundMark x1="27344" y1="92969" x2="27344" y2="92969"/>
                            <a14:backgroundMark x1="25586" y1="94531" x2="25586" y2="94531"/>
                            <a14:backgroundMark x1="29492" y1="93945" x2="29492" y2="93945"/>
                            <a14:backgroundMark x1="37500" y1="81836" x2="37500" y2="81836"/>
                            <a14:backgroundMark x1="39648" y1="79492" x2="39648" y2="79492"/>
                            <a14:backgroundMark x1="43164" y1="78906" x2="43164" y2="78906"/>
                            <a14:backgroundMark x1="43750" y1="79492" x2="43750" y2="79492"/>
                            <a14:backgroundMark x1="47070" y1="79688" x2="47070" y2="79688"/>
                            <a14:backgroundMark x1="49023" y1="75391" x2="49023" y2="75391"/>
                            <a14:backgroundMark x1="55273" y1="77930" x2="55273" y2="77930"/>
                            <a14:backgroundMark x1="60547" y1="74219" x2="60547" y2="74219"/>
                            <a14:backgroundMark x1="57227" y1="74414" x2="57227" y2="74414"/>
                            <a14:backgroundMark x1="51563" y1="77734" x2="51563" y2="77734"/>
                            <a14:backgroundMark x1="50195" y1="85156" x2="50195" y2="85156"/>
                            <a14:backgroundMark x1="54297" y1="86719" x2="54297" y2="86719"/>
                            <a14:backgroundMark x1="54883" y1="82813" x2="54883" y2="82813"/>
                            <a14:backgroundMark x1="62109" y1="83594" x2="62109" y2="83594"/>
                            <a14:backgroundMark x1="63477" y1="81055" x2="63477" y2="81055"/>
                            <a14:backgroundMark x1="62891" y1="78125" x2="62891" y2="78125"/>
                            <a14:backgroundMark x1="67578" y1="75781" x2="67578" y2="75781"/>
                            <a14:backgroundMark x1="64648" y1="72266" x2="64648" y2="72266"/>
                            <a14:backgroundMark x1="58789" y1="80859" x2="58789" y2="80859"/>
                            <a14:backgroundMark x1="60938" y1="76172" x2="60938" y2="76172"/>
                            <a14:backgroundMark x1="59961" y1="70117" x2="59961" y2="70117"/>
                            <a14:backgroundMark x1="67773" y1="69727" x2="67773" y2="69727"/>
                            <a14:backgroundMark x1="74219" y1="78906" x2="74219" y2="78906"/>
                            <a14:backgroundMark x1="77930" y1="72461" x2="77930" y2="72461"/>
                            <a14:backgroundMark x1="71484" y1="66992" x2="71484" y2="66992"/>
                            <a14:backgroundMark x1="79492" y1="64844" x2="79492" y2="64844"/>
                            <a14:backgroundMark x1="74414" y1="75391" x2="74414" y2="75391"/>
                            <a14:backgroundMark x1="81055" y1="71484" x2="81055" y2="71484"/>
                            <a14:backgroundMark x1="77930" y1="60938" x2="77930" y2="60938"/>
                            <a14:backgroundMark x1="75781" y1="66406" x2="75781" y2="66406"/>
                            <a14:backgroundMark x1="67188" y1="66406" x2="67188" y2="66406"/>
                            <a14:backgroundMark x1="70898" y1="69727" x2="70898" y2="69727"/>
                            <a14:backgroundMark x1="73242" y1="69141" x2="73242" y2="69141"/>
                            <a14:backgroundMark x1="72266" y1="74414" x2="72266" y2="74414"/>
                            <a14:backgroundMark x1="72656" y1="73047" x2="72656" y2="73047"/>
                            <a14:backgroundMark x1="70703" y1="79688" x2="70703" y2="79688"/>
                            <a14:backgroundMark x1="65234" y1="79102" x2="65234" y2="79102"/>
                            <a14:backgroundMark x1="77148" y1="76758" x2="77148" y2="76758"/>
                            <a14:backgroundMark x1="73047" y1="81445" x2="73047" y2="81445"/>
                            <a14:backgroundMark x1="77930" y1="79102" x2="77930" y2="79102"/>
                            <a14:backgroundMark x1="82031" y1="78320" x2="82031" y2="78320"/>
                            <a14:backgroundMark x1="84375" y1="72266" x2="84375" y2="72266"/>
                            <a14:backgroundMark x1="86328" y1="67578" x2="86328" y2="67578"/>
                            <a14:backgroundMark x1="86914" y1="63281" x2="86914" y2="63281"/>
                            <a14:backgroundMark x1="83398" y1="61719" x2="83398" y2="61719"/>
                            <a14:backgroundMark x1="81250" y1="58789" x2="81250" y2="58789"/>
                            <a14:backgroundMark x1="78516" y1="59375" x2="78516" y2="59375"/>
                            <a14:backgroundMark x1="84961" y1="56445" x2="84961" y2="56445"/>
                            <a14:backgroundMark x1="92383" y1="56641" x2="92383" y2="56641"/>
                            <a14:backgroundMark x1="88477" y1="52148" x2="88477" y2="52148"/>
                            <a14:backgroundMark x1="85742" y1="50391" x2="85742" y2="50391"/>
                            <a14:backgroundMark x1="82813" y1="50391" x2="82813" y2="50391"/>
                            <a14:backgroundMark x1="87109" y1="49219" x2="87109" y2="49219"/>
                            <a14:backgroundMark x1="90820" y1="50195" x2="90820" y2="50195"/>
                            <a14:backgroundMark x1="75391" y1="54492" x2="75391" y2="54492"/>
                            <a14:backgroundMark x1="89844" y1="40820" x2="89844" y2="40820"/>
                            <a14:backgroundMark x1="94727" y1="38867" x2="94727" y2="38867"/>
                            <a14:backgroundMark x1="93945" y1="36523" x2="93945" y2="36523"/>
                            <a14:backgroundMark x1="93359" y1="35938" x2="93359" y2="35938"/>
                            <a14:backgroundMark x1="92578" y1="35742" x2="92578" y2="35742"/>
                            <a14:backgroundMark x1="93555" y1="35156" x2="93555" y2="35156"/>
                            <a14:backgroundMark x1="38281" y1="77539" x2="38281" y2="77539"/>
                            <a14:backgroundMark x1="44141" y1="76367" x2="44141" y2="76367"/>
                            <a14:backgroundMark x1="46289" y1="75781" x2="46289" y2="75781"/>
                            <a14:backgroundMark x1="38867" y1="77344" x2="38867" y2="77344"/>
                            <a14:backgroundMark x1="39453" y1="77344" x2="39453" y2="7734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659828">
                <a:off x="3089595" y="427893"/>
                <a:ext cx="4876800" cy="4876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74E5B7C9-5DA3-E028-860A-06AB2EB02942}"/>
                  </a:ext>
                </a:extLst>
              </p:cNvPr>
              <p:cNvSpPr/>
              <p:nvPr/>
            </p:nvSpPr>
            <p:spPr>
              <a:xfrm>
                <a:off x="4930140" y="4240530"/>
                <a:ext cx="72390" cy="49530"/>
              </a:xfrm>
              <a:prstGeom prst="flowChartConnector">
                <a:avLst/>
              </a:prstGeom>
              <a:solidFill>
                <a:srgbClr val="0C0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3A82157D-8453-E946-60E7-CE195B3BA7EA}"/>
                  </a:ext>
                </a:extLst>
              </p:cNvPr>
              <p:cNvSpPr/>
              <p:nvPr/>
            </p:nvSpPr>
            <p:spPr>
              <a:xfrm>
                <a:off x="5634990" y="4084320"/>
                <a:ext cx="72390" cy="49530"/>
              </a:xfrm>
              <a:prstGeom prst="flowChartConnector">
                <a:avLst/>
              </a:prstGeom>
              <a:solidFill>
                <a:srgbClr val="0C0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70E1C1-2C4F-8F33-9DCE-731244F2C457}"/>
                </a:ext>
              </a:extLst>
            </p:cNvPr>
            <p:cNvSpPr txBox="1"/>
            <p:nvPr/>
          </p:nvSpPr>
          <p:spPr>
            <a:xfrm rot="26640">
              <a:off x="2783234" y="3454623"/>
              <a:ext cx="6625532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0" dirty="0">
                  <a:solidFill>
                    <a:srgbClr val="F5F5F5"/>
                  </a:solidFill>
                  <a:latin typeface="Freestyle Script" panose="030804020302050B0404" pitchFamily="66" charset="0"/>
                </a:rPr>
                <a:t>Hea thier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974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1E24110-6815-9C83-7F75-D83884DBC447}"/>
              </a:ext>
            </a:extLst>
          </p:cNvPr>
          <p:cNvGrpSpPr/>
          <p:nvPr/>
        </p:nvGrpSpPr>
        <p:grpSpPr>
          <a:xfrm>
            <a:off x="3768398" y="1200931"/>
            <a:ext cx="3850548" cy="3936604"/>
            <a:chOff x="3768398" y="1200931"/>
            <a:chExt cx="3850548" cy="3936604"/>
          </a:xfrm>
        </p:grpSpPr>
        <p:pic>
          <p:nvPicPr>
            <p:cNvPr id="2" name="Picture 1" descr="Kale - Free farming and gardening icons">
              <a:extLst>
                <a:ext uri="{FF2B5EF4-FFF2-40B4-BE49-F238E27FC236}">
                  <a16:creationId xmlns:a16="http://schemas.microsoft.com/office/drawing/2014/main" id="{B1C44006-1A7C-3AEF-4608-95F5A1AF0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02" b="96094" l="6836" r="92969">
                          <a14:foregroundMark x1="55469" y1="8984" x2="55469" y2="8984"/>
                          <a14:foregroundMark x1="70898" y1="4102" x2="70898" y2="4102"/>
                          <a14:foregroundMark x1="91602" y1="9375" x2="91602" y2="9375"/>
                          <a14:foregroundMark x1="93359" y1="25586" x2="93359" y2="25586"/>
                          <a14:foregroundMark x1="11523" y1="91602" x2="11523" y2="91602"/>
                          <a14:foregroundMark x1="6836" y1="96094" x2="6836" y2="96094"/>
                          <a14:foregroundMark x1="31445" y1="74023" x2="31445" y2="74023"/>
                          <a14:foregroundMark x1="33008" y1="75000" x2="33008" y2="75000"/>
                          <a14:foregroundMark x1="45117" y1="75195" x2="45117" y2="75195"/>
                          <a14:foregroundMark x1="46094" y1="75391" x2="46094" y2="75391"/>
                          <a14:foregroundMark x1="46094" y1="75586" x2="46094" y2="75586"/>
                          <a14:foregroundMark x1="45898" y1="75586" x2="45898" y2="75586"/>
                          <a14:foregroundMark x1="46094" y1="75586" x2="46094" y2="75586"/>
                          <a14:foregroundMark x1="46094" y1="75391" x2="46094" y2="75391"/>
                          <a14:foregroundMark x1="46094" y1="75586" x2="46094" y2="75586"/>
                          <a14:foregroundMark x1="46094" y1="75586" x2="46094" y2="75586"/>
                          <a14:foregroundMark x1="45508" y1="75586" x2="46289" y2="75195"/>
                          <a14:foregroundMark x1="46094" y1="75391" x2="46094" y2="75391"/>
                          <a14:foregroundMark x1="46289" y1="75391" x2="46289" y2="75391"/>
                          <a14:foregroundMark x1="46094" y1="75586" x2="46094" y2="75586"/>
                          <a14:foregroundMark x1="46094" y1="75586" x2="46094" y2="75586"/>
                          <a14:foregroundMark x1="46094" y1="75586" x2="46094" y2="75586"/>
                          <a14:backgroundMark x1="62891" y1="10742" x2="62891" y2="10742"/>
                          <a14:backgroundMark x1="61328" y1="3516" x2="61328" y2="3516"/>
                          <a14:backgroundMark x1="62891" y1="4102" x2="62891" y2="4102"/>
                          <a14:backgroundMark x1="64453" y1="4492" x2="64453" y2="4492"/>
                          <a14:backgroundMark x1="62305" y1="6836" x2="62305" y2="6836"/>
                          <a14:backgroundMark x1="58984" y1="4688" x2="58984" y2="4688"/>
                          <a14:backgroundMark x1="65430" y1="4102" x2="65430" y2="4102"/>
                          <a14:backgroundMark x1="58008" y1="4883" x2="58008" y2="4883"/>
                          <a14:backgroundMark x1="58984" y1="5469" x2="58984" y2="5469"/>
                          <a14:backgroundMark x1="59375" y1="5859" x2="59375" y2="5859"/>
                          <a14:backgroundMark x1="64844" y1="5273" x2="64844" y2="5273"/>
                          <a14:backgroundMark x1="63477" y1="7227" x2="63477" y2="7227"/>
                          <a14:backgroundMark x1="65234" y1="4688" x2="65234" y2="4688"/>
                          <a14:backgroundMark x1="65820" y1="4102" x2="65820" y2="4102"/>
                          <a14:backgroundMark x1="66016" y1="3906" x2="66016" y2="3906"/>
                          <a14:backgroundMark x1="34180" y1="78711" x2="34180" y2="78711"/>
                          <a14:backgroundMark x1="62305" y1="71094" x2="62305" y2="71094"/>
                          <a14:backgroundMark x1="33789" y1="77930" x2="33789" y2="77930"/>
                          <a14:backgroundMark x1="31836" y1="79102" x2="31836" y2="79102"/>
                          <a14:backgroundMark x1="32227" y1="81641" x2="32227" y2="81641"/>
                          <a14:backgroundMark x1="30664" y1="76953" x2="30664" y2="76953"/>
                          <a14:backgroundMark x1="30664" y1="75977" x2="30664" y2="75977"/>
                          <a14:backgroundMark x1="30469" y1="75391" x2="30469" y2="75391"/>
                          <a14:backgroundMark x1="31836" y1="75781" x2="31836" y2="75781"/>
                          <a14:backgroundMark x1="31055" y1="75195" x2="31055" y2="75195"/>
                          <a14:backgroundMark x1="36133" y1="79688" x2="36133" y2="79688"/>
                          <a14:backgroundMark x1="31445" y1="85547" x2="31445" y2="85547"/>
                          <a14:backgroundMark x1="32031" y1="82422" x2="32031" y2="82422"/>
                          <a14:backgroundMark x1="37695" y1="78711" x2="37695" y2="78711"/>
                          <a14:backgroundMark x1="42188" y1="79688" x2="42188" y2="79688"/>
                          <a14:backgroundMark x1="36328" y1="85156" x2="36328" y2="85156"/>
                          <a14:backgroundMark x1="51172" y1="81445" x2="51172" y2="81445"/>
                          <a14:backgroundMark x1="46484" y1="82422" x2="46484" y2="82422"/>
                          <a14:backgroundMark x1="48828" y1="79492" x2="48828" y2="79492"/>
                          <a14:backgroundMark x1="48633" y1="78125" x2="48438" y2="81445"/>
                          <a14:backgroundMark x1="33203" y1="90039" x2="33203" y2="90039"/>
                          <a14:backgroundMark x1="30859" y1="91211" x2="30859" y2="91211"/>
                          <a14:backgroundMark x1="28516" y1="90625" x2="28516" y2="90625"/>
                          <a14:backgroundMark x1="27344" y1="92969" x2="27344" y2="92969"/>
                          <a14:backgroundMark x1="25586" y1="94531" x2="25586" y2="94531"/>
                          <a14:backgroundMark x1="29492" y1="93945" x2="29492" y2="93945"/>
                          <a14:backgroundMark x1="37500" y1="81836" x2="37500" y2="81836"/>
                          <a14:backgroundMark x1="39648" y1="79492" x2="39648" y2="79492"/>
                          <a14:backgroundMark x1="43164" y1="78906" x2="43164" y2="78906"/>
                          <a14:backgroundMark x1="43750" y1="79492" x2="43750" y2="79492"/>
                          <a14:backgroundMark x1="47070" y1="79688" x2="47070" y2="79688"/>
                          <a14:backgroundMark x1="49023" y1="75391" x2="49023" y2="75391"/>
                          <a14:backgroundMark x1="55273" y1="77930" x2="55273" y2="77930"/>
                          <a14:backgroundMark x1="60547" y1="74219" x2="60547" y2="74219"/>
                          <a14:backgroundMark x1="57227" y1="74414" x2="57227" y2="74414"/>
                          <a14:backgroundMark x1="51563" y1="77734" x2="51563" y2="77734"/>
                          <a14:backgroundMark x1="50195" y1="85156" x2="50195" y2="85156"/>
                          <a14:backgroundMark x1="54297" y1="86719" x2="54297" y2="86719"/>
                          <a14:backgroundMark x1="54883" y1="82813" x2="54883" y2="82813"/>
                          <a14:backgroundMark x1="62109" y1="83594" x2="62109" y2="83594"/>
                          <a14:backgroundMark x1="63477" y1="81055" x2="63477" y2="81055"/>
                          <a14:backgroundMark x1="62891" y1="78125" x2="62891" y2="78125"/>
                          <a14:backgroundMark x1="67578" y1="75781" x2="67578" y2="75781"/>
                          <a14:backgroundMark x1="64648" y1="72266" x2="64648" y2="72266"/>
                          <a14:backgroundMark x1="58789" y1="80859" x2="58789" y2="80859"/>
                          <a14:backgroundMark x1="60938" y1="76172" x2="60938" y2="76172"/>
                          <a14:backgroundMark x1="59961" y1="70117" x2="59961" y2="70117"/>
                          <a14:backgroundMark x1="67773" y1="69727" x2="67773" y2="69727"/>
                          <a14:backgroundMark x1="74219" y1="78906" x2="74219" y2="78906"/>
                          <a14:backgroundMark x1="77930" y1="72461" x2="77930" y2="72461"/>
                          <a14:backgroundMark x1="71484" y1="66992" x2="71484" y2="66992"/>
                          <a14:backgroundMark x1="79492" y1="64844" x2="79492" y2="64844"/>
                          <a14:backgroundMark x1="74414" y1="75391" x2="74414" y2="75391"/>
                          <a14:backgroundMark x1="81055" y1="71484" x2="81055" y2="71484"/>
                          <a14:backgroundMark x1="77930" y1="60938" x2="77930" y2="60938"/>
                          <a14:backgroundMark x1="75781" y1="66406" x2="75781" y2="66406"/>
                          <a14:backgroundMark x1="67188" y1="66406" x2="67188" y2="66406"/>
                          <a14:backgroundMark x1="70898" y1="69727" x2="70898" y2="69727"/>
                          <a14:backgroundMark x1="73242" y1="69141" x2="73242" y2="69141"/>
                          <a14:backgroundMark x1="72266" y1="74414" x2="72266" y2="74414"/>
                          <a14:backgroundMark x1="72656" y1="73047" x2="72656" y2="73047"/>
                          <a14:backgroundMark x1="70703" y1="79688" x2="70703" y2="79688"/>
                          <a14:backgroundMark x1="65234" y1="79102" x2="65234" y2="79102"/>
                          <a14:backgroundMark x1="77148" y1="76758" x2="77148" y2="76758"/>
                          <a14:backgroundMark x1="73047" y1="81445" x2="73047" y2="81445"/>
                          <a14:backgroundMark x1="77930" y1="79102" x2="77930" y2="79102"/>
                          <a14:backgroundMark x1="82031" y1="78320" x2="82031" y2="78320"/>
                          <a14:backgroundMark x1="84375" y1="72266" x2="84375" y2="72266"/>
                          <a14:backgroundMark x1="86328" y1="67578" x2="86328" y2="67578"/>
                          <a14:backgroundMark x1="86914" y1="63281" x2="86914" y2="63281"/>
                          <a14:backgroundMark x1="83398" y1="61719" x2="83398" y2="61719"/>
                          <a14:backgroundMark x1="81250" y1="58789" x2="81250" y2="58789"/>
                          <a14:backgroundMark x1="78516" y1="59375" x2="78516" y2="59375"/>
                          <a14:backgroundMark x1="84961" y1="56445" x2="84961" y2="56445"/>
                          <a14:backgroundMark x1="92383" y1="56641" x2="92383" y2="56641"/>
                          <a14:backgroundMark x1="88477" y1="52148" x2="88477" y2="52148"/>
                          <a14:backgroundMark x1="85742" y1="50391" x2="85742" y2="50391"/>
                          <a14:backgroundMark x1="82813" y1="50391" x2="82813" y2="50391"/>
                          <a14:backgroundMark x1="87109" y1="49219" x2="87109" y2="49219"/>
                          <a14:backgroundMark x1="90820" y1="50195" x2="90820" y2="50195"/>
                          <a14:backgroundMark x1="75391" y1="54492" x2="75391" y2="54492"/>
                          <a14:backgroundMark x1="89844" y1="40820" x2="89844" y2="40820"/>
                          <a14:backgroundMark x1="94727" y1="38867" x2="94727" y2="38867"/>
                          <a14:backgroundMark x1="93945" y1="36523" x2="93945" y2="36523"/>
                          <a14:backgroundMark x1="93359" y1="35938" x2="93359" y2="35938"/>
                          <a14:backgroundMark x1="92578" y1="35742" x2="92578" y2="35742"/>
                          <a14:backgroundMark x1="93555" y1="35156" x2="93555" y2="35156"/>
                          <a14:backgroundMark x1="38281" y1="77539" x2="38281" y2="77539"/>
                          <a14:backgroundMark x1="44141" y1="76367" x2="44141" y2="76367"/>
                          <a14:backgroundMark x1="46289" y1="75781" x2="46289" y2="75781"/>
                          <a14:backgroundMark x1="38867" y1="77344" x2="38867" y2="77344"/>
                          <a14:backgroundMark x1="39453" y1="77344" x2="39453" y2="773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73115" flipH="1">
              <a:off x="3768398" y="1200931"/>
              <a:ext cx="3850548" cy="3936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691F464-48FD-1C68-C14D-4ACFEB36E4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5395" y="3941445"/>
              <a:ext cx="83820" cy="83820"/>
            </a:xfrm>
            <a:prstGeom prst="ellipse">
              <a:avLst/>
            </a:prstGeom>
            <a:solidFill>
              <a:srgbClr val="2B2B2B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9159D12-F278-3614-2EE5-E9709FEA0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90210" y="4314825"/>
              <a:ext cx="83820" cy="83820"/>
            </a:xfrm>
            <a:prstGeom prst="ellipse">
              <a:avLst/>
            </a:prstGeom>
            <a:solidFill>
              <a:srgbClr val="2B2B2B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D65E75A-1468-FC94-59F0-906AA6539F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8775" y="4301490"/>
              <a:ext cx="83820" cy="83820"/>
            </a:xfrm>
            <a:prstGeom prst="ellipse">
              <a:avLst/>
            </a:prstGeom>
            <a:solidFill>
              <a:srgbClr val="2B2B2B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350418-618F-D246-04B3-167A54143A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7305" y="3992880"/>
              <a:ext cx="83820" cy="83820"/>
            </a:xfrm>
            <a:prstGeom prst="ellipse">
              <a:avLst/>
            </a:prstGeom>
            <a:solidFill>
              <a:srgbClr val="2B2B2B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8133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 animated light green kale leaf with a dark green stalk and blank border">
            <a:extLst>
              <a:ext uri="{FF2B5EF4-FFF2-40B4-BE49-F238E27FC236}">
                <a16:creationId xmlns:a16="http://schemas.microsoft.com/office/drawing/2014/main" id="{44619B30-6D61-9994-DA58-B60A22271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89" y="674689"/>
            <a:ext cx="5508621" cy="550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13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36E43A-ED54-56A3-F13D-4B3EFBBD9D1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904D9E-06CA-58B9-7437-CE9C1230EDFB}"/>
              </a:ext>
            </a:extLst>
          </p:cNvPr>
          <p:cNvGrpSpPr/>
          <p:nvPr/>
        </p:nvGrpSpPr>
        <p:grpSpPr>
          <a:xfrm>
            <a:off x="2783234" y="1114198"/>
            <a:ext cx="6625532" cy="5510524"/>
            <a:chOff x="2783234" y="1114198"/>
            <a:chExt cx="6625532" cy="5510524"/>
          </a:xfrm>
        </p:grpSpPr>
        <p:pic>
          <p:nvPicPr>
            <p:cNvPr id="4" name="Picture 3" descr="An animated light green kale leaf with a dark green stalk and blank border">
              <a:extLst>
                <a:ext uri="{FF2B5EF4-FFF2-40B4-BE49-F238E27FC236}">
                  <a16:creationId xmlns:a16="http://schemas.microsoft.com/office/drawing/2014/main" id="{E28DDE4B-1F40-A396-B874-287AA9DB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680" y="1114198"/>
              <a:ext cx="4784631" cy="478463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FECACF6-BF5E-BBDE-B556-0BC3E8D79911}"/>
                </a:ext>
              </a:extLst>
            </p:cNvPr>
            <p:cNvSpPr txBox="1"/>
            <p:nvPr/>
          </p:nvSpPr>
          <p:spPr>
            <a:xfrm rot="26640">
              <a:off x="2783234" y="3454623"/>
              <a:ext cx="6625532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0" dirty="0">
                  <a:solidFill>
                    <a:srgbClr val="F5F5F5"/>
                  </a:solidFill>
                  <a:latin typeface="Freestyle Script" panose="030804020302050B0404" pitchFamily="66" charset="0"/>
                </a:rPr>
                <a:t>Hea thier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9774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36E43A-ED54-56A3-F13D-4B3EFBBD9D1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green leaf with white text&#10;&#10;Description automatically generated">
            <a:extLst>
              <a:ext uri="{FF2B5EF4-FFF2-40B4-BE49-F238E27FC236}">
                <a16:creationId xmlns:a16="http://schemas.microsoft.com/office/drawing/2014/main" id="{38073A18-BA95-4664-06F9-B0337CA115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6" t="4116" r="15709" b="32328"/>
          <a:stretch/>
        </p:blipFill>
        <p:spPr>
          <a:xfrm>
            <a:off x="3804919" y="1868540"/>
            <a:ext cx="4582160" cy="312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96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36E43A-ED54-56A3-F13D-4B3EFBBD9D1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7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622649-BB67-5E8E-32BB-4BC874425D7B}"/>
              </a:ext>
            </a:extLst>
          </p:cNvPr>
          <p:cNvSpPr txBox="1"/>
          <p:nvPr/>
        </p:nvSpPr>
        <p:spPr>
          <a:xfrm>
            <a:off x="1441942" y="3159371"/>
            <a:ext cx="728116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rgbClr val="0C0C0C"/>
                </a:solidFill>
                <a:latin typeface="Freestyle Script" panose="030804020302050B0404" pitchFamily="66" charset="0"/>
              </a:rPr>
              <a:t>Hea</a:t>
            </a:r>
            <a:r>
              <a:rPr lang="en-US" sz="20000" dirty="0">
                <a:latin typeface="Freestyle Script" panose="030804020302050B0404" pitchFamily="66" charset="0"/>
              </a:rPr>
              <a:t>   </a:t>
            </a:r>
            <a:r>
              <a:rPr lang="en-US" sz="20000" dirty="0" err="1">
                <a:latin typeface="Freestyle Script" panose="030804020302050B0404" pitchFamily="66" charset="0"/>
              </a:rPr>
              <a:t>hier</a:t>
            </a:r>
            <a:endParaRPr lang="en-US" sz="20000" dirty="0">
              <a:latin typeface="Freestyle Script" panose="030804020302050B0404" pitchFamily="66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9C0B54-3F92-2B82-3BF2-71D4E28E6BD8}"/>
              </a:ext>
            </a:extLst>
          </p:cNvPr>
          <p:cNvGrpSpPr/>
          <p:nvPr/>
        </p:nvGrpSpPr>
        <p:grpSpPr>
          <a:xfrm>
            <a:off x="3089595" y="427893"/>
            <a:ext cx="4876800" cy="4876800"/>
            <a:chOff x="3089595" y="427893"/>
            <a:chExt cx="4876800" cy="4876800"/>
          </a:xfrm>
        </p:grpSpPr>
        <p:pic>
          <p:nvPicPr>
            <p:cNvPr id="4" name="Picture 2" descr="Kale - Free farming and gardening icons">
              <a:extLst>
                <a:ext uri="{FF2B5EF4-FFF2-40B4-BE49-F238E27FC236}">
                  <a16:creationId xmlns:a16="http://schemas.microsoft.com/office/drawing/2014/main" id="{9B67FFE8-6169-702B-A710-4FA118408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02" b="96094" l="6836" r="92969">
                          <a14:foregroundMark x1="55469" y1="8984" x2="55469" y2="8984"/>
                          <a14:foregroundMark x1="70898" y1="4102" x2="70898" y2="4102"/>
                          <a14:foregroundMark x1="91602" y1="9375" x2="91602" y2="9375"/>
                          <a14:foregroundMark x1="93359" y1="25586" x2="93359" y2="25586"/>
                          <a14:foregroundMark x1="11523" y1="91602" x2="11523" y2="91602"/>
                          <a14:foregroundMark x1="6836" y1="96094" x2="6836" y2="96094"/>
                          <a14:foregroundMark x1="31445" y1="74023" x2="31445" y2="74023"/>
                          <a14:foregroundMark x1="33008" y1="75000" x2="33008" y2="75000"/>
                          <a14:foregroundMark x1="45117" y1="75195" x2="45117" y2="75195"/>
                          <a14:foregroundMark x1="46094" y1="75391" x2="46094" y2="75391"/>
                          <a14:foregroundMark x1="46094" y1="75586" x2="46094" y2="75586"/>
                          <a14:foregroundMark x1="45898" y1="75586" x2="45898" y2="75586"/>
                          <a14:foregroundMark x1="46094" y1="75586" x2="46094" y2="75586"/>
                          <a14:foregroundMark x1="46094" y1="75391" x2="46094" y2="75391"/>
                          <a14:foregroundMark x1="46094" y1="75586" x2="46094" y2="75586"/>
                          <a14:foregroundMark x1="46094" y1="75586" x2="46094" y2="75586"/>
                          <a14:foregroundMark x1="45508" y1="75586" x2="46289" y2="75195"/>
                          <a14:foregroundMark x1="46094" y1="75391" x2="46094" y2="75391"/>
                          <a14:foregroundMark x1="46289" y1="75391" x2="46289" y2="75391"/>
                          <a14:foregroundMark x1="46094" y1="75586" x2="46094" y2="75586"/>
                          <a14:foregroundMark x1="46094" y1="75586" x2="46094" y2="75586"/>
                          <a14:foregroundMark x1="46094" y1="75586" x2="46094" y2="75586"/>
                          <a14:backgroundMark x1="62891" y1="10742" x2="62891" y2="10742"/>
                          <a14:backgroundMark x1="61328" y1="3516" x2="61328" y2="3516"/>
                          <a14:backgroundMark x1="62891" y1="4102" x2="62891" y2="4102"/>
                          <a14:backgroundMark x1="64453" y1="4492" x2="64453" y2="4492"/>
                          <a14:backgroundMark x1="62305" y1="6836" x2="62305" y2="6836"/>
                          <a14:backgroundMark x1="58984" y1="4688" x2="58984" y2="4688"/>
                          <a14:backgroundMark x1="65430" y1="4102" x2="65430" y2="4102"/>
                          <a14:backgroundMark x1="58008" y1="4883" x2="58008" y2="4883"/>
                          <a14:backgroundMark x1="58984" y1="5469" x2="58984" y2="5469"/>
                          <a14:backgroundMark x1="59375" y1="5859" x2="59375" y2="5859"/>
                          <a14:backgroundMark x1="64844" y1="5273" x2="64844" y2="5273"/>
                          <a14:backgroundMark x1="63477" y1="7227" x2="63477" y2="7227"/>
                          <a14:backgroundMark x1="65234" y1="4688" x2="65234" y2="4688"/>
                          <a14:backgroundMark x1="65820" y1="4102" x2="65820" y2="4102"/>
                          <a14:backgroundMark x1="66016" y1="3906" x2="66016" y2="3906"/>
                          <a14:backgroundMark x1="34180" y1="78711" x2="34180" y2="78711"/>
                          <a14:backgroundMark x1="62305" y1="71094" x2="62305" y2="71094"/>
                          <a14:backgroundMark x1="33789" y1="77930" x2="33789" y2="77930"/>
                          <a14:backgroundMark x1="31836" y1="79102" x2="31836" y2="79102"/>
                          <a14:backgroundMark x1="32227" y1="81641" x2="32227" y2="81641"/>
                          <a14:backgroundMark x1="30664" y1="76953" x2="30664" y2="76953"/>
                          <a14:backgroundMark x1="30664" y1="75977" x2="30664" y2="75977"/>
                          <a14:backgroundMark x1="30469" y1="75391" x2="30469" y2="75391"/>
                          <a14:backgroundMark x1="31836" y1="75781" x2="31836" y2="75781"/>
                          <a14:backgroundMark x1="31055" y1="75195" x2="31055" y2="75195"/>
                          <a14:backgroundMark x1="36133" y1="79688" x2="36133" y2="79688"/>
                          <a14:backgroundMark x1="31445" y1="85547" x2="31445" y2="85547"/>
                          <a14:backgroundMark x1="32031" y1="82422" x2="32031" y2="82422"/>
                          <a14:backgroundMark x1="37695" y1="78711" x2="37695" y2="78711"/>
                          <a14:backgroundMark x1="42188" y1="79688" x2="42188" y2="79688"/>
                          <a14:backgroundMark x1="36328" y1="85156" x2="36328" y2="85156"/>
                          <a14:backgroundMark x1="51172" y1="81445" x2="51172" y2="81445"/>
                          <a14:backgroundMark x1="46484" y1="82422" x2="46484" y2="82422"/>
                          <a14:backgroundMark x1="48828" y1="79492" x2="48828" y2="79492"/>
                          <a14:backgroundMark x1="48633" y1="78125" x2="48438" y2="81445"/>
                          <a14:backgroundMark x1="33203" y1="90039" x2="33203" y2="90039"/>
                          <a14:backgroundMark x1="30859" y1="91211" x2="30859" y2="91211"/>
                          <a14:backgroundMark x1="28516" y1="90625" x2="28516" y2="90625"/>
                          <a14:backgroundMark x1="27344" y1="92969" x2="27344" y2="92969"/>
                          <a14:backgroundMark x1="25586" y1="94531" x2="25586" y2="94531"/>
                          <a14:backgroundMark x1="29492" y1="93945" x2="29492" y2="93945"/>
                          <a14:backgroundMark x1="37500" y1="81836" x2="37500" y2="81836"/>
                          <a14:backgroundMark x1="39648" y1="79492" x2="39648" y2="79492"/>
                          <a14:backgroundMark x1="43164" y1="78906" x2="43164" y2="78906"/>
                          <a14:backgroundMark x1="43750" y1="79492" x2="43750" y2="79492"/>
                          <a14:backgroundMark x1="47070" y1="79688" x2="47070" y2="79688"/>
                          <a14:backgroundMark x1="49023" y1="75391" x2="49023" y2="75391"/>
                          <a14:backgroundMark x1="55273" y1="77930" x2="55273" y2="77930"/>
                          <a14:backgroundMark x1="60547" y1="74219" x2="60547" y2="74219"/>
                          <a14:backgroundMark x1="57227" y1="74414" x2="57227" y2="74414"/>
                          <a14:backgroundMark x1="51563" y1="77734" x2="51563" y2="77734"/>
                          <a14:backgroundMark x1="50195" y1="85156" x2="50195" y2="85156"/>
                          <a14:backgroundMark x1="54297" y1="86719" x2="54297" y2="86719"/>
                          <a14:backgroundMark x1="54883" y1="82813" x2="54883" y2="82813"/>
                          <a14:backgroundMark x1="62109" y1="83594" x2="62109" y2="83594"/>
                          <a14:backgroundMark x1="63477" y1="81055" x2="63477" y2="81055"/>
                          <a14:backgroundMark x1="62891" y1="78125" x2="62891" y2="78125"/>
                          <a14:backgroundMark x1="67578" y1="75781" x2="67578" y2="75781"/>
                          <a14:backgroundMark x1="64648" y1="72266" x2="64648" y2="72266"/>
                          <a14:backgroundMark x1="58789" y1="80859" x2="58789" y2="80859"/>
                          <a14:backgroundMark x1="60938" y1="76172" x2="60938" y2="76172"/>
                          <a14:backgroundMark x1="59961" y1="70117" x2="59961" y2="70117"/>
                          <a14:backgroundMark x1="67773" y1="69727" x2="67773" y2="69727"/>
                          <a14:backgroundMark x1="74219" y1="78906" x2="74219" y2="78906"/>
                          <a14:backgroundMark x1="77930" y1="72461" x2="77930" y2="72461"/>
                          <a14:backgroundMark x1="71484" y1="66992" x2="71484" y2="66992"/>
                          <a14:backgroundMark x1="79492" y1="64844" x2="79492" y2="64844"/>
                          <a14:backgroundMark x1="74414" y1="75391" x2="74414" y2="75391"/>
                          <a14:backgroundMark x1="81055" y1="71484" x2="81055" y2="71484"/>
                          <a14:backgroundMark x1="77930" y1="60938" x2="77930" y2="60938"/>
                          <a14:backgroundMark x1="75781" y1="66406" x2="75781" y2="66406"/>
                          <a14:backgroundMark x1="67188" y1="66406" x2="67188" y2="66406"/>
                          <a14:backgroundMark x1="70898" y1="69727" x2="70898" y2="69727"/>
                          <a14:backgroundMark x1="73242" y1="69141" x2="73242" y2="69141"/>
                          <a14:backgroundMark x1="72266" y1="74414" x2="72266" y2="74414"/>
                          <a14:backgroundMark x1="72656" y1="73047" x2="72656" y2="73047"/>
                          <a14:backgroundMark x1="70703" y1="79688" x2="70703" y2="79688"/>
                          <a14:backgroundMark x1="65234" y1="79102" x2="65234" y2="79102"/>
                          <a14:backgroundMark x1="77148" y1="76758" x2="77148" y2="76758"/>
                          <a14:backgroundMark x1="73047" y1="81445" x2="73047" y2="81445"/>
                          <a14:backgroundMark x1="77930" y1="79102" x2="77930" y2="79102"/>
                          <a14:backgroundMark x1="82031" y1="78320" x2="82031" y2="78320"/>
                          <a14:backgroundMark x1="84375" y1="72266" x2="84375" y2="72266"/>
                          <a14:backgroundMark x1="86328" y1="67578" x2="86328" y2="67578"/>
                          <a14:backgroundMark x1="86914" y1="63281" x2="86914" y2="63281"/>
                          <a14:backgroundMark x1="83398" y1="61719" x2="83398" y2="61719"/>
                          <a14:backgroundMark x1="81250" y1="58789" x2="81250" y2="58789"/>
                          <a14:backgroundMark x1="78516" y1="59375" x2="78516" y2="59375"/>
                          <a14:backgroundMark x1="84961" y1="56445" x2="84961" y2="56445"/>
                          <a14:backgroundMark x1="92383" y1="56641" x2="92383" y2="56641"/>
                          <a14:backgroundMark x1="88477" y1="52148" x2="88477" y2="52148"/>
                          <a14:backgroundMark x1="85742" y1="50391" x2="85742" y2="50391"/>
                          <a14:backgroundMark x1="82813" y1="50391" x2="82813" y2="50391"/>
                          <a14:backgroundMark x1="87109" y1="49219" x2="87109" y2="49219"/>
                          <a14:backgroundMark x1="90820" y1="50195" x2="90820" y2="50195"/>
                          <a14:backgroundMark x1="75391" y1="54492" x2="75391" y2="54492"/>
                          <a14:backgroundMark x1="89844" y1="40820" x2="89844" y2="40820"/>
                          <a14:backgroundMark x1="94727" y1="38867" x2="94727" y2="38867"/>
                          <a14:backgroundMark x1="93945" y1="36523" x2="93945" y2="36523"/>
                          <a14:backgroundMark x1="93359" y1="35938" x2="93359" y2="35938"/>
                          <a14:backgroundMark x1="92578" y1="35742" x2="92578" y2="35742"/>
                          <a14:backgroundMark x1="93555" y1="35156" x2="93555" y2="35156"/>
                          <a14:backgroundMark x1="38281" y1="77539" x2="38281" y2="77539"/>
                          <a14:backgroundMark x1="44141" y1="76367" x2="44141" y2="76367"/>
                          <a14:backgroundMark x1="46289" y1="75781" x2="46289" y2="75781"/>
                          <a14:backgroundMark x1="38867" y1="77344" x2="38867" y2="77344"/>
                          <a14:backgroundMark x1="39453" y1="77344" x2="39453" y2="773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59828">
              <a:off x="3089595" y="427893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E61E7637-70A1-5C35-54A4-893581EE6C57}"/>
                </a:ext>
              </a:extLst>
            </p:cNvPr>
            <p:cNvSpPr/>
            <p:nvPr/>
          </p:nvSpPr>
          <p:spPr>
            <a:xfrm>
              <a:off x="4930140" y="4240530"/>
              <a:ext cx="72390" cy="49530"/>
            </a:xfrm>
            <a:prstGeom prst="flowChartConnector">
              <a:avLst/>
            </a:prstGeom>
            <a:solidFill>
              <a:srgbClr val="0C0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2DA4EB-2529-3FEF-90F1-303384F63683}"/>
                </a:ext>
              </a:extLst>
            </p:cNvPr>
            <p:cNvSpPr/>
            <p:nvPr/>
          </p:nvSpPr>
          <p:spPr>
            <a:xfrm>
              <a:off x="5634990" y="4084320"/>
              <a:ext cx="72390" cy="49530"/>
            </a:xfrm>
            <a:prstGeom prst="flowChartConnector">
              <a:avLst/>
            </a:prstGeom>
            <a:solidFill>
              <a:srgbClr val="0C0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9088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5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622649-BB67-5E8E-32BB-4BC874425D7B}"/>
              </a:ext>
            </a:extLst>
          </p:cNvPr>
          <p:cNvSpPr txBox="1"/>
          <p:nvPr/>
        </p:nvSpPr>
        <p:spPr>
          <a:xfrm>
            <a:off x="1441942" y="3159371"/>
            <a:ext cx="728116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rgbClr val="0C0C0C"/>
                </a:solidFill>
                <a:latin typeface="Freestyle Script" panose="030804020302050B0404" pitchFamily="66" charset="0"/>
              </a:rPr>
              <a:t>Hea</a:t>
            </a:r>
            <a:r>
              <a:rPr lang="en-US" sz="20000" dirty="0">
                <a:latin typeface="Freestyle Script" panose="030804020302050B0404" pitchFamily="66" charset="0"/>
              </a:rPr>
              <a:t>   </a:t>
            </a:r>
            <a:r>
              <a:rPr lang="en-US" sz="20000" dirty="0" err="1">
                <a:latin typeface="Freestyle Script" panose="030804020302050B0404" pitchFamily="66" charset="0"/>
              </a:rPr>
              <a:t>hier</a:t>
            </a:r>
            <a:endParaRPr lang="en-US" sz="20000" dirty="0">
              <a:latin typeface="Freestyle Script" panose="030804020302050B0404" pitchFamily="66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9C0B54-3F92-2B82-3BF2-71D4E28E6BD8}"/>
              </a:ext>
            </a:extLst>
          </p:cNvPr>
          <p:cNvGrpSpPr/>
          <p:nvPr/>
        </p:nvGrpSpPr>
        <p:grpSpPr>
          <a:xfrm>
            <a:off x="3089595" y="427893"/>
            <a:ext cx="4876800" cy="4876800"/>
            <a:chOff x="3089595" y="427893"/>
            <a:chExt cx="4876800" cy="4876800"/>
          </a:xfrm>
        </p:grpSpPr>
        <p:pic>
          <p:nvPicPr>
            <p:cNvPr id="4" name="Picture 2" descr="Kale - Free farming and gardening icons">
              <a:extLst>
                <a:ext uri="{FF2B5EF4-FFF2-40B4-BE49-F238E27FC236}">
                  <a16:creationId xmlns:a16="http://schemas.microsoft.com/office/drawing/2014/main" id="{9B67FFE8-6169-702B-A710-4FA118408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02" b="96094" l="6836" r="92969">
                          <a14:foregroundMark x1="55469" y1="8984" x2="55469" y2="8984"/>
                          <a14:foregroundMark x1="70898" y1="4102" x2="70898" y2="4102"/>
                          <a14:foregroundMark x1="91602" y1="9375" x2="91602" y2="9375"/>
                          <a14:foregroundMark x1="93359" y1="25586" x2="93359" y2="25586"/>
                          <a14:foregroundMark x1="11523" y1="91602" x2="11523" y2="91602"/>
                          <a14:foregroundMark x1="6836" y1="96094" x2="6836" y2="96094"/>
                          <a14:foregroundMark x1="31445" y1="74023" x2="31445" y2="74023"/>
                          <a14:foregroundMark x1="33008" y1="75000" x2="33008" y2="75000"/>
                          <a14:foregroundMark x1="45117" y1="75195" x2="45117" y2="75195"/>
                          <a14:foregroundMark x1="46094" y1="75391" x2="46094" y2="75391"/>
                          <a14:foregroundMark x1="46094" y1="75586" x2="46094" y2="75586"/>
                          <a14:foregroundMark x1="45898" y1="75586" x2="45898" y2="75586"/>
                          <a14:foregroundMark x1="46094" y1="75586" x2="46094" y2="75586"/>
                          <a14:foregroundMark x1="46094" y1="75391" x2="46094" y2="75391"/>
                          <a14:foregroundMark x1="46094" y1="75586" x2="46094" y2="75586"/>
                          <a14:foregroundMark x1="46094" y1="75586" x2="46094" y2="75586"/>
                          <a14:foregroundMark x1="45508" y1="75586" x2="46289" y2="75195"/>
                          <a14:foregroundMark x1="46094" y1="75391" x2="46094" y2="75391"/>
                          <a14:foregroundMark x1="46289" y1="75391" x2="46289" y2="75391"/>
                          <a14:foregroundMark x1="46094" y1="75586" x2="46094" y2="75586"/>
                          <a14:foregroundMark x1="46094" y1="75586" x2="46094" y2="75586"/>
                          <a14:foregroundMark x1="46094" y1="75586" x2="46094" y2="75586"/>
                          <a14:backgroundMark x1="62891" y1="10742" x2="62891" y2="10742"/>
                          <a14:backgroundMark x1="61328" y1="3516" x2="61328" y2="3516"/>
                          <a14:backgroundMark x1="62891" y1="4102" x2="62891" y2="4102"/>
                          <a14:backgroundMark x1="64453" y1="4492" x2="64453" y2="4492"/>
                          <a14:backgroundMark x1="62305" y1="6836" x2="62305" y2="6836"/>
                          <a14:backgroundMark x1="58984" y1="4688" x2="58984" y2="4688"/>
                          <a14:backgroundMark x1="65430" y1="4102" x2="65430" y2="4102"/>
                          <a14:backgroundMark x1="58008" y1="4883" x2="58008" y2="4883"/>
                          <a14:backgroundMark x1="58984" y1="5469" x2="58984" y2="5469"/>
                          <a14:backgroundMark x1="59375" y1="5859" x2="59375" y2="5859"/>
                          <a14:backgroundMark x1="64844" y1="5273" x2="64844" y2="5273"/>
                          <a14:backgroundMark x1="63477" y1="7227" x2="63477" y2="7227"/>
                          <a14:backgroundMark x1="65234" y1="4688" x2="65234" y2="4688"/>
                          <a14:backgroundMark x1="65820" y1="4102" x2="65820" y2="4102"/>
                          <a14:backgroundMark x1="66016" y1="3906" x2="66016" y2="3906"/>
                          <a14:backgroundMark x1="34180" y1="78711" x2="34180" y2="78711"/>
                          <a14:backgroundMark x1="62305" y1="71094" x2="62305" y2="71094"/>
                          <a14:backgroundMark x1="33789" y1="77930" x2="33789" y2="77930"/>
                          <a14:backgroundMark x1="31836" y1="79102" x2="31836" y2="79102"/>
                          <a14:backgroundMark x1="32227" y1="81641" x2="32227" y2="81641"/>
                          <a14:backgroundMark x1="30664" y1="76953" x2="30664" y2="76953"/>
                          <a14:backgroundMark x1="30664" y1="75977" x2="30664" y2="75977"/>
                          <a14:backgroundMark x1="30469" y1="75391" x2="30469" y2="75391"/>
                          <a14:backgroundMark x1="31836" y1="75781" x2="31836" y2="75781"/>
                          <a14:backgroundMark x1="31055" y1="75195" x2="31055" y2="75195"/>
                          <a14:backgroundMark x1="36133" y1="79688" x2="36133" y2="79688"/>
                          <a14:backgroundMark x1="31445" y1="85547" x2="31445" y2="85547"/>
                          <a14:backgroundMark x1="32031" y1="82422" x2="32031" y2="82422"/>
                          <a14:backgroundMark x1="37695" y1="78711" x2="37695" y2="78711"/>
                          <a14:backgroundMark x1="42188" y1="79688" x2="42188" y2="79688"/>
                          <a14:backgroundMark x1="36328" y1="85156" x2="36328" y2="85156"/>
                          <a14:backgroundMark x1="51172" y1="81445" x2="51172" y2="81445"/>
                          <a14:backgroundMark x1="46484" y1="82422" x2="46484" y2="82422"/>
                          <a14:backgroundMark x1="48828" y1="79492" x2="48828" y2="79492"/>
                          <a14:backgroundMark x1="48633" y1="78125" x2="48438" y2="81445"/>
                          <a14:backgroundMark x1="33203" y1="90039" x2="33203" y2="90039"/>
                          <a14:backgroundMark x1="30859" y1="91211" x2="30859" y2="91211"/>
                          <a14:backgroundMark x1="28516" y1="90625" x2="28516" y2="90625"/>
                          <a14:backgroundMark x1="27344" y1="92969" x2="27344" y2="92969"/>
                          <a14:backgroundMark x1="25586" y1="94531" x2="25586" y2="94531"/>
                          <a14:backgroundMark x1="29492" y1="93945" x2="29492" y2="93945"/>
                          <a14:backgroundMark x1="37500" y1="81836" x2="37500" y2="81836"/>
                          <a14:backgroundMark x1="39648" y1="79492" x2="39648" y2="79492"/>
                          <a14:backgroundMark x1="43164" y1="78906" x2="43164" y2="78906"/>
                          <a14:backgroundMark x1="43750" y1="79492" x2="43750" y2="79492"/>
                          <a14:backgroundMark x1="47070" y1="79688" x2="47070" y2="79688"/>
                          <a14:backgroundMark x1="49023" y1="75391" x2="49023" y2="75391"/>
                          <a14:backgroundMark x1="55273" y1="77930" x2="55273" y2="77930"/>
                          <a14:backgroundMark x1="60547" y1="74219" x2="60547" y2="74219"/>
                          <a14:backgroundMark x1="57227" y1="74414" x2="57227" y2="74414"/>
                          <a14:backgroundMark x1="51563" y1="77734" x2="51563" y2="77734"/>
                          <a14:backgroundMark x1="50195" y1="85156" x2="50195" y2="85156"/>
                          <a14:backgroundMark x1="54297" y1="86719" x2="54297" y2="86719"/>
                          <a14:backgroundMark x1="54883" y1="82813" x2="54883" y2="82813"/>
                          <a14:backgroundMark x1="62109" y1="83594" x2="62109" y2="83594"/>
                          <a14:backgroundMark x1="63477" y1="81055" x2="63477" y2="81055"/>
                          <a14:backgroundMark x1="62891" y1="78125" x2="62891" y2="78125"/>
                          <a14:backgroundMark x1="67578" y1="75781" x2="67578" y2="75781"/>
                          <a14:backgroundMark x1="64648" y1="72266" x2="64648" y2="72266"/>
                          <a14:backgroundMark x1="58789" y1="80859" x2="58789" y2="80859"/>
                          <a14:backgroundMark x1="60938" y1="76172" x2="60938" y2="76172"/>
                          <a14:backgroundMark x1="59961" y1="70117" x2="59961" y2="70117"/>
                          <a14:backgroundMark x1="67773" y1="69727" x2="67773" y2="69727"/>
                          <a14:backgroundMark x1="74219" y1="78906" x2="74219" y2="78906"/>
                          <a14:backgroundMark x1="77930" y1="72461" x2="77930" y2="72461"/>
                          <a14:backgroundMark x1="71484" y1="66992" x2="71484" y2="66992"/>
                          <a14:backgroundMark x1="79492" y1="64844" x2="79492" y2="64844"/>
                          <a14:backgroundMark x1="74414" y1="75391" x2="74414" y2="75391"/>
                          <a14:backgroundMark x1="81055" y1="71484" x2="81055" y2="71484"/>
                          <a14:backgroundMark x1="77930" y1="60938" x2="77930" y2="60938"/>
                          <a14:backgroundMark x1="75781" y1="66406" x2="75781" y2="66406"/>
                          <a14:backgroundMark x1="67188" y1="66406" x2="67188" y2="66406"/>
                          <a14:backgroundMark x1="70898" y1="69727" x2="70898" y2="69727"/>
                          <a14:backgroundMark x1="73242" y1="69141" x2="73242" y2="69141"/>
                          <a14:backgroundMark x1="72266" y1="74414" x2="72266" y2="74414"/>
                          <a14:backgroundMark x1="72656" y1="73047" x2="72656" y2="73047"/>
                          <a14:backgroundMark x1="70703" y1="79688" x2="70703" y2="79688"/>
                          <a14:backgroundMark x1="65234" y1="79102" x2="65234" y2="79102"/>
                          <a14:backgroundMark x1="77148" y1="76758" x2="77148" y2="76758"/>
                          <a14:backgroundMark x1="73047" y1="81445" x2="73047" y2="81445"/>
                          <a14:backgroundMark x1="77930" y1="79102" x2="77930" y2="79102"/>
                          <a14:backgroundMark x1="82031" y1="78320" x2="82031" y2="78320"/>
                          <a14:backgroundMark x1="84375" y1="72266" x2="84375" y2="72266"/>
                          <a14:backgroundMark x1="86328" y1="67578" x2="86328" y2="67578"/>
                          <a14:backgroundMark x1="86914" y1="63281" x2="86914" y2="63281"/>
                          <a14:backgroundMark x1="83398" y1="61719" x2="83398" y2="61719"/>
                          <a14:backgroundMark x1="81250" y1="58789" x2="81250" y2="58789"/>
                          <a14:backgroundMark x1="78516" y1="59375" x2="78516" y2="59375"/>
                          <a14:backgroundMark x1="84961" y1="56445" x2="84961" y2="56445"/>
                          <a14:backgroundMark x1="92383" y1="56641" x2="92383" y2="56641"/>
                          <a14:backgroundMark x1="88477" y1="52148" x2="88477" y2="52148"/>
                          <a14:backgroundMark x1="85742" y1="50391" x2="85742" y2="50391"/>
                          <a14:backgroundMark x1="82813" y1="50391" x2="82813" y2="50391"/>
                          <a14:backgroundMark x1="87109" y1="49219" x2="87109" y2="49219"/>
                          <a14:backgroundMark x1="90820" y1="50195" x2="90820" y2="50195"/>
                          <a14:backgroundMark x1="75391" y1="54492" x2="75391" y2="54492"/>
                          <a14:backgroundMark x1="89844" y1="40820" x2="89844" y2="40820"/>
                          <a14:backgroundMark x1="94727" y1="38867" x2="94727" y2="38867"/>
                          <a14:backgroundMark x1="93945" y1="36523" x2="93945" y2="36523"/>
                          <a14:backgroundMark x1="93359" y1="35938" x2="93359" y2="35938"/>
                          <a14:backgroundMark x1="92578" y1="35742" x2="92578" y2="35742"/>
                          <a14:backgroundMark x1="93555" y1="35156" x2="93555" y2="35156"/>
                          <a14:backgroundMark x1="38281" y1="77539" x2="38281" y2="77539"/>
                          <a14:backgroundMark x1="44141" y1="76367" x2="44141" y2="76367"/>
                          <a14:backgroundMark x1="46289" y1="75781" x2="46289" y2="75781"/>
                          <a14:backgroundMark x1="38867" y1="77344" x2="38867" y2="77344"/>
                          <a14:backgroundMark x1="39453" y1="77344" x2="39453" y2="773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59828">
              <a:off x="3089595" y="427893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E61E7637-70A1-5C35-54A4-893581EE6C57}"/>
                </a:ext>
              </a:extLst>
            </p:cNvPr>
            <p:cNvSpPr/>
            <p:nvPr/>
          </p:nvSpPr>
          <p:spPr>
            <a:xfrm>
              <a:off x="4930140" y="4240530"/>
              <a:ext cx="72390" cy="49530"/>
            </a:xfrm>
            <a:prstGeom prst="flowChartConnector">
              <a:avLst/>
            </a:prstGeom>
            <a:solidFill>
              <a:srgbClr val="0C0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2DA4EB-2529-3FEF-90F1-303384F63683}"/>
                </a:ext>
              </a:extLst>
            </p:cNvPr>
            <p:cNvSpPr/>
            <p:nvPr/>
          </p:nvSpPr>
          <p:spPr>
            <a:xfrm>
              <a:off x="5634990" y="4084320"/>
              <a:ext cx="72390" cy="49530"/>
            </a:xfrm>
            <a:prstGeom prst="flowChartConnector">
              <a:avLst/>
            </a:prstGeom>
            <a:solidFill>
              <a:srgbClr val="0C0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583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622649-BB67-5E8E-32BB-4BC874425D7B}"/>
              </a:ext>
            </a:extLst>
          </p:cNvPr>
          <p:cNvSpPr txBox="1"/>
          <p:nvPr/>
        </p:nvSpPr>
        <p:spPr>
          <a:xfrm>
            <a:off x="1441942" y="3159371"/>
            <a:ext cx="728116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rgbClr val="0C0C0C"/>
                </a:solidFill>
                <a:latin typeface="Freestyle Script" panose="030804020302050B0404" pitchFamily="66" charset="0"/>
              </a:rPr>
              <a:t>Hea</a:t>
            </a:r>
            <a:r>
              <a:rPr lang="en-US" sz="20000" dirty="0">
                <a:latin typeface="Freestyle Script" panose="030804020302050B0404" pitchFamily="66" charset="0"/>
              </a:rPr>
              <a:t>   </a:t>
            </a:r>
            <a:r>
              <a:rPr lang="en-US" sz="20000" dirty="0" err="1">
                <a:latin typeface="Freestyle Script" panose="030804020302050B0404" pitchFamily="66" charset="0"/>
              </a:rPr>
              <a:t>hier</a:t>
            </a:r>
            <a:endParaRPr lang="en-US" sz="20000" dirty="0">
              <a:latin typeface="Freestyle Script" panose="030804020302050B0404" pitchFamily="66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9C0B54-3F92-2B82-3BF2-71D4E28E6BD8}"/>
              </a:ext>
            </a:extLst>
          </p:cNvPr>
          <p:cNvGrpSpPr/>
          <p:nvPr/>
        </p:nvGrpSpPr>
        <p:grpSpPr>
          <a:xfrm>
            <a:off x="3089595" y="427893"/>
            <a:ext cx="4876800" cy="4876800"/>
            <a:chOff x="3089595" y="427893"/>
            <a:chExt cx="4876800" cy="4876800"/>
          </a:xfrm>
        </p:grpSpPr>
        <p:pic>
          <p:nvPicPr>
            <p:cNvPr id="4" name="Picture 2" descr="Kale - Free farming and gardening icons">
              <a:extLst>
                <a:ext uri="{FF2B5EF4-FFF2-40B4-BE49-F238E27FC236}">
                  <a16:creationId xmlns:a16="http://schemas.microsoft.com/office/drawing/2014/main" id="{9B67FFE8-6169-702B-A710-4FA118408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02" b="96094" l="6836" r="92969">
                          <a14:foregroundMark x1="55469" y1="8984" x2="55469" y2="8984"/>
                          <a14:foregroundMark x1="70898" y1="4102" x2="70898" y2="4102"/>
                          <a14:foregroundMark x1="91602" y1="9375" x2="91602" y2="9375"/>
                          <a14:foregroundMark x1="93359" y1="25586" x2="93359" y2="25586"/>
                          <a14:foregroundMark x1="11523" y1="91602" x2="11523" y2="91602"/>
                          <a14:foregroundMark x1="6836" y1="96094" x2="6836" y2="96094"/>
                          <a14:foregroundMark x1="31445" y1="74023" x2="31445" y2="74023"/>
                          <a14:foregroundMark x1="33008" y1="75000" x2="33008" y2="75000"/>
                          <a14:foregroundMark x1="45117" y1="75195" x2="45117" y2="75195"/>
                          <a14:foregroundMark x1="46094" y1="75391" x2="46094" y2="75391"/>
                          <a14:foregroundMark x1="46094" y1="75586" x2="46094" y2="75586"/>
                          <a14:foregroundMark x1="45898" y1="75586" x2="45898" y2="75586"/>
                          <a14:foregroundMark x1="46094" y1="75586" x2="46094" y2="75586"/>
                          <a14:foregroundMark x1="46094" y1="75391" x2="46094" y2="75391"/>
                          <a14:foregroundMark x1="46094" y1="75586" x2="46094" y2="75586"/>
                          <a14:foregroundMark x1="46094" y1="75586" x2="46094" y2="75586"/>
                          <a14:foregroundMark x1="45508" y1="75586" x2="46289" y2="75195"/>
                          <a14:foregroundMark x1="46094" y1="75391" x2="46094" y2="75391"/>
                          <a14:foregroundMark x1="46289" y1="75391" x2="46289" y2="75391"/>
                          <a14:foregroundMark x1="46094" y1="75586" x2="46094" y2="75586"/>
                          <a14:foregroundMark x1="46094" y1="75586" x2="46094" y2="75586"/>
                          <a14:foregroundMark x1="46094" y1="75586" x2="46094" y2="75586"/>
                          <a14:backgroundMark x1="62891" y1="10742" x2="62891" y2="10742"/>
                          <a14:backgroundMark x1="61328" y1="3516" x2="61328" y2="3516"/>
                          <a14:backgroundMark x1="62891" y1="4102" x2="62891" y2="4102"/>
                          <a14:backgroundMark x1="64453" y1="4492" x2="64453" y2="4492"/>
                          <a14:backgroundMark x1="62305" y1="6836" x2="62305" y2="6836"/>
                          <a14:backgroundMark x1="58984" y1="4688" x2="58984" y2="4688"/>
                          <a14:backgroundMark x1="65430" y1="4102" x2="65430" y2="4102"/>
                          <a14:backgroundMark x1="58008" y1="4883" x2="58008" y2="4883"/>
                          <a14:backgroundMark x1="58984" y1="5469" x2="58984" y2="5469"/>
                          <a14:backgroundMark x1="59375" y1="5859" x2="59375" y2="5859"/>
                          <a14:backgroundMark x1="64844" y1="5273" x2="64844" y2="5273"/>
                          <a14:backgroundMark x1="63477" y1="7227" x2="63477" y2="7227"/>
                          <a14:backgroundMark x1="65234" y1="4688" x2="65234" y2="4688"/>
                          <a14:backgroundMark x1="65820" y1="4102" x2="65820" y2="4102"/>
                          <a14:backgroundMark x1="66016" y1="3906" x2="66016" y2="3906"/>
                          <a14:backgroundMark x1="34180" y1="78711" x2="34180" y2="78711"/>
                          <a14:backgroundMark x1="62305" y1="71094" x2="62305" y2="71094"/>
                          <a14:backgroundMark x1="33789" y1="77930" x2="33789" y2="77930"/>
                          <a14:backgroundMark x1="31836" y1="79102" x2="31836" y2="79102"/>
                          <a14:backgroundMark x1="32227" y1="81641" x2="32227" y2="81641"/>
                          <a14:backgroundMark x1="30664" y1="76953" x2="30664" y2="76953"/>
                          <a14:backgroundMark x1="30664" y1="75977" x2="30664" y2="75977"/>
                          <a14:backgroundMark x1="30469" y1="75391" x2="30469" y2="75391"/>
                          <a14:backgroundMark x1="31836" y1="75781" x2="31836" y2="75781"/>
                          <a14:backgroundMark x1="31055" y1="75195" x2="31055" y2="75195"/>
                          <a14:backgroundMark x1="36133" y1="79688" x2="36133" y2="79688"/>
                          <a14:backgroundMark x1="31445" y1="85547" x2="31445" y2="85547"/>
                          <a14:backgroundMark x1="32031" y1="82422" x2="32031" y2="82422"/>
                          <a14:backgroundMark x1="37695" y1="78711" x2="37695" y2="78711"/>
                          <a14:backgroundMark x1="42188" y1="79688" x2="42188" y2="79688"/>
                          <a14:backgroundMark x1="36328" y1="85156" x2="36328" y2="85156"/>
                          <a14:backgroundMark x1="51172" y1="81445" x2="51172" y2="81445"/>
                          <a14:backgroundMark x1="46484" y1="82422" x2="46484" y2="82422"/>
                          <a14:backgroundMark x1="48828" y1="79492" x2="48828" y2="79492"/>
                          <a14:backgroundMark x1="48633" y1="78125" x2="48438" y2="81445"/>
                          <a14:backgroundMark x1="33203" y1="90039" x2="33203" y2="90039"/>
                          <a14:backgroundMark x1="30859" y1="91211" x2="30859" y2="91211"/>
                          <a14:backgroundMark x1="28516" y1="90625" x2="28516" y2="90625"/>
                          <a14:backgroundMark x1="27344" y1="92969" x2="27344" y2="92969"/>
                          <a14:backgroundMark x1="25586" y1="94531" x2="25586" y2="94531"/>
                          <a14:backgroundMark x1="29492" y1="93945" x2="29492" y2="93945"/>
                          <a14:backgroundMark x1="37500" y1="81836" x2="37500" y2="81836"/>
                          <a14:backgroundMark x1="39648" y1="79492" x2="39648" y2="79492"/>
                          <a14:backgroundMark x1="43164" y1="78906" x2="43164" y2="78906"/>
                          <a14:backgroundMark x1="43750" y1="79492" x2="43750" y2="79492"/>
                          <a14:backgroundMark x1="47070" y1="79688" x2="47070" y2="79688"/>
                          <a14:backgroundMark x1="49023" y1="75391" x2="49023" y2="75391"/>
                          <a14:backgroundMark x1="55273" y1="77930" x2="55273" y2="77930"/>
                          <a14:backgroundMark x1="60547" y1="74219" x2="60547" y2="74219"/>
                          <a14:backgroundMark x1="57227" y1="74414" x2="57227" y2="74414"/>
                          <a14:backgroundMark x1="51563" y1="77734" x2="51563" y2="77734"/>
                          <a14:backgroundMark x1="50195" y1="85156" x2="50195" y2="85156"/>
                          <a14:backgroundMark x1="54297" y1="86719" x2="54297" y2="86719"/>
                          <a14:backgroundMark x1="54883" y1="82813" x2="54883" y2="82813"/>
                          <a14:backgroundMark x1="62109" y1="83594" x2="62109" y2="83594"/>
                          <a14:backgroundMark x1="63477" y1="81055" x2="63477" y2="81055"/>
                          <a14:backgroundMark x1="62891" y1="78125" x2="62891" y2="78125"/>
                          <a14:backgroundMark x1="67578" y1="75781" x2="67578" y2="75781"/>
                          <a14:backgroundMark x1="64648" y1="72266" x2="64648" y2="72266"/>
                          <a14:backgroundMark x1="58789" y1="80859" x2="58789" y2="80859"/>
                          <a14:backgroundMark x1="60938" y1="76172" x2="60938" y2="76172"/>
                          <a14:backgroundMark x1="59961" y1="70117" x2="59961" y2="70117"/>
                          <a14:backgroundMark x1="67773" y1="69727" x2="67773" y2="69727"/>
                          <a14:backgroundMark x1="74219" y1="78906" x2="74219" y2="78906"/>
                          <a14:backgroundMark x1="77930" y1="72461" x2="77930" y2="72461"/>
                          <a14:backgroundMark x1="71484" y1="66992" x2="71484" y2="66992"/>
                          <a14:backgroundMark x1="79492" y1="64844" x2="79492" y2="64844"/>
                          <a14:backgroundMark x1="74414" y1="75391" x2="74414" y2="75391"/>
                          <a14:backgroundMark x1="81055" y1="71484" x2="81055" y2="71484"/>
                          <a14:backgroundMark x1="77930" y1="60938" x2="77930" y2="60938"/>
                          <a14:backgroundMark x1="75781" y1="66406" x2="75781" y2="66406"/>
                          <a14:backgroundMark x1="67188" y1="66406" x2="67188" y2="66406"/>
                          <a14:backgroundMark x1="70898" y1="69727" x2="70898" y2="69727"/>
                          <a14:backgroundMark x1="73242" y1="69141" x2="73242" y2="69141"/>
                          <a14:backgroundMark x1="72266" y1="74414" x2="72266" y2="74414"/>
                          <a14:backgroundMark x1="72656" y1="73047" x2="72656" y2="73047"/>
                          <a14:backgroundMark x1="70703" y1="79688" x2="70703" y2="79688"/>
                          <a14:backgroundMark x1="65234" y1="79102" x2="65234" y2="79102"/>
                          <a14:backgroundMark x1="77148" y1="76758" x2="77148" y2="76758"/>
                          <a14:backgroundMark x1="73047" y1="81445" x2="73047" y2="81445"/>
                          <a14:backgroundMark x1="77930" y1="79102" x2="77930" y2="79102"/>
                          <a14:backgroundMark x1="82031" y1="78320" x2="82031" y2="78320"/>
                          <a14:backgroundMark x1="84375" y1="72266" x2="84375" y2="72266"/>
                          <a14:backgroundMark x1="86328" y1="67578" x2="86328" y2="67578"/>
                          <a14:backgroundMark x1="86914" y1="63281" x2="86914" y2="63281"/>
                          <a14:backgroundMark x1="83398" y1="61719" x2="83398" y2="61719"/>
                          <a14:backgroundMark x1="81250" y1="58789" x2="81250" y2="58789"/>
                          <a14:backgroundMark x1="78516" y1="59375" x2="78516" y2="59375"/>
                          <a14:backgroundMark x1="84961" y1="56445" x2="84961" y2="56445"/>
                          <a14:backgroundMark x1="92383" y1="56641" x2="92383" y2="56641"/>
                          <a14:backgroundMark x1="88477" y1="52148" x2="88477" y2="52148"/>
                          <a14:backgroundMark x1="85742" y1="50391" x2="85742" y2="50391"/>
                          <a14:backgroundMark x1="82813" y1="50391" x2="82813" y2="50391"/>
                          <a14:backgroundMark x1="87109" y1="49219" x2="87109" y2="49219"/>
                          <a14:backgroundMark x1="90820" y1="50195" x2="90820" y2="50195"/>
                          <a14:backgroundMark x1="75391" y1="54492" x2="75391" y2="54492"/>
                          <a14:backgroundMark x1="89844" y1="40820" x2="89844" y2="40820"/>
                          <a14:backgroundMark x1="94727" y1="38867" x2="94727" y2="38867"/>
                          <a14:backgroundMark x1="93945" y1="36523" x2="93945" y2="36523"/>
                          <a14:backgroundMark x1="93359" y1="35938" x2="93359" y2="35938"/>
                          <a14:backgroundMark x1="92578" y1="35742" x2="92578" y2="35742"/>
                          <a14:backgroundMark x1="93555" y1="35156" x2="93555" y2="35156"/>
                          <a14:backgroundMark x1="38281" y1="77539" x2="38281" y2="77539"/>
                          <a14:backgroundMark x1="44141" y1="76367" x2="44141" y2="76367"/>
                          <a14:backgroundMark x1="46289" y1="75781" x2="46289" y2="75781"/>
                          <a14:backgroundMark x1="38867" y1="77344" x2="38867" y2="77344"/>
                          <a14:backgroundMark x1="39453" y1="77344" x2="39453" y2="773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59828">
              <a:off x="3089595" y="427893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E61E7637-70A1-5C35-54A4-893581EE6C57}"/>
                </a:ext>
              </a:extLst>
            </p:cNvPr>
            <p:cNvSpPr/>
            <p:nvPr/>
          </p:nvSpPr>
          <p:spPr>
            <a:xfrm>
              <a:off x="4930140" y="4240530"/>
              <a:ext cx="72390" cy="49530"/>
            </a:xfrm>
            <a:prstGeom prst="flowChartConnector">
              <a:avLst/>
            </a:prstGeom>
            <a:solidFill>
              <a:srgbClr val="0C0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2DA4EB-2529-3FEF-90F1-303384F63683}"/>
                </a:ext>
              </a:extLst>
            </p:cNvPr>
            <p:cNvSpPr/>
            <p:nvPr/>
          </p:nvSpPr>
          <p:spPr>
            <a:xfrm>
              <a:off x="5634990" y="4084320"/>
              <a:ext cx="72390" cy="49530"/>
            </a:xfrm>
            <a:prstGeom prst="flowChartConnector">
              <a:avLst/>
            </a:prstGeom>
            <a:solidFill>
              <a:srgbClr val="0C0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664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622649-BB67-5E8E-32BB-4BC874425D7B}"/>
              </a:ext>
            </a:extLst>
          </p:cNvPr>
          <p:cNvSpPr txBox="1"/>
          <p:nvPr/>
        </p:nvSpPr>
        <p:spPr>
          <a:xfrm>
            <a:off x="1395644" y="3460315"/>
            <a:ext cx="662553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rgbClr val="0C0C0C"/>
                </a:solidFill>
                <a:latin typeface="Freestyle Script" panose="030804020302050B0404" pitchFamily="66" charset="0"/>
              </a:rPr>
              <a:t>Hea</a:t>
            </a:r>
            <a:r>
              <a:rPr lang="en-US" sz="20000" dirty="0">
                <a:latin typeface="Freestyle Script" panose="030804020302050B0404" pitchFamily="66" charset="0"/>
              </a:rPr>
              <a:t> thier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9C0B54-3F92-2B82-3BF2-71D4E28E6BD8}"/>
              </a:ext>
            </a:extLst>
          </p:cNvPr>
          <p:cNvGrpSpPr/>
          <p:nvPr/>
        </p:nvGrpSpPr>
        <p:grpSpPr>
          <a:xfrm>
            <a:off x="3089595" y="427893"/>
            <a:ext cx="4876800" cy="4876800"/>
            <a:chOff x="3089595" y="427893"/>
            <a:chExt cx="4876800" cy="4876800"/>
          </a:xfrm>
        </p:grpSpPr>
        <p:pic>
          <p:nvPicPr>
            <p:cNvPr id="4" name="Picture 2" descr="Kale - Free farming and gardening icons">
              <a:extLst>
                <a:ext uri="{FF2B5EF4-FFF2-40B4-BE49-F238E27FC236}">
                  <a16:creationId xmlns:a16="http://schemas.microsoft.com/office/drawing/2014/main" id="{9B67FFE8-6169-702B-A710-4FA118408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02" b="96094" l="6836" r="92969">
                          <a14:foregroundMark x1="55469" y1="8984" x2="55469" y2="8984"/>
                          <a14:foregroundMark x1="70898" y1="4102" x2="70898" y2="4102"/>
                          <a14:foregroundMark x1="91602" y1="9375" x2="91602" y2="9375"/>
                          <a14:foregroundMark x1="93359" y1="25586" x2="93359" y2="25586"/>
                          <a14:foregroundMark x1="11523" y1="91602" x2="11523" y2="91602"/>
                          <a14:foregroundMark x1="6836" y1="96094" x2="6836" y2="96094"/>
                          <a14:foregroundMark x1="31445" y1="74023" x2="31445" y2="74023"/>
                          <a14:foregroundMark x1="33008" y1="75000" x2="33008" y2="75000"/>
                          <a14:foregroundMark x1="45117" y1="75195" x2="45117" y2="75195"/>
                          <a14:foregroundMark x1="46094" y1="75391" x2="46094" y2="75391"/>
                          <a14:foregroundMark x1="46094" y1="75586" x2="46094" y2="75586"/>
                          <a14:foregroundMark x1="45898" y1="75586" x2="45898" y2="75586"/>
                          <a14:foregroundMark x1="46094" y1="75586" x2="46094" y2="75586"/>
                          <a14:foregroundMark x1="46094" y1="75391" x2="46094" y2="75391"/>
                          <a14:foregroundMark x1="46094" y1="75586" x2="46094" y2="75586"/>
                          <a14:foregroundMark x1="46094" y1="75586" x2="46094" y2="75586"/>
                          <a14:foregroundMark x1="45508" y1="75586" x2="46289" y2="75195"/>
                          <a14:foregroundMark x1="46094" y1="75391" x2="46094" y2="75391"/>
                          <a14:foregroundMark x1="46289" y1="75391" x2="46289" y2="75391"/>
                          <a14:foregroundMark x1="46094" y1="75586" x2="46094" y2="75586"/>
                          <a14:foregroundMark x1="46094" y1="75586" x2="46094" y2="75586"/>
                          <a14:foregroundMark x1="46094" y1="75586" x2="46094" y2="75586"/>
                          <a14:backgroundMark x1="62891" y1="10742" x2="62891" y2="10742"/>
                          <a14:backgroundMark x1="61328" y1="3516" x2="61328" y2="3516"/>
                          <a14:backgroundMark x1="62891" y1="4102" x2="62891" y2="4102"/>
                          <a14:backgroundMark x1="64453" y1="4492" x2="64453" y2="4492"/>
                          <a14:backgroundMark x1="62305" y1="6836" x2="62305" y2="6836"/>
                          <a14:backgroundMark x1="58984" y1="4688" x2="58984" y2="4688"/>
                          <a14:backgroundMark x1="65430" y1="4102" x2="65430" y2="4102"/>
                          <a14:backgroundMark x1="58008" y1="4883" x2="58008" y2="4883"/>
                          <a14:backgroundMark x1="58984" y1="5469" x2="58984" y2="5469"/>
                          <a14:backgroundMark x1="59375" y1="5859" x2="59375" y2="5859"/>
                          <a14:backgroundMark x1="64844" y1="5273" x2="64844" y2="5273"/>
                          <a14:backgroundMark x1="63477" y1="7227" x2="63477" y2="7227"/>
                          <a14:backgroundMark x1="65234" y1="4688" x2="65234" y2="4688"/>
                          <a14:backgroundMark x1="65820" y1="4102" x2="65820" y2="4102"/>
                          <a14:backgroundMark x1="66016" y1="3906" x2="66016" y2="3906"/>
                          <a14:backgroundMark x1="34180" y1="78711" x2="34180" y2="78711"/>
                          <a14:backgroundMark x1="62305" y1="71094" x2="62305" y2="71094"/>
                          <a14:backgroundMark x1="33789" y1="77930" x2="33789" y2="77930"/>
                          <a14:backgroundMark x1="31836" y1="79102" x2="31836" y2="79102"/>
                          <a14:backgroundMark x1="32227" y1="81641" x2="32227" y2="81641"/>
                          <a14:backgroundMark x1="30664" y1="76953" x2="30664" y2="76953"/>
                          <a14:backgroundMark x1="30664" y1="75977" x2="30664" y2="75977"/>
                          <a14:backgroundMark x1="30469" y1="75391" x2="30469" y2="75391"/>
                          <a14:backgroundMark x1="31836" y1="75781" x2="31836" y2="75781"/>
                          <a14:backgroundMark x1="31055" y1="75195" x2="31055" y2="75195"/>
                          <a14:backgroundMark x1="36133" y1="79688" x2="36133" y2="79688"/>
                          <a14:backgroundMark x1="31445" y1="85547" x2="31445" y2="85547"/>
                          <a14:backgroundMark x1="32031" y1="82422" x2="32031" y2="82422"/>
                          <a14:backgroundMark x1="37695" y1="78711" x2="37695" y2="78711"/>
                          <a14:backgroundMark x1="42188" y1="79688" x2="42188" y2="79688"/>
                          <a14:backgroundMark x1="36328" y1="85156" x2="36328" y2="85156"/>
                          <a14:backgroundMark x1="51172" y1="81445" x2="51172" y2="81445"/>
                          <a14:backgroundMark x1="46484" y1="82422" x2="46484" y2="82422"/>
                          <a14:backgroundMark x1="48828" y1="79492" x2="48828" y2="79492"/>
                          <a14:backgroundMark x1="48633" y1="78125" x2="48438" y2="81445"/>
                          <a14:backgroundMark x1="33203" y1="90039" x2="33203" y2="90039"/>
                          <a14:backgroundMark x1="30859" y1="91211" x2="30859" y2="91211"/>
                          <a14:backgroundMark x1="28516" y1="90625" x2="28516" y2="90625"/>
                          <a14:backgroundMark x1="27344" y1="92969" x2="27344" y2="92969"/>
                          <a14:backgroundMark x1="25586" y1="94531" x2="25586" y2="94531"/>
                          <a14:backgroundMark x1="29492" y1="93945" x2="29492" y2="93945"/>
                          <a14:backgroundMark x1="37500" y1="81836" x2="37500" y2="81836"/>
                          <a14:backgroundMark x1="39648" y1="79492" x2="39648" y2="79492"/>
                          <a14:backgroundMark x1="43164" y1="78906" x2="43164" y2="78906"/>
                          <a14:backgroundMark x1="43750" y1="79492" x2="43750" y2="79492"/>
                          <a14:backgroundMark x1="47070" y1="79688" x2="47070" y2="79688"/>
                          <a14:backgroundMark x1="49023" y1="75391" x2="49023" y2="75391"/>
                          <a14:backgroundMark x1="55273" y1="77930" x2="55273" y2="77930"/>
                          <a14:backgroundMark x1="60547" y1="74219" x2="60547" y2="74219"/>
                          <a14:backgroundMark x1="57227" y1="74414" x2="57227" y2="74414"/>
                          <a14:backgroundMark x1="51563" y1="77734" x2="51563" y2="77734"/>
                          <a14:backgroundMark x1="50195" y1="85156" x2="50195" y2="85156"/>
                          <a14:backgroundMark x1="54297" y1="86719" x2="54297" y2="86719"/>
                          <a14:backgroundMark x1="54883" y1="82813" x2="54883" y2="82813"/>
                          <a14:backgroundMark x1="62109" y1="83594" x2="62109" y2="83594"/>
                          <a14:backgroundMark x1="63477" y1="81055" x2="63477" y2="81055"/>
                          <a14:backgroundMark x1="62891" y1="78125" x2="62891" y2="78125"/>
                          <a14:backgroundMark x1="67578" y1="75781" x2="67578" y2="75781"/>
                          <a14:backgroundMark x1="64648" y1="72266" x2="64648" y2="72266"/>
                          <a14:backgroundMark x1="58789" y1="80859" x2="58789" y2="80859"/>
                          <a14:backgroundMark x1="60938" y1="76172" x2="60938" y2="76172"/>
                          <a14:backgroundMark x1="59961" y1="70117" x2="59961" y2="70117"/>
                          <a14:backgroundMark x1="67773" y1="69727" x2="67773" y2="69727"/>
                          <a14:backgroundMark x1="74219" y1="78906" x2="74219" y2="78906"/>
                          <a14:backgroundMark x1="77930" y1="72461" x2="77930" y2="72461"/>
                          <a14:backgroundMark x1="71484" y1="66992" x2="71484" y2="66992"/>
                          <a14:backgroundMark x1="79492" y1="64844" x2="79492" y2="64844"/>
                          <a14:backgroundMark x1="74414" y1="75391" x2="74414" y2="75391"/>
                          <a14:backgroundMark x1="81055" y1="71484" x2="81055" y2="71484"/>
                          <a14:backgroundMark x1="77930" y1="60938" x2="77930" y2="60938"/>
                          <a14:backgroundMark x1="75781" y1="66406" x2="75781" y2="66406"/>
                          <a14:backgroundMark x1="67188" y1="66406" x2="67188" y2="66406"/>
                          <a14:backgroundMark x1="70898" y1="69727" x2="70898" y2="69727"/>
                          <a14:backgroundMark x1="73242" y1="69141" x2="73242" y2="69141"/>
                          <a14:backgroundMark x1="72266" y1="74414" x2="72266" y2="74414"/>
                          <a14:backgroundMark x1="72656" y1="73047" x2="72656" y2="73047"/>
                          <a14:backgroundMark x1="70703" y1="79688" x2="70703" y2="79688"/>
                          <a14:backgroundMark x1="65234" y1="79102" x2="65234" y2="79102"/>
                          <a14:backgroundMark x1="77148" y1="76758" x2="77148" y2="76758"/>
                          <a14:backgroundMark x1="73047" y1="81445" x2="73047" y2="81445"/>
                          <a14:backgroundMark x1="77930" y1="79102" x2="77930" y2="79102"/>
                          <a14:backgroundMark x1="82031" y1="78320" x2="82031" y2="78320"/>
                          <a14:backgroundMark x1="84375" y1="72266" x2="84375" y2="72266"/>
                          <a14:backgroundMark x1="86328" y1="67578" x2="86328" y2="67578"/>
                          <a14:backgroundMark x1="86914" y1="63281" x2="86914" y2="63281"/>
                          <a14:backgroundMark x1="83398" y1="61719" x2="83398" y2="61719"/>
                          <a14:backgroundMark x1="81250" y1="58789" x2="81250" y2="58789"/>
                          <a14:backgroundMark x1="78516" y1="59375" x2="78516" y2="59375"/>
                          <a14:backgroundMark x1="84961" y1="56445" x2="84961" y2="56445"/>
                          <a14:backgroundMark x1="92383" y1="56641" x2="92383" y2="56641"/>
                          <a14:backgroundMark x1="88477" y1="52148" x2="88477" y2="52148"/>
                          <a14:backgroundMark x1="85742" y1="50391" x2="85742" y2="50391"/>
                          <a14:backgroundMark x1="82813" y1="50391" x2="82813" y2="50391"/>
                          <a14:backgroundMark x1="87109" y1="49219" x2="87109" y2="49219"/>
                          <a14:backgroundMark x1="90820" y1="50195" x2="90820" y2="50195"/>
                          <a14:backgroundMark x1="75391" y1="54492" x2="75391" y2="54492"/>
                          <a14:backgroundMark x1="89844" y1="40820" x2="89844" y2="40820"/>
                          <a14:backgroundMark x1="94727" y1="38867" x2="94727" y2="38867"/>
                          <a14:backgroundMark x1="93945" y1="36523" x2="93945" y2="36523"/>
                          <a14:backgroundMark x1="93359" y1="35938" x2="93359" y2="35938"/>
                          <a14:backgroundMark x1="92578" y1="35742" x2="92578" y2="35742"/>
                          <a14:backgroundMark x1="93555" y1="35156" x2="93555" y2="35156"/>
                          <a14:backgroundMark x1="38281" y1="77539" x2="38281" y2="77539"/>
                          <a14:backgroundMark x1="44141" y1="76367" x2="44141" y2="76367"/>
                          <a14:backgroundMark x1="46289" y1="75781" x2="46289" y2="75781"/>
                          <a14:backgroundMark x1="38867" y1="77344" x2="38867" y2="77344"/>
                          <a14:backgroundMark x1="39453" y1="77344" x2="39453" y2="773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59828">
              <a:off x="3089595" y="427893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E61E7637-70A1-5C35-54A4-893581EE6C57}"/>
                </a:ext>
              </a:extLst>
            </p:cNvPr>
            <p:cNvSpPr/>
            <p:nvPr/>
          </p:nvSpPr>
          <p:spPr>
            <a:xfrm>
              <a:off x="4930140" y="4240530"/>
              <a:ext cx="72390" cy="49530"/>
            </a:xfrm>
            <a:prstGeom prst="flowChartConnector">
              <a:avLst/>
            </a:prstGeom>
            <a:solidFill>
              <a:srgbClr val="0C0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2DA4EB-2529-3FEF-90F1-303384F63683}"/>
                </a:ext>
              </a:extLst>
            </p:cNvPr>
            <p:cNvSpPr/>
            <p:nvPr/>
          </p:nvSpPr>
          <p:spPr>
            <a:xfrm>
              <a:off x="5634990" y="4084320"/>
              <a:ext cx="72390" cy="49530"/>
            </a:xfrm>
            <a:prstGeom prst="flowChartConnector">
              <a:avLst/>
            </a:prstGeom>
            <a:solidFill>
              <a:srgbClr val="0C0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581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622649-BB67-5E8E-32BB-4BC874425D7B}"/>
              </a:ext>
            </a:extLst>
          </p:cNvPr>
          <p:cNvSpPr txBox="1"/>
          <p:nvPr/>
        </p:nvSpPr>
        <p:spPr>
          <a:xfrm>
            <a:off x="1395644" y="3460315"/>
            <a:ext cx="662553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rgbClr val="0C0C0C"/>
                </a:solidFill>
                <a:latin typeface="Freestyle Script" panose="030804020302050B0404" pitchFamily="66" charset="0"/>
              </a:rPr>
              <a:t>Hea</a:t>
            </a:r>
            <a:r>
              <a:rPr lang="en-US" sz="20000" dirty="0">
                <a:latin typeface="Freestyle Script" panose="030804020302050B0404" pitchFamily="66" charset="0"/>
              </a:rPr>
              <a:t> thier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9C0B54-3F92-2B82-3BF2-71D4E28E6BD8}"/>
              </a:ext>
            </a:extLst>
          </p:cNvPr>
          <p:cNvGrpSpPr/>
          <p:nvPr/>
        </p:nvGrpSpPr>
        <p:grpSpPr>
          <a:xfrm>
            <a:off x="3089595" y="427893"/>
            <a:ext cx="4876800" cy="4876800"/>
            <a:chOff x="3089595" y="427893"/>
            <a:chExt cx="4876800" cy="4876800"/>
          </a:xfrm>
        </p:grpSpPr>
        <p:pic>
          <p:nvPicPr>
            <p:cNvPr id="4" name="Picture 2" descr="Kale - Free farming and gardening icons">
              <a:extLst>
                <a:ext uri="{FF2B5EF4-FFF2-40B4-BE49-F238E27FC236}">
                  <a16:creationId xmlns:a16="http://schemas.microsoft.com/office/drawing/2014/main" id="{9B67FFE8-6169-702B-A710-4FA118408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02" b="96094" l="6836" r="92969">
                          <a14:foregroundMark x1="55469" y1="8984" x2="55469" y2="8984"/>
                          <a14:foregroundMark x1="70898" y1="4102" x2="70898" y2="4102"/>
                          <a14:foregroundMark x1="91602" y1="9375" x2="91602" y2="9375"/>
                          <a14:foregroundMark x1="93359" y1="25586" x2="93359" y2="25586"/>
                          <a14:foregroundMark x1="11523" y1="91602" x2="11523" y2="91602"/>
                          <a14:foregroundMark x1="6836" y1="96094" x2="6836" y2="96094"/>
                          <a14:foregroundMark x1="31445" y1="74023" x2="31445" y2="74023"/>
                          <a14:foregroundMark x1="33008" y1="75000" x2="33008" y2="75000"/>
                          <a14:foregroundMark x1="45117" y1="75195" x2="45117" y2="75195"/>
                          <a14:foregroundMark x1="46094" y1="75391" x2="46094" y2="75391"/>
                          <a14:foregroundMark x1="46094" y1="75586" x2="46094" y2="75586"/>
                          <a14:foregroundMark x1="45898" y1="75586" x2="45898" y2="75586"/>
                          <a14:foregroundMark x1="46094" y1="75586" x2="46094" y2="75586"/>
                          <a14:foregroundMark x1="46094" y1="75391" x2="46094" y2="75391"/>
                          <a14:foregroundMark x1="46094" y1="75586" x2="46094" y2="75586"/>
                          <a14:foregroundMark x1="46094" y1="75586" x2="46094" y2="75586"/>
                          <a14:foregroundMark x1="45508" y1="75586" x2="46289" y2="75195"/>
                          <a14:foregroundMark x1="46094" y1="75391" x2="46094" y2="75391"/>
                          <a14:foregroundMark x1="46289" y1="75391" x2="46289" y2="75391"/>
                          <a14:foregroundMark x1="46094" y1="75586" x2="46094" y2="75586"/>
                          <a14:foregroundMark x1="46094" y1="75586" x2="46094" y2="75586"/>
                          <a14:foregroundMark x1="46094" y1="75586" x2="46094" y2="75586"/>
                          <a14:backgroundMark x1="62891" y1="10742" x2="62891" y2="10742"/>
                          <a14:backgroundMark x1="61328" y1="3516" x2="61328" y2="3516"/>
                          <a14:backgroundMark x1="62891" y1="4102" x2="62891" y2="4102"/>
                          <a14:backgroundMark x1="64453" y1="4492" x2="64453" y2="4492"/>
                          <a14:backgroundMark x1="62305" y1="6836" x2="62305" y2="6836"/>
                          <a14:backgroundMark x1="58984" y1="4688" x2="58984" y2="4688"/>
                          <a14:backgroundMark x1="65430" y1="4102" x2="65430" y2="4102"/>
                          <a14:backgroundMark x1="58008" y1="4883" x2="58008" y2="4883"/>
                          <a14:backgroundMark x1="58984" y1="5469" x2="58984" y2="5469"/>
                          <a14:backgroundMark x1="59375" y1="5859" x2="59375" y2="5859"/>
                          <a14:backgroundMark x1="64844" y1="5273" x2="64844" y2="5273"/>
                          <a14:backgroundMark x1="63477" y1="7227" x2="63477" y2="7227"/>
                          <a14:backgroundMark x1="65234" y1="4688" x2="65234" y2="4688"/>
                          <a14:backgroundMark x1="65820" y1="4102" x2="65820" y2="4102"/>
                          <a14:backgroundMark x1="66016" y1="3906" x2="66016" y2="3906"/>
                          <a14:backgroundMark x1="34180" y1="78711" x2="34180" y2="78711"/>
                          <a14:backgroundMark x1="62305" y1="71094" x2="62305" y2="71094"/>
                          <a14:backgroundMark x1="33789" y1="77930" x2="33789" y2="77930"/>
                          <a14:backgroundMark x1="31836" y1="79102" x2="31836" y2="79102"/>
                          <a14:backgroundMark x1="32227" y1="81641" x2="32227" y2="81641"/>
                          <a14:backgroundMark x1="30664" y1="76953" x2="30664" y2="76953"/>
                          <a14:backgroundMark x1="30664" y1="75977" x2="30664" y2="75977"/>
                          <a14:backgroundMark x1="30469" y1="75391" x2="30469" y2="75391"/>
                          <a14:backgroundMark x1="31836" y1="75781" x2="31836" y2="75781"/>
                          <a14:backgroundMark x1="31055" y1="75195" x2="31055" y2="75195"/>
                          <a14:backgroundMark x1="36133" y1="79688" x2="36133" y2="79688"/>
                          <a14:backgroundMark x1="31445" y1="85547" x2="31445" y2="85547"/>
                          <a14:backgroundMark x1="32031" y1="82422" x2="32031" y2="82422"/>
                          <a14:backgroundMark x1="37695" y1="78711" x2="37695" y2="78711"/>
                          <a14:backgroundMark x1="42188" y1="79688" x2="42188" y2="79688"/>
                          <a14:backgroundMark x1="36328" y1="85156" x2="36328" y2="85156"/>
                          <a14:backgroundMark x1="51172" y1="81445" x2="51172" y2="81445"/>
                          <a14:backgroundMark x1="46484" y1="82422" x2="46484" y2="82422"/>
                          <a14:backgroundMark x1="48828" y1="79492" x2="48828" y2="79492"/>
                          <a14:backgroundMark x1="48633" y1="78125" x2="48438" y2="81445"/>
                          <a14:backgroundMark x1="33203" y1="90039" x2="33203" y2="90039"/>
                          <a14:backgroundMark x1="30859" y1="91211" x2="30859" y2="91211"/>
                          <a14:backgroundMark x1="28516" y1="90625" x2="28516" y2="90625"/>
                          <a14:backgroundMark x1="27344" y1="92969" x2="27344" y2="92969"/>
                          <a14:backgroundMark x1="25586" y1="94531" x2="25586" y2="94531"/>
                          <a14:backgroundMark x1="29492" y1="93945" x2="29492" y2="93945"/>
                          <a14:backgroundMark x1="37500" y1="81836" x2="37500" y2="81836"/>
                          <a14:backgroundMark x1="39648" y1="79492" x2="39648" y2="79492"/>
                          <a14:backgroundMark x1="43164" y1="78906" x2="43164" y2="78906"/>
                          <a14:backgroundMark x1="43750" y1="79492" x2="43750" y2="79492"/>
                          <a14:backgroundMark x1="47070" y1="79688" x2="47070" y2="79688"/>
                          <a14:backgroundMark x1="49023" y1="75391" x2="49023" y2="75391"/>
                          <a14:backgroundMark x1="55273" y1="77930" x2="55273" y2="77930"/>
                          <a14:backgroundMark x1="60547" y1="74219" x2="60547" y2="74219"/>
                          <a14:backgroundMark x1="57227" y1="74414" x2="57227" y2="74414"/>
                          <a14:backgroundMark x1="51563" y1="77734" x2="51563" y2="77734"/>
                          <a14:backgroundMark x1="50195" y1="85156" x2="50195" y2="85156"/>
                          <a14:backgroundMark x1="54297" y1="86719" x2="54297" y2="86719"/>
                          <a14:backgroundMark x1="54883" y1="82813" x2="54883" y2="82813"/>
                          <a14:backgroundMark x1="62109" y1="83594" x2="62109" y2="83594"/>
                          <a14:backgroundMark x1="63477" y1="81055" x2="63477" y2="81055"/>
                          <a14:backgroundMark x1="62891" y1="78125" x2="62891" y2="78125"/>
                          <a14:backgroundMark x1="67578" y1="75781" x2="67578" y2="75781"/>
                          <a14:backgroundMark x1="64648" y1="72266" x2="64648" y2="72266"/>
                          <a14:backgroundMark x1="58789" y1="80859" x2="58789" y2="80859"/>
                          <a14:backgroundMark x1="60938" y1="76172" x2="60938" y2="76172"/>
                          <a14:backgroundMark x1="59961" y1="70117" x2="59961" y2="70117"/>
                          <a14:backgroundMark x1="67773" y1="69727" x2="67773" y2="69727"/>
                          <a14:backgroundMark x1="74219" y1="78906" x2="74219" y2="78906"/>
                          <a14:backgroundMark x1="77930" y1="72461" x2="77930" y2="72461"/>
                          <a14:backgroundMark x1="71484" y1="66992" x2="71484" y2="66992"/>
                          <a14:backgroundMark x1="79492" y1="64844" x2="79492" y2="64844"/>
                          <a14:backgroundMark x1="74414" y1="75391" x2="74414" y2="75391"/>
                          <a14:backgroundMark x1="81055" y1="71484" x2="81055" y2="71484"/>
                          <a14:backgroundMark x1="77930" y1="60938" x2="77930" y2="60938"/>
                          <a14:backgroundMark x1="75781" y1="66406" x2="75781" y2="66406"/>
                          <a14:backgroundMark x1="67188" y1="66406" x2="67188" y2="66406"/>
                          <a14:backgroundMark x1="70898" y1="69727" x2="70898" y2="69727"/>
                          <a14:backgroundMark x1="73242" y1="69141" x2="73242" y2="69141"/>
                          <a14:backgroundMark x1="72266" y1="74414" x2="72266" y2="74414"/>
                          <a14:backgroundMark x1="72656" y1="73047" x2="72656" y2="73047"/>
                          <a14:backgroundMark x1="70703" y1="79688" x2="70703" y2="79688"/>
                          <a14:backgroundMark x1="65234" y1="79102" x2="65234" y2="79102"/>
                          <a14:backgroundMark x1="77148" y1="76758" x2="77148" y2="76758"/>
                          <a14:backgroundMark x1="73047" y1="81445" x2="73047" y2="81445"/>
                          <a14:backgroundMark x1="77930" y1="79102" x2="77930" y2="79102"/>
                          <a14:backgroundMark x1="82031" y1="78320" x2="82031" y2="78320"/>
                          <a14:backgroundMark x1="84375" y1="72266" x2="84375" y2="72266"/>
                          <a14:backgroundMark x1="86328" y1="67578" x2="86328" y2="67578"/>
                          <a14:backgroundMark x1="86914" y1="63281" x2="86914" y2="63281"/>
                          <a14:backgroundMark x1="83398" y1="61719" x2="83398" y2="61719"/>
                          <a14:backgroundMark x1="81250" y1="58789" x2="81250" y2="58789"/>
                          <a14:backgroundMark x1="78516" y1="59375" x2="78516" y2="59375"/>
                          <a14:backgroundMark x1="84961" y1="56445" x2="84961" y2="56445"/>
                          <a14:backgroundMark x1="92383" y1="56641" x2="92383" y2="56641"/>
                          <a14:backgroundMark x1="88477" y1="52148" x2="88477" y2="52148"/>
                          <a14:backgroundMark x1="85742" y1="50391" x2="85742" y2="50391"/>
                          <a14:backgroundMark x1="82813" y1="50391" x2="82813" y2="50391"/>
                          <a14:backgroundMark x1="87109" y1="49219" x2="87109" y2="49219"/>
                          <a14:backgroundMark x1="90820" y1="50195" x2="90820" y2="50195"/>
                          <a14:backgroundMark x1="75391" y1="54492" x2="75391" y2="54492"/>
                          <a14:backgroundMark x1="89844" y1="40820" x2="89844" y2="40820"/>
                          <a14:backgroundMark x1="94727" y1="38867" x2="94727" y2="38867"/>
                          <a14:backgroundMark x1="93945" y1="36523" x2="93945" y2="36523"/>
                          <a14:backgroundMark x1="93359" y1="35938" x2="93359" y2="35938"/>
                          <a14:backgroundMark x1="92578" y1="35742" x2="92578" y2="35742"/>
                          <a14:backgroundMark x1="93555" y1="35156" x2="93555" y2="35156"/>
                          <a14:backgroundMark x1="38281" y1="77539" x2="38281" y2="77539"/>
                          <a14:backgroundMark x1="44141" y1="76367" x2="44141" y2="76367"/>
                          <a14:backgroundMark x1="46289" y1="75781" x2="46289" y2="75781"/>
                          <a14:backgroundMark x1="38867" y1="77344" x2="38867" y2="77344"/>
                          <a14:backgroundMark x1="39453" y1="77344" x2="39453" y2="773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59828">
              <a:off x="3089595" y="427893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E61E7637-70A1-5C35-54A4-893581EE6C57}"/>
                </a:ext>
              </a:extLst>
            </p:cNvPr>
            <p:cNvSpPr/>
            <p:nvPr/>
          </p:nvSpPr>
          <p:spPr>
            <a:xfrm>
              <a:off x="4930140" y="4240530"/>
              <a:ext cx="72390" cy="49530"/>
            </a:xfrm>
            <a:prstGeom prst="flowChartConnector">
              <a:avLst/>
            </a:prstGeom>
            <a:solidFill>
              <a:srgbClr val="0C0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2DA4EB-2529-3FEF-90F1-303384F63683}"/>
                </a:ext>
              </a:extLst>
            </p:cNvPr>
            <p:cNvSpPr/>
            <p:nvPr/>
          </p:nvSpPr>
          <p:spPr>
            <a:xfrm>
              <a:off x="5634990" y="4084320"/>
              <a:ext cx="72390" cy="49530"/>
            </a:xfrm>
            <a:prstGeom prst="flowChartConnector">
              <a:avLst/>
            </a:prstGeom>
            <a:solidFill>
              <a:srgbClr val="0C0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86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622649-BB67-5E8E-32BB-4BC874425D7B}"/>
              </a:ext>
            </a:extLst>
          </p:cNvPr>
          <p:cNvSpPr txBox="1"/>
          <p:nvPr/>
        </p:nvSpPr>
        <p:spPr>
          <a:xfrm>
            <a:off x="1395644" y="3460315"/>
            <a:ext cx="662553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rgbClr val="0C0C0C"/>
                </a:solidFill>
                <a:latin typeface="Freestyle Script" panose="030804020302050B0404" pitchFamily="66" charset="0"/>
              </a:rPr>
              <a:t>Hea</a:t>
            </a:r>
            <a:r>
              <a:rPr lang="en-US" sz="20000" dirty="0">
                <a:latin typeface="Freestyle Script" panose="030804020302050B0404" pitchFamily="66" charset="0"/>
              </a:rPr>
              <a:t> thier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9C0B54-3F92-2B82-3BF2-71D4E28E6BD8}"/>
              </a:ext>
            </a:extLst>
          </p:cNvPr>
          <p:cNvGrpSpPr/>
          <p:nvPr/>
        </p:nvGrpSpPr>
        <p:grpSpPr>
          <a:xfrm>
            <a:off x="3089595" y="427893"/>
            <a:ext cx="4876800" cy="4876800"/>
            <a:chOff x="3089595" y="427893"/>
            <a:chExt cx="4876800" cy="4876800"/>
          </a:xfrm>
        </p:grpSpPr>
        <p:pic>
          <p:nvPicPr>
            <p:cNvPr id="4" name="Picture 2" descr="Kale - Free farming and gardening icons">
              <a:extLst>
                <a:ext uri="{FF2B5EF4-FFF2-40B4-BE49-F238E27FC236}">
                  <a16:creationId xmlns:a16="http://schemas.microsoft.com/office/drawing/2014/main" id="{9B67FFE8-6169-702B-A710-4FA118408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02" b="96094" l="6836" r="92969">
                          <a14:foregroundMark x1="55469" y1="8984" x2="55469" y2="8984"/>
                          <a14:foregroundMark x1="70898" y1="4102" x2="70898" y2="4102"/>
                          <a14:foregroundMark x1="91602" y1="9375" x2="91602" y2="9375"/>
                          <a14:foregroundMark x1="93359" y1="25586" x2="93359" y2="25586"/>
                          <a14:foregroundMark x1="11523" y1="91602" x2="11523" y2="91602"/>
                          <a14:foregroundMark x1="6836" y1="96094" x2="6836" y2="96094"/>
                          <a14:foregroundMark x1="31445" y1="74023" x2="31445" y2="74023"/>
                          <a14:foregroundMark x1="33008" y1="75000" x2="33008" y2="75000"/>
                          <a14:foregroundMark x1="45117" y1="75195" x2="45117" y2="75195"/>
                          <a14:foregroundMark x1="46094" y1="75391" x2="46094" y2="75391"/>
                          <a14:foregroundMark x1="46094" y1="75586" x2="46094" y2="75586"/>
                          <a14:foregroundMark x1="45898" y1="75586" x2="45898" y2="75586"/>
                          <a14:foregroundMark x1="46094" y1="75586" x2="46094" y2="75586"/>
                          <a14:foregroundMark x1="46094" y1="75391" x2="46094" y2="75391"/>
                          <a14:foregroundMark x1="46094" y1="75586" x2="46094" y2="75586"/>
                          <a14:foregroundMark x1="46094" y1="75586" x2="46094" y2="75586"/>
                          <a14:foregroundMark x1="45508" y1="75586" x2="46289" y2="75195"/>
                          <a14:foregroundMark x1="46094" y1="75391" x2="46094" y2="75391"/>
                          <a14:foregroundMark x1="46289" y1="75391" x2="46289" y2="75391"/>
                          <a14:foregroundMark x1="46094" y1="75586" x2="46094" y2="75586"/>
                          <a14:foregroundMark x1="46094" y1="75586" x2="46094" y2="75586"/>
                          <a14:foregroundMark x1="46094" y1="75586" x2="46094" y2="75586"/>
                          <a14:backgroundMark x1="62891" y1="10742" x2="62891" y2="10742"/>
                          <a14:backgroundMark x1="61328" y1="3516" x2="61328" y2="3516"/>
                          <a14:backgroundMark x1="62891" y1="4102" x2="62891" y2="4102"/>
                          <a14:backgroundMark x1="64453" y1="4492" x2="64453" y2="4492"/>
                          <a14:backgroundMark x1="62305" y1="6836" x2="62305" y2="6836"/>
                          <a14:backgroundMark x1="58984" y1="4688" x2="58984" y2="4688"/>
                          <a14:backgroundMark x1="65430" y1="4102" x2="65430" y2="4102"/>
                          <a14:backgroundMark x1="58008" y1="4883" x2="58008" y2="4883"/>
                          <a14:backgroundMark x1="58984" y1="5469" x2="58984" y2="5469"/>
                          <a14:backgroundMark x1="59375" y1="5859" x2="59375" y2="5859"/>
                          <a14:backgroundMark x1="64844" y1="5273" x2="64844" y2="5273"/>
                          <a14:backgroundMark x1="63477" y1="7227" x2="63477" y2="7227"/>
                          <a14:backgroundMark x1="65234" y1="4688" x2="65234" y2="4688"/>
                          <a14:backgroundMark x1="65820" y1="4102" x2="65820" y2="4102"/>
                          <a14:backgroundMark x1="66016" y1="3906" x2="66016" y2="3906"/>
                          <a14:backgroundMark x1="34180" y1="78711" x2="34180" y2="78711"/>
                          <a14:backgroundMark x1="62305" y1="71094" x2="62305" y2="71094"/>
                          <a14:backgroundMark x1="33789" y1="77930" x2="33789" y2="77930"/>
                          <a14:backgroundMark x1="31836" y1="79102" x2="31836" y2="79102"/>
                          <a14:backgroundMark x1="32227" y1="81641" x2="32227" y2="81641"/>
                          <a14:backgroundMark x1="30664" y1="76953" x2="30664" y2="76953"/>
                          <a14:backgroundMark x1="30664" y1="75977" x2="30664" y2="75977"/>
                          <a14:backgroundMark x1="30469" y1="75391" x2="30469" y2="75391"/>
                          <a14:backgroundMark x1="31836" y1="75781" x2="31836" y2="75781"/>
                          <a14:backgroundMark x1="31055" y1="75195" x2="31055" y2="75195"/>
                          <a14:backgroundMark x1="36133" y1="79688" x2="36133" y2="79688"/>
                          <a14:backgroundMark x1="31445" y1="85547" x2="31445" y2="85547"/>
                          <a14:backgroundMark x1="32031" y1="82422" x2="32031" y2="82422"/>
                          <a14:backgroundMark x1="37695" y1="78711" x2="37695" y2="78711"/>
                          <a14:backgroundMark x1="42188" y1="79688" x2="42188" y2="79688"/>
                          <a14:backgroundMark x1="36328" y1="85156" x2="36328" y2="85156"/>
                          <a14:backgroundMark x1="51172" y1="81445" x2="51172" y2="81445"/>
                          <a14:backgroundMark x1="46484" y1="82422" x2="46484" y2="82422"/>
                          <a14:backgroundMark x1="48828" y1="79492" x2="48828" y2="79492"/>
                          <a14:backgroundMark x1="48633" y1="78125" x2="48438" y2="81445"/>
                          <a14:backgroundMark x1="33203" y1="90039" x2="33203" y2="90039"/>
                          <a14:backgroundMark x1="30859" y1="91211" x2="30859" y2="91211"/>
                          <a14:backgroundMark x1="28516" y1="90625" x2="28516" y2="90625"/>
                          <a14:backgroundMark x1="27344" y1="92969" x2="27344" y2="92969"/>
                          <a14:backgroundMark x1="25586" y1="94531" x2="25586" y2="94531"/>
                          <a14:backgroundMark x1="29492" y1="93945" x2="29492" y2="93945"/>
                          <a14:backgroundMark x1="37500" y1="81836" x2="37500" y2="81836"/>
                          <a14:backgroundMark x1="39648" y1="79492" x2="39648" y2="79492"/>
                          <a14:backgroundMark x1="43164" y1="78906" x2="43164" y2="78906"/>
                          <a14:backgroundMark x1="43750" y1="79492" x2="43750" y2="79492"/>
                          <a14:backgroundMark x1="47070" y1="79688" x2="47070" y2="79688"/>
                          <a14:backgroundMark x1="49023" y1="75391" x2="49023" y2="75391"/>
                          <a14:backgroundMark x1="55273" y1="77930" x2="55273" y2="77930"/>
                          <a14:backgroundMark x1="60547" y1="74219" x2="60547" y2="74219"/>
                          <a14:backgroundMark x1="57227" y1="74414" x2="57227" y2="74414"/>
                          <a14:backgroundMark x1="51563" y1="77734" x2="51563" y2="77734"/>
                          <a14:backgroundMark x1="50195" y1="85156" x2="50195" y2="85156"/>
                          <a14:backgroundMark x1="54297" y1="86719" x2="54297" y2="86719"/>
                          <a14:backgroundMark x1="54883" y1="82813" x2="54883" y2="82813"/>
                          <a14:backgroundMark x1="62109" y1="83594" x2="62109" y2="83594"/>
                          <a14:backgroundMark x1="63477" y1="81055" x2="63477" y2="81055"/>
                          <a14:backgroundMark x1="62891" y1="78125" x2="62891" y2="78125"/>
                          <a14:backgroundMark x1="67578" y1="75781" x2="67578" y2="75781"/>
                          <a14:backgroundMark x1="64648" y1="72266" x2="64648" y2="72266"/>
                          <a14:backgroundMark x1="58789" y1="80859" x2="58789" y2="80859"/>
                          <a14:backgroundMark x1="60938" y1="76172" x2="60938" y2="76172"/>
                          <a14:backgroundMark x1="59961" y1="70117" x2="59961" y2="70117"/>
                          <a14:backgroundMark x1="67773" y1="69727" x2="67773" y2="69727"/>
                          <a14:backgroundMark x1="74219" y1="78906" x2="74219" y2="78906"/>
                          <a14:backgroundMark x1="77930" y1="72461" x2="77930" y2="72461"/>
                          <a14:backgroundMark x1="71484" y1="66992" x2="71484" y2="66992"/>
                          <a14:backgroundMark x1="79492" y1="64844" x2="79492" y2="64844"/>
                          <a14:backgroundMark x1="74414" y1="75391" x2="74414" y2="75391"/>
                          <a14:backgroundMark x1="81055" y1="71484" x2="81055" y2="71484"/>
                          <a14:backgroundMark x1="77930" y1="60938" x2="77930" y2="60938"/>
                          <a14:backgroundMark x1="75781" y1="66406" x2="75781" y2="66406"/>
                          <a14:backgroundMark x1="67188" y1="66406" x2="67188" y2="66406"/>
                          <a14:backgroundMark x1="70898" y1="69727" x2="70898" y2="69727"/>
                          <a14:backgroundMark x1="73242" y1="69141" x2="73242" y2="69141"/>
                          <a14:backgroundMark x1="72266" y1="74414" x2="72266" y2="74414"/>
                          <a14:backgroundMark x1="72656" y1="73047" x2="72656" y2="73047"/>
                          <a14:backgroundMark x1="70703" y1="79688" x2="70703" y2="79688"/>
                          <a14:backgroundMark x1="65234" y1="79102" x2="65234" y2="79102"/>
                          <a14:backgroundMark x1="77148" y1="76758" x2="77148" y2="76758"/>
                          <a14:backgroundMark x1="73047" y1="81445" x2="73047" y2="81445"/>
                          <a14:backgroundMark x1="77930" y1="79102" x2="77930" y2="79102"/>
                          <a14:backgroundMark x1="82031" y1="78320" x2="82031" y2="78320"/>
                          <a14:backgroundMark x1="84375" y1="72266" x2="84375" y2="72266"/>
                          <a14:backgroundMark x1="86328" y1="67578" x2="86328" y2="67578"/>
                          <a14:backgroundMark x1="86914" y1="63281" x2="86914" y2="63281"/>
                          <a14:backgroundMark x1="83398" y1="61719" x2="83398" y2="61719"/>
                          <a14:backgroundMark x1="81250" y1="58789" x2="81250" y2="58789"/>
                          <a14:backgroundMark x1="78516" y1="59375" x2="78516" y2="59375"/>
                          <a14:backgroundMark x1="84961" y1="56445" x2="84961" y2="56445"/>
                          <a14:backgroundMark x1="92383" y1="56641" x2="92383" y2="56641"/>
                          <a14:backgroundMark x1="88477" y1="52148" x2="88477" y2="52148"/>
                          <a14:backgroundMark x1="85742" y1="50391" x2="85742" y2="50391"/>
                          <a14:backgroundMark x1="82813" y1="50391" x2="82813" y2="50391"/>
                          <a14:backgroundMark x1="87109" y1="49219" x2="87109" y2="49219"/>
                          <a14:backgroundMark x1="90820" y1="50195" x2="90820" y2="50195"/>
                          <a14:backgroundMark x1="75391" y1="54492" x2="75391" y2="54492"/>
                          <a14:backgroundMark x1="89844" y1="40820" x2="89844" y2="40820"/>
                          <a14:backgroundMark x1="94727" y1="38867" x2="94727" y2="38867"/>
                          <a14:backgroundMark x1="93945" y1="36523" x2="93945" y2="36523"/>
                          <a14:backgroundMark x1="93359" y1="35938" x2="93359" y2="35938"/>
                          <a14:backgroundMark x1="92578" y1="35742" x2="92578" y2="35742"/>
                          <a14:backgroundMark x1="93555" y1="35156" x2="93555" y2="35156"/>
                          <a14:backgroundMark x1="38281" y1="77539" x2="38281" y2="77539"/>
                          <a14:backgroundMark x1="44141" y1="76367" x2="44141" y2="76367"/>
                          <a14:backgroundMark x1="46289" y1="75781" x2="46289" y2="75781"/>
                          <a14:backgroundMark x1="38867" y1="77344" x2="38867" y2="77344"/>
                          <a14:backgroundMark x1="39453" y1="77344" x2="39453" y2="773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59828">
              <a:off x="3089595" y="427893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E61E7637-70A1-5C35-54A4-893581EE6C57}"/>
                </a:ext>
              </a:extLst>
            </p:cNvPr>
            <p:cNvSpPr/>
            <p:nvPr/>
          </p:nvSpPr>
          <p:spPr>
            <a:xfrm>
              <a:off x="4930140" y="4240530"/>
              <a:ext cx="72390" cy="49530"/>
            </a:xfrm>
            <a:prstGeom prst="flowChartConnector">
              <a:avLst/>
            </a:prstGeom>
            <a:solidFill>
              <a:srgbClr val="0C0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2DA4EB-2529-3FEF-90F1-303384F63683}"/>
                </a:ext>
              </a:extLst>
            </p:cNvPr>
            <p:cNvSpPr/>
            <p:nvPr/>
          </p:nvSpPr>
          <p:spPr>
            <a:xfrm>
              <a:off x="5634990" y="4084320"/>
              <a:ext cx="72390" cy="49530"/>
            </a:xfrm>
            <a:prstGeom prst="flowChartConnector">
              <a:avLst/>
            </a:prstGeom>
            <a:solidFill>
              <a:srgbClr val="0C0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97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9C0B54-3F92-2B82-3BF2-71D4E28E6BD8}"/>
              </a:ext>
            </a:extLst>
          </p:cNvPr>
          <p:cNvGrpSpPr/>
          <p:nvPr/>
        </p:nvGrpSpPr>
        <p:grpSpPr>
          <a:xfrm>
            <a:off x="3089595" y="427893"/>
            <a:ext cx="4876800" cy="4876800"/>
            <a:chOff x="3089595" y="427893"/>
            <a:chExt cx="4876800" cy="4876800"/>
          </a:xfrm>
        </p:grpSpPr>
        <p:pic>
          <p:nvPicPr>
            <p:cNvPr id="4" name="Picture 2" descr="Kale - Free farming and gardening icons">
              <a:extLst>
                <a:ext uri="{FF2B5EF4-FFF2-40B4-BE49-F238E27FC236}">
                  <a16:creationId xmlns:a16="http://schemas.microsoft.com/office/drawing/2014/main" id="{9B67FFE8-6169-702B-A710-4FA118408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02" b="96094" l="6836" r="92969">
                          <a14:foregroundMark x1="55469" y1="8984" x2="55469" y2="8984"/>
                          <a14:foregroundMark x1="70898" y1="4102" x2="70898" y2="4102"/>
                          <a14:foregroundMark x1="91602" y1="9375" x2="91602" y2="9375"/>
                          <a14:foregroundMark x1="93359" y1="25586" x2="93359" y2="25586"/>
                          <a14:foregroundMark x1="11523" y1="91602" x2="11523" y2="91602"/>
                          <a14:foregroundMark x1="6836" y1="96094" x2="6836" y2="96094"/>
                          <a14:foregroundMark x1="31445" y1="74023" x2="31445" y2="74023"/>
                          <a14:foregroundMark x1="33008" y1="75000" x2="33008" y2="75000"/>
                          <a14:foregroundMark x1="45117" y1="75195" x2="45117" y2="75195"/>
                          <a14:foregroundMark x1="46094" y1="75391" x2="46094" y2="75391"/>
                          <a14:foregroundMark x1="46094" y1="75586" x2="46094" y2="75586"/>
                          <a14:foregroundMark x1="45898" y1="75586" x2="45898" y2="75586"/>
                          <a14:foregroundMark x1="46094" y1="75586" x2="46094" y2="75586"/>
                          <a14:foregroundMark x1="46094" y1="75391" x2="46094" y2="75391"/>
                          <a14:foregroundMark x1="46094" y1="75586" x2="46094" y2="75586"/>
                          <a14:foregroundMark x1="46094" y1="75586" x2="46094" y2="75586"/>
                          <a14:foregroundMark x1="45508" y1="75586" x2="46289" y2="75195"/>
                          <a14:foregroundMark x1="46094" y1="75391" x2="46094" y2="75391"/>
                          <a14:foregroundMark x1="46289" y1="75391" x2="46289" y2="75391"/>
                          <a14:foregroundMark x1="46094" y1="75586" x2="46094" y2="75586"/>
                          <a14:foregroundMark x1="46094" y1="75586" x2="46094" y2="75586"/>
                          <a14:foregroundMark x1="46094" y1="75586" x2="46094" y2="75586"/>
                          <a14:backgroundMark x1="62891" y1="10742" x2="62891" y2="10742"/>
                          <a14:backgroundMark x1="61328" y1="3516" x2="61328" y2="3516"/>
                          <a14:backgroundMark x1="62891" y1="4102" x2="62891" y2="4102"/>
                          <a14:backgroundMark x1="64453" y1="4492" x2="64453" y2="4492"/>
                          <a14:backgroundMark x1="62305" y1="6836" x2="62305" y2="6836"/>
                          <a14:backgroundMark x1="58984" y1="4688" x2="58984" y2="4688"/>
                          <a14:backgroundMark x1="65430" y1="4102" x2="65430" y2="4102"/>
                          <a14:backgroundMark x1="58008" y1="4883" x2="58008" y2="4883"/>
                          <a14:backgroundMark x1="58984" y1="5469" x2="58984" y2="5469"/>
                          <a14:backgroundMark x1="59375" y1="5859" x2="59375" y2="5859"/>
                          <a14:backgroundMark x1="64844" y1="5273" x2="64844" y2="5273"/>
                          <a14:backgroundMark x1="63477" y1="7227" x2="63477" y2="7227"/>
                          <a14:backgroundMark x1="65234" y1="4688" x2="65234" y2="4688"/>
                          <a14:backgroundMark x1="65820" y1="4102" x2="65820" y2="4102"/>
                          <a14:backgroundMark x1="66016" y1="3906" x2="66016" y2="3906"/>
                          <a14:backgroundMark x1="34180" y1="78711" x2="34180" y2="78711"/>
                          <a14:backgroundMark x1="62305" y1="71094" x2="62305" y2="71094"/>
                          <a14:backgroundMark x1="33789" y1="77930" x2="33789" y2="77930"/>
                          <a14:backgroundMark x1="31836" y1="79102" x2="31836" y2="79102"/>
                          <a14:backgroundMark x1="32227" y1="81641" x2="32227" y2="81641"/>
                          <a14:backgroundMark x1="30664" y1="76953" x2="30664" y2="76953"/>
                          <a14:backgroundMark x1="30664" y1="75977" x2="30664" y2="75977"/>
                          <a14:backgroundMark x1="30469" y1="75391" x2="30469" y2="75391"/>
                          <a14:backgroundMark x1="31836" y1="75781" x2="31836" y2="75781"/>
                          <a14:backgroundMark x1="31055" y1="75195" x2="31055" y2="75195"/>
                          <a14:backgroundMark x1="36133" y1="79688" x2="36133" y2="79688"/>
                          <a14:backgroundMark x1="31445" y1="85547" x2="31445" y2="85547"/>
                          <a14:backgroundMark x1="32031" y1="82422" x2="32031" y2="82422"/>
                          <a14:backgroundMark x1="37695" y1="78711" x2="37695" y2="78711"/>
                          <a14:backgroundMark x1="42188" y1="79688" x2="42188" y2="79688"/>
                          <a14:backgroundMark x1="36328" y1="85156" x2="36328" y2="85156"/>
                          <a14:backgroundMark x1="51172" y1="81445" x2="51172" y2="81445"/>
                          <a14:backgroundMark x1="46484" y1="82422" x2="46484" y2="82422"/>
                          <a14:backgroundMark x1="48828" y1="79492" x2="48828" y2="79492"/>
                          <a14:backgroundMark x1="48633" y1="78125" x2="48438" y2="81445"/>
                          <a14:backgroundMark x1="33203" y1="90039" x2="33203" y2="90039"/>
                          <a14:backgroundMark x1="30859" y1="91211" x2="30859" y2="91211"/>
                          <a14:backgroundMark x1="28516" y1="90625" x2="28516" y2="90625"/>
                          <a14:backgroundMark x1="27344" y1="92969" x2="27344" y2="92969"/>
                          <a14:backgroundMark x1="25586" y1="94531" x2="25586" y2="94531"/>
                          <a14:backgroundMark x1="29492" y1="93945" x2="29492" y2="93945"/>
                          <a14:backgroundMark x1="37500" y1="81836" x2="37500" y2="81836"/>
                          <a14:backgroundMark x1="39648" y1="79492" x2="39648" y2="79492"/>
                          <a14:backgroundMark x1="43164" y1="78906" x2="43164" y2="78906"/>
                          <a14:backgroundMark x1="43750" y1="79492" x2="43750" y2="79492"/>
                          <a14:backgroundMark x1="47070" y1="79688" x2="47070" y2="79688"/>
                          <a14:backgroundMark x1="49023" y1="75391" x2="49023" y2="75391"/>
                          <a14:backgroundMark x1="55273" y1="77930" x2="55273" y2="77930"/>
                          <a14:backgroundMark x1="60547" y1="74219" x2="60547" y2="74219"/>
                          <a14:backgroundMark x1="57227" y1="74414" x2="57227" y2="74414"/>
                          <a14:backgroundMark x1="51563" y1="77734" x2="51563" y2="77734"/>
                          <a14:backgroundMark x1="50195" y1="85156" x2="50195" y2="85156"/>
                          <a14:backgroundMark x1="54297" y1="86719" x2="54297" y2="86719"/>
                          <a14:backgroundMark x1="54883" y1="82813" x2="54883" y2="82813"/>
                          <a14:backgroundMark x1="62109" y1="83594" x2="62109" y2="83594"/>
                          <a14:backgroundMark x1="63477" y1="81055" x2="63477" y2="81055"/>
                          <a14:backgroundMark x1="62891" y1="78125" x2="62891" y2="78125"/>
                          <a14:backgroundMark x1="67578" y1="75781" x2="67578" y2="75781"/>
                          <a14:backgroundMark x1="64648" y1="72266" x2="64648" y2="72266"/>
                          <a14:backgroundMark x1="58789" y1="80859" x2="58789" y2="80859"/>
                          <a14:backgroundMark x1="60938" y1="76172" x2="60938" y2="76172"/>
                          <a14:backgroundMark x1="59961" y1="70117" x2="59961" y2="70117"/>
                          <a14:backgroundMark x1="67773" y1="69727" x2="67773" y2="69727"/>
                          <a14:backgroundMark x1="74219" y1="78906" x2="74219" y2="78906"/>
                          <a14:backgroundMark x1="77930" y1="72461" x2="77930" y2="72461"/>
                          <a14:backgroundMark x1="71484" y1="66992" x2="71484" y2="66992"/>
                          <a14:backgroundMark x1="79492" y1="64844" x2="79492" y2="64844"/>
                          <a14:backgroundMark x1="74414" y1="75391" x2="74414" y2="75391"/>
                          <a14:backgroundMark x1="81055" y1="71484" x2="81055" y2="71484"/>
                          <a14:backgroundMark x1="77930" y1="60938" x2="77930" y2="60938"/>
                          <a14:backgroundMark x1="75781" y1="66406" x2="75781" y2="66406"/>
                          <a14:backgroundMark x1="67188" y1="66406" x2="67188" y2="66406"/>
                          <a14:backgroundMark x1="70898" y1="69727" x2="70898" y2="69727"/>
                          <a14:backgroundMark x1="73242" y1="69141" x2="73242" y2="69141"/>
                          <a14:backgroundMark x1="72266" y1="74414" x2="72266" y2="74414"/>
                          <a14:backgroundMark x1="72656" y1="73047" x2="72656" y2="73047"/>
                          <a14:backgroundMark x1="70703" y1="79688" x2="70703" y2="79688"/>
                          <a14:backgroundMark x1="65234" y1="79102" x2="65234" y2="79102"/>
                          <a14:backgroundMark x1="77148" y1="76758" x2="77148" y2="76758"/>
                          <a14:backgroundMark x1="73047" y1="81445" x2="73047" y2="81445"/>
                          <a14:backgroundMark x1="77930" y1="79102" x2="77930" y2="79102"/>
                          <a14:backgroundMark x1="82031" y1="78320" x2="82031" y2="78320"/>
                          <a14:backgroundMark x1="84375" y1="72266" x2="84375" y2="72266"/>
                          <a14:backgroundMark x1="86328" y1="67578" x2="86328" y2="67578"/>
                          <a14:backgroundMark x1="86914" y1="63281" x2="86914" y2="63281"/>
                          <a14:backgroundMark x1="83398" y1="61719" x2="83398" y2="61719"/>
                          <a14:backgroundMark x1="81250" y1="58789" x2="81250" y2="58789"/>
                          <a14:backgroundMark x1="78516" y1="59375" x2="78516" y2="59375"/>
                          <a14:backgroundMark x1="84961" y1="56445" x2="84961" y2="56445"/>
                          <a14:backgroundMark x1="92383" y1="56641" x2="92383" y2="56641"/>
                          <a14:backgroundMark x1="88477" y1="52148" x2="88477" y2="52148"/>
                          <a14:backgroundMark x1="85742" y1="50391" x2="85742" y2="50391"/>
                          <a14:backgroundMark x1="82813" y1="50391" x2="82813" y2="50391"/>
                          <a14:backgroundMark x1="87109" y1="49219" x2="87109" y2="49219"/>
                          <a14:backgroundMark x1="90820" y1="50195" x2="90820" y2="50195"/>
                          <a14:backgroundMark x1="75391" y1="54492" x2="75391" y2="54492"/>
                          <a14:backgroundMark x1="89844" y1="40820" x2="89844" y2="40820"/>
                          <a14:backgroundMark x1="94727" y1="38867" x2="94727" y2="38867"/>
                          <a14:backgroundMark x1="93945" y1="36523" x2="93945" y2="36523"/>
                          <a14:backgroundMark x1="93359" y1="35938" x2="93359" y2="35938"/>
                          <a14:backgroundMark x1="92578" y1="35742" x2="92578" y2="35742"/>
                          <a14:backgroundMark x1="93555" y1="35156" x2="93555" y2="35156"/>
                          <a14:backgroundMark x1="38281" y1="77539" x2="38281" y2="77539"/>
                          <a14:backgroundMark x1="44141" y1="76367" x2="44141" y2="76367"/>
                          <a14:backgroundMark x1="46289" y1="75781" x2="46289" y2="75781"/>
                          <a14:backgroundMark x1="38867" y1="77344" x2="38867" y2="77344"/>
                          <a14:backgroundMark x1="39453" y1="77344" x2="39453" y2="773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59828">
              <a:off x="3089595" y="427893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E61E7637-70A1-5C35-54A4-893581EE6C57}"/>
                </a:ext>
              </a:extLst>
            </p:cNvPr>
            <p:cNvSpPr/>
            <p:nvPr/>
          </p:nvSpPr>
          <p:spPr>
            <a:xfrm>
              <a:off x="4930140" y="4240530"/>
              <a:ext cx="72390" cy="49530"/>
            </a:xfrm>
            <a:prstGeom prst="flowChartConnector">
              <a:avLst/>
            </a:prstGeom>
            <a:solidFill>
              <a:srgbClr val="0C0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2DA4EB-2529-3FEF-90F1-303384F63683}"/>
                </a:ext>
              </a:extLst>
            </p:cNvPr>
            <p:cNvSpPr/>
            <p:nvPr/>
          </p:nvSpPr>
          <p:spPr>
            <a:xfrm>
              <a:off x="5634990" y="4084320"/>
              <a:ext cx="72390" cy="49530"/>
            </a:xfrm>
            <a:prstGeom prst="flowChartConnector">
              <a:avLst/>
            </a:prstGeom>
            <a:solidFill>
              <a:srgbClr val="0C0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F622649-BB67-5E8E-32BB-4BC874425D7B}"/>
              </a:ext>
            </a:extLst>
          </p:cNvPr>
          <p:cNvSpPr txBox="1"/>
          <p:nvPr/>
        </p:nvSpPr>
        <p:spPr>
          <a:xfrm>
            <a:off x="1689764" y="2548800"/>
            <a:ext cx="662553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rgbClr val="0C0C0C"/>
                </a:solidFill>
                <a:latin typeface="Freestyle Script" panose="030804020302050B0404" pitchFamily="66" charset="0"/>
              </a:rPr>
              <a:t>Hea</a:t>
            </a:r>
            <a:r>
              <a:rPr lang="en-US" sz="20000" dirty="0">
                <a:latin typeface="Freestyle Script" panose="030804020302050B0404" pitchFamily="66" charset="0"/>
              </a:rPr>
              <a:t> thier</a:t>
            </a:r>
          </a:p>
        </p:txBody>
      </p:sp>
    </p:spTree>
    <p:extLst>
      <p:ext uri="{BB962C8B-B14F-4D97-AF65-F5344CB8AC3E}">
        <p14:creationId xmlns:p14="http://schemas.microsoft.com/office/powerpoint/2010/main" val="234141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42</Words>
  <Application>Microsoft Office PowerPoint</Application>
  <PresentationFormat>Widescreen</PresentationFormat>
  <Paragraphs>21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Freestyle Script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Caron, Kevin T</dc:creator>
  <cp:lastModifiedBy>Caron, Kevin T</cp:lastModifiedBy>
  <cp:revision>8</cp:revision>
  <dcterms:created xsi:type="dcterms:W3CDTF">2023-06-30T05:56:08Z</dcterms:created>
  <dcterms:modified xsi:type="dcterms:W3CDTF">2023-07-05T22:41:33Z</dcterms:modified>
</cp:coreProperties>
</file>