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9DAC-9E69-179E-4E1B-425D114ED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D285-A95E-6937-6A3A-2CCB169D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6451-EE6C-37C9-444D-7A9E74E7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3B8B-CB1A-F7BE-87BF-29BCDD63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D53F-EEC7-15DB-037E-D0A02AFF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7966-CBD6-FADB-0DBD-54D92DD6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DA261-5EDB-8885-4376-BC4155AA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CE4C-C708-BA06-0D86-895A0BCE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68FE-EEAA-E159-7E5E-A6983FE3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A94D-61DD-898A-0975-E25C1DAA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E54F5-73CB-67E1-642F-0CD603BE2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6A4C-C722-A983-5529-60A2E79C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28DE-771F-D8DD-7305-3312543F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AC3E-61F0-78A4-BEEE-4C966ECF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1FF5-7E7B-804F-13E8-3CE6DDA7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5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7CEE-9350-53AE-0BB7-D8CB0873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BFA8-8BA8-7C09-D2C3-5B963C76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11BF-6B77-35CB-363C-A06B38CA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0C77-9381-B9AA-1722-B843C3B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8B4C-39FD-D902-398E-A0006D9F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54B2-8BDB-A183-10CB-417CDBC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9CEB-65D9-4738-3563-680D3812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EB1E-312C-D2C1-64DE-687B191C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1743-8D8C-A99C-72DA-1593CDC9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9F59-3EB2-5094-3291-417B4173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A0E0-AEB3-59C8-7F06-4A65C98E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74D2-8E16-7B35-DAB1-A796DB7F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18E1F-6E5F-A076-9CB6-3AD29B8B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B7F4-FAEF-2C84-E5C5-EEBD40B9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8352-097D-83C8-79AB-064490AD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E688-CDE8-EF1F-CEFD-F395F5DE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42D1-84E4-6A01-0836-E16C119C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B973-5559-5139-4C64-82D55C74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E0A2C-4F86-9C30-5859-F1483320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C4B51-3E67-CC2B-4CD6-C1C580D4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265FE-6E98-A3F4-FD8A-9EE5527FD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BBF09-C21A-1D65-E2FF-C9A85280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66CE0-CAC9-6085-A9F1-BFE865E7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B976C-D3E1-0D35-D595-C6C0E1C9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C58D-04D9-5736-C625-F699EE0C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AD4B3-AA17-B03D-E150-4A91FF4F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8124F-5933-3185-04D9-41D6DDE5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9C707-3635-A5E8-C919-41300A14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599DF-2664-5401-51A1-66BC9BA0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ACCD5-DCD7-6D9A-5756-6B486EC8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E081-7AC3-2F34-BBB7-261CA67F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10ED-A78D-7B52-0BCF-70E6FA09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287B-DE4B-FD29-36FB-DBFC6B9E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8F135-F044-32B3-2EB1-5E735477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4DAAA-BC6D-F056-7FAF-E70338E6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1DCA-3AD1-87D6-2886-1B8A18EA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BB2D7-DE13-0BB8-B99D-2F07FAB1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233B-D4AE-C825-B7E7-EE9DF9F7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12A7-C6FA-443E-090F-61D83F24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6CCE3-591B-9BE0-18B7-406F3EB2D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8B11-8BDD-094C-9F1C-91C40F56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B6BCA-1009-0C02-8553-161C776A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C665-CBA8-B43C-B95B-781638F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03412-E9C5-EF6C-6C17-29D4A1CB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512C-6093-590D-6D78-CA464D46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7C56-AE74-9CC8-868A-068811964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B190-0F63-442E-8EAC-DE4060F4DF4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0C15-8A9D-41E1-044C-019AD0AD1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FA48-1B14-8325-459E-1C166FFA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10B6-5816-4BC7-BEC0-B621970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C32A16-FCE9-B898-72C0-7923985A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C3B72B5-6C57-B762-09C5-95EC23BE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1" y="1551530"/>
            <a:ext cx="3838739" cy="306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683F377-2CD2-416A-5710-2BBDE67A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7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11D33-6F1A-76E4-C2DF-BEEBDAE1C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21"/>
          <a:stretch/>
        </p:blipFill>
        <p:spPr>
          <a:xfrm>
            <a:off x="4409654" y="1009093"/>
            <a:ext cx="6740126" cy="35216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43C003-932F-36DB-AE09-056D99F63801}"/>
              </a:ext>
            </a:extLst>
          </p:cNvPr>
          <p:cNvSpPr/>
          <p:nvPr/>
        </p:nvSpPr>
        <p:spPr>
          <a:xfrm>
            <a:off x="9698536" y="3281060"/>
            <a:ext cx="914400" cy="1449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C84531-0FDF-E5C1-389A-CF2DD103D6CC}"/>
              </a:ext>
            </a:extLst>
          </p:cNvPr>
          <p:cNvSpPr/>
          <p:nvPr/>
        </p:nvSpPr>
        <p:spPr>
          <a:xfrm>
            <a:off x="9692637" y="3715317"/>
            <a:ext cx="914400" cy="1449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8EC79-82D3-ED42-A44A-ECCFE9C9C0CF}"/>
              </a:ext>
            </a:extLst>
          </p:cNvPr>
          <p:cNvSpPr/>
          <p:nvPr/>
        </p:nvSpPr>
        <p:spPr>
          <a:xfrm>
            <a:off x="9679856" y="4149574"/>
            <a:ext cx="914400" cy="1449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C685A-9FDB-203D-D03A-D076F20B88C5}"/>
              </a:ext>
            </a:extLst>
          </p:cNvPr>
          <p:cNvSpPr/>
          <p:nvPr/>
        </p:nvSpPr>
        <p:spPr>
          <a:xfrm>
            <a:off x="2501326" y="1781605"/>
            <a:ext cx="1634122" cy="80231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Caron, Kevin T. (CDC/NCCDPHP/OSH)</dc:creator>
  <cp:lastModifiedBy>Caron, Kevin T. (CDC/NCCDPHP/OSH)</cp:lastModifiedBy>
  <cp:revision>1</cp:revision>
  <dcterms:created xsi:type="dcterms:W3CDTF">2024-05-30T22:08:56Z</dcterms:created>
  <dcterms:modified xsi:type="dcterms:W3CDTF">2024-05-30T22:20:48Z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2024-05-30T22:20:48Z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6e8e49af-b1c6-4c04-a5eb-39781a651311</vt:lpwstr>
  </property>
  <property fmtid="{D5CDD505-2E9C-101B-9397-08002B2CF9AE}" pid="8" name="MSIP_Label_8af03ff0-41c5-4c41-b55e-fabb8fae94be_ContentBits">
    <vt:lpwstr>0</vt:lpwstr>
  </property>
</Properties>
</file>