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5EAFFF0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67" r:id="rId6"/>
    <p:sldId id="266" r:id="rId7"/>
    <p:sldId id="259" r:id="rId8"/>
    <p:sldId id="265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F60581-42B2-51BF-7FCB-10F35362E852}" name="Murley, Andrew" initials="MA" userId="Murley, Andrew" providerId="None"/>
  <p188:author id="{097B8BF3-7254-6A71-793F-00BEAF729755}" name="Bilenko, Michael" initials="BM" userId="S::mbilenko@uiowa.edu::a76696eb-2fc8-4b07-8cae-80185835a7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7599E-895C-4593-8531-E62A2A4A1722}" v="2" dt="2022-04-05T22:26:51.393"/>
    <p1510:client id="{2B12EFD1-5743-4660-9460-130A429EC091}" v="142" dt="2022-04-07T21:30:16.359"/>
    <p1510:client id="{2C7BA430-5BFA-EC95-8C93-90817289712E}" v="152" dt="2022-04-07T22:25:15.669"/>
    <p1510:client id="{2F2D516B-6B15-412B-8CE3-E14D01D67F76}" v="193" dt="2022-04-05T22:39:23.077"/>
    <p1510:client id="{4E493CF0-7A0A-493B-BC88-C059AA654CC1}" v="332" dt="2022-04-07T21:37:41.112"/>
    <p1510:client id="{558990B9-928F-4648-8B01-C0994C21204C}" v="23" dt="2022-04-05T22:19:48.209"/>
    <p1510:client id="{796AC27C-FCF5-471E-8C2C-84F4F486B032}" v="12" dt="2022-04-05T22:05:16.750"/>
    <p1510:client id="{832CA383-F259-4459-8C5D-861D1632560D}" v="547" dt="2022-04-08T03:22:49.745"/>
    <p1510:client id="{88DECBD8-35AB-3EB3-4D20-A91118A904AB}" v="83" dt="2022-04-05T22:29:02.419"/>
    <p1510:client id="{97EB5925-7045-688D-D4DF-E4B666D2019A}" v="421" dt="2022-04-08T03:31:11.247"/>
    <p1510:client id="{B5C28E96-09FC-0255-E2B7-120CB1F2B527}" v="1" dt="2022-04-08T16:08:36.733"/>
    <p1510:client id="{B9943A1E-545F-AA9B-4454-E3F60BD25DFD}" v="417" dt="2022-04-07T21:31:02.389"/>
    <p1510:client id="{C82D2812-966C-4163-B2A0-46B8E6CEE8C6}" v="50" dt="2022-04-07T22:26:07.254"/>
    <p1510:client id="{DD83324C-3F8E-4361-8F15-8DF655CB4039}" v="166" dt="2022-04-07T22:25:30.449"/>
    <p1510:client id="{ED077799-10C6-4128-879A-B16B1C8870C1}" v="543" dt="2022-04-08T03:36:0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ko, Michael" userId="S::mbilenko@uiowa.edu::a76696eb-2fc8-4b07-8cae-80185835a788" providerId="AD" clId="Web-{88DECBD8-35AB-3EB3-4D20-A91118A904AB}"/>
    <pc:docChg chg="addSld modSld sldOrd">
      <pc:chgData name="Bilenko, Michael" userId="S::mbilenko@uiowa.edu::a76696eb-2fc8-4b07-8cae-80185835a788" providerId="AD" clId="Web-{88DECBD8-35AB-3EB3-4D20-A91118A904AB}" dt="2022-04-05T22:29:02.419" v="92" actId="20577"/>
      <pc:docMkLst>
        <pc:docMk/>
      </pc:docMkLst>
      <pc:sldChg chg="modSp new ord">
        <pc:chgData name="Bilenko, Michael" userId="S::mbilenko@uiowa.edu::a76696eb-2fc8-4b07-8cae-80185835a788" providerId="AD" clId="Web-{88DECBD8-35AB-3EB3-4D20-A91118A904AB}" dt="2022-04-05T22:29:02.419" v="92" actId="20577"/>
        <pc:sldMkLst>
          <pc:docMk/>
          <pc:sldMk cId="1533061214" sldId="262"/>
        </pc:sldMkLst>
        <pc:spChg chg="mod">
          <ac:chgData name="Bilenko, Michael" userId="S::mbilenko@uiowa.edu::a76696eb-2fc8-4b07-8cae-80185835a788" providerId="AD" clId="Web-{88DECBD8-35AB-3EB3-4D20-A91118A904AB}" dt="2022-04-05T22:20:13.721" v="3" actId="20577"/>
          <ac:spMkLst>
            <pc:docMk/>
            <pc:sldMk cId="1533061214" sldId="262"/>
            <ac:spMk id="2" creationId="{66D4912B-4F47-904E-919B-3FE449D2699B}"/>
          </ac:spMkLst>
        </pc:spChg>
        <pc:spChg chg="mod">
          <ac:chgData name="Bilenko, Michael" userId="S::mbilenko@uiowa.edu::a76696eb-2fc8-4b07-8cae-80185835a788" providerId="AD" clId="Web-{88DECBD8-35AB-3EB3-4D20-A91118A904AB}" dt="2022-04-05T22:29:02.419" v="92" actId="20577"/>
          <ac:spMkLst>
            <pc:docMk/>
            <pc:sldMk cId="1533061214" sldId="262"/>
            <ac:spMk id="3" creationId="{8879C73B-8342-EF68-B73A-090BC1D673F6}"/>
          </ac:spMkLst>
        </pc:spChg>
      </pc:sldChg>
      <pc:sldChg chg="modSp new">
        <pc:chgData name="Bilenko, Michael" userId="S::mbilenko@uiowa.edu::a76696eb-2fc8-4b07-8cae-80185835a788" providerId="AD" clId="Web-{88DECBD8-35AB-3EB3-4D20-A91118A904AB}" dt="2022-04-05T22:26:56.093" v="74" actId="20577"/>
        <pc:sldMkLst>
          <pc:docMk/>
          <pc:sldMk cId="1656561212" sldId="263"/>
        </pc:sldMkLst>
        <pc:spChg chg="mod">
          <ac:chgData name="Bilenko, Michael" userId="S::mbilenko@uiowa.edu::a76696eb-2fc8-4b07-8cae-80185835a788" providerId="AD" clId="Web-{88DECBD8-35AB-3EB3-4D20-A91118A904AB}" dt="2022-04-05T22:20:29.674" v="19" actId="20577"/>
          <ac:spMkLst>
            <pc:docMk/>
            <pc:sldMk cId="1656561212" sldId="263"/>
            <ac:spMk id="2" creationId="{EAE1B8B3-6437-ECE3-7F0A-11FCD428BCF9}"/>
          </ac:spMkLst>
        </pc:spChg>
        <pc:spChg chg="mod">
          <ac:chgData name="Bilenko, Michael" userId="S::mbilenko@uiowa.edu::a76696eb-2fc8-4b07-8cae-80185835a788" providerId="AD" clId="Web-{88DECBD8-35AB-3EB3-4D20-A91118A904AB}" dt="2022-04-05T22:26:56.093" v="74" actId="20577"/>
          <ac:spMkLst>
            <pc:docMk/>
            <pc:sldMk cId="1656561212" sldId="263"/>
            <ac:spMk id="3" creationId="{388EA3DA-C5E5-874D-2929-DC87E11AFE3C}"/>
          </ac:spMkLst>
        </pc:spChg>
      </pc:sldChg>
      <pc:sldChg chg="addSp delSp modSp new mod setBg modClrScheme addAnim delAnim chgLayout">
        <pc:chgData name="Bilenko, Michael" userId="S::mbilenko@uiowa.edu::a76696eb-2fc8-4b07-8cae-80185835a788" providerId="AD" clId="Web-{88DECBD8-35AB-3EB3-4D20-A91118A904AB}" dt="2022-04-05T22:24:08.703" v="42"/>
        <pc:sldMkLst>
          <pc:docMk/>
          <pc:sldMk cId="4242913151" sldId="264"/>
        </pc:sldMkLst>
        <pc:spChg chg="mod ord">
          <ac:chgData name="Bilenko, Michael" userId="S::mbilenko@uiowa.edu::a76696eb-2fc8-4b07-8cae-80185835a788" providerId="AD" clId="Web-{88DECBD8-35AB-3EB3-4D20-A91118A904AB}" dt="2022-04-05T22:24:08.703" v="42"/>
          <ac:spMkLst>
            <pc:docMk/>
            <pc:sldMk cId="4242913151" sldId="264"/>
            <ac:spMk id="2" creationId="{5C26E068-7E3A-33FE-A2AC-CC4AE6B7E7CD}"/>
          </ac:spMkLst>
        </pc:spChg>
        <pc:spChg chg="del">
          <ac:chgData name="Bilenko, Michael" userId="S::mbilenko@uiowa.edu::a76696eb-2fc8-4b07-8cae-80185835a788" providerId="AD" clId="Web-{88DECBD8-35AB-3EB3-4D20-A91118A904AB}" dt="2022-04-05T22:21:48.205" v="21"/>
          <ac:spMkLst>
            <pc:docMk/>
            <pc:sldMk cId="4242913151" sldId="264"/>
            <ac:spMk id="3" creationId="{BE3AF192-7C7B-D227-6AB6-1EE8DD2E595F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4:02.157" v="33"/>
          <ac:spMkLst>
            <pc:docMk/>
            <pc:sldMk cId="4242913151" sldId="264"/>
            <ac:spMk id="15" creationId="{3011B0B3-5679-4759-90B8-3B908C4CBD21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3:58.032" v="27"/>
          <ac:spMkLst>
            <pc:docMk/>
            <pc:sldMk cId="4242913151" sldId="264"/>
            <ac:spMk id="16" creationId="{1F4CD6D0-88B6-45F4-AC60-54587D3C92A0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3:58.032" v="27"/>
          <ac:spMkLst>
            <pc:docMk/>
            <pc:sldMk cId="4242913151" sldId="264"/>
            <ac:spMk id="18" creationId="{2A079D24-860A-4799-B3AE-658D4F1365FA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4:01.313" v="31"/>
          <ac:spMkLst>
            <pc:docMk/>
            <pc:sldMk cId="4242913151" sldId="264"/>
            <ac:spMk id="24" creationId="{1F4CD6D0-88B6-45F4-AC60-54587D3C92A0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4:01.313" v="31"/>
          <ac:spMkLst>
            <pc:docMk/>
            <pc:sldMk cId="4242913151" sldId="264"/>
            <ac:spMk id="26" creationId="{2A079D24-860A-4799-B3AE-658D4F1365FA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4:05.875" v="37"/>
          <ac:spMkLst>
            <pc:docMk/>
            <pc:sldMk cId="4242913151" sldId="264"/>
            <ac:spMk id="43" creationId="{3011B0B3-5679-4759-90B8-3B908C4CBD21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4:05.875" v="37"/>
          <ac:spMkLst>
            <pc:docMk/>
            <pc:sldMk cId="4242913151" sldId="264"/>
            <ac:spMk id="45" creationId="{767E5D14-5396-4D7B-996A-7BFD00576139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4:08.688" v="41"/>
          <ac:spMkLst>
            <pc:docMk/>
            <pc:sldMk cId="4242913151" sldId="264"/>
            <ac:spMk id="56" creationId="{1F4CD6D0-88B6-45F4-AC60-54587D3C92A0}"/>
          </ac:spMkLst>
        </pc:spChg>
        <pc:spChg chg="add del">
          <ac:chgData name="Bilenko, Michael" userId="S::mbilenko@uiowa.edu::a76696eb-2fc8-4b07-8cae-80185835a788" providerId="AD" clId="Web-{88DECBD8-35AB-3EB3-4D20-A91118A904AB}" dt="2022-04-05T22:24:08.688" v="41"/>
          <ac:spMkLst>
            <pc:docMk/>
            <pc:sldMk cId="4242913151" sldId="264"/>
            <ac:spMk id="58" creationId="{2A079D24-860A-4799-B3AE-658D4F1365FA}"/>
          </ac:spMkLst>
        </pc:spChg>
        <pc:spChg chg="add">
          <ac:chgData name="Bilenko, Michael" userId="S::mbilenko@uiowa.edu::a76696eb-2fc8-4b07-8cae-80185835a788" providerId="AD" clId="Web-{88DECBD8-35AB-3EB3-4D20-A91118A904AB}" dt="2022-04-05T22:24:08.703" v="42"/>
          <ac:spMkLst>
            <pc:docMk/>
            <pc:sldMk cId="4242913151" sldId="264"/>
            <ac:spMk id="64" creationId="{3011B0B3-5679-4759-90B8-3B908C4CBD21}"/>
          </ac:spMkLst>
        </pc:spChg>
        <pc:grpChg chg="add del">
          <ac:chgData name="Bilenko, Michael" userId="S::mbilenko@uiowa.edu::a76696eb-2fc8-4b07-8cae-80185835a788" providerId="AD" clId="Web-{88DECBD8-35AB-3EB3-4D20-A91118A904AB}" dt="2022-04-05T22:24:02.157" v="33"/>
          <ac:grpSpMkLst>
            <pc:docMk/>
            <pc:sldMk cId="4242913151" sldId="264"/>
            <ac:grpSpMk id="9" creationId="{F982E0B2-AA9C-441C-A08E-A9DF9CF12116}"/>
          </ac:grpSpMkLst>
        </pc:grpChg>
        <pc:grpChg chg="add del">
          <ac:chgData name="Bilenko, Michael" userId="S::mbilenko@uiowa.edu::a76696eb-2fc8-4b07-8cae-80185835a788" providerId="AD" clId="Web-{88DECBD8-35AB-3EB3-4D20-A91118A904AB}" dt="2022-04-05T22:23:58.032" v="27"/>
          <ac:grpSpMkLst>
            <pc:docMk/>
            <pc:sldMk cId="4242913151" sldId="264"/>
            <ac:grpSpMk id="10" creationId="{F982E0B2-AA9C-441C-A08E-A9DF9CF12116}"/>
          </ac:grpSpMkLst>
        </pc:grpChg>
        <pc:grpChg chg="add del">
          <ac:chgData name="Bilenko, Michael" userId="S::mbilenko@uiowa.edu::a76696eb-2fc8-4b07-8cae-80185835a788" providerId="AD" clId="Web-{88DECBD8-35AB-3EB3-4D20-A91118A904AB}" dt="2022-04-05T22:24:02.157" v="33"/>
          <ac:grpSpMkLst>
            <pc:docMk/>
            <pc:sldMk cId="4242913151" sldId="264"/>
            <ac:grpSpMk id="17" creationId="{49E013D9-9421-47E7-9080-30F6E544BE45}"/>
          </ac:grpSpMkLst>
        </pc:grpChg>
        <pc:grpChg chg="add del">
          <ac:chgData name="Bilenko, Michael" userId="S::mbilenko@uiowa.edu::a76696eb-2fc8-4b07-8cae-80185835a788" providerId="AD" clId="Web-{88DECBD8-35AB-3EB3-4D20-A91118A904AB}" dt="2022-04-05T22:24:01.313" v="31"/>
          <ac:grpSpMkLst>
            <pc:docMk/>
            <pc:sldMk cId="4242913151" sldId="264"/>
            <ac:grpSpMk id="23" creationId="{F982E0B2-AA9C-441C-A08E-A9DF9CF12116}"/>
          </ac:grpSpMkLst>
        </pc:grpChg>
        <pc:grpChg chg="add del">
          <ac:chgData name="Bilenko, Michael" userId="S::mbilenko@uiowa.edu::a76696eb-2fc8-4b07-8cae-80185835a788" providerId="AD" clId="Web-{88DECBD8-35AB-3EB3-4D20-A91118A904AB}" dt="2022-04-05T22:24:05.875" v="37"/>
          <ac:grpSpMkLst>
            <pc:docMk/>
            <pc:sldMk cId="4242913151" sldId="264"/>
            <ac:grpSpMk id="42" creationId="{F982E0B2-AA9C-441C-A08E-A9DF9CF12116}"/>
          </ac:grpSpMkLst>
        </pc:grpChg>
        <pc:grpChg chg="add del">
          <ac:chgData name="Bilenko, Michael" userId="S::mbilenko@uiowa.edu::a76696eb-2fc8-4b07-8cae-80185835a788" providerId="AD" clId="Web-{88DECBD8-35AB-3EB3-4D20-A91118A904AB}" dt="2022-04-05T22:24:05.875" v="37"/>
          <ac:grpSpMkLst>
            <pc:docMk/>
            <pc:sldMk cId="4242913151" sldId="264"/>
            <ac:grpSpMk id="46" creationId="{785708A7-99B4-41EE-8012-C176C8AA44C0}"/>
          </ac:grpSpMkLst>
        </pc:grpChg>
        <pc:grpChg chg="add del">
          <ac:chgData name="Bilenko, Michael" userId="S::mbilenko@uiowa.edu::a76696eb-2fc8-4b07-8cae-80185835a788" providerId="AD" clId="Web-{88DECBD8-35AB-3EB3-4D20-A91118A904AB}" dt="2022-04-05T22:24:08.688" v="41"/>
          <ac:grpSpMkLst>
            <pc:docMk/>
            <pc:sldMk cId="4242913151" sldId="264"/>
            <ac:grpSpMk id="55" creationId="{F982E0B2-AA9C-441C-A08E-A9DF9CF12116}"/>
          </ac:grpSpMkLst>
        </pc:grpChg>
        <pc:grpChg chg="add">
          <ac:chgData name="Bilenko, Michael" userId="S::mbilenko@uiowa.edu::a76696eb-2fc8-4b07-8cae-80185835a788" providerId="AD" clId="Web-{88DECBD8-35AB-3EB3-4D20-A91118A904AB}" dt="2022-04-05T22:24:08.703" v="42"/>
          <ac:grpSpMkLst>
            <pc:docMk/>
            <pc:sldMk cId="4242913151" sldId="264"/>
            <ac:grpSpMk id="62" creationId="{F982E0B2-AA9C-441C-A08E-A9DF9CF12116}"/>
          </ac:grpSpMkLst>
        </pc:grpChg>
        <pc:picChg chg="add del">
          <ac:chgData name="Bilenko, Michael" userId="S::mbilenko@uiowa.edu::a76696eb-2fc8-4b07-8cae-80185835a788" providerId="AD" clId="Web-{88DECBD8-35AB-3EB3-4D20-A91118A904AB}" dt="2022-04-05T22:23:58.032" v="27"/>
          <ac:picMkLst>
            <pc:docMk/>
            <pc:sldMk cId="4242913151" sldId="264"/>
            <ac:picMk id="4" creationId="{023CA3C8-13DE-58BD-90C4-6190879223D7}"/>
          </ac:picMkLst>
        </pc:picChg>
        <pc:picChg chg="add del">
          <ac:chgData name="Bilenko, Michael" userId="S::mbilenko@uiowa.edu::a76696eb-2fc8-4b07-8cae-80185835a788" providerId="AD" clId="Web-{88DECBD8-35AB-3EB3-4D20-A91118A904AB}" dt="2022-04-05T22:24:01.313" v="31"/>
          <ac:picMkLst>
            <pc:docMk/>
            <pc:sldMk cId="4242913151" sldId="264"/>
            <ac:picMk id="25" creationId="{6E127D11-BFCB-3C87-BAED-C96F8D9D0536}"/>
          </ac:picMkLst>
        </pc:picChg>
        <pc:picChg chg="add del">
          <ac:chgData name="Bilenko, Michael" userId="S::mbilenko@uiowa.edu::a76696eb-2fc8-4b07-8cae-80185835a788" providerId="AD" clId="Web-{88DECBD8-35AB-3EB3-4D20-A91118A904AB}" dt="2022-04-05T22:24:05.875" v="37"/>
          <ac:picMkLst>
            <pc:docMk/>
            <pc:sldMk cId="4242913151" sldId="264"/>
            <ac:picMk id="44" creationId="{25C294FC-1654-D1D6-E7FC-5BA7DC5AD15F}"/>
          </ac:picMkLst>
        </pc:picChg>
        <pc:picChg chg="add del">
          <ac:chgData name="Bilenko, Michael" userId="S::mbilenko@uiowa.edu::a76696eb-2fc8-4b07-8cae-80185835a788" providerId="AD" clId="Web-{88DECBD8-35AB-3EB3-4D20-A91118A904AB}" dt="2022-04-05T22:24:08.688" v="41"/>
          <ac:picMkLst>
            <pc:docMk/>
            <pc:sldMk cId="4242913151" sldId="264"/>
            <ac:picMk id="57" creationId="{6E127D11-BFCB-3C87-BAED-C96F8D9D0536}"/>
          </ac:picMkLst>
        </pc:picChg>
        <pc:cxnChg chg="add del">
          <ac:chgData name="Bilenko, Michael" userId="S::mbilenko@uiowa.edu::a76696eb-2fc8-4b07-8cae-80185835a788" providerId="AD" clId="Web-{88DECBD8-35AB-3EB3-4D20-A91118A904AB}" dt="2022-04-05T22:24:02.157" v="33"/>
          <ac:cxnSpMkLst>
            <pc:docMk/>
            <pc:sldMk cId="4242913151" sldId="264"/>
            <ac:cxnSpMk id="7" creationId="{701C0CAB-6A03-4C6A-9FAA-219847753628}"/>
          </ac:cxnSpMkLst>
        </pc:cxnChg>
        <pc:cxnChg chg="add del">
          <ac:chgData name="Bilenko, Michael" userId="S::mbilenko@uiowa.edu::a76696eb-2fc8-4b07-8cae-80185835a788" providerId="AD" clId="Web-{88DECBD8-35AB-3EB3-4D20-A91118A904AB}" dt="2022-04-05T22:23:58.032" v="27"/>
          <ac:cxnSpMkLst>
            <pc:docMk/>
            <pc:sldMk cId="4242913151" sldId="264"/>
            <ac:cxnSpMk id="8" creationId="{701C0CAB-6A03-4C6A-9FAA-219847753628}"/>
          </ac:cxnSpMkLst>
        </pc:cxnChg>
        <pc:cxnChg chg="add del">
          <ac:chgData name="Bilenko, Michael" userId="S::mbilenko@uiowa.edu::a76696eb-2fc8-4b07-8cae-80185835a788" providerId="AD" clId="Web-{88DECBD8-35AB-3EB3-4D20-A91118A904AB}" dt="2022-04-05T22:23:58.032" v="27"/>
          <ac:cxnSpMkLst>
            <pc:docMk/>
            <pc:sldMk cId="4242913151" sldId="264"/>
            <ac:cxnSpMk id="20" creationId="{9E7C23BC-DAA6-40E1-8166-B8C4439D1430}"/>
          </ac:cxnSpMkLst>
        </pc:cxnChg>
        <pc:cxnChg chg="add del">
          <ac:chgData name="Bilenko, Michael" userId="S::mbilenko@uiowa.edu::a76696eb-2fc8-4b07-8cae-80185835a788" providerId="AD" clId="Web-{88DECBD8-35AB-3EB3-4D20-A91118A904AB}" dt="2022-04-05T22:24:01.313" v="31"/>
          <ac:cxnSpMkLst>
            <pc:docMk/>
            <pc:sldMk cId="4242913151" sldId="264"/>
            <ac:cxnSpMk id="22" creationId="{701C0CAB-6A03-4C6A-9FAA-219847753628}"/>
          </ac:cxnSpMkLst>
        </pc:cxnChg>
        <pc:cxnChg chg="add del">
          <ac:chgData name="Bilenko, Michael" userId="S::mbilenko@uiowa.edu::a76696eb-2fc8-4b07-8cae-80185835a788" providerId="AD" clId="Web-{88DECBD8-35AB-3EB3-4D20-A91118A904AB}" dt="2022-04-05T22:24:01.313" v="31"/>
          <ac:cxnSpMkLst>
            <pc:docMk/>
            <pc:sldMk cId="4242913151" sldId="264"/>
            <ac:cxnSpMk id="27" creationId="{6C14D892-36B8-4065-9158-50C22E1E6986}"/>
          </ac:cxnSpMkLst>
        </pc:cxnChg>
        <pc:cxnChg chg="add del">
          <ac:chgData name="Bilenko, Michael" userId="S::mbilenko@uiowa.edu::a76696eb-2fc8-4b07-8cae-80185835a788" providerId="AD" clId="Web-{88DECBD8-35AB-3EB3-4D20-A91118A904AB}" dt="2022-04-05T22:24:05.875" v="37"/>
          <ac:cxnSpMkLst>
            <pc:docMk/>
            <pc:sldMk cId="4242913151" sldId="264"/>
            <ac:cxnSpMk id="41" creationId="{701C0CAB-6A03-4C6A-9FAA-219847753628}"/>
          </ac:cxnSpMkLst>
        </pc:cxnChg>
        <pc:cxnChg chg="add del">
          <ac:chgData name="Bilenko, Michael" userId="S::mbilenko@uiowa.edu::a76696eb-2fc8-4b07-8cae-80185835a788" providerId="AD" clId="Web-{88DECBD8-35AB-3EB3-4D20-A91118A904AB}" dt="2022-04-05T22:24:08.688" v="41"/>
          <ac:cxnSpMkLst>
            <pc:docMk/>
            <pc:sldMk cId="4242913151" sldId="264"/>
            <ac:cxnSpMk id="54" creationId="{701C0CAB-6A03-4C6A-9FAA-219847753628}"/>
          </ac:cxnSpMkLst>
        </pc:cxnChg>
        <pc:cxnChg chg="add del">
          <ac:chgData name="Bilenko, Michael" userId="S::mbilenko@uiowa.edu::a76696eb-2fc8-4b07-8cae-80185835a788" providerId="AD" clId="Web-{88DECBD8-35AB-3EB3-4D20-A91118A904AB}" dt="2022-04-05T22:24:08.688" v="41"/>
          <ac:cxnSpMkLst>
            <pc:docMk/>
            <pc:sldMk cId="4242913151" sldId="264"/>
            <ac:cxnSpMk id="59" creationId="{6C14D892-36B8-4065-9158-50C22E1E6986}"/>
          </ac:cxnSpMkLst>
        </pc:cxnChg>
        <pc:cxnChg chg="add">
          <ac:chgData name="Bilenko, Michael" userId="S::mbilenko@uiowa.edu::a76696eb-2fc8-4b07-8cae-80185835a788" providerId="AD" clId="Web-{88DECBD8-35AB-3EB3-4D20-A91118A904AB}" dt="2022-04-05T22:24:08.703" v="42"/>
          <ac:cxnSpMkLst>
            <pc:docMk/>
            <pc:sldMk cId="4242913151" sldId="264"/>
            <ac:cxnSpMk id="61" creationId="{701C0CAB-6A03-4C6A-9FAA-219847753628}"/>
          </ac:cxnSpMkLst>
        </pc:cxnChg>
        <pc:cxnChg chg="add">
          <ac:chgData name="Bilenko, Michael" userId="S::mbilenko@uiowa.edu::a76696eb-2fc8-4b07-8cae-80185835a788" providerId="AD" clId="Web-{88DECBD8-35AB-3EB3-4D20-A91118A904AB}" dt="2022-04-05T22:24:08.703" v="42"/>
          <ac:cxnSpMkLst>
            <pc:docMk/>
            <pc:sldMk cId="4242913151" sldId="264"/>
            <ac:cxnSpMk id="65" creationId="{32E97E5C-7A5F-424E-AAE4-654396E90799}"/>
          </ac:cxnSpMkLst>
        </pc:cxnChg>
      </pc:sldChg>
    </pc:docChg>
  </pc:docChgLst>
  <pc:docChgLst>
    <pc:chgData name="Filerio, Alfredo" userId="S::afilerio@uiowa.edu::c7769ae0-3cd3-454b-b039-a0dd7388b659" providerId="AD" clId="Web-{558990B9-928F-4648-8B01-C0994C21204C}"/>
    <pc:docChg chg="addSld modSld">
      <pc:chgData name="Filerio, Alfredo" userId="S::afilerio@uiowa.edu::c7769ae0-3cd3-454b-b039-a0dd7388b659" providerId="AD" clId="Web-{558990B9-928F-4648-8B01-C0994C21204C}" dt="2022-04-05T22:19:48.209" v="22" actId="20577"/>
      <pc:docMkLst>
        <pc:docMk/>
      </pc:docMkLst>
      <pc:sldChg chg="modSp new">
        <pc:chgData name="Filerio, Alfredo" userId="S::afilerio@uiowa.edu::c7769ae0-3cd3-454b-b039-a0dd7388b659" providerId="AD" clId="Web-{558990B9-928F-4648-8B01-C0994C21204C}" dt="2022-04-05T22:19:48.209" v="22" actId="20577"/>
        <pc:sldMkLst>
          <pc:docMk/>
          <pc:sldMk cId="2780159411" sldId="261"/>
        </pc:sldMkLst>
        <pc:spChg chg="mod">
          <ac:chgData name="Filerio, Alfredo" userId="S::afilerio@uiowa.edu::c7769ae0-3cd3-454b-b039-a0dd7388b659" providerId="AD" clId="Web-{558990B9-928F-4648-8B01-C0994C21204C}" dt="2022-04-05T22:19:48.209" v="22" actId="20577"/>
          <ac:spMkLst>
            <pc:docMk/>
            <pc:sldMk cId="2780159411" sldId="261"/>
            <ac:spMk id="2" creationId="{5D344F04-050D-4B4E-4E37-A976D6FC0AF4}"/>
          </ac:spMkLst>
        </pc:spChg>
      </pc:sldChg>
    </pc:docChg>
  </pc:docChgLst>
  <pc:docChgLst>
    <pc:chgData name="Dao, Kevin" userId="S::truongdao@uiowa.edu::537a0d84-ff93-40af-8af6-d6b31c23ab59" providerId="AD" clId="Web-{ED077799-10C6-4128-879A-B16B1C8870C1}"/>
    <pc:docChg chg="modSld">
      <pc:chgData name="Dao, Kevin" userId="S::truongdao@uiowa.edu::537a0d84-ff93-40af-8af6-d6b31c23ab59" providerId="AD" clId="Web-{ED077799-10C6-4128-879A-B16B1C8870C1}" dt="2022-04-08T03:36:00.238" v="539" actId="20577"/>
      <pc:docMkLst>
        <pc:docMk/>
      </pc:docMkLst>
      <pc:sldChg chg="modSp">
        <pc:chgData name="Dao, Kevin" userId="S::truongdao@uiowa.edu::537a0d84-ff93-40af-8af6-d6b31c23ab59" providerId="AD" clId="Web-{ED077799-10C6-4128-879A-B16B1C8870C1}" dt="2022-04-08T03:36:00.238" v="539" actId="20577"/>
        <pc:sldMkLst>
          <pc:docMk/>
          <pc:sldMk cId="1588592385" sldId="267"/>
        </pc:sldMkLst>
        <pc:spChg chg="mod">
          <ac:chgData name="Dao, Kevin" userId="S::truongdao@uiowa.edu::537a0d84-ff93-40af-8af6-d6b31c23ab59" providerId="AD" clId="Web-{ED077799-10C6-4128-879A-B16B1C8870C1}" dt="2022-04-08T03:36:00.238" v="539" actId="20577"/>
          <ac:spMkLst>
            <pc:docMk/>
            <pc:sldMk cId="1588592385" sldId="267"/>
            <ac:spMk id="3" creationId="{C3C358B8-02C4-4099-B135-2DFB2D9BE98B}"/>
          </ac:spMkLst>
        </pc:spChg>
        <pc:grpChg chg="mod">
          <ac:chgData name="Dao, Kevin" userId="S::truongdao@uiowa.edu::537a0d84-ff93-40af-8af6-d6b31c23ab59" providerId="AD" clId="Web-{ED077799-10C6-4128-879A-B16B1C8870C1}" dt="2022-04-08T03:35:14.691" v="532" actId="1076"/>
          <ac:grpSpMkLst>
            <pc:docMk/>
            <pc:sldMk cId="1588592385" sldId="267"/>
            <ac:grpSpMk id="4" creationId="{817B84E2-2759-264A-0272-675522D79261}"/>
          </ac:grpSpMkLst>
        </pc:grpChg>
      </pc:sldChg>
    </pc:docChg>
  </pc:docChgLst>
  <pc:docChgLst>
    <pc:chgData name="Bilenko, Michael" userId="S::mbilenko@uiowa.edu::a76696eb-2fc8-4b07-8cae-80185835a788" providerId="AD" clId="Web-{B9943A1E-545F-AA9B-4454-E3F60BD25DFD}"/>
    <pc:docChg chg="mod addSld delSld modSld sldOrd">
      <pc:chgData name="Bilenko, Michael" userId="S::mbilenko@uiowa.edu::a76696eb-2fc8-4b07-8cae-80185835a788" providerId="AD" clId="Web-{B9943A1E-545F-AA9B-4454-E3F60BD25DFD}" dt="2022-04-07T21:31:02.389" v="404" actId="20577"/>
      <pc:docMkLst>
        <pc:docMk/>
      </pc:docMkLst>
      <pc:sldChg chg="del">
        <pc:chgData name="Bilenko, Michael" userId="S::mbilenko@uiowa.edu::a76696eb-2fc8-4b07-8cae-80185835a788" providerId="AD" clId="Web-{B9943A1E-545F-AA9B-4454-E3F60BD25DFD}" dt="2022-04-07T21:26:07.704" v="297"/>
        <pc:sldMkLst>
          <pc:docMk/>
          <pc:sldMk cId="1718948346" sldId="257"/>
        </pc:sldMkLst>
      </pc:sldChg>
      <pc:sldChg chg="addSp delSp modSp del">
        <pc:chgData name="Bilenko, Michael" userId="S::mbilenko@uiowa.edu::a76696eb-2fc8-4b07-8cae-80185835a788" providerId="AD" clId="Web-{B9943A1E-545F-AA9B-4454-E3F60BD25DFD}" dt="2022-04-07T21:25:48.501" v="294"/>
        <pc:sldMkLst>
          <pc:docMk/>
          <pc:sldMk cId="3814016659" sldId="258"/>
        </pc:sldMkLst>
        <pc:spChg chg="mod">
          <ac:chgData name="Bilenko, Michael" userId="S::mbilenko@uiowa.edu::a76696eb-2fc8-4b07-8cae-80185835a788" providerId="AD" clId="Web-{B9943A1E-545F-AA9B-4454-E3F60BD25DFD}" dt="2022-04-07T21:24:04.127" v="256" actId="20577"/>
          <ac:spMkLst>
            <pc:docMk/>
            <pc:sldMk cId="3814016659" sldId="258"/>
            <ac:spMk id="3" creationId="{76D80A3B-9AF9-4DE8-BEFA-53D555BEE845}"/>
          </ac:spMkLst>
        </pc:spChg>
        <pc:spChg chg="add del">
          <ac:chgData name="Bilenko, Michael" userId="S::mbilenko@uiowa.edu::a76696eb-2fc8-4b07-8cae-80185835a788" providerId="AD" clId="Web-{B9943A1E-545F-AA9B-4454-E3F60BD25DFD}" dt="2022-04-07T21:24:12.768" v="258"/>
          <ac:spMkLst>
            <pc:docMk/>
            <pc:sldMk cId="3814016659" sldId="258"/>
            <ac:spMk id="4" creationId="{3EA63F51-36BB-F79C-AA23-27D9F24503D0}"/>
          </ac:spMkLst>
        </pc:spChg>
      </pc:sldChg>
      <pc:sldChg chg="addSp delSp modSp">
        <pc:chgData name="Bilenko, Michael" userId="S::mbilenko@uiowa.edu::a76696eb-2fc8-4b07-8cae-80185835a788" providerId="AD" clId="Web-{B9943A1E-545F-AA9B-4454-E3F60BD25DFD}" dt="2022-04-07T21:25:02.205" v="279"/>
        <pc:sldMkLst>
          <pc:docMk/>
          <pc:sldMk cId="4019835286" sldId="259"/>
        </pc:sldMkLst>
        <pc:spChg chg="add del mod">
          <ac:chgData name="Bilenko, Michael" userId="S::mbilenko@uiowa.edu::a76696eb-2fc8-4b07-8cae-80185835a788" providerId="AD" clId="Web-{B9943A1E-545F-AA9B-4454-E3F60BD25DFD}" dt="2022-04-07T21:22:59.253" v="234" actId="20577"/>
          <ac:spMkLst>
            <pc:docMk/>
            <pc:sldMk cId="4019835286" sldId="259"/>
            <ac:spMk id="3" creationId="{C3C358B8-02C4-4099-B135-2DFB2D9BE98B}"/>
          </ac:spMkLst>
        </pc:spChg>
        <pc:spChg chg="add del mod">
          <ac:chgData name="Bilenko, Michael" userId="S::mbilenko@uiowa.edu::a76696eb-2fc8-4b07-8cae-80185835a788" providerId="AD" clId="Web-{B9943A1E-545F-AA9B-4454-E3F60BD25DFD}" dt="2022-04-07T21:14:39.882" v="41"/>
          <ac:spMkLst>
            <pc:docMk/>
            <pc:sldMk cId="4019835286" sldId="259"/>
            <ac:spMk id="6" creationId="{DDB7283A-E32D-4FA7-29FA-7A7E219A6861}"/>
          </ac:spMkLst>
        </pc:spChg>
        <pc:picChg chg="mod">
          <ac:chgData name="Bilenko, Michael" userId="S::mbilenko@uiowa.edu::a76696eb-2fc8-4b07-8cae-80185835a788" providerId="AD" clId="Web-{B9943A1E-545F-AA9B-4454-E3F60BD25DFD}" dt="2022-04-07T21:16:20.850" v="83" actId="1076"/>
          <ac:picMkLst>
            <pc:docMk/>
            <pc:sldMk cId="4019835286" sldId="259"/>
            <ac:picMk id="5" creationId="{F04EF322-49E1-4EEE-9A1B-BA3E30ACA012}"/>
          </ac:picMkLst>
        </pc:picChg>
        <pc:picChg chg="add del mod ord">
          <ac:chgData name="Bilenko, Michael" userId="S::mbilenko@uiowa.edu::a76696eb-2fc8-4b07-8cae-80185835a788" providerId="AD" clId="Web-{B9943A1E-545F-AA9B-4454-E3F60BD25DFD}" dt="2022-04-07T21:25:02.205" v="279"/>
          <ac:picMkLst>
            <pc:docMk/>
            <pc:sldMk cId="4019835286" sldId="259"/>
            <ac:picMk id="8" creationId="{7645739A-2AF5-3D92-C6F1-2277C98E4954}"/>
          </ac:picMkLst>
        </pc:picChg>
      </pc:sldChg>
      <pc:sldChg chg="modSp del">
        <pc:chgData name="Bilenko, Michael" userId="S::mbilenko@uiowa.edu::a76696eb-2fc8-4b07-8cae-80185835a788" providerId="AD" clId="Web-{B9943A1E-545F-AA9B-4454-E3F60BD25DFD}" dt="2022-04-07T21:23:22.065" v="242"/>
        <pc:sldMkLst>
          <pc:docMk/>
          <pc:sldMk cId="4266258483" sldId="260"/>
        </pc:sldMkLst>
        <pc:spChg chg="mod">
          <ac:chgData name="Bilenko, Michael" userId="S::mbilenko@uiowa.edu::a76696eb-2fc8-4b07-8cae-80185835a788" providerId="AD" clId="Web-{B9943A1E-545F-AA9B-4454-E3F60BD25DFD}" dt="2022-04-07T21:23:16.502" v="240" actId="20577"/>
          <ac:spMkLst>
            <pc:docMk/>
            <pc:sldMk cId="4266258483" sldId="260"/>
            <ac:spMk id="3" creationId="{4F453C95-7B71-4AA6-84E1-A763B756D2CD}"/>
          </ac:spMkLst>
        </pc:spChg>
      </pc:sldChg>
      <pc:sldChg chg="delSp modSp add replId">
        <pc:chgData name="Bilenko, Michael" userId="S::mbilenko@uiowa.edu::a76696eb-2fc8-4b07-8cae-80185835a788" providerId="AD" clId="Web-{B9943A1E-545F-AA9B-4454-E3F60BD25DFD}" dt="2022-04-07T21:31:02.389" v="404" actId="20577"/>
        <pc:sldMkLst>
          <pc:docMk/>
          <pc:sldMk cId="3226404916" sldId="265"/>
        </pc:sldMkLst>
        <pc:spChg chg="mod">
          <ac:chgData name="Bilenko, Michael" userId="S::mbilenko@uiowa.edu::a76696eb-2fc8-4b07-8cae-80185835a788" providerId="AD" clId="Web-{B9943A1E-545F-AA9B-4454-E3F60BD25DFD}" dt="2022-04-07T21:23:24.612" v="243" actId="20577"/>
          <ac:spMkLst>
            <pc:docMk/>
            <pc:sldMk cId="3226404916" sldId="265"/>
            <ac:spMk id="2" creationId="{7D954A13-3E03-4F6E-90DA-DFE3AC500927}"/>
          </ac:spMkLst>
        </pc:spChg>
        <pc:spChg chg="mod">
          <ac:chgData name="Bilenko, Michael" userId="S::mbilenko@uiowa.edu::a76696eb-2fc8-4b07-8cae-80185835a788" providerId="AD" clId="Web-{B9943A1E-545F-AA9B-4454-E3F60BD25DFD}" dt="2022-04-07T21:31:02.389" v="404" actId="20577"/>
          <ac:spMkLst>
            <pc:docMk/>
            <pc:sldMk cId="3226404916" sldId="265"/>
            <ac:spMk id="3" creationId="{C3C358B8-02C4-4099-B135-2DFB2D9BE98B}"/>
          </ac:spMkLst>
        </pc:spChg>
        <pc:picChg chg="del">
          <ac:chgData name="Bilenko, Michael" userId="S::mbilenko@uiowa.edu::a76696eb-2fc8-4b07-8cae-80185835a788" providerId="AD" clId="Web-{B9943A1E-545F-AA9B-4454-E3F60BD25DFD}" dt="2022-04-07T21:23:28.252" v="244"/>
          <ac:picMkLst>
            <pc:docMk/>
            <pc:sldMk cId="3226404916" sldId="265"/>
            <ac:picMk id="5" creationId="{F04EF322-49E1-4EEE-9A1B-BA3E30ACA012}"/>
          </ac:picMkLst>
        </pc:picChg>
      </pc:sldChg>
      <pc:sldChg chg="addSp delSp modSp add ord replId">
        <pc:chgData name="Bilenko, Michael" userId="S::mbilenko@uiowa.edu::a76696eb-2fc8-4b07-8cae-80185835a788" providerId="AD" clId="Web-{B9943A1E-545F-AA9B-4454-E3F60BD25DFD}" dt="2022-04-07T21:25:22.173" v="290"/>
        <pc:sldMkLst>
          <pc:docMk/>
          <pc:sldMk cId="1955574293" sldId="266"/>
        </pc:sldMkLst>
        <pc:spChg chg="mod">
          <ac:chgData name="Bilenko, Michael" userId="S::mbilenko@uiowa.edu::a76696eb-2fc8-4b07-8cae-80185835a788" providerId="AD" clId="Web-{B9943A1E-545F-AA9B-4454-E3F60BD25DFD}" dt="2022-04-07T21:24:18.783" v="262" actId="20577"/>
          <ac:spMkLst>
            <pc:docMk/>
            <pc:sldMk cId="1955574293" sldId="266"/>
            <ac:spMk id="2" creationId="{7D954A13-3E03-4F6E-90DA-DFE3AC500927}"/>
          </ac:spMkLst>
        </pc:spChg>
        <pc:spChg chg="mod">
          <ac:chgData name="Bilenko, Michael" userId="S::mbilenko@uiowa.edu::a76696eb-2fc8-4b07-8cae-80185835a788" providerId="AD" clId="Web-{B9943A1E-545F-AA9B-4454-E3F60BD25DFD}" dt="2022-04-07T21:24:31.158" v="269" actId="20577"/>
          <ac:spMkLst>
            <pc:docMk/>
            <pc:sldMk cId="1955574293" sldId="266"/>
            <ac:spMk id="3" creationId="{C3C358B8-02C4-4099-B135-2DFB2D9BE98B}"/>
          </ac:spMkLst>
        </pc:spChg>
        <pc:picChg chg="add ord">
          <ac:chgData name="Bilenko, Michael" userId="S::mbilenko@uiowa.edu::a76696eb-2fc8-4b07-8cae-80185835a788" providerId="AD" clId="Web-{B9943A1E-545F-AA9B-4454-E3F60BD25DFD}" dt="2022-04-07T21:25:20.736" v="289"/>
          <ac:picMkLst>
            <pc:docMk/>
            <pc:sldMk cId="1955574293" sldId="266"/>
            <ac:picMk id="4" creationId="{4D50FBD5-7D02-A8F0-7326-21E5C559A8C8}"/>
          </ac:picMkLst>
        </pc:picChg>
        <pc:picChg chg="del">
          <ac:chgData name="Bilenko, Michael" userId="S::mbilenko@uiowa.edu::a76696eb-2fc8-4b07-8cae-80185835a788" providerId="AD" clId="Web-{B9943A1E-545F-AA9B-4454-E3F60BD25DFD}" dt="2022-04-07T21:25:22.173" v="290"/>
          <ac:picMkLst>
            <pc:docMk/>
            <pc:sldMk cId="1955574293" sldId="266"/>
            <ac:picMk id="5" creationId="{F04EF322-49E1-4EEE-9A1B-BA3E30ACA012}"/>
          </ac:picMkLst>
        </pc:picChg>
      </pc:sldChg>
      <pc:sldChg chg="addSp delSp modSp add ord replId addCm">
        <pc:chgData name="Bilenko, Michael" userId="S::mbilenko@uiowa.edu::a76696eb-2fc8-4b07-8cae-80185835a788" providerId="AD" clId="Web-{B9943A1E-545F-AA9B-4454-E3F60BD25DFD}" dt="2022-04-07T21:26:05.642" v="296"/>
        <pc:sldMkLst>
          <pc:docMk/>
          <pc:sldMk cId="1588592385" sldId="267"/>
        </pc:sldMkLst>
        <pc:spChg chg="mod">
          <ac:chgData name="Bilenko, Michael" userId="S::mbilenko@uiowa.edu::a76696eb-2fc8-4b07-8cae-80185835a788" providerId="AD" clId="Web-{B9943A1E-545F-AA9B-4454-E3F60BD25DFD}" dt="2022-04-07T21:24:24.033" v="265" actId="20577"/>
          <ac:spMkLst>
            <pc:docMk/>
            <pc:sldMk cId="1588592385" sldId="267"/>
            <ac:spMk id="2" creationId="{7D954A13-3E03-4F6E-90DA-DFE3AC500927}"/>
          </ac:spMkLst>
        </pc:spChg>
        <pc:spChg chg="mod">
          <ac:chgData name="Bilenko, Michael" userId="S::mbilenko@uiowa.edu::a76696eb-2fc8-4b07-8cae-80185835a788" providerId="AD" clId="Web-{B9943A1E-545F-AA9B-4454-E3F60BD25DFD}" dt="2022-04-07T21:25:07.267" v="287" actId="20577"/>
          <ac:spMkLst>
            <pc:docMk/>
            <pc:sldMk cId="1588592385" sldId="267"/>
            <ac:spMk id="3" creationId="{C3C358B8-02C4-4099-B135-2DFB2D9BE98B}"/>
          </ac:spMkLst>
        </pc:spChg>
        <pc:grpChg chg="add mod">
          <ac:chgData name="Bilenko, Michael" userId="S::mbilenko@uiowa.edu::a76696eb-2fc8-4b07-8cae-80185835a788" providerId="AD" clId="Web-{B9943A1E-545F-AA9B-4454-E3F60BD25DFD}" dt="2022-04-07T21:25:33.798" v="293" actId="1076"/>
          <ac:grpSpMkLst>
            <pc:docMk/>
            <pc:sldMk cId="1588592385" sldId="267"/>
            <ac:grpSpMk id="4" creationId="{817B84E2-2759-264A-0272-675522D79261}"/>
          </ac:grpSpMkLst>
        </pc:grpChg>
        <pc:picChg chg="del">
          <ac:chgData name="Bilenko, Michael" userId="S::mbilenko@uiowa.edu::a76696eb-2fc8-4b07-8cae-80185835a788" providerId="AD" clId="Web-{B9943A1E-545F-AA9B-4454-E3F60BD25DFD}" dt="2022-04-07T21:25:32.157" v="292"/>
          <ac:picMkLst>
            <pc:docMk/>
            <pc:sldMk cId="1588592385" sldId="267"/>
            <ac:picMk id="5" creationId="{F04EF322-49E1-4EEE-9A1B-BA3E30ACA012}"/>
          </ac:picMkLst>
        </pc:picChg>
      </pc:sldChg>
    </pc:docChg>
  </pc:docChgLst>
  <pc:docChgLst>
    <pc:chgData name="Bilenko, Michael" userId="S::mbilenko@uiowa.edu::a76696eb-2fc8-4b07-8cae-80185835a788" providerId="AD" clId="Web-{B5C28E96-09FC-0255-E2B7-120CB1F2B527}"/>
    <pc:docChg chg="modSld">
      <pc:chgData name="Bilenko, Michael" userId="S::mbilenko@uiowa.edu::a76696eb-2fc8-4b07-8cae-80185835a788" providerId="AD" clId="Web-{B5C28E96-09FC-0255-E2B7-120CB1F2B527}" dt="2022-04-08T16:08:36.717" v="0" actId="14100"/>
      <pc:docMkLst>
        <pc:docMk/>
      </pc:docMkLst>
      <pc:sldChg chg="modSp">
        <pc:chgData name="Bilenko, Michael" userId="S::mbilenko@uiowa.edu::a76696eb-2fc8-4b07-8cae-80185835a788" providerId="AD" clId="Web-{B5C28E96-09FC-0255-E2B7-120CB1F2B527}" dt="2022-04-08T16:08:36.717" v="0" actId="14100"/>
        <pc:sldMkLst>
          <pc:docMk/>
          <pc:sldMk cId="1588592385" sldId="267"/>
        </pc:sldMkLst>
        <pc:grpChg chg="mod">
          <ac:chgData name="Bilenko, Michael" userId="S::mbilenko@uiowa.edu::a76696eb-2fc8-4b07-8cae-80185835a788" providerId="AD" clId="Web-{B5C28E96-09FC-0255-E2B7-120CB1F2B527}" dt="2022-04-08T16:08:36.717" v="0" actId="14100"/>
          <ac:grpSpMkLst>
            <pc:docMk/>
            <pc:sldMk cId="1588592385" sldId="267"/>
            <ac:grpSpMk id="4" creationId="{817B84E2-2759-264A-0272-675522D79261}"/>
          </ac:grpSpMkLst>
        </pc:grpChg>
      </pc:sldChg>
    </pc:docChg>
  </pc:docChgLst>
  <pc:docChgLst>
    <pc:chgData name="Dao, Kevin" userId="S::truongdao@uiowa.edu::537a0d84-ff93-40af-8af6-d6b31c23ab59" providerId="AD" clId="Web-{4E493CF0-7A0A-493B-BC88-C059AA654CC1}"/>
    <pc:docChg chg="modSld">
      <pc:chgData name="Dao, Kevin" userId="S::truongdao@uiowa.edu::537a0d84-ff93-40af-8af6-d6b31c23ab59" providerId="AD" clId="Web-{4E493CF0-7A0A-493B-BC88-C059AA654CC1}" dt="2022-04-07T21:37:41.112" v="331" actId="20577"/>
      <pc:docMkLst>
        <pc:docMk/>
      </pc:docMkLst>
      <pc:sldChg chg="modSp">
        <pc:chgData name="Dao, Kevin" userId="S::truongdao@uiowa.edu::537a0d84-ff93-40af-8af6-d6b31c23ab59" providerId="AD" clId="Web-{4E493CF0-7A0A-493B-BC88-C059AA654CC1}" dt="2022-04-07T21:37:41.112" v="331" actId="20577"/>
        <pc:sldMkLst>
          <pc:docMk/>
          <pc:sldMk cId="2780159411" sldId="261"/>
        </pc:sldMkLst>
        <pc:spChg chg="mod">
          <ac:chgData name="Dao, Kevin" userId="S::truongdao@uiowa.edu::537a0d84-ff93-40af-8af6-d6b31c23ab59" providerId="AD" clId="Web-{4E493CF0-7A0A-493B-BC88-C059AA654CC1}" dt="2022-04-07T21:37:41.112" v="331" actId="20577"/>
          <ac:spMkLst>
            <pc:docMk/>
            <pc:sldMk cId="2780159411" sldId="261"/>
            <ac:spMk id="3" creationId="{03548F64-E326-792C-0313-4B73AEC868C1}"/>
          </ac:spMkLst>
        </pc:spChg>
      </pc:sldChg>
      <pc:sldChg chg="modSp">
        <pc:chgData name="Dao, Kevin" userId="S::truongdao@uiowa.edu::537a0d84-ff93-40af-8af6-d6b31c23ab59" providerId="AD" clId="Web-{4E493CF0-7A0A-493B-BC88-C059AA654CC1}" dt="2022-04-07T21:37:02.049" v="325" actId="20577"/>
        <pc:sldMkLst>
          <pc:docMk/>
          <pc:sldMk cId="1533061214" sldId="262"/>
        </pc:sldMkLst>
        <pc:spChg chg="mod">
          <ac:chgData name="Dao, Kevin" userId="S::truongdao@uiowa.edu::537a0d84-ff93-40af-8af6-d6b31c23ab59" providerId="AD" clId="Web-{4E493CF0-7A0A-493B-BC88-C059AA654CC1}" dt="2022-04-07T21:37:02.049" v="325" actId="20577"/>
          <ac:spMkLst>
            <pc:docMk/>
            <pc:sldMk cId="1533061214" sldId="262"/>
            <ac:spMk id="3" creationId="{8879C73B-8342-EF68-B73A-090BC1D673F6}"/>
          </ac:spMkLst>
        </pc:spChg>
      </pc:sldChg>
    </pc:docChg>
  </pc:docChgLst>
  <pc:docChgLst>
    <pc:chgData name="Murley, Andrew" userId="d2e6f8e9-82cd-40cb-a255-79bb460dcc3c" providerId="ADAL" clId="{2F2D516B-6B15-412B-8CE3-E14D01D67F76}"/>
    <pc:docChg chg="custSel addSld modSld addMainMaster delMainMaster">
      <pc:chgData name="Murley, Andrew" userId="d2e6f8e9-82cd-40cb-a255-79bb460dcc3c" providerId="ADAL" clId="{2F2D516B-6B15-412B-8CE3-E14D01D67F76}" dt="2022-04-05T22:39:23.077" v="192" actId="1076"/>
      <pc:docMkLst>
        <pc:docMk/>
      </pc:docMkLst>
      <pc:sldChg chg="addSp modSp mod setBg modClrScheme chgLayout">
        <pc:chgData name="Murley, Andrew" userId="d2e6f8e9-82cd-40cb-a255-79bb460dcc3c" providerId="ADAL" clId="{2F2D516B-6B15-412B-8CE3-E14D01D67F76}" dt="2022-04-05T22:07:57.558" v="15" actId="26606"/>
        <pc:sldMkLst>
          <pc:docMk/>
          <pc:sldMk cId="109857222" sldId="256"/>
        </pc:sldMkLst>
        <pc:spChg chg="mod">
          <ac:chgData name="Murley, Andrew" userId="d2e6f8e9-82cd-40cb-a255-79bb460dcc3c" providerId="ADAL" clId="{2F2D516B-6B15-412B-8CE3-E14D01D67F76}" dt="2022-04-05T22:07:57.558" v="15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rley, Andrew" userId="d2e6f8e9-82cd-40cb-a255-79bb460dcc3c" providerId="ADAL" clId="{2F2D516B-6B15-412B-8CE3-E14D01D67F76}" dt="2022-04-05T22:07:57.558" v="15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urley, Andrew" userId="d2e6f8e9-82cd-40cb-a255-79bb460dcc3c" providerId="ADAL" clId="{2F2D516B-6B15-412B-8CE3-E14D01D67F76}" dt="2022-04-05T22:07:57.558" v="15" actId="26606"/>
          <ac:spMkLst>
            <pc:docMk/>
            <pc:sldMk cId="109857222" sldId="256"/>
            <ac:spMk id="9" creationId="{CA5B2A81-2C8E-4963-AFD4-E539D168B475}"/>
          </ac:spMkLst>
        </pc:spChg>
        <pc:picChg chg="add">
          <ac:chgData name="Murley, Andrew" userId="d2e6f8e9-82cd-40cb-a255-79bb460dcc3c" providerId="ADAL" clId="{2F2D516B-6B15-412B-8CE3-E14D01D67F76}" dt="2022-04-05T22:07:57.558" v="15" actId="26606"/>
          <ac:picMkLst>
            <pc:docMk/>
            <pc:sldMk cId="109857222" sldId="256"/>
            <ac:picMk id="4" creationId="{74FF2D5D-FA56-8BB1-5813-B062BD9ABA6D}"/>
          </ac:picMkLst>
        </pc:picChg>
        <pc:cxnChg chg="add">
          <ac:chgData name="Murley, Andrew" userId="d2e6f8e9-82cd-40cb-a255-79bb460dcc3c" providerId="ADAL" clId="{2F2D516B-6B15-412B-8CE3-E14D01D67F76}" dt="2022-04-05T22:07:57.558" v="15" actId="26606"/>
          <ac:cxnSpMkLst>
            <pc:docMk/>
            <pc:sldMk cId="109857222" sldId="256"/>
            <ac:cxnSpMk id="11" creationId="{9E7C23BC-DAA6-40E1-8166-B8C4439D1430}"/>
          </ac:cxnSpMkLst>
        </pc:cxnChg>
      </pc:sldChg>
      <pc:sldChg chg="addSp delSp modSp new mod addCm">
        <pc:chgData name="Murley, Andrew" userId="d2e6f8e9-82cd-40cb-a255-79bb460dcc3c" providerId="ADAL" clId="{2F2D516B-6B15-412B-8CE3-E14D01D67F76}" dt="2022-04-05T22:39:23.077" v="192" actId="1076"/>
        <pc:sldMkLst>
          <pc:docMk/>
          <pc:sldMk cId="1718948346" sldId="257"/>
        </pc:sldMkLst>
        <pc:spChg chg="mod">
          <ac:chgData name="Murley, Andrew" userId="d2e6f8e9-82cd-40cb-a255-79bb460dcc3c" providerId="ADAL" clId="{2F2D516B-6B15-412B-8CE3-E14D01D67F76}" dt="2022-04-05T22:08:31.911" v="24" actId="20577"/>
          <ac:spMkLst>
            <pc:docMk/>
            <pc:sldMk cId="1718948346" sldId="257"/>
            <ac:spMk id="2" creationId="{B5EBB171-C866-4A88-BEFF-912A8B1F3D31}"/>
          </ac:spMkLst>
        </pc:spChg>
        <pc:spChg chg="mod">
          <ac:chgData name="Murley, Andrew" userId="d2e6f8e9-82cd-40cb-a255-79bb460dcc3c" providerId="ADAL" clId="{2F2D516B-6B15-412B-8CE3-E14D01D67F76}" dt="2022-04-05T22:31:59.167" v="150" actId="20577"/>
          <ac:spMkLst>
            <pc:docMk/>
            <pc:sldMk cId="1718948346" sldId="257"/>
            <ac:spMk id="3" creationId="{18740D35-8191-4F93-9835-4B4A31BE1592}"/>
          </ac:spMkLst>
        </pc:spChg>
        <pc:grpChg chg="add mod">
          <ac:chgData name="Murley, Andrew" userId="d2e6f8e9-82cd-40cb-a255-79bb460dcc3c" providerId="ADAL" clId="{2F2D516B-6B15-412B-8CE3-E14D01D67F76}" dt="2022-04-05T22:39:23.077" v="192" actId="1076"/>
          <ac:grpSpMkLst>
            <pc:docMk/>
            <pc:sldMk cId="1718948346" sldId="257"/>
            <ac:grpSpMk id="12" creationId="{A7220C37-94C8-4022-9864-349CEE82AEA0}"/>
          </ac:grpSpMkLst>
        </pc:grpChg>
        <pc:picChg chg="add del mod">
          <ac:chgData name="Murley, Andrew" userId="d2e6f8e9-82cd-40cb-a255-79bb460dcc3c" providerId="ADAL" clId="{2F2D516B-6B15-412B-8CE3-E14D01D67F76}" dt="2022-04-05T22:14:38.132" v="56" actId="478"/>
          <ac:picMkLst>
            <pc:docMk/>
            <pc:sldMk cId="1718948346" sldId="257"/>
            <ac:picMk id="5" creationId="{28571D67-9657-4909-A20A-8DFC4D3075D8}"/>
          </ac:picMkLst>
        </pc:picChg>
        <pc:picChg chg="add del mod">
          <ac:chgData name="Murley, Andrew" userId="d2e6f8e9-82cd-40cb-a255-79bb460dcc3c" providerId="ADAL" clId="{2F2D516B-6B15-412B-8CE3-E14D01D67F76}" dt="2022-04-05T22:38:18.675" v="181" actId="478"/>
          <ac:picMkLst>
            <pc:docMk/>
            <pc:sldMk cId="1718948346" sldId="257"/>
            <ac:picMk id="7" creationId="{68A1981D-299B-4251-8CF7-25D7F782E763}"/>
          </ac:picMkLst>
        </pc:picChg>
        <pc:picChg chg="add mod">
          <ac:chgData name="Murley, Andrew" userId="d2e6f8e9-82cd-40cb-a255-79bb460dcc3c" providerId="ADAL" clId="{2F2D516B-6B15-412B-8CE3-E14D01D67F76}" dt="2022-04-05T22:39:15.745" v="191" actId="164"/>
          <ac:picMkLst>
            <pc:docMk/>
            <pc:sldMk cId="1718948346" sldId="257"/>
            <ac:picMk id="9" creationId="{6722EECF-3EAE-4E2D-A972-3755AE8849D1}"/>
          </ac:picMkLst>
        </pc:picChg>
        <pc:picChg chg="add mod">
          <ac:chgData name="Murley, Andrew" userId="d2e6f8e9-82cd-40cb-a255-79bb460dcc3c" providerId="ADAL" clId="{2F2D516B-6B15-412B-8CE3-E14D01D67F76}" dt="2022-04-05T22:39:15.745" v="191" actId="164"/>
          <ac:picMkLst>
            <pc:docMk/>
            <pc:sldMk cId="1718948346" sldId="257"/>
            <ac:picMk id="11" creationId="{DEC27234-804F-41AC-903E-5FABC51AEAE9}"/>
          </ac:picMkLst>
        </pc:picChg>
      </pc:sldChg>
      <pc:sldChg chg="addSp modSp new mod">
        <pc:chgData name="Murley, Andrew" userId="d2e6f8e9-82cd-40cb-a255-79bb460dcc3c" providerId="ADAL" clId="{2F2D516B-6B15-412B-8CE3-E14D01D67F76}" dt="2022-04-05T22:32:11.319" v="179" actId="20577"/>
        <pc:sldMkLst>
          <pc:docMk/>
          <pc:sldMk cId="3814016659" sldId="258"/>
        </pc:sldMkLst>
        <pc:spChg chg="mod">
          <ac:chgData name="Murley, Andrew" userId="d2e6f8e9-82cd-40cb-a255-79bb460dcc3c" providerId="ADAL" clId="{2F2D516B-6B15-412B-8CE3-E14D01D67F76}" dt="2022-04-05T22:08:37.908" v="33" actId="20577"/>
          <ac:spMkLst>
            <pc:docMk/>
            <pc:sldMk cId="3814016659" sldId="258"/>
            <ac:spMk id="2" creationId="{9923B14E-6FF2-4DA8-B148-11C4DA4668E7}"/>
          </ac:spMkLst>
        </pc:spChg>
        <pc:spChg chg="mod">
          <ac:chgData name="Murley, Andrew" userId="d2e6f8e9-82cd-40cb-a255-79bb460dcc3c" providerId="ADAL" clId="{2F2D516B-6B15-412B-8CE3-E14D01D67F76}" dt="2022-04-05T22:32:11.319" v="179" actId="20577"/>
          <ac:spMkLst>
            <pc:docMk/>
            <pc:sldMk cId="3814016659" sldId="258"/>
            <ac:spMk id="3" creationId="{76D80A3B-9AF9-4DE8-BEFA-53D555BEE845}"/>
          </ac:spMkLst>
        </pc:spChg>
        <pc:picChg chg="add mod">
          <ac:chgData name="Murley, Andrew" userId="d2e6f8e9-82cd-40cb-a255-79bb460dcc3c" providerId="ADAL" clId="{2F2D516B-6B15-412B-8CE3-E14D01D67F76}" dt="2022-04-05T22:21:05.599" v="65" actId="1076"/>
          <ac:picMkLst>
            <pc:docMk/>
            <pc:sldMk cId="3814016659" sldId="258"/>
            <ac:picMk id="5" creationId="{A5C4FA7E-99D0-4B02-AA0E-BEB664F79BA9}"/>
          </ac:picMkLst>
        </pc:picChg>
      </pc:sldChg>
      <pc:sldChg chg="addSp modSp new mod">
        <pc:chgData name="Murley, Andrew" userId="d2e6f8e9-82cd-40cb-a255-79bb460dcc3c" providerId="ADAL" clId="{2F2D516B-6B15-412B-8CE3-E14D01D67F76}" dt="2022-04-05T22:21:43.668" v="71" actId="14100"/>
        <pc:sldMkLst>
          <pc:docMk/>
          <pc:sldMk cId="4019835286" sldId="259"/>
        </pc:sldMkLst>
        <pc:spChg chg="mod">
          <ac:chgData name="Murley, Andrew" userId="d2e6f8e9-82cd-40cb-a255-79bb460dcc3c" providerId="ADAL" clId="{2F2D516B-6B15-412B-8CE3-E14D01D67F76}" dt="2022-04-05T22:08:42.263" v="42" actId="20577"/>
          <ac:spMkLst>
            <pc:docMk/>
            <pc:sldMk cId="4019835286" sldId="259"/>
            <ac:spMk id="2" creationId="{7D954A13-3E03-4F6E-90DA-DFE3AC500927}"/>
          </ac:spMkLst>
        </pc:spChg>
        <pc:picChg chg="add mod">
          <ac:chgData name="Murley, Andrew" userId="d2e6f8e9-82cd-40cb-a255-79bb460dcc3c" providerId="ADAL" clId="{2F2D516B-6B15-412B-8CE3-E14D01D67F76}" dt="2022-04-05T22:21:43.668" v="71" actId="14100"/>
          <ac:picMkLst>
            <pc:docMk/>
            <pc:sldMk cId="4019835286" sldId="259"/>
            <ac:picMk id="5" creationId="{F04EF322-49E1-4EEE-9A1B-BA3E30ACA012}"/>
          </ac:picMkLst>
        </pc:picChg>
      </pc:sldChg>
      <pc:sldChg chg="modSp new mod">
        <pc:chgData name="Murley, Andrew" userId="d2e6f8e9-82cd-40cb-a255-79bb460dcc3c" providerId="ADAL" clId="{2F2D516B-6B15-412B-8CE3-E14D01D67F76}" dt="2022-04-05T22:08:46.382" v="51" actId="20577"/>
        <pc:sldMkLst>
          <pc:docMk/>
          <pc:sldMk cId="4266258483" sldId="260"/>
        </pc:sldMkLst>
        <pc:spChg chg="mod">
          <ac:chgData name="Murley, Andrew" userId="d2e6f8e9-82cd-40cb-a255-79bb460dcc3c" providerId="ADAL" clId="{2F2D516B-6B15-412B-8CE3-E14D01D67F76}" dt="2022-04-05T22:08:46.382" v="51" actId="20577"/>
          <ac:spMkLst>
            <pc:docMk/>
            <pc:sldMk cId="4266258483" sldId="260"/>
            <ac:spMk id="2" creationId="{82755B08-D2CE-420B-A7A1-142306BC05D4}"/>
          </ac:spMkLst>
        </pc:spChg>
      </pc:sldChg>
      <pc:sldMasterChg chg="del delSldLayout">
        <pc:chgData name="Murley, Andrew" userId="d2e6f8e9-82cd-40cb-a255-79bb460dcc3c" providerId="ADAL" clId="{2F2D516B-6B15-412B-8CE3-E14D01D67F76}" dt="2022-04-05T22:07:57.558" v="15" actId="26606"/>
        <pc:sldMasterMkLst>
          <pc:docMk/>
          <pc:sldMasterMk cId="2460954070" sldId="2147483660"/>
        </pc:sldMasterMkLst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urley, Andrew" userId="d2e6f8e9-82cd-40cb-a255-79bb460dcc3c" providerId="ADAL" clId="{2F2D516B-6B15-412B-8CE3-E14D01D67F76}" dt="2022-04-05T22:07:57.558" v="15" actId="26606"/>
        <pc:sldMasterMkLst>
          <pc:docMk/>
          <pc:sldMasterMk cId="2838305134" sldId="2147483750"/>
        </pc:sldMasterMkLst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1971703747" sldId="2147483739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3713923515" sldId="2147483740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3102896115" sldId="2147483741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2902616472" sldId="2147483742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3718684991" sldId="2147483743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2909318515" sldId="2147483744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4080805216" sldId="2147483745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2722119371" sldId="2147483746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2965835093" sldId="2147483747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2256235003" sldId="2147483748"/>
          </pc:sldLayoutMkLst>
        </pc:sldLayoutChg>
        <pc:sldLayoutChg chg="add">
          <pc:chgData name="Murley, Andrew" userId="d2e6f8e9-82cd-40cb-a255-79bb460dcc3c" providerId="ADAL" clId="{2F2D516B-6B15-412B-8CE3-E14D01D67F76}" dt="2022-04-05T22:07:57.558" v="15" actId="26606"/>
          <pc:sldLayoutMkLst>
            <pc:docMk/>
            <pc:sldMasterMk cId="2838305134" sldId="2147483750"/>
            <pc:sldLayoutMk cId="1994737611" sldId="2147483749"/>
          </pc:sldLayoutMkLst>
        </pc:sldLayoutChg>
      </pc:sldMasterChg>
    </pc:docChg>
  </pc:docChgLst>
  <pc:docChgLst>
    <pc:chgData name="Dao, Kevin" userId="S::truongdao@uiowa.edu::537a0d84-ff93-40af-8af6-d6b31c23ab59" providerId="AD" clId="Web-{2B12EFD1-5743-4660-9460-130A429EC091}"/>
    <pc:docChg chg="modSld">
      <pc:chgData name="Dao, Kevin" userId="S::truongdao@uiowa.edu::537a0d84-ff93-40af-8af6-d6b31c23ab59" providerId="AD" clId="Web-{2B12EFD1-5743-4660-9460-130A429EC091}" dt="2022-04-07T21:30:16.359" v="141" actId="20577"/>
      <pc:docMkLst>
        <pc:docMk/>
      </pc:docMkLst>
      <pc:sldChg chg="modSp">
        <pc:chgData name="Dao, Kevin" userId="S::truongdao@uiowa.edu::537a0d84-ff93-40af-8af6-d6b31c23ab59" providerId="AD" clId="Web-{2B12EFD1-5743-4660-9460-130A429EC091}" dt="2022-04-07T21:30:16.359" v="141" actId="20577"/>
        <pc:sldMkLst>
          <pc:docMk/>
          <pc:sldMk cId="2780159411" sldId="261"/>
        </pc:sldMkLst>
        <pc:spChg chg="mod">
          <ac:chgData name="Dao, Kevin" userId="S::truongdao@uiowa.edu::537a0d84-ff93-40af-8af6-d6b31c23ab59" providerId="AD" clId="Web-{2B12EFD1-5743-4660-9460-130A429EC091}" dt="2022-04-07T21:30:16.359" v="141" actId="20577"/>
          <ac:spMkLst>
            <pc:docMk/>
            <pc:sldMk cId="2780159411" sldId="261"/>
            <ac:spMk id="3" creationId="{03548F64-E326-792C-0313-4B73AEC868C1}"/>
          </ac:spMkLst>
        </pc:spChg>
      </pc:sldChg>
    </pc:docChg>
  </pc:docChgLst>
  <pc:docChgLst>
    <pc:chgData name="Filerio, Alfredo" userId="S::afilerio@uiowa.edu::c7769ae0-3cd3-454b-b039-a0dd7388b659" providerId="AD" clId="Web-{19D7599E-895C-4593-8531-E62A2A4A1722}"/>
    <pc:docChg chg="modSld">
      <pc:chgData name="Filerio, Alfredo" userId="S::afilerio@uiowa.edu::c7769ae0-3cd3-454b-b039-a0dd7388b659" providerId="AD" clId="Web-{19D7599E-895C-4593-8531-E62A2A4A1722}" dt="2022-04-05T22:26:51.393" v="1" actId="20577"/>
      <pc:docMkLst>
        <pc:docMk/>
      </pc:docMkLst>
      <pc:sldChg chg="modSp">
        <pc:chgData name="Filerio, Alfredo" userId="S::afilerio@uiowa.edu::c7769ae0-3cd3-454b-b039-a0dd7388b659" providerId="AD" clId="Web-{19D7599E-895C-4593-8531-E62A2A4A1722}" dt="2022-04-05T22:26:51.393" v="1" actId="20577"/>
        <pc:sldMkLst>
          <pc:docMk/>
          <pc:sldMk cId="1656561212" sldId="263"/>
        </pc:sldMkLst>
        <pc:spChg chg="mod">
          <ac:chgData name="Filerio, Alfredo" userId="S::afilerio@uiowa.edu::c7769ae0-3cd3-454b-b039-a0dd7388b659" providerId="AD" clId="Web-{19D7599E-895C-4593-8531-E62A2A4A1722}" dt="2022-04-05T22:26:51.393" v="1" actId="20577"/>
          <ac:spMkLst>
            <pc:docMk/>
            <pc:sldMk cId="1656561212" sldId="263"/>
            <ac:spMk id="3" creationId="{388EA3DA-C5E5-874D-2929-DC87E11AFE3C}"/>
          </ac:spMkLst>
        </pc:spChg>
      </pc:sldChg>
    </pc:docChg>
  </pc:docChgLst>
  <pc:docChgLst>
    <pc:chgData name="Dao, Kevin" userId="S::truongdao@uiowa.edu::537a0d84-ff93-40af-8af6-d6b31c23ab59" providerId="AD" clId="Web-{DD83324C-3F8E-4361-8F15-8DF655CB4039}"/>
    <pc:docChg chg="modSld">
      <pc:chgData name="Dao, Kevin" userId="S::truongdao@uiowa.edu::537a0d84-ff93-40af-8af6-d6b31c23ab59" providerId="AD" clId="Web-{DD83324C-3F8E-4361-8F15-8DF655CB4039}" dt="2022-04-07T22:25:30.449" v="164" actId="20577"/>
      <pc:docMkLst>
        <pc:docMk/>
      </pc:docMkLst>
      <pc:sldChg chg="modSp">
        <pc:chgData name="Dao, Kevin" userId="S::truongdao@uiowa.edu::537a0d84-ff93-40af-8af6-d6b31c23ab59" providerId="AD" clId="Web-{DD83324C-3F8E-4361-8F15-8DF655CB4039}" dt="2022-04-07T22:20:40.139" v="144" actId="20577"/>
        <pc:sldMkLst>
          <pc:docMk/>
          <pc:sldMk cId="1533061214" sldId="262"/>
        </pc:sldMkLst>
        <pc:spChg chg="mod">
          <ac:chgData name="Dao, Kevin" userId="S::truongdao@uiowa.edu::537a0d84-ff93-40af-8af6-d6b31c23ab59" providerId="AD" clId="Web-{DD83324C-3F8E-4361-8F15-8DF655CB4039}" dt="2022-04-07T22:20:40.139" v="144" actId="20577"/>
          <ac:spMkLst>
            <pc:docMk/>
            <pc:sldMk cId="1533061214" sldId="262"/>
            <ac:spMk id="3" creationId="{8879C73B-8342-EF68-B73A-090BC1D673F6}"/>
          </ac:spMkLst>
        </pc:spChg>
      </pc:sldChg>
      <pc:sldChg chg="modSp">
        <pc:chgData name="Dao, Kevin" userId="S::truongdao@uiowa.edu::537a0d84-ff93-40af-8af6-d6b31c23ab59" providerId="AD" clId="Web-{DD83324C-3F8E-4361-8F15-8DF655CB4039}" dt="2022-04-07T22:25:30.449" v="164" actId="20577"/>
        <pc:sldMkLst>
          <pc:docMk/>
          <pc:sldMk cId="1656561212" sldId="263"/>
        </pc:sldMkLst>
        <pc:spChg chg="mod">
          <ac:chgData name="Dao, Kevin" userId="S::truongdao@uiowa.edu::537a0d84-ff93-40af-8af6-d6b31c23ab59" providerId="AD" clId="Web-{DD83324C-3F8E-4361-8F15-8DF655CB4039}" dt="2022-04-07T22:25:30.449" v="164" actId="20577"/>
          <ac:spMkLst>
            <pc:docMk/>
            <pc:sldMk cId="1656561212" sldId="263"/>
            <ac:spMk id="3" creationId="{388EA3DA-C5E5-874D-2929-DC87E11AFE3C}"/>
          </ac:spMkLst>
        </pc:spChg>
      </pc:sldChg>
    </pc:docChg>
  </pc:docChgLst>
  <pc:docChgLst>
    <pc:chgData name="Murley, Andrew" userId="S::murly@uiowa.edu::d2e6f8e9-82cd-40cb-a255-79bb460dcc3c" providerId="AD" clId="Web-{796AC27C-FCF5-471E-8C2C-84F4F486B032}"/>
    <pc:docChg chg="modSld">
      <pc:chgData name="Murley, Andrew" userId="S::murly@uiowa.edu::d2e6f8e9-82cd-40cb-a255-79bb460dcc3c" providerId="AD" clId="Web-{796AC27C-FCF5-471E-8C2C-84F4F486B032}" dt="2022-04-05T22:05:14.796" v="10" actId="20577"/>
      <pc:docMkLst>
        <pc:docMk/>
      </pc:docMkLst>
      <pc:sldChg chg="modSp">
        <pc:chgData name="Murley, Andrew" userId="S::murly@uiowa.edu::d2e6f8e9-82cd-40cb-a255-79bb460dcc3c" providerId="AD" clId="Web-{796AC27C-FCF5-471E-8C2C-84F4F486B032}" dt="2022-04-05T22:05:14.796" v="10" actId="20577"/>
        <pc:sldMkLst>
          <pc:docMk/>
          <pc:sldMk cId="109857222" sldId="256"/>
        </pc:sldMkLst>
        <pc:spChg chg="mod">
          <ac:chgData name="Murley, Andrew" userId="S::murly@uiowa.edu::d2e6f8e9-82cd-40cb-a255-79bb460dcc3c" providerId="AD" clId="Web-{796AC27C-FCF5-471E-8C2C-84F4F486B032}" dt="2022-04-05T22:05:14.796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ilenko, Michael" userId="S::mbilenko@uiowa.edu::a76696eb-2fc8-4b07-8cae-80185835a788" providerId="AD" clId="Web-{97EB5925-7045-688D-D4DF-E4B666D2019A}"/>
    <pc:docChg chg="modSld">
      <pc:chgData name="Bilenko, Michael" userId="S::mbilenko@uiowa.edu::a76696eb-2fc8-4b07-8cae-80185835a788" providerId="AD" clId="Web-{97EB5925-7045-688D-D4DF-E4B666D2019A}" dt="2022-04-08T03:31:11.247" v="411" actId="20577"/>
      <pc:docMkLst>
        <pc:docMk/>
      </pc:docMkLst>
      <pc:sldChg chg="addSp delSp modSp mod setBg">
        <pc:chgData name="Bilenko, Michael" userId="S::mbilenko@uiowa.edu::a76696eb-2fc8-4b07-8cae-80185835a788" providerId="AD" clId="Web-{97EB5925-7045-688D-D4DF-E4B666D2019A}" dt="2022-04-08T03:01:19.726" v="34"/>
        <pc:sldMkLst>
          <pc:docMk/>
          <pc:sldMk cId="1533061214" sldId="262"/>
        </pc:sldMkLst>
        <pc:spChg chg="mod">
          <ac:chgData name="Bilenko, Michael" userId="S::mbilenko@uiowa.edu::a76696eb-2fc8-4b07-8cae-80185835a788" providerId="AD" clId="Web-{97EB5925-7045-688D-D4DF-E4B666D2019A}" dt="2022-04-08T03:01:19.726" v="34"/>
          <ac:spMkLst>
            <pc:docMk/>
            <pc:sldMk cId="1533061214" sldId="262"/>
            <ac:spMk id="2" creationId="{66D4912B-4F47-904E-919B-3FE449D2699B}"/>
          </ac:spMkLst>
        </pc:spChg>
        <pc:spChg chg="add del">
          <ac:chgData name="Bilenko, Michael" userId="S::mbilenko@uiowa.edu::a76696eb-2fc8-4b07-8cae-80185835a788" providerId="AD" clId="Web-{97EB5925-7045-688D-D4DF-E4B666D2019A}" dt="2022-04-08T03:01:19.726" v="34"/>
          <ac:spMkLst>
            <pc:docMk/>
            <pc:sldMk cId="1533061214" sldId="262"/>
            <ac:spMk id="3" creationId="{8879C73B-8342-EF68-B73A-090BC1D673F6}"/>
          </ac:spMkLst>
        </pc:spChg>
        <pc:spChg chg="add del">
          <ac:chgData name="Bilenko, Michael" userId="S::mbilenko@uiowa.edu::a76696eb-2fc8-4b07-8cae-80185835a788" providerId="AD" clId="Web-{97EB5925-7045-688D-D4DF-E4B666D2019A}" dt="2022-04-08T03:01:19.726" v="34"/>
          <ac:spMkLst>
            <pc:docMk/>
            <pc:sldMk cId="1533061214" sldId="262"/>
            <ac:spMk id="9" creationId="{EEE96A74-B62B-4642-AB22-7776A5F48CE7}"/>
          </ac:spMkLst>
        </pc:spChg>
        <pc:spChg chg="add del">
          <ac:chgData name="Bilenko, Michael" userId="S::mbilenko@uiowa.edu::a76696eb-2fc8-4b07-8cae-80185835a788" providerId="AD" clId="Web-{97EB5925-7045-688D-D4DF-E4B666D2019A}" dt="2022-04-08T03:01:19.726" v="34"/>
          <ac:spMkLst>
            <pc:docMk/>
            <pc:sldMk cId="1533061214" sldId="262"/>
            <ac:spMk id="11" creationId="{8576A6EA-4B09-480F-BB03-9616027234E4}"/>
          </ac:spMkLst>
        </pc:spChg>
        <pc:graphicFrameChg chg="add del">
          <ac:chgData name="Bilenko, Michael" userId="S::mbilenko@uiowa.edu::a76696eb-2fc8-4b07-8cae-80185835a788" providerId="AD" clId="Web-{97EB5925-7045-688D-D4DF-E4B666D2019A}" dt="2022-04-08T03:01:19.726" v="34"/>
          <ac:graphicFrameMkLst>
            <pc:docMk/>
            <pc:sldMk cId="1533061214" sldId="262"/>
            <ac:graphicFrameMk id="5" creationId="{1F4487F0-B802-E8D9-26FE-1A60839513A5}"/>
          </ac:graphicFrameMkLst>
        </pc:graphicFrameChg>
      </pc:sldChg>
      <pc:sldChg chg="modSp">
        <pc:chgData name="Bilenko, Michael" userId="S::mbilenko@uiowa.edu::a76696eb-2fc8-4b07-8cae-80185835a788" providerId="AD" clId="Web-{97EB5925-7045-688D-D4DF-E4B666D2019A}" dt="2022-04-08T03:24:24.496" v="46" actId="20577"/>
        <pc:sldMkLst>
          <pc:docMk/>
          <pc:sldMk cId="1656561212" sldId="263"/>
        </pc:sldMkLst>
        <pc:spChg chg="mod">
          <ac:chgData name="Bilenko, Michael" userId="S::mbilenko@uiowa.edu::a76696eb-2fc8-4b07-8cae-80185835a788" providerId="AD" clId="Web-{97EB5925-7045-688D-D4DF-E4B666D2019A}" dt="2022-04-08T03:24:24.496" v="46" actId="20577"/>
          <ac:spMkLst>
            <pc:docMk/>
            <pc:sldMk cId="1656561212" sldId="263"/>
            <ac:spMk id="3" creationId="{388EA3DA-C5E5-874D-2929-DC87E11AFE3C}"/>
          </ac:spMkLst>
        </pc:spChg>
      </pc:sldChg>
      <pc:sldChg chg="addSp delSp modSp mod setBg">
        <pc:chgData name="Bilenko, Michael" userId="S::mbilenko@uiowa.edu::a76696eb-2fc8-4b07-8cae-80185835a788" providerId="AD" clId="Web-{97EB5925-7045-688D-D4DF-E4B666D2019A}" dt="2022-04-08T03:00:15.923" v="32" actId="1076"/>
        <pc:sldMkLst>
          <pc:docMk/>
          <pc:sldMk cId="3226404916" sldId="265"/>
        </pc:sldMkLst>
        <pc:spChg chg="mod">
          <ac:chgData name="Bilenko, Michael" userId="S::mbilenko@uiowa.edu::a76696eb-2fc8-4b07-8cae-80185835a788" providerId="AD" clId="Web-{97EB5925-7045-688D-D4DF-E4B666D2019A}" dt="2022-04-08T02:59:38.313" v="10"/>
          <ac:spMkLst>
            <pc:docMk/>
            <pc:sldMk cId="3226404916" sldId="265"/>
            <ac:spMk id="2" creationId="{7D954A13-3E03-4F6E-90DA-DFE3AC500927}"/>
          </ac:spMkLst>
        </pc:spChg>
        <pc:spChg chg="mod ord">
          <ac:chgData name="Bilenko, Michael" userId="S::mbilenko@uiowa.edu::a76696eb-2fc8-4b07-8cae-80185835a788" providerId="AD" clId="Web-{97EB5925-7045-688D-D4DF-E4B666D2019A}" dt="2022-04-08T03:00:01.704" v="27" actId="20577"/>
          <ac:spMkLst>
            <pc:docMk/>
            <pc:sldMk cId="3226404916" sldId="265"/>
            <ac:spMk id="3" creationId="{C3C358B8-02C4-4099-B135-2DFB2D9BE98B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09.235" v="2"/>
          <ac:spMkLst>
            <pc:docMk/>
            <pc:sldMk cId="3226404916" sldId="265"/>
            <ac:spMk id="9" creationId="{1AEB7F98-32EC-40D3-89EE-C8433023163A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09.235" v="2"/>
          <ac:spMkLst>
            <pc:docMk/>
            <pc:sldMk cId="3226404916" sldId="265"/>
            <ac:spMk id="13" creationId="{DAD9000E-708C-464D-A86F-4ABE391B6BE8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11.704" v="4"/>
          <ac:spMkLst>
            <pc:docMk/>
            <pc:sldMk cId="3226404916" sldId="265"/>
            <ac:spMk id="15" creationId="{369F5FE0-EBCF-4A14-AF3D-1ADCD6443E6F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17.079" v="6"/>
          <ac:spMkLst>
            <pc:docMk/>
            <pc:sldMk cId="3226404916" sldId="265"/>
            <ac:spMk id="17" creationId="{DB66C9CD-6BF4-44CA-8078-0BB819080761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17.079" v="6"/>
          <ac:spMkLst>
            <pc:docMk/>
            <pc:sldMk cId="3226404916" sldId="265"/>
            <ac:spMk id="19" creationId="{AA11AC2B-E0EE-4BB9-8BC1-EC5DA9DBEE30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23.610" v="8"/>
          <ac:spMkLst>
            <pc:docMk/>
            <pc:sldMk cId="3226404916" sldId="265"/>
            <ac:spMk id="21" creationId="{1AEB7F98-32EC-40D3-89EE-C8433023163A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23.610" v="8"/>
          <ac:spMkLst>
            <pc:docMk/>
            <pc:sldMk cId="3226404916" sldId="265"/>
            <ac:spMk id="23" creationId="{8722F292-BB2F-4786-ADC4-716D8F35B894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23.610" v="8"/>
          <ac:spMkLst>
            <pc:docMk/>
            <pc:sldMk cId="3226404916" sldId="265"/>
            <ac:spMk id="24" creationId="{1E666EE2-AC41-4D5F-8602-4A85B83B40BD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23.610" v="8"/>
          <ac:spMkLst>
            <pc:docMk/>
            <pc:sldMk cId="3226404916" sldId="265"/>
            <ac:spMk id="25" creationId="{8009D30C-C51F-4809-83DD-C2F58649B2C7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38.313" v="10"/>
          <ac:spMkLst>
            <pc:docMk/>
            <pc:sldMk cId="3226404916" sldId="265"/>
            <ac:spMk id="27" creationId="{1AEB7F98-32EC-40D3-89EE-C8433023163A}"/>
          </ac:spMkLst>
        </pc:spChg>
        <pc:spChg chg="add del">
          <ac:chgData name="Bilenko, Michael" userId="S::mbilenko@uiowa.edu::a76696eb-2fc8-4b07-8cae-80185835a788" providerId="AD" clId="Web-{97EB5925-7045-688D-D4DF-E4B666D2019A}" dt="2022-04-08T02:59:38.313" v="10"/>
          <ac:spMkLst>
            <pc:docMk/>
            <pc:sldMk cId="3226404916" sldId="265"/>
            <ac:spMk id="29" creationId="{DAD9000E-708C-464D-A86F-4ABE391B6BE8}"/>
          </ac:spMkLst>
        </pc:spChg>
        <pc:picChg chg="add del mod">
          <ac:chgData name="Bilenko, Michael" userId="S::mbilenko@uiowa.edu::a76696eb-2fc8-4b07-8cae-80185835a788" providerId="AD" clId="Web-{97EB5925-7045-688D-D4DF-E4B666D2019A}" dt="2022-04-08T03:00:15.923" v="32" actId="1076"/>
          <ac:picMkLst>
            <pc:docMk/>
            <pc:sldMk cId="3226404916" sldId="265"/>
            <ac:picMk id="4" creationId="{0D41A05D-3284-B916-A986-060C639CBC80}"/>
          </ac:picMkLst>
        </pc:picChg>
        <pc:cxnChg chg="add del">
          <ac:chgData name="Bilenko, Michael" userId="S::mbilenko@uiowa.edu::a76696eb-2fc8-4b07-8cae-80185835a788" providerId="AD" clId="Web-{97EB5925-7045-688D-D4DF-E4B666D2019A}" dt="2022-04-08T02:59:09.235" v="2"/>
          <ac:cxnSpMkLst>
            <pc:docMk/>
            <pc:sldMk cId="3226404916" sldId="265"/>
            <ac:cxnSpMk id="11" creationId="{77C6DF49-CBE3-4038-AC78-35DE4FD7CE8E}"/>
          </ac:cxnSpMkLst>
        </pc:cxnChg>
        <pc:cxnChg chg="add del">
          <ac:chgData name="Bilenko, Michael" userId="S::mbilenko@uiowa.edu::a76696eb-2fc8-4b07-8cae-80185835a788" providerId="AD" clId="Web-{97EB5925-7045-688D-D4DF-E4B666D2019A}" dt="2022-04-08T02:59:17.079" v="6"/>
          <ac:cxnSpMkLst>
            <pc:docMk/>
            <pc:sldMk cId="3226404916" sldId="265"/>
            <ac:cxnSpMk id="18" creationId="{77C6DF49-CBE3-4038-AC78-35DE4FD7CE8E}"/>
          </ac:cxnSpMkLst>
        </pc:cxnChg>
        <pc:cxnChg chg="add del">
          <ac:chgData name="Bilenko, Michael" userId="S::mbilenko@uiowa.edu::a76696eb-2fc8-4b07-8cae-80185835a788" providerId="AD" clId="Web-{97EB5925-7045-688D-D4DF-E4B666D2019A}" dt="2022-04-08T02:59:23.610" v="8"/>
          <ac:cxnSpMkLst>
            <pc:docMk/>
            <pc:sldMk cId="3226404916" sldId="265"/>
            <ac:cxnSpMk id="22" creationId="{77C6DF49-CBE3-4038-AC78-35DE4FD7CE8E}"/>
          </ac:cxnSpMkLst>
        </pc:cxnChg>
        <pc:cxnChg chg="add del">
          <ac:chgData name="Bilenko, Michael" userId="S::mbilenko@uiowa.edu::a76696eb-2fc8-4b07-8cae-80185835a788" providerId="AD" clId="Web-{97EB5925-7045-688D-D4DF-E4B666D2019A}" dt="2022-04-08T02:59:38.313" v="10"/>
          <ac:cxnSpMkLst>
            <pc:docMk/>
            <pc:sldMk cId="3226404916" sldId="265"/>
            <ac:cxnSpMk id="28" creationId="{77C6DF49-CBE3-4038-AC78-35DE4FD7CE8E}"/>
          </ac:cxnSpMkLst>
        </pc:cxnChg>
      </pc:sldChg>
      <pc:sldChg chg="modSp">
        <pc:chgData name="Bilenko, Michael" userId="S::mbilenko@uiowa.edu::a76696eb-2fc8-4b07-8cae-80185835a788" providerId="AD" clId="Web-{97EB5925-7045-688D-D4DF-E4B666D2019A}" dt="2022-04-08T03:31:11.247" v="411" actId="20577"/>
        <pc:sldMkLst>
          <pc:docMk/>
          <pc:sldMk cId="1955574293" sldId="266"/>
        </pc:sldMkLst>
        <pc:spChg chg="mod">
          <ac:chgData name="Bilenko, Michael" userId="S::mbilenko@uiowa.edu::a76696eb-2fc8-4b07-8cae-80185835a788" providerId="AD" clId="Web-{97EB5925-7045-688D-D4DF-E4B666D2019A}" dt="2022-04-08T03:31:11.247" v="411" actId="20577"/>
          <ac:spMkLst>
            <pc:docMk/>
            <pc:sldMk cId="1955574293" sldId="266"/>
            <ac:spMk id="3" creationId="{C3C358B8-02C4-4099-B135-2DFB2D9BE98B}"/>
          </ac:spMkLst>
        </pc:spChg>
      </pc:sldChg>
    </pc:docChg>
  </pc:docChgLst>
  <pc:docChgLst>
    <pc:chgData name="Filerio, Alfredo" userId="S::afilerio@uiowa.edu::c7769ae0-3cd3-454b-b039-a0dd7388b659" providerId="AD" clId="Web-{C82D2812-966C-4163-B2A0-46B8E6CEE8C6}"/>
    <pc:docChg chg="modSld">
      <pc:chgData name="Filerio, Alfredo" userId="S::afilerio@uiowa.edu::c7769ae0-3cd3-454b-b039-a0dd7388b659" providerId="AD" clId="Web-{C82D2812-966C-4163-B2A0-46B8E6CEE8C6}" dt="2022-04-07T22:26:07.254" v="46" actId="20577"/>
      <pc:docMkLst>
        <pc:docMk/>
      </pc:docMkLst>
      <pc:sldChg chg="modSp">
        <pc:chgData name="Filerio, Alfredo" userId="S::afilerio@uiowa.edu::c7769ae0-3cd3-454b-b039-a0dd7388b659" providerId="AD" clId="Web-{C82D2812-966C-4163-B2A0-46B8E6CEE8C6}" dt="2022-04-07T22:26:07.254" v="46" actId="20577"/>
        <pc:sldMkLst>
          <pc:docMk/>
          <pc:sldMk cId="1656561212" sldId="263"/>
        </pc:sldMkLst>
        <pc:spChg chg="mod">
          <ac:chgData name="Filerio, Alfredo" userId="S::afilerio@uiowa.edu::c7769ae0-3cd3-454b-b039-a0dd7388b659" providerId="AD" clId="Web-{C82D2812-966C-4163-B2A0-46B8E6CEE8C6}" dt="2022-04-07T22:26:07.254" v="46" actId="20577"/>
          <ac:spMkLst>
            <pc:docMk/>
            <pc:sldMk cId="1656561212" sldId="263"/>
            <ac:spMk id="3" creationId="{388EA3DA-C5E5-874D-2929-DC87E11AFE3C}"/>
          </ac:spMkLst>
        </pc:spChg>
      </pc:sldChg>
    </pc:docChg>
  </pc:docChgLst>
  <pc:docChgLst>
    <pc:chgData name="Bilenko, Michael" userId="S::mbilenko@uiowa.edu::a76696eb-2fc8-4b07-8cae-80185835a788" providerId="AD" clId="Web-{2C7BA430-5BFA-EC95-8C93-90817289712E}"/>
    <pc:docChg chg="modSld">
      <pc:chgData name="Bilenko, Michael" userId="S::mbilenko@uiowa.edu::a76696eb-2fc8-4b07-8cae-80185835a788" providerId="AD" clId="Web-{2C7BA430-5BFA-EC95-8C93-90817289712E}" dt="2022-04-07T22:25:15.669" v="151" actId="20577"/>
      <pc:docMkLst>
        <pc:docMk/>
      </pc:docMkLst>
      <pc:sldChg chg="modSp">
        <pc:chgData name="Bilenko, Michael" userId="S::mbilenko@uiowa.edu::a76696eb-2fc8-4b07-8cae-80185835a788" providerId="AD" clId="Web-{2C7BA430-5BFA-EC95-8C93-90817289712E}" dt="2022-04-07T22:25:15.669" v="151" actId="20577"/>
        <pc:sldMkLst>
          <pc:docMk/>
          <pc:sldMk cId="1656561212" sldId="263"/>
        </pc:sldMkLst>
        <pc:spChg chg="mod">
          <ac:chgData name="Bilenko, Michael" userId="S::mbilenko@uiowa.edu::a76696eb-2fc8-4b07-8cae-80185835a788" providerId="AD" clId="Web-{2C7BA430-5BFA-EC95-8C93-90817289712E}" dt="2022-04-07T22:25:15.669" v="151" actId="20577"/>
          <ac:spMkLst>
            <pc:docMk/>
            <pc:sldMk cId="1656561212" sldId="263"/>
            <ac:spMk id="3" creationId="{388EA3DA-C5E5-874D-2929-DC87E11AFE3C}"/>
          </ac:spMkLst>
        </pc:spChg>
      </pc:sldChg>
      <pc:sldChg chg="modSp">
        <pc:chgData name="Bilenko, Michael" userId="S::mbilenko@uiowa.edu::a76696eb-2fc8-4b07-8cae-80185835a788" providerId="AD" clId="Web-{2C7BA430-5BFA-EC95-8C93-90817289712E}" dt="2022-04-07T22:16:14.542" v="140" actId="20577"/>
        <pc:sldMkLst>
          <pc:docMk/>
          <pc:sldMk cId="3226404916" sldId="265"/>
        </pc:sldMkLst>
        <pc:spChg chg="mod">
          <ac:chgData name="Bilenko, Michael" userId="S::mbilenko@uiowa.edu::a76696eb-2fc8-4b07-8cae-80185835a788" providerId="AD" clId="Web-{2C7BA430-5BFA-EC95-8C93-90817289712E}" dt="2022-04-07T22:16:14.542" v="140" actId="20577"/>
          <ac:spMkLst>
            <pc:docMk/>
            <pc:sldMk cId="3226404916" sldId="265"/>
            <ac:spMk id="3" creationId="{C3C358B8-02C4-4099-B135-2DFB2D9BE98B}"/>
          </ac:spMkLst>
        </pc:spChg>
      </pc:sldChg>
    </pc:docChg>
  </pc:docChgLst>
  <pc:docChgLst>
    <pc:chgData name="Dao, Kevin" userId="S::truongdao@uiowa.edu::537a0d84-ff93-40af-8af6-d6b31c23ab59" providerId="AD" clId="Web-{832CA383-F259-4459-8C5D-861D1632560D}"/>
    <pc:docChg chg="modSld">
      <pc:chgData name="Dao, Kevin" userId="S::truongdao@uiowa.edu::537a0d84-ff93-40af-8af6-d6b31c23ab59" providerId="AD" clId="Web-{832CA383-F259-4459-8C5D-861D1632560D}" dt="2022-04-08T03:22:47.901" v="528" actId="20577"/>
      <pc:docMkLst>
        <pc:docMk/>
      </pc:docMkLst>
      <pc:sldChg chg="addSp delSp modSp">
        <pc:chgData name="Dao, Kevin" userId="S::truongdao@uiowa.edu::537a0d84-ff93-40af-8af6-d6b31c23ab59" providerId="AD" clId="Web-{832CA383-F259-4459-8C5D-861D1632560D}" dt="2022-04-08T03:14:42.564" v="150" actId="1076"/>
        <pc:sldMkLst>
          <pc:docMk/>
          <pc:sldMk cId="2780159411" sldId="261"/>
        </pc:sldMkLst>
        <pc:spChg chg="mod">
          <ac:chgData name="Dao, Kevin" userId="S::truongdao@uiowa.edu::537a0d84-ff93-40af-8af6-d6b31c23ab59" providerId="AD" clId="Web-{832CA383-F259-4459-8C5D-861D1632560D}" dt="2022-04-08T03:08:21.568" v="32" actId="20577"/>
          <ac:spMkLst>
            <pc:docMk/>
            <pc:sldMk cId="2780159411" sldId="261"/>
            <ac:spMk id="3" creationId="{03548F64-E326-792C-0313-4B73AEC868C1}"/>
          </ac:spMkLst>
        </pc:spChg>
        <pc:picChg chg="add del mod">
          <ac:chgData name="Dao, Kevin" userId="S::truongdao@uiowa.edu::537a0d84-ff93-40af-8af6-d6b31c23ab59" providerId="AD" clId="Web-{832CA383-F259-4459-8C5D-861D1632560D}" dt="2022-04-08T03:05:12.774" v="3"/>
          <ac:picMkLst>
            <pc:docMk/>
            <pc:sldMk cId="2780159411" sldId="261"/>
            <ac:picMk id="4" creationId="{9D89EA1B-9965-47BC-0C52-3CA5BE731D9A}"/>
          </ac:picMkLst>
        </pc:picChg>
        <pc:picChg chg="add mod">
          <ac:chgData name="Dao, Kevin" userId="S::truongdao@uiowa.edu::537a0d84-ff93-40af-8af6-d6b31c23ab59" providerId="AD" clId="Web-{832CA383-F259-4459-8C5D-861D1632560D}" dt="2022-04-08T03:13:59.627" v="138"/>
          <ac:picMkLst>
            <pc:docMk/>
            <pc:sldMk cId="2780159411" sldId="261"/>
            <ac:picMk id="5" creationId="{E0F9B8AB-4F44-F359-EC57-68F0D817AA1F}"/>
          </ac:picMkLst>
        </pc:picChg>
        <pc:picChg chg="add del mod">
          <ac:chgData name="Dao, Kevin" userId="S::truongdao@uiowa.edu::537a0d84-ff93-40af-8af6-d6b31c23ab59" providerId="AD" clId="Web-{832CA383-F259-4459-8C5D-861D1632560D}" dt="2022-04-08T03:06:28.820" v="8"/>
          <ac:picMkLst>
            <pc:docMk/>
            <pc:sldMk cId="2780159411" sldId="261"/>
            <ac:picMk id="6" creationId="{2537AB5A-E947-25AB-79D2-EA93168F01B4}"/>
          </ac:picMkLst>
        </pc:picChg>
        <pc:picChg chg="add del mod">
          <ac:chgData name="Dao, Kevin" userId="S::truongdao@uiowa.edu::537a0d84-ff93-40af-8af6-d6b31c23ab59" providerId="AD" clId="Web-{832CA383-F259-4459-8C5D-861D1632560D}" dt="2022-04-08T03:06:31.960" v="10"/>
          <ac:picMkLst>
            <pc:docMk/>
            <pc:sldMk cId="2780159411" sldId="261"/>
            <ac:picMk id="7" creationId="{CA46B42F-E7EB-7D72-79C7-0C41D681B9B4}"/>
          </ac:picMkLst>
        </pc:picChg>
        <pc:picChg chg="add del mod">
          <ac:chgData name="Dao, Kevin" userId="S::truongdao@uiowa.edu::537a0d84-ff93-40af-8af6-d6b31c23ab59" providerId="AD" clId="Web-{832CA383-F259-4459-8C5D-861D1632560D}" dt="2022-04-08T03:06:47.460" v="13"/>
          <ac:picMkLst>
            <pc:docMk/>
            <pc:sldMk cId="2780159411" sldId="261"/>
            <ac:picMk id="8" creationId="{7AE51155-DCA0-F6B2-685E-316BBD39533C}"/>
          </ac:picMkLst>
        </pc:picChg>
        <pc:picChg chg="add mod modCrop">
          <ac:chgData name="Dao, Kevin" userId="S::truongdao@uiowa.edu::537a0d84-ff93-40af-8af6-d6b31c23ab59" providerId="AD" clId="Web-{832CA383-F259-4459-8C5D-861D1632560D}" dt="2022-04-08T03:14:42.564" v="150" actId="1076"/>
          <ac:picMkLst>
            <pc:docMk/>
            <pc:sldMk cId="2780159411" sldId="261"/>
            <ac:picMk id="9" creationId="{6C50681A-DF60-FF4C-2690-2089D9E03BB5}"/>
          </ac:picMkLst>
        </pc:picChg>
        <pc:picChg chg="add mod">
          <ac:chgData name="Dao, Kevin" userId="S::truongdao@uiowa.edu::537a0d84-ff93-40af-8af6-d6b31c23ab59" providerId="AD" clId="Web-{832CA383-F259-4459-8C5D-861D1632560D}" dt="2022-04-08T03:13:59.673" v="140"/>
          <ac:picMkLst>
            <pc:docMk/>
            <pc:sldMk cId="2780159411" sldId="261"/>
            <ac:picMk id="10" creationId="{1BAB188F-5AEE-2B4A-D2B6-760A0BDFB626}"/>
          </ac:picMkLst>
        </pc:picChg>
        <pc:picChg chg="add mod">
          <ac:chgData name="Dao, Kevin" userId="S::truongdao@uiowa.edu::537a0d84-ff93-40af-8af6-d6b31c23ab59" providerId="AD" clId="Web-{832CA383-F259-4459-8C5D-861D1632560D}" dt="2022-04-08T03:13:59.705" v="141"/>
          <ac:picMkLst>
            <pc:docMk/>
            <pc:sldMk cId="2780159411" sldId="261"/>
            <ac:picMk id="11" creationId="{5EFA2689-6203-3E07-F2ED-6BF22AD2EB72}"/>
          </ac:picMkLst>
        </pc:picChg>
        <pc:picChg chg="add mod">
          <ac:chgData name="Dao, Kevin" userId="S::truongdao@uiowa.edu::537a0d84-ff93-40af-8af6-d6b31c23ab59" providerId="AD" clId="Web-{832CA383-F259-4459-8C5D-861D1632560D}" dt="2022-04-08T03:13:59.720" v="142"/>
          <ac:picMkLst>
            <pc:docMk/>
            <pc:sldMk cId="2780159411" sldId="261"/>
            <ac:picMk id="12" creationId="{59167498-648E-E61E-CB4C-C01EAC90DE9E}"/>
          </ac:picMkLst>
        </pc:picChg>
        <pc:picChg chg="add mod">
          <ac:chgData name="Dao, Kevin" userId="S::truongdao@uiowa.edu::537a0d84-ff93-40af-8af6-d6b31c23ab59" providerId="AD" clId="Web-{832CA383-F259-4459-8C5D-861D1632560D}" dt="2022-04-08T03:13:59.736" v="143"/>
          <ac:picMkLst>
            <pc:docMk/>
            <pc:sldMk cId="2780159411" sldId="261"/>
            <ac:picMk id="13" creationId="{853A700E-2BC5-336F-A444-CE52780FE1E0}"/>
          </ac:picMkLst>
        </pc:picChg>
        <pc:picChg chg="add mod">
          <ac:chgData name="Dao, Kevin" userId="S::truongdao@uiowa.edu::537a0d84-ff93-40af-8af6-d6b31c23ab59" providerId="AD" clId="Web-{832CA383-F259-4459-8C5D-861D1632560D}" dt="2022-04-08T03:13:59.752" v="144"/>
          <ac:picMkLst>
            <pc:docMk/>
            <pc:sldMk cId="2780159411" sldId="261"/>
            <ac:picMk id="14" creationId="{35DF6A55-FFF7-3351-A6B7-D931AE2AA5DA}"/>
          </ac:picMkLst>
        </pc:picChg>
      </pc:sldChg>
      <pc:sldChg chg="modSp">
        <pc:chgData name="Dao, Kevin" userId="S::truongdao@uiowa.edu::537a0d84-ff93-40af-8af6-d6b31c23ab59" providerId="AD" clId="Web-{832CA383-F259-4459-8C5D-861D1632560D}" dt="2022-04-08T03:19:27.466" v="374" actId="20577"/>
        <pc:sldMkLst>
          <pc:docMk/>
          <pc:sldMk cId="1533061214" sldId="262"/>
        </pc:sldMkLst>
        <pc:spChg chg="mod">
          <ac:chgData name="Dao, Kevin" userId="S::truongdao@uiowa.edu::537a0d84-ff93-40af-8af6-d6b31c23ab59" providerId="AD" clId="Web-{832CA383-F259-4459-8C5D-861D1632560D}" dt="2022-04-08T03:19:27.466" v="374" actId="20577"/>
          <ac:spMkLst>
            <pc:docMk/>
            <pc:sldMk cId="1533061214" sldId="262"/>
            <ac:spMk id="3" creationId="{8879C73B-8342-EF68-B73A-090BC1D673F6}"/>
          </ac:spMkLst>
        </pc:spChg>
      </pc:sldChg>
      <pc:sldChg chg="modSp">
        <pc:chgData name="Dao, Kevin" userId="S::truongdao@uiowa.edu::537a0d84-ff93-40af-8af6-d6b31c23ab59" providerId="AD" clId="Web-{832CA383-F259-4459-8C5D-861D1632560D}" dt="2022-04-08T03:22:47.901" v="528" actId="20577"/>
        <pc:sldMkLst>
          <pc:docMk/>
          <pc:sldMk cId="1656561212" sldId="263"/>
        </pc:sldMkLst>
        <pc:spChg chg="mod">
          <ac:chgData name="Dao, Kevin" userId="S::truongdao@uiowa.edu::537a0d84-ff93-40af-8af6-d6b31c23ab59" providerId="AD" clId="Web-{832CA383-F259-4459-8C5D-861D1632560D}" dt="2022-04-08T03:22:47.901" v="528" actId="20577"/>
          <ac:spMkLst>
            <pc:docMk/>
            <pc:sldMk cId="1656561212" sldId="263"/>
            <ac:spMk id="3" creationId="{388EA3DA-C5E5-874D-2929-DC87E11AFE3C}"/>
          </ac:spMkLst>
        </pc:spChg>
      </pc:sldChg>
      <pc:sldChg chg="addSp delSp modSp mod modClrScheme delDesignElem chgLayout">
        <pc:chgData name="Dao, Kevin" userId="S::truongdao@uiowa.edu::537a0d84-ff93-40af-8af6-d6b31c23ab59" providerId="AD" clId="Web-{832CA383-F259-4459-8C5D-861D1632560D}" dt="2022-04-08T03:12:50.721" v="95" actId="1076"/>
        <pc:sldMkLst>
          <pc:docMk/>
          <pc:sldMk cId="4242913151" sldId="264"/>
        </pc:sldMkLst>
        <pc:spChg chg="mod ord">
          <ac:chgData name="Dao, Kevin" userId="S::truongdao@uiowa.edu::537a0d84-ff93-40af-8af6-d6b31c23ab59" providerId="AD" clId="Web-{832CA383-F259-4459-8C5D-861D1632560D}" dt="2022-04-08T03:11:33.738" v="69" actId="20577"/>
          <ac:spMkLst>
            <pc:docMk/>
            <pc:sldMk cId="4242913151" sldId="264"/>
            <ac:spMk id="2" creationId="{5C26E068-7E3A-33FE-A2AC-CC4AE6B7E7CD}"/>
          </ac:spMkLst>
        </pc:spChg>
        <pc:spChg chg="add del mod ord">
          <ac:chgData name="Dao, Kevin" userId="S::truongdao@uiowa.edu::537a0d84-ff93-40af-8af6-d6b31c23ab59" providerId="AD" clId="Web-{832CA383-F259-4459-8C5D-861D1632560D}" dt="2022-04-08T03:10:35.926" v="56"/>
          <ac:spMkLst>
            <pc:docMk/>
            <pc:sldMk cId="4242913151" sldId="264"/>
            <ac:spMk id="3" creationId="{C660869E-D7F8-4EEA-5076-2034FF86EDDD}"/>
          </ac:spMkLst>
        </pc:spChg>
        <pc:spChg chg="add del mod ord">
          <ac:chgData name="Dao, Kevin" userId="S::truongdao@uiowa.edu::537a0d84-ff93-40af-8af6-d6b31c23ab59" providerId="AD" clId="Web-{832CA383-F259-4459-8C5D-861D1632560D}" dt="2022-04-08T03:11:25.988" v="64"/>
          <ac:spMkLst>
            <pc:docMk/>
            <pc:sldMk cId="4242913151" sldId="264"/>
            <ac:spMk id="4" creationId="{B6B588EE-95C2-0FE2-3957-5314DAED5C2D}"/>
          </ac:spMkLst>
        </pc:spChg>
        <pc:spChg chg="add del mod">
          <ac:chgData name="Dao, Kevin" userId="S::truongdao@uiowa.edu::537a0d84-ff93-40af-8af6-d6b31c23ab59" providerId="AD" clId="Web-{832CA383-F259-4459-8C5D-861D1632560D}" dt="2022-04-08T03:12:27.456" v="86"/>
          <ac:spMkLst>
            <pc:docMk/>
            <pc:sldMk cId="4242913151" sldId="264"/>
            <ac:spMk id="5" creationId="{30428FFD-61CB-EB35-1AE2-2432DBEE8F9B}"/>
          </ac:spMkLst>
        </pc:spChg>
        <pc:spChg chg="add mod">
          <ac:chgData name="Dao, Kevin" userId="S::truongdao@uiowa.edu::537a0d84-ff93-40af-8af6-d6b31c23ab59" providerId="AD" clId="Web-{832CA383-F259-4459-8C5D-861D1632560D}" dt="2022-04-08T03:12:50.721" v="95" actId="1076"/>
          <ac:spMkLst>
            <pc:docMk/>
            <pc:sldMk cId="4242913151" sldId="264"/>
            <ac:spMk id="6" creationId="{A630663C-0F24-B746-AB0A-E259FA95CF25}"/>
          </ac:spMkLst>
        </pc:spChg>
        <pc:spChg chg="add del">
          <ac:chgData name="Dao, Kevin" userId="S::truongdao@uiowa.edu::537a0d84-ff93-40af-8af6-d6b31c23ab59" providerId="AD" clId="Web-{832CA383-F259-4459-8C5D-861D1632560D}" dt="2022-04-08T03:11:25.988" v="64"/>
          <ac:spMkLst>
            <pc:docMk/>
            <pc:sldMk cId="4242913151" sldId="264"/>
            <ac:spMk id="64" creationId="{3011B0B3-5679-4759-90B8-3B908C4CBD21}"/>
          </ac:spMkLst>
        </pc:spChg>
        <pc:grpChg chg="add del">
          <ac:chgData name="Dao, Kevin" userId="S::truongdao@uiowa.edu::537a0d84-ff93-40af-8af6-d6b31c23ab59" providerId="AD" clId="Web-{832CA383-F259-4459-8C5D-861D1632560D}" dt="2022-04-08T03:11:25.988" v="64"/>
          <ac:grpSpMkLst>
            <pc:docMk/>
            <pc:sldMk cId="4242913151" sldId="264"/>
            <ac:grpSpMk id="62" creationId="{F982E0B2-AA9C-441C-A08E-A9DF9CF12116}"/>
          </ac:grpSpMkLst>
        </pc:grpChg>
        <pc:cxnChg chg="add del">
          <ac:chgData name="Dao, Kevin" userId="S::truongdao@uiowa.edu::537a0d84-ff93-40af-8af6-d6b31c23ab59" providerId="AD" clId="Web-{832CA383-F259-4459-8C5D-861D1632560D}" dt="2022-04-08T03:11:25.988" v="64"/>
          <ac:cxnSpMkLst>
            <pc:docMk/>
            <pc:sldMk cId="4242913151" sldId="264"/>
            <ac:cxnSpMk id="61" creationId="{701C0CAB-6A03-4C6A-9FAA-219847753628}"/>
          </ac:cxnSpMkLst>
        </pc:cxnChg>
        <pc:cxnChg chg="add del">
          <ac:chgData name="Dao, Kevin" userId="S::truongdao@uiowa.edu::537a0d84-ff93-40af-8af6-d6b31c23ab59" providerId="AD" clId="Web-{832CA383-F259-4459-8C5D-861D1632560D}" dt="2022-04-08T03:11:25.988" v="64"/>
          <ac:cxnSpMkLst>
            <pc:docMk/>
            <pc:sldMk cId="4242913151" sldId="264"/>
            <ac:cxnSpMk id="65" creationId="{32E97E5C-7A5F-424E-AAE4-654396E90799}"/>
          </ac:cxnSpMkLst>
        </pc:cxnChg>
      </pc:sldChg>
    </pc:docChg>
  </pc:docChgLst>
</pc:chgInfo>
</file>

<file path=ppt/comments/modernComment_10B_5EAFFF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9A7672-CC8F-4DD0-9CC3-5E2988DA8E16}" authorId="{097B8BF3-7254-6A71-793F-00BEAF729755}" created="2022-04-07T21:26:05.642">
    <pc:sldMkLst xmlns:pc="http://schemas.microsoft.com/office/powerpoint/2013/main/command">
      <pc:docMk/>
      <pc:sldMk cId="1588592385" sldId="267"/>
    </pc:sldMkLst>
    <p188:txBody>
      <a:bodyPr/>
      <a:lstStyle/>
      <a:p>
        <a:r>
          <a:rPr lang="en-US"/>
          <a:t>Mention that we formatted our sprint incorrectly and the user stories listed were completed outside of the burndown charts dates (Feb 25 - Feb 28)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170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2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9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0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B_5EAFFF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Team 1 Midsemester Review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/>
              <a:t>HVAC </a:t>
            </a:r>
            <a:r>
              <a:rPr lang="en-US" err="1"/>
              <a:t>ERecords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F2D5D-FA56-8BB1-5813-B062BD9AB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9" r="4629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A13-3E03-4F6E-90DA-DFE3AC5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58B8-02C4-4099-B135-2DFB2D9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930775"/>
          </a:xfrm>
        </p:spPr>
        <p:txBody>
          <a:bodyPr/>
          <a:lstStyle/>
          <a:p>
            <a:pPr marL="359410" indent="-359410"/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Progress made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Setup project infrastructure and CI for frontend</a:t>
            </a: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Basic CRUD operations and frontend forms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Templates for pull requests/user stories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Split stories into frontend/backend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285750" indent="-359410">
              <a:buClr>
                <a:srgbClr val="E729CF">
                  <a:lumMod val="60000"/>
                  <a:lumOff val="40000"/>
                </a:srgbClr>
              </a:buClr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Problems faced</a:t>
            </a:r>
          </a:p>
          <a:p>
            <a:pPr marL="645160" lvl="1" indent="-285750">
              <a:buClr>
                <a:srgbClr val="F17FE2"/>
              </a:buClr>
              <a:buFont typeface="Arial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Sprint ramp up time</a:t>
            </a:r>
          </a:p>
          <a:p>
            <a:pPr marL="645160" lvl="1" indent="-285750">
              <a:buClr>
                <a:srgbClr val="F17FE2"/>
              </a:buClr>
              <a:buFont typeface="Arial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Unclear acceptance criteria</a:t>
            </a:r>
            <a:endParaRPr lang="en-US"/>
          </a:p>
          <a:p>
            <a:pPr marL="645160" lvl="1" indent="-285750">
              <a:buClr>
                <a:srgbClr val="F17FE2"/>
              </a:buClr>
              <a:buFont typeface="Arial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Not utilizing </a:t>
            </a:r>
            <a:r>
              <a:rPr lang="en-US" sz="1800" i="0" err="1">
                <a:solidFill>
                  <a:srgbClr val="FFFFFF">
                    <a:alpha val="70000"/>
                  </a:srgbClr>
                </a:solidFill>
              </a:rPr>
              <a:t>ZenHub</a:t>
            </a: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pipelines and closing completed stories</a:t>
            </a:r>
          </a:p>
          <a:p>
            <a:pPr marL="285750" indent="-285750">
              <a:buClr>
                <a:srgbClr val="F17FE2"/>
              </a:buClr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Solutions</a:t>
            </a: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 found</a:t>
            </a: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646430" lvl="2" indent="-285750">
              <a:buClr>
                <a:srgbClr val="F17FE2"/>
              </a:buClr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Improve user stories template for acceptance criteria</a:t>
            </a: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646430" lvl="2" indent="-285750">
              <a:buClr>
                <a:srgbClr val="F17FE2"/>
              </a:buClr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E729CF">
                  <a:lumMod val="60000"/>
                  <a:lumOff val="40000"/>
                </a:srgbClr>
              </a:buClr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7B84E2-2759-264A-0272-675522D79261}"/>
              </a:ext>
            </a:extLst>
          </p:cNvPr>
          <p:cNvGrpSpPr/>
          <p:nvPr/>
        </p:nvGrpSpPr>
        <p:grpSpPr>
          <a:xfrm>
            <a:off x="6988325" y="1144"/>
            <a:ext cx="5156554" cy="5124615"/>
            <a:chOff x="6092825" y="577125"/>
            <a:chExt cx="5201377" cy="5191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E873C0-E94E-3B56-9DDA-B73872BC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826" y="577125"/>
              <a:ext cx="5201376" cy="32151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CD0F6C-60C7-A2A3-2AEA-49F7C68ED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2825" y="3792261"/>
              <a:ext cx="5201377" cy="1976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5923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50FBD5-7D02-A8F0-7326-21E5C559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1392"/>
            <a:ext cx="5771953" cy="2947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54A13-3E03-4F6E-90DA-DFE3AC5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58B8-02C4-4099-B135-2DFB2D9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45696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Progress made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Pair programming sessions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Deployment on Heroku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Less ramp-up time/more progress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Improved acceptance criteria template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Problems faced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Pull requests need to be reviewed more frequent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Some user stories were not descriptive/clear</a:t>
            </a:r>
          </a:p>
          <a:p>
            <a:pPr marL="359410" indent="-359410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Solutions</a:t>
            </a: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 found</a:t>
            </a: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Check GitHub once per day/request reviewers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Ensure whole team understands user story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E729CF">
                  <a:lumMod val="60000"/>
                  <a:lumOff val="40000"/>
                </a:srgbClr>
              </a:buClr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7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A13-3E03-4F6E-90DA-DFE3AC5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58B8-02C4-4099-B135-2DFB2D9B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Progress made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Django CI Testing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Started maintenance records system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Authentication </a:t>
            </a:r>
          </a:p>
          <a:p>
            <a:pPr marL="359410" indent="-359410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Problems faced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Wiki/Documentation not staying up to date</a:t>
            </a:r>
          </a:p>
          <a:p>
            <a:pPr marL="359410" indent="-359410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Solutions</a:t>
            </a: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 found</a:t>
            </a: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Documentation requirement will be enforced requirement on PRs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Previous PRs without documentation will be completed before new issues are started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E729CF">
                  <a:lumMod val="60000"/>
                  <a:lumOff val="40000"/>
                </a:srgbClr>
              </a:buClr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EF322-49E1-4EEE-9A1B-BA3E30AC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5020"/>
            <a:ext cx="5613222" cy="288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3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A13-3E03-4F6E-90DA-DFE3AC5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58B8-02C4-4099-B135-2DFB2D9B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Progress made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Different account types 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F17FE2"/>
              </a:buClr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  (company/technician/manager)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Maintenance companies can </a:t>
            </a:r>
          </a:p>
          <a:p>
            <a:pPr marL="359410" lvl="1">
              <a:buClr>
                <a:srgbClr val="F17FE2"/>
              </a:buClr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 assign/manage maintenance profiles</a:t>
            </a:r>
            <a:endParaRPr lang="en-US"/>
          </a:p>
          <a:p>
            <a:pPr marL="359410" indent="-359410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Problems faced</a:t>
            </a: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Pair programming not done soon enough</a:t>
            </a:r>
          </a:p>
          <a:p>
            <a:pPr marL="359410" indent="-359410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Solutions</a:t>
            </a:r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 found</a:t>
            </a: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r>
              <a:rPr lang="en-US" sz="1800" i="0">
                <a:solidFill>
                  <a:srgbClr val="FFFFFF">
                    <a:alpha val="70000"/>
                  </a:srgbClr>
                </a:solidFill>
              </a:rPr>
              <a:t> Require pair programming first week of next sprint</a:t>
            </a:r>
          </a:p>
          <a:p>
            <a:pPr marL="359410" lvl="1">
              <a:buClr>
                <a:srgbClr val="F17FE2"/>
              </a:buClr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F17FE2"/>
              </a:buClr>
              <a:buFont typeface="Arial" panose="05000000000000000000" pitchFamily="2" charset="2"/>
              <a:buChar char="•"/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  <a:p>
            <a:pPr marL="359410" lvl="1">
              <a:buClr>
                <a:srgbClr val="E729CF">
                  <a:lumMod val="60000"/>
                  <a:lumOff val="40000"/>
                </a:srgbClr>
              </a:buClr>
            </a:pPr>
            <a:endParaRPr lang="en-US" sz="1800" i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41A05D-3284-B916-A986-060C639C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54" y="219319"/>
            <a:ext cx="6172200" cy="32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F04-050D-4B4E-4E37-A976D6FC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8F64-E326-792C-0313-4B73AEC8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930775"/>
          </a:xfrm>
        </p:spPr>
        <p:txBody>
          <a:bodyPr/>
          <a:lstStyle/>
          <a:p>
            <a:pPr marL="702310" lvl="1" indent="-342900"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Frontend</a:t>
            </a: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Next.js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TailwindCSS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Cypress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Jest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Backend</a:t>
            </a: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Django</a:t>
            </a: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REST API Framework</a:t>
            </a: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Django built in unit test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PostgreSQL</a:t>
            </a: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Heroku</a:t>
            </a: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endParaRPr lang="en-US" i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0F9B8AB-4F44-F359-EC57-68F0D817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963" y="520192"/>
            <a:ext cx="2743200" cy="1642491"/>
          </a:xfrm>
          <a:prstGeom prst="rect">
            <a:avLst/>
          </a:prstGeom>
        </p:spPr>
      </p:pic>
      <p:pic>
        <p:nvPicPr>
          <p:cNvPr id="9" name="Picture 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6C50681A-DF60-FF4C-2690-2089D9E0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24" t="29450" r="-324" b="30421"/>
          <a:stretch/>
        </p:blipFill>
        <p:spPr>
          <a:xfrm>
            <a:off x="9424012" y="849678"/>
            <a:ext cx="2473351" cy="986157"/>
          </a:xfrm>
          <a:prstGeom prst="rect">
            <a:avLst/>
          </a:prstGeom>
        </p:spPr>
      </p:pic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BAB188F-5AEE-2B4A-D2B6-760A0BDFB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37" y="2316436"/>
            <a:ext cx="2743200" cy="950244"/>
          </a:xfrm>
          <a:prstGeom prst="rect">
            <a:avLst/>
          </a:prstGeom>
        </p:spPr>
      </p:pic>
      <p:pic>
        <p:nvPicPr>
          <p:cNvPr id="11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EFA2689-6203-3E07-F2ED-6BF22AD2E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963" y="3691843"/>
            <a:ext cx="2743200" cy="918938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59167498-648E-E61E-CB4C-C01EAC90D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212" y="5076947"/>
            <a:ext cx="1438031" cy="1587500"/>
          </a:xfrm>
          <a:prstGeom prst="rect">
            <a:avLst/>
          </a:prstGeom>
        </p:spPr>
      </p:pic>
      <p:pic>
        <p:nvPicPr>
          <p:cNvPr id="13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853A700E-2BC5-336F-A444-CE52780FE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462" y="2164457"/>
            <a:ext cx="2743200" cy="1259086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35DF6A55-FFF7-3351-A6B7-D931AE2AA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477" y="3586163"/>
            <a:ext cx="1223169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5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912B-4F47-904E-919B-3FE449D2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C73B-8342-EF68-B73A-090BC1D6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2310" lvl="1" indent="-342900"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Jest (Frontend React Component Unit Testing)</a:t>
            </a: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96% C0 Coverage</a:t>
            </a: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Cypress (Integration Testing)</a:t>
            </a: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96% C0 Coverage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Django's unit test (Backend Unit Testing)</a:t>
            </a: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98% C0 Coverage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Acceptance testing</a:t>
            </a: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Product Owner defined the acceptance criteria for the user stories</a:t>
            </a:r>
          </a:p>
          <a:p>
            <a:pPr marL="1422400" lvl="2" indent="-35941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Customer and developer acceptance criteria in each user story</a:t>
            </a:r>
          </a:p>
        </p:txBody>
      </p:sp>
    </p:spTree>
    <p:extLst>
      <p:ext uri="{BB962C8B-B14F-4D97-AF65-F5344CB8AC3E}">
        <p14:creationId xmlns:p14="http://schemas.microsoft.com/office/powerpoint/2010/main" val="15330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B8B3-6437-ECE3-7F0A-11FCD428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value to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A3DA-C5E5-874D-2929-DC87E11A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684712"/>
          </a:xfrm>
        </p:spPr>
        <p:txBody>
          <a:bodyPr/>
          <a:lstStyle/>
          <a:p>
            <a:pPr marL="702310" lvl="1" indent="-342900"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In depth documentation</a:t>
            </a: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Require documentation of new feature in pull request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Testing process</a:t>
            </a: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Require tests for new feature in pull request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Code coverage presents in CI for frontend/backend</a:t>
            </a: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Meetings</a:t>
            </a:r>
          </a:p>
          <a:p>
            <a:pPr marL="702310" lvl="1" indent="-342900">
              <a:buClr>
                <a:srgbClr val="F17FE2"/>
              </a:buClr>
              <a:buFont typeface="Arial"/>
              <a:buChar char="•"/>
            </a:pP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Pull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i="0">
                <a:solidFill>
                  <a:srgbClr val="FFFFFF">
                    <a:alpha val="70000"/>
                  </a:srgbClr>
                </a:solidFill>
              </a:rPr>
              <a:t>requests</a:t>
            </a: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Templates</a:t>
            </a: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1422400" lvl="2" indent="-342900">
              <a:buClr>
                <a:srgbClr val="F17FE2"/>
              </a:buClr>
              <a:buFont typeface="Arial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Separate branch for development/main</a:t>
            </a:r>
          </a:p>
          <a:p>
            <a:pPr marL="359410" indent="-359410">
              <a:buClr>
                <a:srgbClr val="F17FE2"/>
              </a:buClr>
            </a:pPr>
            <a:endParaRPr lang="en-US" i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F17FE2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F17FE2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6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63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E068-7E3A-33FE-A2AC-CC4AE6B7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Demo</a:t>
            </a:r>
          </a:p>
        </p:txBody>
      </p:sp>
      <p:cxnSp>
        <p:nvCxnSpPr>
          <p:cNvPr id="65" name="Straight Connector 16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30663C-0F24-B746-AB0A-E259FA95CF25}"/>
              </a:ext>
            </a:extLst>
          </p:cNvPr>
          <p:cNvSpPr txBox="1"/>
          <p:nvPr/>
        </p:nvSpPr>
        <p:spPr>
          <a:xfrm>
            <a:off x="3589337" y="3732213"/>
            <a:ext cx="499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https://hvac-erecords.herokuapp.com/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315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1B1D2F"/>
      </a:dk2>
      <a:lt2>
        <a:srgbClr val="F0F3F1"/>
      </a:lt2>
      <a:accent1>
        <a:srgbClr val="E729CF"/>
      </a:accent1>
      <a:accent2>
        <a:srgbClr val="9D17D5"/>
      </a:accent2>
      <a:accent3>
        <a:srgbClr val="6029E7"/>
      </a:accent3>
      <a:accent4>
        <a:srgbClr val="1F36D6"/>
      </a:accent4>
      <a:accent5>
        <a:srgbClr val="2990E7"/>
      </a:accent5>
      <a:accent6>
        <a:srgbClr val="16BEC6"/>
      </a:accent6>
      <a:hlink>
        <a:srgbClr val="359F4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09F5542170A741B482378CD1F220EC" ma:contentTypeVersion="6" ma:contentTypeDescription="Create a new document." ma:contentTypeScope="" ma:versionID="2bcb79501b722bea5b9f64b7701b18c6">
  <xsd:schema xmlns:xsd="http://www.w3.org/2001/XMLSchema" xmlns:xs="http://www.w3.org/2001/XMLSchema" xmlns:p="http://schemas.microsoft.com/office/2006/metadata/properties" xmlns:ns2="e3946bb4-8f79-4543-b5aa-ad1c10e67763" targetNamespace="http://schemas.microsoft.com/office/2006/metadata/properties" ma:root="true" ma:fieldsID="ccf052c92ac0b6d9f7880f6121abd939" ns2:_="">
    <xsd:import namespace="e3946bb4-8f79-4543-b5aa-ad1c10e677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46bb4-8f79-4543-b5aa-ad1c10e67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91737F-5F96-4AFC-9952-0F2FCBAA3E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406E5A-28B7-4A2C-94C4-4B00806B96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62CB26-DB57-419D-AA8C-129CA25E9004}">
  <ds:schemaRefs>
    <ds:schemaRef ds:uri="e3946bb4-8f79-4543-b5aa-ad1c10e677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LeafVTI</vt:lpstr>
      <vt:lpstr>Team 1 Midsemester Review</vt:lpstr>
      <vt:lpstr>Sprint 1</vt:lpstr>
      <vt:lpstr>Sprint 2</vt:lpstr>
      <vt:lpstr>Sprint 3</vt:lpstr>
      <vt:lpstr>Sprint 4</vt:lpstr>
      <vt:lpstr>Tech stack</vt:lpstr>
      <vt:lpstr>Testing</vt:lpstr>
      <vt:lpstr>Our value to the company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2022-04-03T01:59:36Z</dcterms:created>
  <dcterms:modified xsi:type="dcterms:W3CDTF">2022-04-08T16:08:37Z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0x0101005A09F5542170A741B482378CD1F220EC</vt:lpwstr>
  </property>
</Properties>
</file>