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7" r:id="rId6"/>
    <p:sldId id="262" r:id="rId7"/>
    <p:sldId id="263" r:id="rId8"/>
    <p:sldId id="258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4F24C-592D-4DDF-B515-4B5C8715A77A}" v="312" dt="2022-02-02T11:13:46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enko, Michael" userId="S::mbilenko@uiowa.edu::a76696eb-2fc8-4b07-8cae-80185835a788" providerId="AD" clId="Web-{E0D97466-479F-49FC-411D-69159BFB580E}"/>
    <pc:docChg chg="modSld">
      <pc:chgData name="Bilenko, Michael" userId="S::mbilenko@uiowa.edu::a76696eb-2fc8-4b07-8cae-80185835a788" providerId="AD" clId="Web-{E0D97466-479F-49FC-411D-69159BFB580E}" dt="2022-01-31T00:06:45.784" v="9" actId="20577"/>
      <pc:docMkLst>
        <pc:docMk/>
      </pc:docMkLst>
      <pc:sldChg chg="modSp">
        <pc:chgData name="Bilenko, Michael" userId="S::mbilenko@uiowa.edu::a76696eb-2fc8-4b07-8cae-80185835a788" providerId="AD" clId="Web-{E0D97466-479F-49FC-411D-69159BFB580E}" dt="2022-01-31T00:06:45.784" v="9" actId="20577"/>
        <pc:sldMkLst>
          <pc:docMk/>
          <pc:sldMk cId="3999587929" sldId="257"/>
        </pc:sldMkLst>
        <pc:spChg chg="mod">
          <ac:chgData name="Bilenko, Michael" userId="S::mbilenko@uiowa.edu::a76696eb-2fc8-4b07-8cae-80185835a788" providerId="AD" clId="Web-{E0D97466-479F-49FC-411D-69159BFB580E}" dt="2022-01-31T00:06:45.784" v="9" actId="20577"/>
          <ac:spMkLst>
            <pc:docMk/>
            <pc:sldMk cId="3999587929" sldId="257"/>
            <ac:spMk id="3" creationId="{5BB52941-7C3D-4F46-86F6-3B0111C2A889}"/>
          </ac:spMkLst>
        </pc:spChg>
      </pc:sldChg>
    </pc:docChg>
  </pc:docChgLst>
  <pc:docChgLst>
    <pc:chgData clId="Web-{1B7A2DED-0E65-4591-9976-2132F2BFAA25}"/>
    <pc:docChg chg="modSld">
      <pc:chgData name="" userId="" providerId="" clId="Web-{1B7A2DED-0E65-4591-9976-2132F2BFAA25}" dt="2022-01-30T23:27:32.794" v="2" actId="20577"/>
      <pc:docMkLst>
        <pc:docMk/>
      </pc:docMkLst>
      <pc:sldChg chg="modSp">
        <pc:chgData name="" userId="" providerId="" clId="Web-{1B7A2DED-0E65-4591-9976-2132F2BFAA25}" dt="2022-01-30T23:27:32.794" v="2" actId="20577"/>
        <pc:sldMkLst>
          <pc:docMk/>
          <pc:sldMk cId="2771312739" sldId="258"/>
        </pc:sldMkLst>
        <pc:spChg chg="mod">
          <ac:chgData name="" userId="" providerId="" clId="Web-{1B7A2DED-0E65-4591-9976-2132F2BFAA25}" dt="2022-01-30T23:27:32.794" v="2" actId="20577"/>
          <ac:spMkLst>
            <pc:docMk/>
            <pc:sldMk cId="2771312739" sldId="258"/>
            <ac:spMk id="3" creationId="{185E4583-9C72-42A8-B9EE-FF01DD00603E}"/>
          </ac:spMkLst>
        </pc:spChg>
      </pc:sldChg>
    </pc:docChg>
  </pc:docChgLst>
  <pc:docChgLst>
    <pc:chgData name="Dao, Kevin" userId="S::truongdao@uiowa.edu::537a0d84-ff93-40af-8af6-d6b31c23ab59" providerId="AD" clId="Web-{7618A0EA-9D92-489B-BD85-6A2E201049A8}"/>
    <pc:docChg chg="modSld">
      <pc:chgData name="Dao, Kevin" userId="S::truongdao@uiowa.edu::537a0d84-ff93-40af-8af6-d6b31c23ab59" providerId="AD" clId="Web-{7618A0EA-9D92-489B-BD85-6A2E201049A8}" dt="2022-01-30T23:11:53.950" v="130" actId="20577"/>
      <pc:docMkLst>
        <pc:docMk/>
      </pc:docMkLst>
      <pc:sldChg chg="modSp">
        <pc:chgData name="Dao, Kevin" userId="S::truongdao@uiowa.edu::537a0d84-ff93-40af-8af6-d6b31c23ab59" providerId="AD" clId="Web-{7618A0EA-9D92-489B-BD85-6A2E201049A8}" dt="2022-01-30T23:11:53.950" v="130" actId="20577"/>
        <pc:sldMkLst>
          <pc:docMk/>
          <pc:sldMk cId="2771312739" sldId="258"/>
        </pc:sldMkLst>
        <pc:spChg chg="mod">
          <ac:chgData name="Dao, Kevin" userId="S::truongdao@uiowa.edu::537a0d84-ff93-40af-8af6-d6b31c23ab59" providerId="AD" clId="Web-{7618A0EA-9D92-489B-BD85-6A2E201049A8}" dt="2022-01-30T23:11:53.950" v="130" actId="20577"/>
          <ac:spMkLst>
            <pc:docMk/>
            <pc:sldMk cId="2771312739" sldId="258"/>
            <ac:spMk id="3" creationId="{185E4583-9C72-42A8-B9EE-FF01DD00603E}"/>
          </ac:spMkLst>
        </pc:spChg>
      </pc:sldChg>
    </pc:docChg>
  </pc:docChgLst>
  <pc:docChgLst>
    <pc:chgData name="Bilenko, Michael" userId="a76696eb-2fc8-4b07-8cae-80185835a788" providerId="ADAL" clId="{0594F24C-592D-4DDF-B515-4B5C8715A77A}"/>
    <pc:docChg chg="undo custSel addSld modSld">
      <pc:chgData name="Bilenko, Michael" userId="a76696eb-2fc8-4b07-8cae-80185835a788" providerId="ADAL" clId="{0594F24C-592D-4DDF-B515-4B5C8715A77A}" dt="2022-02-03T21:32:01.282" v="1229" actId="313"/>
      <pc:docMkLst>
        <pc:docMk/>
      </pc:docMkLst>
      <pc:sldChg chg="addSp delSp modSp mod delAnim modAnim">
        <pc:chgData name="Bilenko, Michael" userId="a76696eb-2fc8-4b07-8cae-80185835a788" providerId="ADAL" clId="{0594F24C-592D-4DDF-B515-4B5C8715A77A}" dt="2022-02-03T21:31:16.353" v="1228" actId="478"/>
        <pc:sldMkLst>
          <pc:docMk/>
          <pc:sldMk cId="3999587929" sldId="257"/>
        </pc:sldMkLst>
        <pc:spChg chg="mod">
          <ac:chgData name="Bilenko, Michael" userId="a76696eb-2fc8-4b07-8cae-80185835a788" providerId="ADAL" clId="{0594F24C-592D-4DDF-B515-4B5C8715A77A}" dt="2022-02-02T10:41:52.124" v="1148" actId="20577"/>
          <ac:spMkLst>
            <pc:docMk/>
            <pc:sldMk cId="3999587929" sldId="257"/>
            <ac:spMk id="3" creationId="{5BB52941-7C3D-4F46-86F6-3B0111C2A889}"/>
          </ac:spMkLst>
        </pc:spChg>
        <pc:spChg chg="add mod">
          <ac:chgData name="Bilenko, Michael" userId="a76696eb-2fc8-4b07-8cae-80185835a788" providerId="ADAL" clId="{0594F24C-592D-4DDF-B515-4B5C8715A77A}" dt="2022-02-02T10:22:00.301" v="253" actId="14100"/>
          <ac:spMkLst>
            <pc:docMk/>
            <pc:sldMk cId="3999587929" sldId="257"/>
            <ac:spMk id="4" creationId="{C4CF5C6A-2044-4638-8995-865043CF1E3F}"/>
          </ac:spMkLst>
        </pc:spChg>
        <pc:spChg chg="add del">
          <ac:chgData name="Bilenko, Michael" userId="a76696eb-2fc8-4b07-8cae-80185835a788" providerId="ADAL" clId="{0594F24C-592D-4DDF-B515-4B5C8715A77A}" dt="2022-02-02T10:22:05.080" v="255"/>
          <ac:spMkLst>
            <pc:docMk/>
            <pc:sldMk cId="3999587929" sldId="257"/>
            <ac:spMk id="5" creationId="{72011FCE-5F56-4454-8C8D-2985E57CBEAD}"/>
          </ac:spMkLst>
        </pc:spChg>
        <pc:picChg chg="add del mod ord">
          <ac:chgData name="Bilenko, Michael" userId="a76696eb-2fc8-4b07-8cae-80185835a788" providerId="ADAL" clId="{0594F24C-592D-4DDF-B515-4B5C8715A77A}" dt="2022-02-03T21:31:16.353" v="1228" actId="478"/>
          <ac:picMkLst>
            <pc:docMk/>
            <pc:sldMk cId="3999587929" sldId="257"/>
            <ac:picMk id="7" creationId="{655C8688-9564-4C2E-8799-2E614E0A25C4}"/>
          </ac:picMkLst>
        </pc:picChg>
      </pc:sldChg>
      <pc:sldChg chg="modSp mod">
        <pc:chgData name="Bilenko, Michael" userId="a76696eb-2fc8-4b07-8cae-80185835a788" providerId="ADAL" clId="{0594F24C-592D-4DDF-B515-4B5C8715A77A}" dt="2022-02-03T21:32:01.282" v="1229" actId="313"/>
        <pc:sldMkLst>
          <pc:docMk/>
          <pc:sldMk cId="2771312739" sldId="258"/>
        </pc:sldMkLst>
        <pc:spChg chg="mod">
          <ac:chgData name="Bilenko, Michael" userId="a76696eb-2fc8-4b07-8cae-80185835a788" providerId="ADAL" clId="{0594F24C-592D-4DDF-B515-4B5C8715A77A}" dt="2022-02-03T21:32:01.282" v="1229" actId="313"/>
          <ac:spMkLst>
            <pc:docMk/>
            <pc:sldMk cId="2771312739" sldId="258"/>
            <ac:spMk id="3" creationId="{185E4583-9C72-42A8-B9EE-FF01DD00603E}"/>
          </ac:spMkLst>
        </pc:spChg>
      </pc:sldChg>
      <pc:sldChg chg="modSp mod">
        <pc:chgData name="Bilenko, Michael" userId="a76696eb-2fc8-4b07-8cae-80185835a788" providerId="ADAL" clId="{0594F24C-592D-4DDF-B515-4B5C8715A77A}" dt="2022-02-02T16:32:45.657" v="1214" actId="20577"/>
        <pc:sldMkLst>
          <pc:docMk/>
          <pc:sldMk cId="2759829467" sldId="261"/>
        </pc:sldMkLst>
        <pc:spChg chg="mod">
          <ac:chgData name="Bilenko, Michael" userId="a76696eb-2fc8-4b07-8cae-80185835a788" providerId="ADAL" clId="{0594F24C-592D-4DDF-B515-4B5C8715A77A}" dt="2022-02-02T16:32:45.657" v="1214" actId="20577"/>
          <ac:spMkLst>
            <pc:docMk/>
            <pc:sldMk cId="2759829467" sldId="261"/>
            <ac:spMk id="3" creationId="{185E4583-9C72-42A8-B9EE-FF01DD00603E}"/>
          </ac:spMkLst>
        </pc:spChg>
        <pc:picChg chg="mod">
          <ac:chgData name="Bilenko, Michael" userId="a76696eb-2fc8-4b07-8cae-80185835a788" providerId="ADAL" clId="{0594F24C-592D-4DDF-B515-4B5C8715A77A}" dt="2022-02-02T10:41:07.662" v="1140" actId="1076"/>
          <ac:picMkLst>
            <pc:docMk/>
            <pc:sldMk cId="2759829467" sldId="261"/>
            <ac:picMk id="5" creationId="{016C67FA-38A1-4C1A-B864-620AE7F13650}"/>
          </ac:picMkLst>
        </pc:picChg>
      </pc:sldChg>
      <pc:sldChg chg="modSp mod">
        <pc:chgData name="Bilenko, Michael" userId="a76696eb-2fc8-4b07-8cae-80185835a788" providerId="ADAL" clId="{0594F24C-592D-4DDF-B515-4B5C8715A77A}" dt="2022-02-02T10:37:34.095" v="1002" actId="20577"/>
        <pc:sldMkLst>
          <pc:docMk/>
          <pc:sldMk cId="2568588969" sldId="262"/>
        </pc:sldMkLst>
        <pc:spChg chg="mod">
          <ac:chgData name="Bilenko, Michael" userId="a76696eb-2fc8-4b07-8cae-80185835a788" providerId="ADAL" clId="{0594F24C-592D-4DDF-B515-4B5C8715A77A}" dt="2022-02-02T10:37:34.095" v="1002" actId="20577"/>
          <ac:spMkLst>
            <pc:docMk/>
            <pc:sldMk cId="2568588969" sldId="262"/>
            <ac:spMk id="3" creationId="{F4FD1F3B-9602-486B-A580-466A7ED0A48C}"/>
          </ac:spMkLst>
        </pc:spChg>
      </pc:sldChg>
      <pc:sldChg chg="addSp delSp modSp add mod">
        <pc:chgData name="Bilenko, Michael" userId="a76696eb-2fc8-4b07-8cae-80185835a788" providerId="ADAL" clId="{0594F24C-592D-4DDF-B515-4B5C8715A77A}" dt="2022-02-02T11:14:04.645" v="1188" actId="14100"/>
        <pc:sldMkLst>
          <pc:docMk/>
          <pc:sldMk cId="3229501056" sldId="263"/>
        </pc:sldMkLst>
        <pc:spChg chg="del">
          <ac:chgData name="Bilenko, Michael" userId="a76696eb-2fc8-4b07-8cae-80185835a788" providerId="ADAL" clId="{0594F24C-592D-4DDF-B515-4B5C8715A77A}" dt="2022-02-02T10:39:22.971" v="1013" actId="478"/>
          <ac:spMkLst>
            <pc:docMk/>
            <pc:sldMk cId="3229501056" sldId="263"/>
            <ac:spMk id="2" creationId="{5AB6B93E-8583-4130-9707-38438B702638}"/>
          </ac:spMkLst>
        </pc:spChg>
        <pc:spChg chg="del">
          <ac:chgData name="Bilenko, Michael" userId="a76696eb-2fc8-4b07-8cae-80185835a788" providerId="ADAL" clId="{0594F24C-592D-4DDF-B515-4B5C8715A77A}" dt="2022-02-02T10:39:24.160" v="1014" actId="478"/>
          <ac:spMkLst>
            <pc:docMk/>
            <pc:sldMk cId="3229501056" sldId="263"/>
            <ac:spMk id="3" creationId="{F4FD1F3B-9602-486B-A580-466A7ED0A48C}"/>
          </ac:spMkLst>
        </pc:spChg>
        <pc:spChg chg="add del mod">
          <ac:chgData name="Bilenko, Michael" userId="a76696eb-2fc8-4b07-8cae-80185835a788" providerId="ADAL" clId="{0594F24C-592D-4DDF-B515-4B5C8715A77A}" dt="2022-02-02T10:39:27.566" v="1016" actId="478"/>
          <ac:spMkLst>
            <pc:docMk/>
            <pc:sldMk cId="3229501056" sldId="263"/>
            <ac:spMk id="5" creationId="{A78D70DD-5293-4134-9304-D7A61A413029}"/>
          </ac:spMkLst>
        </pc:spChg>
        <pc:spChg chg="add del mod">
          <ac:chgData name="Bilenko, Michael" userId="a76696eb-2fc8-4b07-8cae-80185835a788" providerId="ADAL" clId="{0594F24C-592D-4DDF-B515-4B5C8715A77A}" dt="2022-02-02T10:39:26.469" v="1015" actId="478"/>
          <ac:spMkLst>
            <pc:docMk/>
            <pc:sldMk cId="3229501056" sldId="263"/>
            <ac:spMk id="7" creationId="{9FE3A9D4-A39A-4930-A724-5A71C5977A23}"/>
          </ac:spMkLst>
        </pc:spChg>
        <pc:spChg chg="add del mod">
          <ac:chgData name="Bilenko, Michael" userId="a76696eb-2fc8-4b07-8cae-80185835a788" providerId="ADAL" clId="{0594F24C-592D-4DDF-B515-4B5C8715A77A}" dt="2022-02-02T11:13:45.704" v="1181" actId="478"/>
          <ac:spMkLst>
            <pc:docMk/>
            <pc:sldMk cId="3229501056" sldId="263"/>
            <ac:spMk id="8" creationId="{453662FA-2953-4505-B87F-19990E16F569}"/>
          </ac:spMkLst>
        </pc:spChg>
        <pc:picChg chg="add mod modCrop">
          <ac:chgData name="Bilenko, Michael" userId="a76696eb-2fc8-4b07-8cae-80185835a788" providerId="ADAL" clId="{0594F24C-592D-4DDF-B515-4B5C8715A77A}" dt="2022-02-02T11:14:04.645" v="1188" actId="14100"/>
          <ac:picMkLst>
            <pc:docMk/>
            <pc:sldMk cId="3229501056" sldId="263"/>
            <ac:picMk id="3" creationId="{0E73C9C3-91ED-40B7-AA19-F6F986E8A360}"/>
          </ac:picMkLst>
        </pc:picChg>
        <pc:picChg chg="add del mod">
          <ac:chgData name="Bilenko, Michael" userId="a76696eb-2fc8-4b07-8cae-80185835a788" providerId="ADAL" clId="{0594F24C-592D-4DDF-B515-4B5C8715A77A}" dt="2022-02-02T11:13:44.705" v="1180" actId="478"/>
          <ac:picMkLst>
            <pc:docMk/>
            <pc:sldMk cId="3229501056" sldId="263"/>
            <ac:picMk id="9" creationId="{C9653D07-1CAD-4087-B50E-74CEB21665E3}"/>
          </ac:picMkLst>
        </pc:picChg>
        <pc:picChg chg="add del mod">
          <ac:chgData name="Bilenko, Michael" userId="a76696eb-2fc8-4b07-8cae-80185835a788" providerId="ADAL" clId="{0594F24C-592D-4DDF-B515-4B5C8715A77A}" dt="2022-02-02T11:13:44.270" v="1179" actId="478"/>
          <ac:picMkLst>
            <pc:docMk/>
            <pc:sldMk cId="3229501056" sldId="263"/>
            <ac:picMk id="10" creationId="{CD6B119E-0FED-4153-8C80-064F8FC99528}"/>
          </ac:picMkLst>
        </pc:picChg>
      </pc:sldChg>
    </pc:docChg>
  </pc:docChgLst>
  <pc:docChgLst>
    <pc:chgData name="Michael Bilenko" userId="a76696eb-2fc8-4b07-8cae-80185835a788" providerId="ADAL" clId="{4AA69F7D-0C34-41B6-8CBA-3E54F27C95E3}"/>
    <pc:docChg chg="undo custSel addSld delSld modSld">
      <pc:chgData name="Michael Bilenko" userId="a76696eb-2fc8-4b07-8cae-80185835a788" providerId="ADAL" clId="{4AA69F7D-0C34-41B6-8CBA-3E54F27C95E3}" dt="2022-01-30T09:34:27.293" v="3776" actId="20577"/>
      <pc:docMkLst>
        <pc:docMk/>
      </pc:docMkLst>
      <pc:sldChg chg="modSp new mod">
        <pc:chgData name="Michael Bilenko" userId="a76696eb-2fc8-4b07-8cae-80185835a788" providerId="ADAL" clId="{4AA69F7D-0C34-41B6-8CBA-3E54F27C95E3}" dt="2022-01-30T09:31:33.321" v="3771" actId="14100"/>
        <pc:sldMkLst>
          <pc:docMk/>
          <pc:sldMk cId="3999587929" sldId="257"/>
        </pc:sldMkLst>
        <pc:spChg chg="mod">
          <ac:chgData name="Michael Bilenko" userId="a76696eb-2fc8-4b07-8cae-80185835a788" providerId="ADAL" clId="{4AA69F7D-0C34-41B6-8CBA-3E54F27C95E3}" dt="2022-01-30T08:56:24.500" v="1605" actId="20577"/>
          <ac:spMkLst>
            <pc:docMk/>
            <pc:sldMk cId="3999587929" sldId="257"/>
            <ac:spMk id="2" creationId="{35367438-11F3-490B-B24A-93187571EA9E}"/>
          </ac:spMkLst>
        </pc:spChg>
        <pc:spChg chg="mod">
          <ac:chgData name="Michael Bilenko" userId="a76696eb-2fc8-4b07-8cae-80185835a788" providerId="ADAL" clId="{4AA69F7D-0C34-41B6-8CBA-3E54F27C95E3}" dt="2022-01-30T09:31:33.321" v="3771" actId="14100"/>
          <ac:spMkLst>
            <pc:docMk/>
            <pc:sldMk cId="3999587929" sldId="257"/>
            <ac:spMk id="3" creationId="{5BB52941-7C3D-4F46-86F6-3B0111C2A889}"/>
          </ac:spMkLst>
        </pc:spChg>
      </pc:sldChg>
      <pc:sldChg chg="del">
        <pc:chgData name="Michael Bilenko" userId="a76696eb-2fc8-4b07-8cae-80185835a788" providerId="ADAL" clId="{4AA69F7D-0C34-41B6-8CBA-3E54F27C95E3}" dt="2022-01-30T02:32:45.945" v="0" actId="47"/>
        <pc:sldMkLst>
          <pc:docMk/>
          <pc:sldMk cId="2395159015" sldId="258"/>
        </pc:sldMkLst>
      </pc:sldChg>
      <pc:sldChg chg="modSp new mod">
        <pc:chgData name="Michael Bilenko" userId="a76696eb-2fc8-4b07-8cae-80185835a788" providerId="ADAL" clId="{4AA69F7D-0C34-41B6-8CBA-3E54F27C95E3}" dt="2022-01-30T02:54:54.903" v="513" actId="313"/>
        <pc:sldMkLst>
          <pc:docMk/>
          <pc:sldMk cId="2771312739" sldId="258"/>
        </pc:sldMkLst>
        <pc:spChg chg="mod">
          <ac:chgData name="Michael Bilenko" userId="a76696eb-2fc8-4b07-8cae-80185835a788" providerId="ADAL" clId="{4AA69F7D-0C34-41B6-8CBA-3E54F27C95E3}" dt="2022-01-30T02:54:54.903" v="513" actId="313"/>
          <ac:spMkLst>
            <pc:docMk/>
            <pc:sldMk cId="2771312739" sldId="258"/>
            <ac:spMk id="2" creationId="{7629E20A-D5EF-41FD-9005-BE41B200F0F6}"/>
          </ac:spMkLst>
        </pc:spChg>
      </pc:sldChg>
      <pc:sldChg chg="del">
        <pc:chgData name="Michael Bilenko" userId="a76696eb-2fc8-4b07-8cae-80185835a788" providerId="ADAL" clId="{4AA69F7D-0C34-41B6-8CBA-3E54F27C95E3}" dt="2022-01-30T02:32:45.945" v="0" actId="47"/>
        <pc:sldMkLst>
          <pc:docMk/>
          <pc:sldMk cId="866121455" sldId="259"/>
        </pc:sldMkLst>
      </pc:sldChg>
      <pc:sldChg chg="modSp add mod">
        <pc:chgData name="Michael Bilenko" userId="a76696eb-2fc8-4b07-8cae-80185835a788" providerId="ADAL" clId="{4AA69F7D-0C34-41B6-8CBA-3E54F27C95E3}" dt="2022-01-30T02:38:08.026" v="201" actId="20577"/>
        <pc:sldMkLst>
          <pc:docMk/>
          <pc:sldMk cId="2068596853" sldId="259"/>
        </pc:sldMkLst>
        <pc:spChg chg="mod">
          <ac:chgData name="Michael Bilenko" userId="a76696eb-2fc8-4b07-8cae-80185835a788" providerId="ADAL" clId="{4AA69F7D-0C34-41B6-8CBA-3E54F27C95E3}" dt="2022-01-30T02:38:08.026" v="201" actId="20577"/>
          <ac:spMkLst>
            <pc:docMk/>
            <pc:sldMk cId="2068596853" sldId="259"/>
            <ac:spMk id="2" creationId="{7629E20A-D5EF-41FD-9005-BE41B200F0F6}"/>
          </ac:spMkLst>
        </pc:spChg>
      </pc:sldChg>
      <pc:sldChg chg="del">
        <pc:chgData name="Michael Bilenko" userId="a76696eb-2fc8-4b07-8cae-80185835a788" providerId="ADAL" clId="{4AA69F7D-0C34-41B6-8CBA-3E54F27C95E3}" dt="2022-01-30T02:32:45.945" v="0" actId="47"/>
        <pc:sldMkLst>
          <pc:docMk/>
          <pc:sldMk cId="1456704082" sldId="260"/>
        </pc:sldMkLst>
      </pc:sldChg>
      <pc:sldChg chg="modSp add del mod">
        <pc:chgData name="Michael Bilenko" userId="a76696eb-2fc8-4b07-8cae-80185835a788" providerId="ADAL" clId="{4AA69F7D-0C34-41B6-8CBA-3E54F27C95E3}" dt="2022-01-30T09:04:10.220" v="2264" actId="47"/>
        <pc:sldMkLst>
          <pc:docMk/>
          <pc:sldMk cId="2916399518" sldId="260"/>
        </pc:sldMkLst>
        <pc:spChg chg="mod">
          <ac:chgData name="Michael Bilenko" userId="a76696eb-2fc8-4b07-8cae-80185835a788" providerId="ADAL" clId="{4AA69F7D-0C34-41B6-8CBA-3E54F27C95E3}" dt="2022-01-30T09:04:03.024" v="2256" actId="21"/>
          <ac:spMkLst>
            <pc:docMk/>
            <pc:sldMk cId="2916399518" sldId="260"/>
            <ac:spMk id="2" creationId="{7629E20A-D5EF-41FD-9005-BE41B200F0F6}"/>
          </ac:spMkLst>
        </pc:spChg>
      </pc:sldChg>
      <pc:sldChg chg="del">
        <pc:chgData name="Michael Bilenko" userId="a76696eb-2fc8-4b07-8cae-80185835a788" providerId="ADAL" clId="{4AA69F7D-0C34-41B6-8CBA-3E54F27C95E3}" dt="2022-01-30T02:32:45.945" v="0" actId="47"/>
        <pc:sldMkLst>
          <pc:docMk/>
          <pc:sldMk cId="2350862630" sldId="261"/>
        </pc:sldMkLst>
      </pc:sldChg>
      <pc:sldChg chg="addSp modSp add mod">
        <pc:chgData name="Michael Bilenko" userId="a76696eb-2fc8-4b07-8cae-80185835a788" providerId="ADAL" clId="{4AA69F7D-0C34-41B6-8CBA-3E54F27C95E3}" dt="2022-01-30T09:34:27.293" v="3776" actId="20577"/>
        <pc:sldMkLst>
          <pc:docMk/>
          <pc:sldMk cId="2759829467" sldId="261"/>
        </pc:sldMkLst>
        <pc:spChg chg="mod">
          <ac:chgData name="Michael Bilenko" userId="a76696eb-2fc8-4b07-8cae-80185835a788" providerId="ADAL" clId="{4AA69F7D-0C34-41B6-8CBA-3E54F27C95E3}" dt="2022-01-30T09:04:08.395" v="2263" actId="20577"/>
          <ac:spMkLst>
            <pc:docMk/>
            <pc:sldMk cId="2759829467" sldId="261"/>
            <ac:spMk id="2" creationId="{7629E20A-D5EF-41FD-9005-BE41B200F0F6}"/>
          </ac:spMkLst>
        </pc:spChg>
        <pc:spChg chg="mod">
          <ac:chgData name="Michael Bilenko" userId="a76696eb-2fc8-4b07-8cae-80185835a788" providerId="ADAL" clId="{4AA69F7D-0C34-41B6-8CBA-3E54F27C95E3}" dt="2022-01-30T09:34:27.293" v="3776" actId="20577"/>
          <ac:spMkLst>
            <pc:docMk/>
            <pc:sldMk cId="2759829467" sldId="261"/>
            <ac:spMk id="3" creationId="{185E4583-9C72-42A8-B9EE-FF01DD00603E}"/>
          </ac:spMkLst>
        </pc:spChg>
        <pc:picChg chg="add mod">
          <ac:chgData name="Michael Bilenko" userId="a76696eb-2fc8-4b07-8cae-80185835a788" providerId="ADAL" clId="{4AA69F7D-0C34-41B6-8CBA-3E54F27C95E3}" dt="2022-01-30T09:17:43.298" v="3181" actId="1076"/>
          <ac:picMkLst>
            <pc:docMk/>
            <pc:sldMk cId="2759829467" sldId="261"/>
            <ac:picMk id="5" creationId="{016C67FA-38A1-4C1A-B864-620AE7F13650}"/>
          </ac:picMkLst>
        </pc:picChg>
      </pc:sldChg>
      <pc:sldChg chg="del">
        <pc:chgData name="Michael Bilenko" userId="a76696eb-2fc8-4b07-8cae-80185835a788" providerId="ADAL" clId="{4AA69F7D-0C34-41B6-8CBA-3E54F27C95E3}" dt="2022-01-30T02:32:45.945" v="0" actId="47"/>
        <pc:sldMkLst>
          <pc:docMk/>
          <pc:sldMk cId="1765390379" sldId="262"/>
        </pc:sldMkLst>
      </pc:sldChg>
      <pc:sldChg chg="modSp new mod">
        <pc:chgData name="Michael Bilenko" userId="a76696eb-2fc8-4b07-8cae-80185835a788" providerId="ADAL" clId="{4AA69F7D-0C34-41B6-8CBA-3E54F27C95E3}" dt="2022-01-30T09:28:28.560" v="3765" actId="20577"/>
        <pc:sldMkLst>
          <pc:docMk/>
          <pc:sldMk cId="2568588969" sldId="262"/>
        </pc:sldMkLst>
        <pc:spChg chg="mod">
          <ac:chgData name="Michael Bilenko" userId="a76696eb-2fc8-4b07-8cae-80185835a788" providerId="ADAL" clId="{4AA69F7D-0C34-41B6-8CBA-3E54F27C95E3}" dt="2022-01-30T08:56:22.141" v="1603"/>
          <ac:spMkLst>
            <pc:docMk/>
            <pc:sldMk cId="2568588969" sldId="262"/>
            <ac:spMk id="2" creationId="{5AB6B93E-8583-4130-9707-38438B702638}"/>
          </ac:spMkLst>
        </pc:spChg>
        <pc:spChg chg="mod">
          <ac:chgData name="Michael Bilenko" userId="a76696eb-2fc8-4b07-8cae-80185835a788" providerId="ADAL" clId="{4AA69F7D-0C34-41B6-8CBA-3E54F27C95E3}" dt="2022-01-30T09:28:28.560" v="3765" actId="20577"/>
          <ac:spMkLst>
            <pc:docMk/>
            <pc:sldMk cId="2568588969" sldId="262"/>
            <ac:spMk id="3" creationId="{F4FD1F3B-9602-486B-A580-466A7ED0A48C}"/>
          </ac:spMkLst>
        </pc:spChg>
      </pc:sldChg>
      <pc:sldChg chg="del">
        <pc:chgData name="Michael Bilenko" userId="a76696eb-2fc8-4b07-8cae-80185835a788" providerId="ADAL" clId="{4AA69F7D-0C34-41B6-8CBA-3E54F27C95E3}" dt="2022-01-30T02:32:45.945" v="0" actId="47"/>
        <pc:sldMkLst>
          <pc:docMk/>
          <pc:sldMk cId="3945516220" sldId="264"/>
        </pc:sldMkLst>
      </pc:sldChg>
      <pc:sldChg chg="del">
        <pc:chgData name="Michael Bilenko" userId="a76696eb-2fc8-4b07-8cae-80185835a788" providerId="ADAL" clId="{4AA69F7D-0C34-41B6-8CBA-3E54F27C95E3}" dt="2022-01-30T02:32:45.945" v="0" actId="47"/>
        <pc:sldMkLst>
          <pc:docMk/>
          <pc:sldMk cId="3511735829" sldId="265"/>
        </pc:sldMkLst>
      </pc:sldChg>
      <pc:sldChg chg="del">
        <pc:chgData name="Michael Bilenko" userId="a76696eb-2fc8-4b07-8cae-80185835a788" providerId="ADAL" clId="{4AA69F7D-0C34-41B6-8CBA-3E54F27C95E3}" dt="2022-01-30T02:32:45.945" v="0" actId="47"/>
        <pc:sldMkLst>
          <pc:docMk/>
          <pc:sldMk cId="4183693226" sldId="266"/>
        </pc:sldMkLst>
      </pc:sldChg>
    </pc:docChg>
  </pc:docChgLst>
  <pc:docChgLst>
    <pc:chgData name="Bilenko, Michael" userId="S::mbilenko@uiowa.edu::a76696eb-2fc8-4b07-8cae-80185835a788" providerId="AD" clId="Web-{D9D9D77D-165D-0A55-6454-8282F0948D56}"/>
    <pc:docChg chg="modSld">
      <pc:chgData name="Bilenko, Michael" userId="S::mbilenko@uiowa.edu::a76696eb-2fc8-4b07-8cae-80185835a788" providerId="AD" clId="Web-{D9D9D77D-165D-0A55-6454-8282F0948D56}" dt="2022-01-31T03:05:55.129" v="63" actId="20577"/>
      <pc:docMkLst>
        <pc:docMk/>
      </pc:docMkLst>
      <pc:sldChg chg="modSp">
        <pc:chgData name="Bilenko, Michael" userId="S::mbilenko@uiowa.edu::a76696eb-2fc8-4b07-8cae-80185835a788" providerId="AD" clId="Web-{D9D9D77D-165D-0A55-6454-8282F0948D56}" dt="2022-01-31T02:58:46.333" v="54" actId="20577"/>
        <pc:sldMkLst>
          <pc:docMk/>
          <pc:sldMk cId="3999587929" sldId="257"/>
        </pc:sldMkLst>
        <pc:spChg chg="mod">
          <ac:chgData name="Bilenko, Michael" userId="S::mbilenko@uiowa.edu::a76696eb-2fc8-4b07-8cae-80185835a788" providerId="AD" clId="Web-{D9D9D77D-165D-0A55-6454-8282F0948D56}" dt="2022-01-31T02:58:46.333" v="54" actId="20577"/>
          <ac:spMkLst>
            <pc:docMk/>
            <pc:sldMk cId="3999587929" sldId="257"/>
            <ac:spMk id="3" creationId="{5BB52941-7C3D-4F46-86F6-3B0111C2A889}"/>
          </ac:spMkLst>
        </pc:spChg>
      </pc:sldChg>
      <pc:sldChg chg="modSp">
        <pc:chgData name="Bilenko, Michael" userId="S::mbilenko@uiowa.edu::a76696eb-2fc8-4b07-8cae-80185835a788" providerId="AD" clId="Web-{D9D9D77D-165D-0A55-6454-8282F0948D56}" dt="2022-01-31T03:05:55.129" v="63" actId="20577"/>
        <pc:sldMkLst>
          <pc:docMk/>
          <pc:sldMk cId="2759829467" sldId="261"/>
        </pc:sldMkLst>
        <pc:spChg chg="mod">
          <ac:chgData name="Bilenko, Michael" userId="S::mbilenko@uiowa.edu::a76696eb-2fc8-4b07-8cae-80185835a788" providerId="AD" clId="Web-{D9D9D77D-165D-0A55-6454-8282F0948D56}" dt="2022-01-31T03:05:55.129" v="63" actId="20577"/>
          <ac:spMkLst>
            <pc:docMk/>
            <pc:sldMk cId="2759829467" sldId="261"/>
            <ac:spMk id="3" creationId="{185E4583-9C72-42A8-B9EE-FF01DD00603E}"/>
          </ac:spMkLst>
        </pc:spChg>
      </pc:sldChg>
      <pc:sldChg chg="modSp">
        <pc:chgData name="Bilenko, Michael" userId="S::mbilenko@uiowa.edu::a76696eb-2fc8-4b07-8cae-80185835a788" providerId="AD" clId="Web-{D9D9D77D-165D-0A55-6454-8282F0948D56}" dt="2022-01-31T03:00:14.973" v="61" actId="20577"/>
        <pc:sldMkLst>
          <pc:docMk/>
          <pc:sldMk cId="2568588969" sldId="262"/>
        </pc:sldMkLst>
        <pc:spChg chg="mod">
          <ac:chgData name="Bilenko, Michael" userId="S::mbilenko@uiowa.edu::a76696eb-2fc8-4b07-8cae-80185835a788" providerId="AD" clId="Web-{D9D9D77D-165D-0A55-6454-8282F0948D56}" dt="2022-01-31T03:00:14.973" v="61" actId="20577"/>
          <ac:spMkLst>
            <pc:docMk/>
            <pc:sldMk cId="2568588969" sldId="262"/>
            <ac:spMk id="3" creationId="{F4FD1F3B-9602-486B-A580-466A7ED0A48C}"/>
          </ac:spMkLst>
        </pc:spChg>
      </pc:sldChg>
    </pc:docChg>
  </pc:docChgLst>
  <pc:docChgLst>
    <pc:chgData name="Bilenko, Michael" userId="S::mbilenko@uiowa.edu::a76696eb-2fc8-4b07-8cae-80185835a788" providerId="AD" clId="Web-{D22ADFD0-660C-64C0-9848-15464BEAF65B}"/>
    <pc:docChg chg="modSld">
      <pc:chgData name="Bilenko, Michael" userId="S::mbilenko@uiowa.edu::a76696eb-2fc8-4b07-8cae-80185835a788" providerId="AD" clId="Web-{D22ADFD0-660C-64C0-9848-15464BEAF65B}" dt="2022-01-30T23:24:53.242" v="366" actId="20577"/>
      <pc:docMkLst>
        <pc:docMk/>
      </pc:docMkLst>
      <pc:sldChg chg="modSp">
        <pc:chgData name="Bilenko, Michael" userId="S::mbilenko@uiowa.edu::a76696eb-2fc8-4b07-8cae-80185835a788" providerId="AD" clId="Web-{D22ADFD0-660C-64C0-9848-15464BEAF65B}" dt="2022-01-30T23:24:53.242" v="366" actId="20577"/>
        <pc:sldMkLst>
          <pc:docMk/>
          <pc:sldMk cId="2068596853" sldId="259"/>
        </pc:sldMkLst>
        <pc:spChg chg="mod">
          <ac:chgData name="Bilenko, Michael" userId="S::mbilenko@uiowa.edu::a76696eb-2fc8-4b07-8cae-80185835a788" providerId="AD" clId="Web-{D22ADFD0-660C-64C0-9848-15464BEAF65B}" dt="2022-01-30T23:24:53.242" v="366" actId="20577"/>
          <ac:spMkLst>
            <pc:docMk/>
            <pc:sldMk cId="2068596853" sldId="259"/>
            <ac:spMk id="3" creationId="{185E4583-9C72-42A8-B9EE-FF01DD00603E}"/>
          </ac:spMkLst>
        </pc:spChg>
      </pc:sldChg>
    </pc:docChg>
  </pc:docChgLst>
  <pc:docChgLst>
    <pc:chgData name="Bilenko, Michael" userId="a76696eb-2fc8-4b07-8cae-80185835a788" providerId="ADAL" clId="{32B6A391-6798-4A56-B74C-DC90483E16F5}"/>
    <pc:docChg chg="undo redo custSel addSld delSld modSld sldOrd">
      <pc:chgData name="Bilenko, Michael" userId="a76696eb-2fc8-4b07-8cae-80185835a788" providerId="ADAL" clId="{32B6A391-6798-4A56-B74C-DC90483E16F5}" dt="2022-01-27T22:46:07.822" v="3294" actId="20577"/>
      <pc:docMkLst>
        <pc:docMk/>
      </pc:docMkLst>
      <pc:sldChg chg="delSp modSp mod">
        <pc:chgData name="Bilenko, Michael" userId="a76696eb-2fc8-4b07-8cae-80185835a788" providerId="ADAL" clId="{32B6A391-6798-4A56-B74C-DC90483E16F5}" dt="2022-01-27T22:39:57.386" v="3172" actId="20577"/>
        <pc:sldMkLst>
          <pc:docMk/>
          <pc:sldMk cId="1011791994" sldId="256"/>
        </pc:sldMkLst>
        <pc:spChg chg="mod">
          <ac:chgData name="Bilenko, Michael" userId="a76696eb-2fc8-4b07-8cae-80185835a788" providerId="ADAL" clId="{32B6A391-6798-4A56-B74C-DC90483E16F5}" dt="2022-01-26T06:46:10.320" v="14" actId="20577"/>
          <ac:spMkLst>
            <pc:docMk/>
            <pc:sldMk cId="1011791994" sldId="256"/>
            <ac:spMk id="2" creationId="{4AB3BEE2-73AC-438A-B018-00A6BEB1573A}"/>
          </ac:spMkLst>
        </pc:spChg>
        <pc:spChg chg="mod">
          <ac:chgData name="Bilenko, Michael" userId="a76696eb-2fc8-4b07-8cae-80185835a788" providerId="ADAL" clId="{32B6A391-6798-4A56-B74C-DC90483E16F5}" dt="2022-01-27T22:39:57.386" v="3172" actId="20577"/>
          <ac:spMkLst>
            <pc:docMk/>
            <pc:sldMk cId="1011791994" sldId="256"/>
            <ac:spMk id="3" creationId="{ED43DE0D-2D66-4BAD-908B-160642EEA296}"/>
          </ac:spMkLst>
        </pc:spChg>
        <pc:picChg chg="del">
          <ac:chgData name="Bilenko, Michael" userId="a76696eb-2fc8-4b07-8cae-80185835a788" providerId="ADAL" clId="{32B6A391-6798-4A56-B74C-DC90483E16F5}" dt="2022-01-26T06:46:34.352" v="62" actId="478"/>
          <ac:picMkLst>
            <pc:docMk/>
            <pc:sldMk cId="1011791994" sldId="256"/>
            <ac:picMk id="5" creationId="{96E405DD-EAEE-4926-AADD-CCB2F3EC2EB1}"/>
          </ac:picMkLst>
        </pc:picChg>
      </pc:sldChg>
      <pc:sldChg chg="modSp del mod">
        <pc:chgData name="Bilenko, Michael" userId="a76696eb-2fc8-4b07-8cae-80185835a788" providerId="ADAL" clId="{32B6A391-6798-4A56-B74C-DC90483E16F5}" dt="2022-01-26T06:56:30.479" v="122" actId="47"/>
        <pc:sldMkLst>
          <pc:docMk/>
          <pc:sldMk cId="1545498298" sldId="257"/>
        </pc:sldMkLst>
        <pc:spChg chg="mod">
          <ac:chgData name="Bilenko, Michael" userId="a76696eb-2fc8-4b07-8cae-80185835a788" providerId="ADAL" clId="{32B6A391-6798-4A56-B74C-DC90483E16F5}" dt="2022-01-26T06:56:22.362" v="113" actId="20577"/>
          <ac:spMkLst>
            <pc:docMk/>
            <pc:sldMk cId="1545498298" sldId="257"/>
            <ac:spMk id="3" creationId="{C5749153-E42C-4F88-938F-C42DEB64C24B}"/>
          </ac:spMkLst>
        </pc:spChg>
      </pc:sldChg>
      <pc:sldChg chg="addSp delSp modSp mod">
        <pc:chgData name="Bilenko, Michael" userId="a76696eb-2fc8-4b07-8cae-80185835a788" providerId="ADAL" clId="{32B6A391-6798-4A56-B74C-DC90483E16F5}" dt="2022-01-27T22:30:00.296" v="3156" actId="20577"/>
        <pc:sldMkLst>
          <pc:docMk/>
          <pc:sldMk cId="2395159015" sldId="258"/>
        </pc:sldMkLst>
        <pc:spChg chg="mod">
          <ac:chgData name="Bilenko, Michael" userId="a76696eb-2fc8-4b07-8cae-80185835a788" providerId="ADAL" clId="{32B6A391-6798-4A56-B74C-DC90483E16F5}" dt="2022-01-26T07:28:01.776" v="962" actId="20577"/>
          <ac:spMkLst>
            <pc:docMk/>
            <pc:sldMk cId="2395159015" sldId="258"/>
            <ac:spMk id="2" creationId="{313F3D8F-1222-411D-9BC8-013BE2FF25FE}"/>
          </ac:spMkLst>
        </pc:spChg>
        <pc:spChg chg="mod">
          <ac:chgData name="Bilenko, Michael" userId="a76696eb-2fc8-4b07-8cae-80185835a788" providerId="ADAL" clId="{32B6A391-6798-4A56-B74C-DC90483E16F5}" dt="2022-01-27T22:30:00.296" v="3156" actId="20577"/>
          <ac:spMkLst>
            <pc:docMk/>
            <pc:sldMk cId="2395159015" sldId="258"/>
            <ac:spMk id="3" creationId="{E940C227-8247-49DA-A11E-C7ECC053E042}"/>
          </ac:spMkLst>
        </pc:spChg>
        <pc:picChg chg="add del mod modCrop">
          <ac:chgData name="Bilenko, Michael" userId="a76696eb-2fc8-4b07-8cae-80185835a788" providerId="ADAL" clId="{32B6A391-6798-4A56-B74C-DC90483E16F5}" dt="2022-01-26T07:22:07.720" v="890" actId="478"/>
          <ac:picMkLst>
            <pc:docMk/>
            <pc:sldMk cId="2395159015" sldId="258"/>
            <ac:picMk id="5" creationId="{5A3598AD-233D-466C-95DE-21C982B18633}"/>
          </ac:picMkLst>
        </pc:picChg>
        <pc:picChg chg="add mod modCrop">
          <ac:chgData name="Bilenko, Michael" userId="a76696eb-2fc8-4b07-8cae-80185835a788" providerId="ADAL" clId="{32B6A391-6798-4A56-B74C-DC90483E16F5}" dt="2022-01-26T07:24:20.930" v="928" actId="1076"/>
          <ac:picMkLst>
            <pc:docMk/>
            <pc:sldMk cId="2395159015" sldId="258"/>
            <ac:picMk id="6" creationId="{9F5BB04F-5F2A-4CB2-9E40-7399635F72C2}"/>
          </ac:picMkLst>
        </pc:picChg>
      </pc:sldChg>
      <pc:sldChg chg="addSp delSp modSp mod setBg">
        <pc:chgData name="Bilenko, Michael" userId="a76696eb-2fc8-4b07-8cae-80185835a788" providerId="ADAL" clId="{32B6A391-6798-4A56-B74C-DC90483E16F5}" dt="2022-01-27T22:28:12.293" v="3149" actId="1076"/>
        <pc:sldMkLst>
          <pc:docMk/>
          <pc:sldMk cId="866121455" sldId="259"/>
        </pc:sldMkLst>
        <pc:spChg chg="mod ord">
          <ac:chgData name="Bilenko, Michael" userId="a76696eb-2fc8-4b07-8cae-80185835a788" providerId="ADAL" clId="{32B6A391-6798-4A56-B74C-DC90483E16F5}" dt="2022-01-27T22:28:06.395" v="3148" actId="20577"/>
          <ac:spMkLst>
            <pc:docMk/>
            <pc:sldMk cId="866121455" sldId="259"/>
            <ac:spMk id="8" creationId="{37E0093B-E5F6-4325-96CC-24149B23353D}"/>
          </ac:spMkLst>
        </pc:spChg>
        <pc:spChg chg="add del">
          <ac:chgData name="Bilenko, Michael" userId="a76696eb-2fc8-4b07-8cae-80185835a788" providerId="ADAL" clId="{32B6A391-6798-4A56-B74C-DC90483E16F5}" dt="2022-01-27T22:21:26.471" v="2948" actId="26606"/>
          <ac:spMkLst>
            <pc:docMk/>
            <pc:sldMk cId="866121455" sldId="259"/>
            <ac:spMk id="71" creationId="{5E39A796-BE83-48B1-B33F-35C4A32AAB57}"/>
          </ac:spMkLst>
        </pc:spChg>
        <pc:spChg chg="add del">
          <ac:chgData name="Bilenko, Michael" userId="a76696eb-2fc8-4b07-8cae-80185835a788" providerId="ADAL" clId="{32B6A391-6798-4A56-B74C-DC90483E16F5}" dt="2022-01-27T22:21:26.471" v="2948" actId="26606"/>
          <ac:spMkLst>
            <pc:docMk/>
            <pc:sldMk cId="866121455" sldId="259"/>
            <ac:spMk id="73" creationId="{72F84B47-E267-4194-8194-831DB7B5547F}"/>
          </ac:spMkLst>
        </pc:spChg>
        <pc:spChg chg="add del">
          <ac:chgData name="Bilenko, Michael" userId="a76696eb-2fc8-4b07-8cae-80185835a788" providerId="ADAL" clId="{32B6A391-6798-4A56-B74C-DC90483E16F5}" dt="2022-01-27T22:21:29.002" v="2952" actId="26606"/>
          <ac:spMkLst>
            <pc:docMk/>
            <pc:sldMk cId="866121455" sldId="259"/>
            <ac:spMk id="1028" creationId="{5E39A796-BE83-48B1-B33F-35C4A32AAB57}"/>
          </ac:spMkLst>
        </pc:spChg>
        <pc:spChg chg="add del">
          <ac:chgData name="Bilenko, Michael" userId="a76696eb-2fc8-4b07-8cae-80185835a788" providerId="ADAL" clId="{32B6A391-6798-4A56-B74C-DC90483E16F5}" dt="2022-01-27T22:21:29.002" v="2952" actId="26606"/>
          <ac:spMkLst>
            <pc:docMk/>
            <pc:sldMk cId="866121455" sldId="259"/>
            <ac:spMk id="1029" creationId="{72F84B47-E267-4194-8194-831DB7B5547F}"/>
          </ac:spMkLst>
        </pc:spChg>
        <pc:picChg chg="add mod">
          <ac:chgData name="Bilenko, Michael" userId="a76696eb-2fc8-4b07-8cae-80185835a788" providerId="ADAL" clId="{32B6A391-6798-4A56-B74C-DC90483E16F5}" dt="2022-01-27T22:28:12.293" v="3149" actId="1076"/>
          <ac:picMkLst>
            <pc:docMk/>
            <pc:sldMk cId="866121455" sldId="259"/>
            <ac:picMk id="3" creationId="{4B646303-1192-417E-95A1-2A19CEC05485}"/>
          </ac:picMkLst>
        </pc:picChg>
        <pc:picChg chg="del">
          <ac:chgData name="Bilenko, Michael" userId="a76696eb-2fc8-4b07-8cae-80185835a788" providerId="ADAL" clId="{32B6A391-6798-4A56-B74C-DC90483E16F5}" dt="2022-01-26T07:40:12.197" v="1085" actId="478"/>
          <ac:picMkLst>
            <pc:docMk/>
            <pc:sldMk cId="866121455" sldId="259"/>
            <ac:picMk id="12" creationId="{2E107725-703E-4D74-84C4-BF5AAE563B7A}"/>
          </ac:picMkLst>
        </pc:picChg>
        <pc:picChg chg="add del mod">
          <ac:chgData name="Bilenko, Michael" userId="a76696eb-2fc8-4b07-8cae-80185835a788" providerId="ADAL" clId="{32B6A391-6798-4A56-B74C-DC90483E16F5}" dt="2022-01-27T22:26:42.075" v="2955" actId="478"/>
          <ac:picMkLst>
            <pc:docMk/>
            <pc:sldMk cId="866121455" sldId="259"/>
            <ac:picMk id="1026" creationId="{E1AD0C19-6942-4335-BC14-7248777E8078}"/>
          </ac:picMkLst>
        </pc:picChg>
      </pc:sldChg>
      <pc:sldChg chg="modSp mod ord">
        <pc:chgData name="Bilenko, Michael" userId="a76696eb-2fc8-4b07-8cae-80185835a788" providerId="ADAL" clId="{32B6A391-6798-4A56-B74C-DC90483E16F5}" dt="2022-01-27T22:45:51.774" v="3281" actId="27107"/>
        <pc:sldMkLst>
          <pc:docMk/>
          <pc:sldMk cId="1456704082" sldId="260"/>
        </pc:sldMkLst>
        <pc:spChg chg="mod">
          <ac:chgData name="Bilenko, Michael" userId="a76696eb-2fc8-4b07-8cae-80185835a788" providerId="ADAL" clId="{32B6A391-6798-4A56-B74C-DC90483E16F5}" dt="2022-01-27T22:45:51.774" v="3281" actId="27107"/>
          <ac:spMkLst>
            <pc:docMk/>
            <pc:sldMk cId="1456704082" sldId="260"/>
            <ac:spMk id="3" creationId="{B32D1996-D40A-4770-9500-7C1AD6BA2143}"/>
          </ac:spMkLst>
        </pc:spChg>
      </pc:sldChg>
      <pc:sldChg chg="modSp mod">
        <pc:chgData name="Bilenko, Michael" userId="a76696eb-2fc8-4b07-8cae-80185835a788" providerId="ADAL" clId="{32B6A391-6798-4A56-B74C-DC90483E16F5}" dt="2022-01-26T08:04:57.106" v="1603" actId="20577"/>
        <pc:sldMkLst>
          <pc:docMk/>
          <pc:sldMk cId="2350862630" sldId="261"/>
        </pc:sldMkLst>
        <pc:spChg chg="mod">
          <ac:chgData name="Bilenko, Michael" userId="a76696eb-2fc8-4b07-8cae-80185835a788" providerId="ADAL" clId="{32B6A391-6798-4A56-B74C-DC90483E16F5}" dt="2022-01-26T08:04:57.106" v="1603" actId="20577"/>
          <ac:spMkLst>
            <pc:docMk/>
            <pc:sldMk cId="2350862630" sldId="261"/>
            <ac:spMk id="3" creationId="{00385042-E5D0-40DA-9085-7C8276613FA2}"/>
          </ac:spMkLst>
        </pc:spChg>
      </pc:sldChg>
      <pc:sldChg chg="modSp mod">
        <pc:chgData name="Bilenko, Michael" userId="a76696eb-2fc8-4b07-8cae-80185835a788" providerId="ADAL" clId="{32B6A391-6798-4A56-B74C-DC90483E16F5}" dt="2022-01-27T22:44:50.448" v="3261" actId="20577"/>
        <pc:sldMkLst>
          <pc:docMk/>
          <pc:sldMk cId="1765390379" sldId="262"/>
        </pc:sldMkLst>
        <pc:spChg chg="mod">
          <ac:chgData name="Bilenko, Michael" userId="a76696eb-2fc8-4b07-8cae-80185835a788" providerId="ADAL" clId="{32B6A391-6798-4A56-B74C-DC90483E16F5}" dt="2022-01-27T22:44:50.448" v="3261" actId="20577"/>
          <ac:spMkLst>
            <pc:docMk/>
            <pc:sldMk cId="1765390379" sldId="262"/>
            <ac:spMk id="3" creationId="{7E19263F-CF28-49FE-8655-5C10989F206F}"/>
          </ac:spMkLst>
        </pc:spChg>
      </pc:sldChg>
      <pc:sldChg chg="modSp del mod ord">
        <pc:chgData name="Bilenko, Michael" userId="a76696eb-2fc8-4b07-8cae-80185835a788" providerId="ADAL" clId="{32B6A391-6798-4A56-B74C-DC90483E16F5}" dt="2022-01-27T22:28:35.794" v="3150" actId="47"/>
        <pc:sldMkLst>
          <pc:docMk/>
          <pc:sldMk cId="3868748355" sldId="263"/>
        </pc:sldMkLst>
        <pc:spChg chg="mod">
          <ac:chgData name="Bilenko, Michael" userId="a76696eb-2fc8-4b07-8cae-80185835a788" providerId="ADAL" clId="{32B6A391-6798-4A56-B74C-DC90483E16F5}" dt="2022-01-26T07:04:14.376" v="279" actId="313"/>
          <ac:spMkLst>
            <pc:docMk/>
            <pc:sldMk cId="3868748355" sldId="263"/>
            <ac:spMk id="2" creationId="{60EE0462-B6D5-4CB5-90F2-8DCB1D5EDC38}"/>
          </ac:spMkLst>
        </pc:spChg>
        <pc:spChg chg="mod">
          <ac:chgData name="Bilenko, Michael" userId="a76696eb-2fc8-4b07-8cae-80185835a788" providerId="ADAL" clId="{32B6A391-6798-4A56-B74C-DC90483E16F5}" dt="2022-01-26T07:56:22.964" v="1371" actId="20577"/>
          <ac:spMkLst>
            <pc:docMk/>
            <pc:sldMk cId="3868748355" sldId="263"/>
            <ac:spMk id="3" creationId="{79FD8178-2AEB-440A-B951-E8787D2FBDD4}"/>
          </ac:spMkLst>
        </pc:spChg>
      </pc:sldChg>
      <pc:sldChg chg="add del">
        <pc:chgData name="Bilenko, Michael" userId="a76696eb-2fc8-4b07-8cae-80185835a788" providerId="ADAL" clId="{32B6A391-6798-4A56-B74C-DC90483E16F5}" dt="2022-01-26T06:45:48.962" v="1"/>
        <pc:sldMkLst>
          <pc:docMk/>
          <pc:sldMk cId="548112206" sldId="264"/>
        </pc:sldMkLst>
      </pc:sldChg>
      <pc:sldChg chg="modSp new mod">
        <pc:chgData name="Bilenko, Michael" userId="a76696eb-2fc8-4b07-8cae-80185835a788" providerId="ADAL" clId="{32B6A391-6798-4A56-B74C-DC90483E16F5}" dt="2022-01-27T22:46:07.822" v="3294" actId="20577"/>
        <pc:sldMkLst>
          <pc:docMk/>
          <pc:sldMk cId="3945516220" sldId="264"/>
        </pc:sldMkLst>
        <pc:spChg chg="mod">
          <ac:chgData name="Bilenko, Michael" userId="a76696eb-2fc8-4b07-8cae-80185835a788" providerId="ADAL" clId="{32B6A391-6798-4A56-B74C-DC90483E16F5}" dt="2022-01-26T06:49:17.169" v="84"/>
          <ac:spMkLst>
            <pc:docMk/>
            <pc:sldMk cId="3945516220" sldId="264"/>
            <ac:spMk id="2" creationId="{5ED93D49-5982-41D3-ADB8-E93CDB83EDAB}"/>
          </ac:spMkLst>
        </pc:spChg>
        <pc:spChg chg="mod">
          <ac:chgData name="Bilenko, Michael" userId="a76696eb-2fc8-4b07-8cae-80185835a788" providerId="ADAL" clId="{32B6A391-6798-4A56-B74C-DC90483E16F5}" dt="2022-01-27T22:46:07.822" v="3294" actId="20577"/>
          <ac:spMkLst>
            <pc:docMk/>
            <pc:sldMk cId="3945516220" sldId="264"/>
            <ac:spMk id="3" creationId="{0C2A54A4-5AC8-49CF-8855-00CDB27C83FF}"/>
          </ac:spMkLst>
        </pc:spChg>
      </pc:sldChg>
      <pc:sldChg chg="modSp add del mod">
        <pc:chgData name="Bilenko, Michael" userId="a76696eb-2fc8-4b07-8cae-80185835a788" providerId="ADAL" clId="{32B6A391-6798-4A56-B74C-DC90483E16F5}" dt="2022-01-26T08:02:12.504" v="1561" actId="313"/>
        <pc:sldMkLst>
          <pc:docMk/>
          <pc:sldMk cId="3511735829" sldId="265"/>
        </pc:sldMkLst>
        <pc:spChg chg="mod">
          <ac:chgData name="Bilenko, Michael" userId="a76696eb-2fc8-4b07-8cae-80185835a788" providerId="ADAL" clId="{32B6A391-6798-4A56-B74C-DC90483E16F5}" dt="2022-01-26T08:02:12.504" v="1561" actId="313"/>
          <ac:spMkLst>
            <pc:docMk/>
            <pc:sldMk cId="3511735829" sldId="265"/>
            <ac:spMk id="3" creationId="{C5749153-E42C-4F88-938F-C42DEB64C24B}"/>
          </ac:spMkLst>
        </pc:spChg>
      </pc:sldChg>
      <pc:sldChg chg="modSp add mod">
        <pc:chgData name="Bilenko, Michael" userId="a76696eb-2fc8-4b07-8cae-80185835a788" providerId="ADAL" clId="{32B6A391-6798-4A56-B74C-DC90483E16F5}" dt="2022-01-27T22:43:07.870" v="3255" actId="20577"/>
        <pc:sldMkLst>
          <pc:docMk/>
          <pc:sldMk cId="4183693226" sldId="266"/>
        </pc:sldMkLst>
        <pc:spChg chg="mod">
          <ac:chgData name="Bilenko, Michael" userId="a76696eb-2fc8-4b07-8cae-80185835a788" providerId="ADAL" clId="{32B6A391-6798-4A56-B74C-DC90483E16F5}" dt="2022-01-26T07:04:00.910" v="263" actId="20577"/>
          <ac:spMkLst>
            <pc:docMk/>
            <pc:sldMk cId="4183693226" sldId="266"/>
            <ac:spMk id="2" creationId="{35FFA7C6-1E81-4378-809F-4AC2FB9CB39B}"/>
          </ac:spMkLst>
        </pc:spChg>
        <pc:spChg chg="mod">
          <ac:chgData name="Bilenko, Michael" userId="a76696eb-2fc8-4b07-8cae-80185835a788" providerId="ADAL" clId="{32B6A391-6798-4A56-B74C-DC90483E16F5}" dt="2022-01-27T22:43:07.870" v="3255" actId="20577"/>
          <ac:spMkLst>
            <pc:docMk/>
            <pc:sldMk cId="4183693226" sldId="266"/>
            <ac:spMk id="3" creationId="{00385042-E5D0-40DA-9085-7C8276613FA2}"/>
          </ac:spMkLst>
        </pc:spChg>
      </pc:sldChg>
    </pc:docChg>
  </pc:docChgLst>
  <pc:docChgLst>
    <pc:chgData name="Bilenko, Michael" userId="S::mbilenko@uiowa.edu::a76696eb-2fc8-4b07-8cae-80185835a788" providerId="AD" clId="Web-{FD699698-F92B-77D5-0CD7-0B961F8127AD}"/>
    <pc:docChg chg="modSld">
      <pc:chgData name="Bilenko, Michael" userId="S::mbilenko@uiowa.edu::a76696eb-2fc8-4b07-8cae-80185835a788" providerId="AD" clId="Web-{FD699698-F92B-77D5-0CD7-0B961F8127AD}" dt="2022-01-30T23:47:21.301" v="3" actId="20577"/>
      <pc:docMkLst>
        <pc:docMk/>
      </pc:docMkLst>
      <pc:sldChg chg="modSp">
        <pc:chgData name="Bilenko, Michael" userId="S::mbilenko@uiowa.edu::a76696eb-2fc8-4b07-8cae-80185835a788" providerId="AD" clId="Web-{FD699698-F92B-77D5-0CD7-0B961F8127AD}" dt="2022-01-30T23:47:21.301" v="3" actId="20577"/>
        <pc:sldMkLst>
          <pc:docMk/>
          <pc:sldMk cId="2068596853" sldId="259"/>
        </pc:sldMkLst>
        <pc:spChg chg="mod">
          <ac:chgData name="Bilenko, Michael" userId="S::mbilenko@uiowa.edu::a76696eb-2fc8-4b07-8cae-80185835a788" providerId="AD" clId="Web-{FD699698-F92B-77D5-0CD7-0B961F8127AD}" dt="2022-01-30T23:47:21.301" v="3" actId="20577"/>
          <ac:spMkLst>
            <pc:docMk/>
            <pc:sldMk cId="2068596853" sldId="259"/>
            <ac:spMk id="3" creationId="{185E4583-9C72-42A8-B9EE-FF01DD00603E}"/>
          </ac:spMkLst>
        </pc:spChg>
      </pc:sldChg>
    </pc:docChg>
  </pc:docChgLst>
  <pc:docChgLst>
    <pc:chgData name="Filerio, Alfredo" userId="S::afilerio@uiowa.edu::c7769ae0-3cd3-454b-b039-a0dd7388b659" providerId="AD" clId="Web-{932CC9DC-F295-431E-B947-53313E5F1002}"/>
    <pc:docChg chg="modSld">
      <pc:chgData name="Filerio, Alfredo" userId="S::afilerio@uiowa.edu::c7769ae0-3cd3-454b-b039-a0dd7388b659" providerId="AD" clId="Web-{932CC9DC-F295-431E-B947-53313E5F1002}" dt="2022-01-30T23:23:40.092" v="46" actId="20577"/>
      <pc:docMkLst>
        <pc:docMk/>
      </pc:docMkLst>
      <pc:sldChg chg="modSp">
        <pc:chgData name="Filerio, Alfredo" userId="S::afilerio@uiowa.edu::c7769ae0-3cd3-454b-b039-a0dd7388b659" providerId="AD" clId="Web-{932CC9DC-F295-431E-B947-53313E5F1002}" dt="2022-01-30T23:23:40.092" v="46" actId="20577"/>
        <pc:sldMkLst>
          <pc:docMk/>
          <pc:sldMk cId="2068596853" sldId="259"/>
        </pc:sldMkLst>
        <pc:spChg chg="mod">
          <ac:chgData name="Filerio, Alfredo" userId="S::afilerio@uiowa.edu::c7769ae0-3cd3-454b-b039-a0dd7388b659" providerId="AD" clId="Web-{932CC9DC-F295-431E-B947-53313E5F1002}" dt="2022-01-30T23:23:40.092" v="46" actId="20577"/>
          <ac:spMkLst>
            <pc:docMk/>
            <pc:sldMk cId="2068596853" sldId="259"/>
            <ac:spMk id="3" creationId="{185E4583-9C72-42A8-B9EE-FF01DD0060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BDFA-51E6-47F9-8149-566847073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D1668-ABDD-4C53-A564-95CFAAA03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575F-0F59-4013-A39A-527723B2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9E5-1934-4C44-B5DF-37D66A8F921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71D4A-1D8B-4BCB-98E5-5D19F8B8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1B60-0C19-4B68-A8A1-F54F9351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55C6-0884-4D94-AAB7-C33D3DF8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1FDD-959C-42FA-A46A-01276C42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462EA-F359-4EA1-A852-9C1E4094C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C17C-BD99-4034-BA8D-79BA5B71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9E5-1934-4C44-B5DF-37D66A8F921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B2EA-6C52-48B9-8514-1F5C1412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86CF5-BE38-4530-827C-80BA3407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55C6-0884-4D94-AAB7-C33D3DF8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2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D99E9-CAA7-4227-A039-C3EE8D266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EBA43-700F-4E8F-A3EC-AE2AB1E34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E9D9-6485-4910-93CE-2FDF7093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9E5-1934-4C44-B5DF-37D66A8F921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7750-30A1-493C-B5CF-64D2D8E4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5511-607B-4B3B-AEE8-197884DE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55C6-0884-4D94-AAB7-C33D3DF8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B221-836E-4C56-BCD9-9476B705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3EE2-FB46-485E-98E2-BBCBFEF7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EE076-6C3E-4BE0-8708-862F49D1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9E5-1934-4C44-B5DF-37D66A8F921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6E60-D789-4FD8-B8B8-9C839662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AD02-5332-49A0-827D-CC99C745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55C6-0884-4D94-AAB7-C33D3DF8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6D9A-C7CC-49F9-9233-F98D300D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27A1-98C0-44B8-91A2-D53F3323D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00F9-4957-49F5-A63F-587672D8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9E5-1934-4C44-B5DF-37D66A8F921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3197-5E0F-4A23-9C37-19FA1EC5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C6B2-1B69-48D4-803C-BECECD9E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55C6-0884-4D94-AAB7-C33D3DF8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8EB4-9DE2-4FE1-BF90-C90AE25C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0376-21C2-4CB6-ADCF-21F6A4A9D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D0AB8-CFC4-41CA-9EAA-5C0E8FE82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71037-AE10-4BAD-B27D-A1E27A84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9E5-1934-4C44-B5DF-37D66A8F921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0AD68-BA36-4575-ADEF-DD2FAA3C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5E253-FBBD-445A-B31E-DCAF142B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55C6-0884-4D94-AAB7-C33D3DF8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B760-E367-4334-9A9E-332F22D0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543A2-7433-4A53-A27A-586636FD6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35841-BFF1-42CF-AD21-A10D1DF8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B0983-6FF7-47F6-93A4-24FEA9DE2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98AD2-AFFE-4DD0-AA22-414590A2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26630-9379-40BE-858D-E1E4FBF4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9E5-1934-4C44-B5DF-37D66A8F921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E5944-3E01-4295-BD67-69E54EDE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B797C-763B-4122-80D6-B4080D0D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55C6-0884-4D94-AAB7-C33D3DF8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9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0FEA-86B0-4DED-B63D-DEEB1DF0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2427E-3B24-45D8-AB44-E2F5809C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9E5-1934-4C44-B5DF-37D66A8F921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2C4A7-A94A-45A5-BBA6-E87A6BBF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1836D-C8AE-432A-839F-B025879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55C6-0884-4D94-AAB7-C33D3DF8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5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D2AE9-BC68-42C2-A1E5-7C1AF866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9E5-1934-4C44-B5DF-37D66A8F921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94F67-B517-419C-89A9-8C91C7B0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4156A-8B1B-4DAA-B5D2-16209F71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55C6-0884-4D94-AAB7-C33D3DF8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7368-1CC4-45EB-A327-FCD2F69D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7B33-2ACD-423A-9529-9BE3A903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5501E-4EFE-48AA-B117-72425CFAE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EDC51-9C85-42A0-87CC-3CBFDB1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9E5-1934-4C44-B5DF-37D66A8F921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BFCA6-6B90-48BE-A6CE-ACB0D722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247E9-04FA-481A-9F3C-3522ED5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55C6-0884-4D94-AAB7-C33D3DF8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F1D2-5B01-4A48-BF00-297B3CC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8CE06-A197-41F3-B7EC-D0FC33F34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52CA9-1BB6-42B1-84ED-35BF3568D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B4008-C374-4943-AB87-12A1BDF1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19E5-1934-4C44-B5DF-37D66A8F921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1B318-5C69-43E9-927C-A755AB61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C867-8CB7-4AB3-BBCC-5C6B6D36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55C6-0884-4D94-AAB7-C33D3DF8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5FFF1-0AF9-40D8-A9EE-90BA0F00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B0846-67E5-4B12-910D-1E34BB25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AB6A-95D1-412E-B494-1235CB4B8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19E5-1934-4C44-B5DF-37D66A8F921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B087-928F-4BB2-A168-28BFAD72E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340A-983E-471C-8BFD-5FCF0A14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55C6-0884-4D94-AAB7-C33D3DF8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BEE2-73AC-438A-B018-00A6BEB1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3547"/>
            <a:ext cx="9144000" cy="2387600"/>
          </a:xfrm>
        </p:spPr>
        <p:txBody>
          <a:bodyPr/>
          <a:lstStyle/>
          <a:p>
            <a:r>
              <a:rPr lang="en-US"/>
              <a:t>HVAC Electronic Maintenance Record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3DE0D-2D66-4BAD-908B-160642EEA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0653"/>
            <a:ext cx="9144000" cy="1655762"/>
          </a:xfrm>
        </p:spPr>
        <p:txBody>
          <a:bodyPr/>
          <a:lstStyle/>
          <a:p>
            <a:r>
              <a:rPr lang="en-US"/>
              <a:t>Project Vision</a:t>
            </a:r>
          </a:p>
        </p:txBody>
      </p:sp>
    </p:spTree>
    <p:extLst>
      <p:ext uri="{BB962C8B-B14F-4D97-AF65-F5344CB8AC3E}">
        <p14:creationId xmlns:p14="http://schemas.microsoft.com/office/powerpoint/2010/main" val="101179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7438-11F3-490B-B24A-93187571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Desirables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2941-7C3D-4F46-86F6-3B0111C2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517730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Building owners need to comply with laws requiring record-keeping of maintenance records and reporting (e.g., EPA 40 CFR 82.154(c)(3), Utah Code R392-510-7, New York City Code 28-308.3)</a:t>
            </a:r>
          </a:p>
          <a:p>
            <a:r>
              <a:rPr lang="en-US" dirty="0"/>
              <a:t>Building owners are legally required to share records/reports with inspectors and regulators</a:t>
            </a:r>
          </a:p>
          <a:p>
            <a:r>
              <a:rPr lang="en-US" dirty="0"/>
              <a:t>Automated generation of reports can save owners time on time consuming tasks and reduce risk of facing expensive fines</a:t>
            </a:r>
          </a:p>
          <a:p>
            <a:r>
              <a:rPr lang="en-US" dirty="0"/>
              <a:t>Digital records provide many advantages over paper records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Fail-safe if original documents are lost or misplaced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Ease of access and accuracy of reporting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Third parties such as inspectors can easily be granted secure access to maintenance logs without needing paper documents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Building owners can have enhanced search and reporting abilities across multiple records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U.S. government policy supports moving towards electronic reporting </a:t>
            </a:r>
          </a:p>
          <a:p>
            <a:r>
              <a:rPr lang="en-US" dirty="0"/>
              <a:t>HVAC maintenance companies may want an easier way to share maintenance records (and gain a new revenue stream) with building owners</a:t>
            </a:r>
            <a:endParaRPr lang="en-US" dirty="0">
              <a:cs typeface="Calibri"/>
            </a:endParaRPr>
          </a:p>
          <a:p>
            <a:r>
              <a:rPr lang="en-US" dirty="0"/>
              <a:t>HVAC maintenance companies may want to have new functionality to analyze maintenance records to better understand work done by their technicians</a:t>
            </a:r>
            <a:endParaRPr lang="en-US" dirty="0">
              <a:cs typeface="Calibri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4CF5C6A-2044-4638-8995-865043CF1E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6237" y="1029237"/>
            <a:ext cx="2552163" cy="255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8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B93E-8583-4130-9707-38438B70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Successful Project 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1F3B-9602-486B-A580-466A7ED0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Platform for HVAC maintenance companies to share digital maintenance records with building owners and comply to regulations in the target jurisdiction</a:t>
            </a:r>
          </a:p>
          <a:p>
            <a:r>
              <a:rPr lang="en-US" dirty="0"/>
              <a:t>Technicians need to be able to report maintenance tasks</a:t>
            </a:r>
          </a:p>
          <a:p>
            <a:r>
              <a:rPr lang="en-US" dirty="0"/>
              <a:t>Data needs to be stored in a maintenance ledger</a:t>
            </a:r>
            <a:endParaRPr lang="en-US" dirty="0">
              <a:cs typeface="Calibri"/>
            </a:endParaRPr>
          </a:p>
          <a:p>
            <a:r>
              <a:rPr lang="en-US" dirty="0"/>
              <a:t>Maintenance company needs to be able to manage technicians and units</a:t>
            </a:r>
            <a:endParaRPr lang="en-US" dirty="0">
              <a:cs typeface="Calibri"/>
            </a:endParaRPr>
          </a:p>
          <a:p>
            <a:r>
              <a:rPr lang="en-US" dirty="0"/>
              <a:t>Building manager needs to be able to view maintenance data and grant access to inspectors</a:t>
            </a:r>
            <a:endParaRPr lang="en-US" dirty="0">
              <a:cs typeface="Calibri"/>
            </a:endParaRPr>
          </a:p>
          <a:p>
            <a:r>
              <a:rPr lang="en-US" dirty="0"/>
              <a:t>Inspectors need to be able to view the legally required maintenance data</a:t>
            </a:r>
          </a:p>
          <a:p>
            <a:r>
              <a:rPr lang="en-US" dirty="0">
                <a:cs typeface="Calibri"/>
              </a:rPr>
              <a:t>Automatically compile reports from the data to the required format so that building owners can comply with reporting regulations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8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0E73C9C3-91ED-40B7-AA19-F6F986E8A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6513" r="5814" b="5426"/>
          <a:stretch/>
        </p:blipFill>
        <p:spPr>
          <a:xfrm>
            <a:off x="14827" y="50288"/>
            <a:ext cx="12177173" cy="680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0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E20A-D5EF-41FD-9005-BE41B200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4583-9C72-42A8-B9EE-FF01DD00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Database: PostgreSQL</a:t>
            </a:r>
          </a:p>
          <a:p>
            <a:r>
              <a:rPr lang="en-US" dirty="0">
                <a:cs typeface="Calibri"/>
              </a:rPr>
              <a:t>Frontend: Next.js</a:t>
            </a:r>
          </a:p>
          <a:p>
            <a:r>
              <a:rPr lang="en-US" dirty="0">
                <a:cs typeface="Calibri"/>
              </a:rPr>
              <a:t>Backend: Django</a:t>
            </a:r>
          </a:p>
          <a:p>
            <a:r>
              <a:rPr lang="en-US" dirty="0">
                <a:cs typeface="Calibri"/>
              </a:rPr>
              <a:t>Testing: Django (Backend), Cypress (Frontend)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131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E20A-D5EF-41FD-9005-BE41B200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and Measuring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4583-9C72-42A8-B9EE-FF01DD00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BDD &amp; TDD</a:t>
            </a:r>
          </a:p>
          <a:p>
            <a:r>
              <a:rPr lang="en-US" dirty="0">
                <a:cs typeface="Calibri"/>
              </a:rPr>
              <a:t>GitHub</a:t>
            </a:r>
          </a:p>
          <a:p>
            <a:pPr lvl="1"/>
            <a:r>
              <a:rPr lang="en-US" dirty="0">
                <a:cs typeface="Calibri"/>
              </a:rPr>
              <a:t>Pull request templates &amp; rules</a:t>
            </a:r>
          </a:p>
          <a:p>
            <a:pPr lvl="1"/>
            <a:r>
              <a:rPr lang="en-US" dirty="0">
                <a:cs typeface="Calibri"/>
              </a:rPr>
              <a:t>Changes go into development branch first</a:t>
            </a:r>
          </a:p>
          <a:p>
            <a:pPr lvl="1"/>
            <a:r>
              <a:rPr lang="en-US" dirty="0">
                <a:cs typeface="Calibri"/>
              </a:rPr>
              <a:t>Main branch is only for production and cannot be deleted</a:t>
            </a:r>
          </a:p>
          <a:p>
            <a:pPr lvl="1"/>
            <a:r>
              <a:rPr lang="en-US" dirty="0">
                <a:cs typeface="Calibri"/>
              </a:rPr>
              <a:t>GitHub actions to automate testing for pull requests</a:t>
            </a:r>
          </a:p>
          <a:p>
            <a:r>
              <a:rPr lang="en-US" dirty="0">
                <a:cs typeface="Calibri"/>
              </a:rPr>
              <a:t>Meetings</a:t>
            </a:r>
          </a:p>
          <a:p>
            <a:pPr lvl="1"/>
            <a:r>
              <a:rPr lang="en-US" dirty="0">
                <a:cs typeface="Calibri"/>
              </a:rPr>
              <a:t>Tuesday, Thursday, Sunday standup</a:t>
            </a:r>
          </a:p>
          <a:p>
            <a:pPr lvl="1"/>
            <a:r>
              <a:rPr lang="en-US" dirty="0">
                <a:cs typeface="Calibri"/>
              </a:rPr>
              <a:t>In-class meetings</a:t>
            </a:r>
          </a:p>
          <a:p>
            <a:pPr lvl="1"/>
            <a:r>
              <a:rPr lang="en-US" dirty="0">
                <a:cs typeface="Calibri"/>
              </a:rPr>
              <a:t>Meeting with potential customer?</a:t>
            </a:r>
          </a:p>
          <a:p>
            <a:r>
              <a:rPr lang="en-US" dirty="0">
                <a:cs typeface="Calibri"/>
              </a:rPr>
              <a:t>Zenhub to measure velocity</a:t>
            </a:r>
          </a:p>
        </p:txBody>
      </p:sp>
    </p:spTree>
    <p:extLst>
      <p:ext uri="{BB962C8B-B14F-4D97-AF65-F5344CB8AC3E}">
        <p14:creationId xmlns:p14="http://schemas.microsoft.com/office/powerpoint/2010/main" val="206859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E20A-D5EF-41FD-9005-BE41B200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Acceptance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4583-9C72-42A8-B9EE-FF01DD00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/>
              <a:t>For the project we will use Utah as our target jurisdiction for minimum successful product (Utah Code R392-510-7). 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the project we will also implement the EPA reporting requirements for refrigerant leaks (EPA 40 CFR 82)</a:t>
            </a:r>
          </a:p>
          <a:p>
            <a:r>
              <a:rPr lang="en-US" sz="2400" dirty="0"/>
              <a:t>Keep application modular to be able to implement record-keeping and reporting requirements for other jurisdictions or new regulations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Acceptance can be determined by our team or an external reviewer if our product meets the legal requirements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Acceptance can also be done with a potential customer if found during the semester</a:t>
            </a:r>
            <a:endParaRPr lang="en-US" sz="2400" dirty="0"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C67FA-38A1-4C1A-B864-620AE7F1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02" y="2504915"/>
            <a:ext cx="10236995" cy="14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2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9F5542170A741B482378CD1F220EC" ma:contentTypeVersion="2" ma:contentTypeDescription="Create a new document." ma:contentTypeScope="" ma:versionID="8a55725b81e056e134115f0042f2900f">
  <xsd:schema xmlns:xsd="http://www.w3.org/2001/XMLSchema" xmlns:xs="http://www.w3.org/2001/XMLSchema" xmlns:p="http://schemas.microsoft.com/office/2006/metadata/properties" xmlns:ns2="e3946bb4-8f79-4543-b5aa-ad1c10e67763" targetNamespace="http://schemas.microsoft.com/office/2006/metadata/properties" ma:root="true" ma:fieldsID="b233288f72a5b46c28b689013ccf1ee7" ns2:_="">
    <xsd:import namespace="e3946bb4-8f79-4543-b5aa-ad1c10e677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46bb4-8f79-4543-b5aa-ad1c10e677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C8158-AB07-456C-99ED-D4C64DA68865}">
  <ds:schemaRefs>
    <ds:schemaRef ds:uri="e3946bb4-8f79-4543-b5aa-ad1c10e677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D347AA-2B37-46F7-8BE1-F40520C7DA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A9BC1B-952E-4160-BDF3-690E9BD9D49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122</TotalTime>
  <Words>458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HVAC Electronic Maintenance Record</vt:lpstr>
      <vt:lpstr>Customer Desirables</vt:lpstr>
      <vt:lpstr>Minimum Successful Project Features </vt:lpstr>
      <vt:lpstr>PowerPoint Presentation</vt:lpstr>
      <vt:lpstr>Technologies</vt:lpstr>
      <vt:lpstr>Protocols and Measuring Progress</vt:lpstr>
      <vt:lpstr>Scope &amp; Acceptance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eMCP</dc:title>
  <dc:creator>Eugene Bilenko</dc:creator>
  <cp:lastModifiedBy>Michael Bilenko</cp:lastModifiedBy>
  <cp:revision>25</cp:revision>
  <dcterms:created xsi:type="dcterms:W3CDTF">2021-06-30T00:31:13Z</dcterms:created>
  <dcterms:modified xsi:type="dcterms:W3CDTF">2022-02-03T21:32:07Z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0x0101005A09F5542170A741B482378CD1F220EC</vt:lpwstr>
  </property>
</Properties>
</file>