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80469-D0CA-5D28-7E48-EDF275098351}" v="46" dt="2022-02-27T17:26:21.877"/>
    <p1510:client id="{54015063-D19C-3BEF-5BEF-F624437E5C7D}" v="580" dt="2022-02-27T17:38:39.119"/>
    <p1510:client id="{62D571BC-F309-DC88-0923-C75FAE66E645}" v="3" dt="2022-02-28T05:15:31.444"/>
    <p1510:client id="{A9EBA01A-8F49-71EE-D3E7-23BF845E486E}" v="104" dt="2022-02-28T05:50:07.494"/>
    <p1510:client id="{EE2B8458-07A1-011C-817C-A598BA95ACE4}" v="3" dt="2022-02-28T17:50:52.336"/>
    <p1510:client id="{F409E76A-EDF9-4417-8950-847EA3163ACF}" v="7" dt="2022-02-28T04:54:49.059"/>
    <p1510:client id="{F52F0E54-8400-47D9-9F3C-C7656B142CBB}" v="5" dt="2022-02-28T04:05:31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enko, Michael" userId="S::mbilenko@uiowa.edu::a76696eb-2fc8-4b07-8cae-80185835a788" providerId="AD" clId="Web-{54015063-D19C-3BEF-5BEF-F624437E5C7D}"/>
    <pc:docChg chg="modSld">
      <pc:chgData name="Bilenko, Michael" userId="S::mbilenko@uiowa.edu::a76696eb-2fc8-4b07-8cae-80185835a788" providerId="AD" clId="Web-{54015063-D19C-3BEF-5BEF-F624437E5C7D}" dt="2022-02-27T17:38:39.119" v="574" actId="20577"/>
      <pc:docMkLst>
        <pc:docMk/>
      </pc:docMkLst>
      <pc:sldChg chg="modSp">
        <pc:chgData name="Bilenko, Michael" userId="S::mbilenko@uiowa.edu::a76696eb-2fc8-4b07-8cae-80185835a788" providerId="AD" clId="Web-{54015063-D19C-3BEF-5BEF-F624437E5C7D}" dt="2022-02-27T17:32:36.325" v="194" actId="20577"/>
        <pc:sldMkLst>
          <pc:docMk/>
          <pc:sldMk cId="2280063818" sldId="257"/>
        </pc:sldMkLst>
        <pc:spChg chg="mod">
          <ac:chgData name="Bilenko, Michael" userId="S::mbilenko@uiowa.edu::a76696eb-2fc8-4b07-8cae-80185835a788" providerId="AD" clId="Web-{54015063-D19C-3BEF-5BEF-F624437E5C7D}" dt="2022-02-27T17:32:36.325" v="194" actId="20577"/>
          <ac:spMkLst>
            <pc:docMk/>
            <pc:sldMk cId="2280063818" sldId="257"/>
            <ac:spMk id="3" creationId="{D87A9742-7EEB-46DD-963F-28723C22A072}"/>
          </ac:spMkLst>
        </pc:spChg>
      </pc:sldChg>
      <pc:sldChg chg="modSp">
        <pc:chgData name="Bilenko, Michael" userId="S::mbilenko@uiowa.edu::a76696eb-2fc8-4b07-8cae-80185835a788" providerId="AD" clId="Web-{54015063-D19C-3BEF-5BEF-F624437E5C7D}" dt="2022-02-27T17:38:39.119" v="574" actId="20577"/>
        <pc:sldMkLst>
          <pc:docMk/>
          <pc:sldMk cId="2511041663" sldId="258"/>
        </pc:sldMkLst>
        <pc:spChg chg="mod">
          <ac:chgData name="Bilenko, Michael" userId="S::mbilenko@uiowa.edu::a76696eb-2fc8-4b07-8cae-80185835a788" providerId="AD" clId="Web-{54015063-D19C-3BEF-5BEF-F624437E5C7D}" dt="2022-02-27T17:38:39.119" v="574" actId="20577"/>
          <ac:spMkLst>
            <pc:docMk/>
            <pc:sldMk cId="2511041663" sldId="258"/>
            <ac:spMk id="3" creationId="{25FF393B-2D99-49DC-9A93-066D71ED19A5}"/>
          </ac:spMkLst>
        </pc:spChg>
      </pc:sldChg>
      <pc:sldChg chg="modSp">
        <pc:chgData name="Bilenko, Michael" userId="S::mbilenko@uiowa.edu::a76696eb-2fc8-4b07-8cae-80185835a788" providerId="AD" clId="Web-{54015063-D19C-3BEF-5BEF-F624437E5C7D}" dt="2022-02-27T17:38:36.979" v="573" actId="20577"/>
        <pc:sldMkLst>
          <pc:docMk/>
          <pc:sldMk cId="3259637732" sldId="259"/>
        </pc:sldMkLst>
        <pc:spChg chg="mod">
          <ac:chgData name="Bilenko, Michael" userId="S::mbilenko@uiowa.edu::a76696eb-2fc8-4b07-8cae-80185835a788" providerId="AD" clId="Web-{54015063-D19C-3BEF-5BEF-F624437E5C7D}" dt="2022-02-27T17:26:59.984" v="27" actId="20577"/>
          <ac:spMkLst>
            <pc:docMk/>
            <pc:sldMk cId="3259637732" sldId="259"/>
            <ac:spMk id="2" creationId="{E08DA987-2985-4821-BEE9-5CE8D74E3267}"/>
          </ac:spMkLst>
        </pc:spChg>
        <pc:spChg chg="mod">
          <ac:chgData name="Bilenko, Michael" userId="S::mbilenko@uiowa.edu::a76696eb-2fc8-4b07-8cae-80185835a788" providerId="AD" clId="Web-{54015063-D19C-3BEF-5BEF-F624437E5C7D}" dt="2022-02-27T17:38:36.979" v="573" actId="20577"/>
          <ac:spMkLst>
            <pc:docMk/>
            <pc:sldMk cId="3259637732" sldId="259"/>
            <ac:spMk id="3" creationId="{91DDDA3F-0D27-47B8-BF15-68F3A4AF0F02}"/>
          </ac:spMkLst>
        </pc:spChg>
      </pc:sldChg>
    </pc:docChg>
  </pc:docChgLst>
  <pc:docChgLst>
    <pc:chgData name="Bilenko, Michael" userId="S::mbilenko@uiowa.edu::a76696eb-2fc8-4b07-8cae-80185835a788" providerId="AD" clId="Web-{62D571BC-F309-DC88-0923-C75FAE66E645}"/>
    <pc:docChg chg="addSld modSld">
      <pc:chgData name="Bilenko, Michael" userId="S::mbilenko@uiowa.edu::a76696eb-2fc8-4b07-8cae-80185835a788" providerId="AD" clId="Web-{62D571BC-F309-DC88-0923-C75FAE66E645}" dt="2022-02-28T05:15:40.506" v="6"/>
      <pc:docMkLst>
        <pc:docMk/>
      </pc:docMkLst>
      <pc:sldChg chg="addSp delSp modSp new mod setBg">
        <pc:chgData name="Bilenko, Michael" userId="S::mbilenko@uiowa.edu::a76696eb-2fc8-4b07-8cae-80185835a788" providerId="AD" clId="Web-{62D571BC-F309-DC88-0923-C75FAE66E645}" dt="2022-02-28T05:15:40.506" v="6"/>
        <pc:sldMkLst>
          <pc:docMk/>
          <pc:sldMk cId="3279432779" sldId="260"/>
        </pc:sldMkLst>
        <pc:spChg chg="add del">
          <ac:chgData name="Bilenko, Michael" userId="S::mbilenko@uiowa.edu::a76696eb-2fc8-4b07-8cae-80185835a788" providerId="AD" clId="Web-{62D571BC-F309-DC88-0923-C75FAE66E645}" dt="2022-02-28T05:15:40.506" v="6"/>
          <ac:spMkLst>
            <pc:docMk/>
            <pc:sldMk cId="3279432779" sldId="260"/>
            <ac:spMk id="2" creationId="{704CEE85-0326-4458-A4AC-40B2EF326755}"/>
          </ac:spMkLst>
        </pc:spChg>
        <pc:spChg chg="del">
          <ac:chgData name="Bilenko, Michael" userId="S::mbilenko@uiowa.edu::a76696eb-2fc8-4b07-8cae-80185835a788" providerId="AD" clId="Web-{62D571BC-F309-DC88-0923-C75FAE66E645}" dt="2022-02-28T05:15:30.491" v="1"/>
          <ac:spMkLst>
            <pc:docMk/>
            <pc:sldMk cId="3279432779" sldId="260"/>
            <ac:spMk id="3" creationId="{675A60F2-CE6C-4C49-860F-05DF20FC5FD9}"/>
          </ac:spMkLst>
        </pc:spChg>
        <pc:spChg chg="add del">
          <ac:chgData name="Bilenko, Michael" userId="S::mbilenko@uiowa.edu::a76696eb-2fc8-4b07-8cae-80185835a788" providerId="AD" clId="Web-{62D571BC-F309-DC88-0923-C75FAE66E645}" dt="2022-02-28T05:15:40.506" v="5"/>
          <ac:spMkLst>
            <pc:docMk/>
            <pc:sldMk cId="3279432779" sldId="260"/>
            <ac:spMk id="6" creationId="{704CEE85-0326-4458-A4AC-40B2EF326755}"/>
          </ac:spMkLst>
        </pc:spChg>
        <pc:spChg chg="add del">
          <ac:chgData name="Bilenko, Michael" userId="S::mbilenko@uiowa.edu::a76696eb-2fc8-4b07-8cae-80185835a788" providerId="AD" clId="Web-{62D571BC-F309-DC88-0923-C75FAE66E645}" dt="2022-02-28T05:15:40.506" v="5"/>
          <ac:spMkLst>
            <pc:docMk/>
            <pc:sldMk cId="3279432779" sldId="260"/>
            <ac:spMk id="8" creationId="{01F892B5-AD4B-4DB9-AF84-B2B9297076CB}"/>
          </ac:spMkLst>
        </pc:spChg>
        <pc:spChg chg="add del">
          <ac:chgData name="Bilenko, Michael" userId="S::mbilenko@uiowa.edu::a76696eb-2fc8-4b07-8cae-80185835a788" providerId="AD" clId="Web-{62D571BC-F309-DC88-0923-C75FAE66E645}" dt="2022-02-28T05:15:40.506" v="5"/>
          <ac:spMkLst>
            <pc:docMk/>
            <pc:sldMk cId="3279432779" sldId="260"/>
            <ac:spMk id="11" creationId="{7B831B6F-405A-4B47-B9BB-5CA88F285844}"/>
          </ac:spMkLst>
        </pc:spChg>
        <pc:spChg chg="add del">
          <ac:chgData name="Bilenko, Michael" userId="S::mbilenko@uiowa.edu::a76696eb-2fc8-4b07-8cae-80185835a788" providerId="AD" clId="Web-{62D571BC-F309-DC88-0923-C75FAE66E645}" dt="2022-02-28T05:15:40.506" v="5"/>
          <ac:spMkLst>
            <pc:docMk/>
            <pc:sldMk cId="3279432779" sldId="260"/>
            <ac:spMk id="13" creationId="{953EE71A-6488-4203-A7C4-77102FD0DCCA}"/>
          </ac:spMkLst>
        </pc:spChg>
        <pc:picChg chg="add mod ord">
          <ac:chgData name="Bilenko, Michael" userId="S::mbilenko@uiowa.edu::a76696eb-2fc8-4b07-8cae-80185835a788" providerId="AD" clId="Web-{62D571BC-F309-DC88-0923-C75FAE66E645}" dt="2022-02-28T05:15:40.506" v="6"/>
          <ac:picMkLst>
            <pc:docMk/>
            <pc:sldMk cId="3279432779" sldId="260"/>
            <ac:picMk id="4" creationId="{F332C58B-3B0C-4A83-B452-4C5B34E9802F}"/>
          </ac:picMkLst>
        </pc:picChg>
      </pc:sldChg>
    </pc:docChg>
  </pc:docChgLst>
  <pc:docChgLst>
    <pc:chgData name="Bilenko, Michael" userId="S::mbilenko@uiowa.edu::a76696eb-2fc8-4b07-8cae-80185835a788" providerId="AD" clId="Web-{A9EBA01A-8F49-71EE-D3E7-23BF845E486E}"/>
    <pc:docChg chg="modSld">
      <pc:chgData name="Bilenko, Michael" userId="S::mbilenko@uiowa.edu::a76696eb-2fc8-4b07-8cae-80185835a788" providerId="AD" clId="Web-{A9EBA01A-8F49-71EE-D3E7-23BF845E486E}" dt="2022-02-28T05:50:07.494" v="103" actId="20577"/>
      <pc:docMkLst>
        <pc:docMk/>
      </pc:docMkLst>
      <pc:sldChg chg="modSp">
        <pc:chgData name="Bilenko, Michael" userId="S::mbilenko@uiowa.edu::a76696eb-2fc8-4b07-8cae-80185835a788" providerId="AD" clId="Web-{A9EBA01A-8F49-71EE-D3E7-23BF845E486E}" dt="2022-02-28T05:48:47.073" v="42" actId="20577"/>
        <pc:sldMkLst>
          <pc:docMk/>
          <pc:sldMk cId="2280063818" sldId="257"/>
        </pc:sldMkLst>
        <pc:spChg chg="mod">
          <ac:chgData name="Bilenko, Michael" userId="S::mbilenko@uiowa.edu::a76696eb-2fc8-4b07-8cae-80185835a788" providerId="AD" clId="Web-{A9EBA01A-8F49-71EE-D3E7-23BF845E486E}" dt="2022-02-28T05:48:47.073" v="42" actId="20577"/>
          <ac:spMkLst>
            <pc:docMk/>
            <pc:sldMk cId="2280063818" sldId="257"/>
            <ac:spMk id="3" creationId="{D87A9742-7EEB-46DD-963F-28723C22A072}"/>
          </ac:spMkLst>
        </pc:spChg>
      </pc:sldChg>
      <pc:sldChg chg="modSp">
        <pc:chgData name="Bilenko, Michael" userId="S::mbilenko@uiowa.edu::a76696eb-2fc8-4b07-8cae-80185835a788" providerId="AD" clId="Web-{A9EBA01A-8F49-71EE-D3E7-23BF845E486E}" dt="2022-02-28T05:50:07.494" v="103" actId="20577"/>
        <pc:sldMkLst>
          <pc:docMk/>
          <pc:sldMk cId="2511041663" sldId="258"/>
        </pc:sldMkLst>
        <pc:spChg chg="mod">
          <ac:chgData name="Bilenko, Michael" userId="S::mbilenko@uiowa.edu::a76696eb-2fc8-4b07-8cae-80185835a788" providerId="AD" clId="Web-{A9EBA01A-8F49-71EE-D3E7-23BF845E486E}" dt="2022-02-28T05:50:07.494" v="103" actId="20577"/>
          <ac:spMkLst>
            <pc:docMk/>
            <pc:sldMk cId="2511041663" sldId="258"/>
            <ac:spMk id="3" creationId="{25FF393B-2D99-49DC-9A93-066D71ED19A5}"/>
          </ac:spMkLst>
        </pc:spChg>
      </pc:sldChg>
    </pc:docChg>
  </pc:docChgLst>
  <pc:docChgLst>
    <pc:chgData name="Bilenko, Michael" userId="S::mbilenko@uiowa.edu::a76696eb-2fc8-4b07-8cae-80185835a788" providerId="AD" clId="Web-{42280469-D0CA-5D28-7E48-EDF275098351}"/>
    <pc:docChg chg="addSld modSld">
      <pc:chgData name="Bilenko, Michael" userId="S::mbilenko@uiowa.edu::a76696eb-2fc8-4b07-8cae-80185835a788" providerId="AD" clId="Web-{42280469-D0CA-5D28-7E48-EDF275098351}" dt="2022-02-27T17:26:21.877" v="41" actId="20577"/>
      <pc:docMkLst>
        <pc:docMk/>
      </pc:docMkLst>
      <pc:sldChg chg="modSp">
        <pc:chgData name="Bilenko, Michael" userId="S::mbilenko@uiowa.edu::a76696eb-2fc8-4b07-8cae-80185835a788" providerId="AD" clId="Web-{42280469-D0CA-5D28-7E48-EDF275098351}" dt="2022-02-27T17:10:12.864" v="22" actId="20577"/>
        <pc:sldMkLst>
          <pc:docMk/>
          <pc:sldMk cId="109857222" sldId="256"/>
        </pc:sldMkLst>
        <pc:spChg chg="mod">
          <ac:chgData name="Bilenko, Michael" userId="S::mbilenko@uiowa.edu::a76696eb-2fc8-4b07-8cae-80185835a788" providerId="AD" clId="Web-{42280469-D0CA-5D28-7E48-EDF275098351}" dt="2022-02-27T17:10:09.083" v="1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ilenko, Michael" userId="S::mbilenko@uiowa.edu::a76696eb-2fc8-4b07-8cae-80185835a788" providerId="AD" clId="Web-{42280469-D0CA-5D28-7E48-EDF275098351}" dt="2022-02-27T17:10:12.864" v="2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Bilenko, Michael" userId="S::mbilenko@uiowa.edu::a76696eb-2fc8-4b07-8cae-80185835a788" providerId="AD" clId="Web-{42280469-D0CA-5D28-7E48-EDF275098351}" dt="2022-02-27T17:26:04.752" v="28" actId="20577"/>
        <pc:sldMkLst>
          <pc:docMk/>
          <pc:sldMk cId="2280063818" sldId="257"/>
        </pc:sldMkLst>
        <pc:spChg chg="mod">
          <ac:chgData name="Bilenko, Michael" userId="S::mbilenko@uiowa.edu::a76696eb-2fc8-4b07-8cae-80185835a788" providerId="AD" clId="Web-{42280469-D0CA-5D28-7E48-EDF275098351}" dt="2022-02-27T17:26:04.752" v="28" actId="20577"/>
          <ac:spMkLst>
            <pc:docMk/>
            <pc:sldMk cId="2280063818" sldId="257"/>
            <ac:spMk id="2" creationId="{8AB45A33-14B3-4862-A784-D0E2A42150CC}"/>
          </ac:spMkLst>
        </pc:spChg>
      </pc:sldChg>
      <pc:sldChg chg="modSp new">
        <pc:chgData name="Bilenko, Michael" userId="S::mbilenko@uiowa.edu::a76696eb-2fc8-4b07-8cae-80185835a788" providerId="AD" clId="Web-{42280469-D0CA-5D28-7E48-EDF275098351}" dt="2022-02-27T17:26:18.158" v="39" actId="20577"/>
        <pc:sldMkLst>
          <pc:docMk/>
          <pc:sldMk cId="2511041663" sldId="258"/>
        </pc:sldMkLst>
        <pc:spChg chg="mod">
          <ac:chgData name="Bilenko, Michael" userId="S::mbilenko@uiowa.edu::a76696eb-2fc8-4b07-8cae-80185835a788" providerId="AD" clId="Web-{42280469-D0CA-5D28-7E48-EDF275098351}" dt="2022-02-27T17:26:18.158" v="39" actId="20577"/>
          <ac:spMkLst>
            <pc:docMk/>
            <pc:sldMk cId="2511041663" sldId="258"/>
            <ac:spMk id="2" creationId="{78A818AB-5605-4BCB-A3EB-B0B8C85D714A}"/>
          </ac:spMkLst>
        </pc:spChg>
      </pc:sldChg>
      <pc:sldChg chg="modSp new">
        <pc:chgData name="Bilenko, Michael" userId="S::mbilenko@uiowa.edu::a76696eb-2fc8-4b07-8cae-80185835a788" providerId="AD" clId="Web-{42280469-D0CA-5D28-7E48-EDF275098351}" dt="2022-02-27T17:26:21.877" v="41" actId="20577"/>
        <pc:sldMkLst>
          <pc:docMk/>
          <pc:sldMk cId="3259637732" sldId="259"/>
        </pc:sldMkLst>
        <pc:spChg chg="mod">
          <ac:chgData name="Bilenko, Michael" userId="S::mbilenko@uiowa.edu::a76696eb-2fc8-4b07-8cae-80185835a788" providerId="AD" clId="Web-{42280469-D0CA-5D28-7E48-EDF275098351}" dt="2022-02-27T17:26:21.877" v="41" actId="20577"/>
          <ac:spMkLst>
            <pc:docMk/>
            <pc:sldMk cId="3259637732" sldId="259"/>
            <ac:spMk id="2" creationId="{E08DA987-2985-4821-BEE9-5CE8D74E3267}"/>
          </ac:spMkLst>
        </pc:spChg>
      </pc:sldChg>
    </pc:docChg>
  </pc:docChgLst>
  <pc:docChgLst>
    <pc:chgData name="Bilenko, Michael" userId="S::mbilenko@uiowa.edu::a76696eb-2fc8-4b07-8cae-80185835a788" providerId="AD" clId="Web-{EE2B8458-07A1-011C-817C-A598BA95ACE4}"/>
    <pc:docChg chg="modSld">
      <pc:chgData name="Bilenko, Michael" userId="S::mbilenko@uiowa.edu::a76696eb-2fc8-4b07-8cae-80185835a788" providerId="AD" clId="Web-{EE2B8458-07A1-011C-817C-A598BA95ACE4}" dt="2022-02-28T17:50:50.992" v="1" actId="20577"/>
      <pc:docMkLst>
        <pc:docMk/>
      </pc:docMkLst>
      <pc:sldChg chg="modSp">
        <pc:chgData name="Bilenko, Michael" userId="S::mbilenko@uiowa.edu::a76696eb-2fc8-4b07-8cae-80185835a788" providerId="AD" clId="Web-{EE2B8458-07A1-011C-817C-A598BA95ACE4}" dt="2022-02-28T17:50:50.992" v="1" actId="20577"/>
        <pc:sldMkLst>
          <pc:docMk/>
          <pc:sldMk cId="109857222" sldId="256"/>
        </pc:sldMkLst>
        <pc:spChg chg="mod">
          <ac:chgData name="Bilenko, Michael" userId="S::mbilenko@uiowa.edu::a76696eb-2fc8-4b07-8cae-80185835a788" providerId="AD" clId="Web-{EE2B8458-07A1-011C-817C-A598BA95ACE4}" dt="2022-02-28T17:50:50.992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Dao, Kevin" userId="S::truongdao@uiowa.edu::537a0d84-ff93-40af-8af6-d6b31c23ab59" providerId="AD" clId="Web-{F409E76A-EDF9-4417-8950-847EA3163ACF}"/>
    <pc:docChg chg="modSld">
      <pc:chgData name="Dao, Kevin" userId="S::truongdao@uiowa.edu::537a0d84-ff93-40af-8af6-d6b31c23ab59" providerId="AD" clId="Web-{F409E76A-EDF9-4417-8950-847EA3163ACF}" dt="2022-02-28T04:54:49.059" v="5" actId="20577"/>
      <pc:docMkLst>
        <pc:docMk/>
      </pc:docMkLst>
      <pc:sldChg chg="modSp">
        <pc:chgData name="Dao, Kevin" userId="S::truongdao@uiowa.edu::537a0d84-ff93-40af-8af6-d6b31c23ab59" providerId="AD" clId="Web-{F409E76A-EDF9-4417-8950-847EA3163ACF}" dt="2022-02-28T04:54:49.059" v="5" actId="20577"/>
        <pc:sldMkLst>
          <pc:docMk/>
          <pc:sldMk cId="3259637732" sldId="259"/>
        </pc:sldMkLst>
        <pc:spChg chg="mod">
          <ac:chgData name="Dao, Kevin" userId="S::truongdao@uiowa.edu::537a0d84-ff93-40af-8af6-d6b31c23ab59" providerId="AD" clId="Web-{F409E76A-EDF9-4417-8950-847EA3163ACF}" dt="2022-02-28T04:54:49.059" v="5" actId="20577"/>
          <ac:spMkLst>
            <pc:docMk/>
            <pc:sldMk cId="3259637732" sldId="259"/>
            <ac:spMk id="3" creationId="{91DDDA3F-0D27-47B8-BF15-68F3A4AF0F02}"/>
          </ac:spMkLst>
        </pc:spChg>
      </pc:sldChg>
    </pc:docChg>
  </pc:docChgLst>
  <pc:docChgLst>
    <pc:chgData name="Dao, Kevin" userId="S::truongdao@uiowa.edu::537a0d84-ff93-40af-8af6-d6b31c23ab59" providerId="AD" clId="Web-{F52F0E54-8400-47D9-9F3C-C7656B142CBB}"/>
    <pc:docChg chg="modSld">
      <pc:chgData name="Dao, Kevin" userId="S::truongdao@uiowa.edu::537a0d84-ff93-40af-8af6-d6b31c23ab59" providerId="AD" clId="Web-{F52F0E54-8400-47D9-9F3C-C7656B142CBB}" dt="2022-02-28T04:05:31.835" v="4" actId="20577"/>
      <pc:docMkLst>
        <pc:docMk/>
      </pc:docMkLst>
      <pc:sldChg chg="modSp">
        <pc:chgData name="Dao, Kevin" userId="S::truongdao@uiowa.edu::537a0d84-ff93-40af-8af6-d6b31c23ab59" providerId="AD" clId="Web-{F52F0E54-8400-47D9-9F3C-C7656B142CBB}" dt="2022-02-28T04:05:31.835" v="4" actId="20577"/>
        <pc:sldMkLst>
          <pc:docMk/>
          <pc:sldMk cId="3259637732" sldId="259"/>
        </pc:sldMkLst>
        <pc:spChg chg="mod">
          <ac:chgData name="Dao, Kevin" userId="S::truongdao@uiowa.edu::537a0d84-ff93-40af-8af6-d6b31c23ab59" providerId="AD" clId="Web-{F52F0E54-8400-47D9-9F3C-C7656B142CBB}" dt="2022-02-28T04:05:31.835" v="4" actId="20577"/>
          <ac:spMkLst>
            <pc:docMk/>
            <pc:sldMk cId="3259637732" sldId="259"/>
            <ac:spMk id="3" creationId="{91DDDA3F-0D27-47B8-BF15-68F3A4AF0F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Sprint 1 Retrospective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TEAM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332C58B-3B0C-4A83-B452-4C5B34E98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29996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3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5A33-14B3-4862-A784-D0E2A421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worked well?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9742-7EEB-46DD-963F-28723C22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Stand up meetings and meeting frequency</a:t>
            </a:r>
          </a:p>
          <a:p>
            <a:r>
              <a:rPr lang="en-US">
                <a:cs typeface="Calibri"/>
              </a:rPr>
              <a:t>Pull request description, code coverage, linking user stories</a:t>
            </a:r>
          </a:p>
          <a:p>
            <a:r>
              <a:rPr lang="en-US">
                <a:cs typeface="Calibri"/>
              </a:rPr>
              <a:t>Pull request review process</a:t>
            </a:r>
          </a:p>
          <a:p>
            <a:r>
              <a:rPr lang="en-US">
                <a:cs typeface="Calibri"/>
              </a:rPr>
              <a:t>Django unit testing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006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18AB-5605-4BCB-A3EB-B0B8C85D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could be improved?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393B-2D99-49DC-9A93-066D71ED1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Acceptance criteria process needs to be improved/more descriptive</a:t>
            </a:r>
          </a:p>
          <a:p>
            <a:r>
              <a:rPr lang="en-US">
                <a:cs typeface="Calibri"/>
              </a:rPr>
              <a:t>Sprint ramp up time</a:t>
            </a:r>
          </a:p>
          <a:p>
            <a:r>
              <a:rPr lang="en-US">
                <a:cs typeface="Calibri"/>
              </a:rPr>
              <a:t>Utilize </a:t>
            </a:r>
            <a:r>
              <a:rPr lang="en-US" err="1">
                <a:cs typeface="Calibri"/>
              </a:rPr>
              <a:t>ZenHub</a:t>
            </a:r>
            <a:r>
              <a:rPr lang="en-US">
                <a:cs typeface="Calibri"/>
              </a:rPr>
              <a:t> more throughout the sprint (Using pipeline, labeling sprints/progress)</a:t>
            </a:r>
          </a:p>
          <a:p>
            <a:r>
              <a:rPr lang="en-US">
                <a:cs typeface="Calibri"/>
              </a:rPr>
              <a:t>Overestimated points for sprint backlog</a:t>
            </a:r>
          </a:p>
          <a:p>
            <a:r>
              <a:rPr lang="en-US">
                <a:cs typeface="Calibri"/>
              </a:rPr>
              <a:t>Splitting more complicated user stories into smaller ones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104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A987-2985-4821-BEE9-5CE8D74E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changes we are making?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DA3F-0D27-47B8-BF15-68F3A4AF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Improve user story template for acceptance criteria</a:t>
            </a:r>
          </a:p>
          <a:p>
            <a:r>
              <a:rPr lang="en-US">
                <a:cs typeface="Calibri"/>
              </a:rPr>
              <a:t>Require acceptance criteria to be filled out before it is in progress</a:t>
            </a:r>
          </a:p>
          <a:p>
            <a:r>
              <a:rPr lang="en-US">
                <a:cs typeface="Calibri"/>
              </a:rPr>
              <a:t>More realistic target for sprint 2 backlog</a:t>
            </a:r>
          </a:p>
          <a:p>
            <a:r>
              <a:rPr lang="en-US">
                <a:cs typeface="Calibri"/>
              </a:rPr>
              <a:t>More pair programming</a:t>
            </a:r>
          </a:p>
        </p:txBody>
      </p:sp>
    </p:spTree>
    <p:extLst>
      <p:ext uri="{BB962C8B-B14F-4D97-AF65-F5344CB8AC3E}">
        <p14:creationId xmlns:p14="http://schemas.microsoft.com/office/powerpoint/2010/main" val="325963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09F5542170A741B482378CD1F220EC" ma:contentTypeVersion="6" ma:contentTypeDescription="Create a new document." ma:contentTypeScope="" ma:versionID="2bcb79501b722bea5b9f64b7701b18c6">
  <xsd:schema xmlns:xsd="http://www.w3.org/2001/XMLSchema" xmlns:xs="http://www.w3.org/2001/XMLSchema" xmlns:p="http://schemas.microsoft.com/office/2006/metadata/properties" xmlns:ns2="e3946bb4-8f79-4543-b5aa-ad1c10e67763" targetNamespace="http://schemas.microsoft.com/office/2006/metadata/properties" ma:root="true" ma:fieldsID="ccf052c92ac0b6d9f7880f6121abd939" ns2:_="">
    <xsd:import namespace="e3946bb4-8f79-4543-b5aa-ad1c10e677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946bb4-8f79-4543-b5aa-ad1c10e677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1DB979-7055-47B1-B59C-B8806171510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2991886-265B-416A-B491-F36B221747C7}">
  <ds:schemaRefs>
    <ds:schemaRef ds:uri="e3946bb4-8f79-4543-b5aa-ad1c10e677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865F16-7522-40D5-BB0A-2D2CDCAADA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Sprint 1 Retrospective</vt:lpstr>
      <vt:lpstr>PowerPoint Presentation</vt:lpstr>
      <vt:lpstr>What worked well?</vt:lpstr>
      <vt:lpstr>What could be improved?</vt:lpstr>
      <vt:lpstr>What changes we are making?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2022-02-27T17:05:45Z</dcterms:created>
  <dcterms:modified xsi:type="dcterms:W3CDTF">2022-02-28T17:50:58Z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0x0101005A09F5542170A741B482378CD1F220EC</vt:lpwstr>
  </property>
</Properties>
</file>