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FA0E-0CB1-4A73-A6C6-0D4A0108C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7CDF4A-D36D-4ABB-B877-EE74CCD11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E1497-493E-4143-9073-A8AC17D4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665F0-1BB8-437A-8A46-D85C7E42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259D7-F755-44B8-A720-7D86A80B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51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CDB1-6E00-475E-A097-26E5FAF9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A06154-C612-4238-87AE-280B6056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D599B-CA7C-41E5-92A7-BD8D56C8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94F66-E947-4357-B506-266D79E8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C3388-65C7-4ACE-A83F-1DB49A0E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3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F5A196-D903-4744-B70B-0936CB0D8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55E738-E03C-4567-9B3F-F0BA33D63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8B796-AFBB-4D1B-9A5F-74F598D0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4B1E4-7640-4B29-9E6F-648217B2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CCF639-9AE7-4047-AF30-56DB6E78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8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E64A7-BE04-4F1E-89DE-287BD6F5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227AA-4396-4451-AFB3-87DA536D8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DA5894-22A9-4074-BC44-6816F306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579D9-61AE-414E-B816-A98B67B4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91246-6B14-4203-BB73-43B86E55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C8C5D-ABF4-4FE0-A8FD-1534906B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DE617-44DD-4CB1-86FD-60BBE889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808CB-E455-4E41-8CD0-B2774B7D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6DF18-A0E4-4DB2-9DE2-035929D3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9962E-131A-4B43-865A-C6BF3308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B6098-F6E2-4424-99C8-E4ECCB88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D7926-C6C3-4B99-A32D-709DB5FCF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21C9E-9C68-454F-8182-7E988344C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D7A6D-D65B-47F1-91FC-7B8347A9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F00B7-0D71-4D51-AC7B-60B21960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2B17FD-EA49-4CCB-8481-5080FB4E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7C6C7-0D29-461A-88F1-0298D449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35985-2675-4C94-A1F2-15DCE579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81558-6864-4EF2-8757-BE42E4040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CFEE76-D8DB-4011-8EF2-A03547B2E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2B713F-4DF9-4B4C-9E3A-8AEBF570A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3D47F5-784A-419E-844D-677473DE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3DA544-0036-4AA7-8BAA-A487065D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2E35B5-B3DF-49F0-8F96-5561FB94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809F-8D93-471F-9057-AAC39A3F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9E2928-4F21-4A2A-8E30-136E97AE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8C99C9-3167-4530-96FE-21BFD66B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E9DA9-605E-4493-8247-A0CE6A8F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9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AB378-DA3D-4185-AD86-C8ECA452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A9D8BE-8151-444B-A370-ADB4E408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C2F902-BBCD-41A2-BAD8-245A5AA1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3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1FCCE-C464-4805-84FC-83B5C69D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30394-32BB-4FD1-ACB0-B5781E19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9D49E-7E0D-4534-9C5F-FFE7D1FA4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63ACF-FA5F-45D0-9E53-3CD86835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09D503-8AD2-47C4-BE34-6BCFB0C7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212AE-B850-4F1C-B017-911B94DC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6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DF7A-497B-40A2-A8D6-0260663F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A822DC-B7C7-415A-9EC2-C88D1E75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19AC1F-FE4D-43A0-ACE0-6E1201604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34076-4076-4B6D-9DB6-C9E7DB0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A0E7B5-6391-47C3-8CE6-68A4F135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FE29C-76B9-44E0-A86A-61EE5204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1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1085E2-8620-4173-93DC-8DE446B7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87CCD5-FE70-4FC3-ABA5-02F5DEA2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8FF39-877C-45FD-A5BF-7CF959C4A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C7B9-D23B-47D0-95E0-0136F7CD6987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1F239-EBB2-4F77-9943-19A8067E7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C561A-D6F1-477F-A740-6F932FC6B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3A8A8-221C-4837-A3EB-958B5A489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8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 descr="LangChain Components: A comprehensive beginner's guide | Deepchecks">
            <a:extLst>
              <a:ext uri="{FF2B5EF4-FFF2-40B4-BE49-F238E27FC236}">
                <a16:creationId xmlns:a16="http://schemas.microsoft.com/office/drawing/2014/main" id="{688043DF-68E8-4B73-B75C-A19D8A672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39" y="3514328"/>
            <a:ext cx="2074907" cy="10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3F482E4-D241-4CC8-B13E-DBF591F9539F}"/>
              </a:ext>
            </a:extLst>
          </p:cNvPr>
          <p:cNvSpPr/>
          <p:nvPr/>
        </p:nvSpPr>
        <p:spPr>
          <a:xfrm>
            <a:off x="1242874" y="5039626"/>
            <a:ext cx="9925210" cy="1546697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DDBD81-4641-4E61-9907-09028E14781A}"/>
              </a:ext>
            </a:extLst>
          </p:cNvPr>
          <p:cNvSpPr/>
          <p:nvPr/>
        </p:nvSpPr>
        <p:spPr>
          <a:xfrm>
            <a:off x="7349897" y="5488606"/>
            <a:ext cx="886577" cy="89394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70" name="Picture 46" descr="What is GitHub Copilot? - ESPC Conference, 2025">
            <a:extLst>
              <a:ext uri="{FF2B5EF4-FFF2-40B4-BE49-F238E27FC236}">
                <a16:creationId xmlns:a16="http://schemas.microsoft.com/office/drawing/2014/main" id="{88F6EABB-DF59-4F48-94C3-68E749E03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57" y="3626079"/>
            <a:ext cx="2498352" cy="104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A29A978-1805-47A5-B55E-93944B6D7133}"/>
              </a:ext>
            </a:extLst>
          </p:cNvPr>
          <p:cNvCxnSpPr/>
          <p:nvPr/>
        </p:nvCxnSpPr>
        <p:spPr>
          <a:xfrm>
            <a:off x="569650" y="2530136"/>
            <a:ext cx="110526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FAB71BA-B2CD-409E-B5A9-90BAA321132F}"/>
              </a:ext>
            </a:extLst>
          </p:cNvPr>
          <p:cNvCxnSpPr/>
          <p:nvPr/>
        </p:nvCxnSpPr>
        <p:spPr>
          <a:xfrm>
            <a:off x="6096000" y="301841"/>
            <a:ext cx="0" cy="4296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0BFB4B6-5F3E-41C2-8C2F-1593F79B0BE4}"/>
              </a:ext>
            </a:extLst>
          </p:cNvPr>
          <p:cNvSpPr txBox="1"/>
          <p:nvPr/>
        </p:nvSpPr>
        <p:spPr>
          <a:xfrm>
            <a:off x="569650" y="221991"/>
            <a:ext cx="1577676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L1 – </a:t>
            </a:r>
            <a:r>
              <a:rPr lang="zh-CN" altLang="en-US" b="1" dirty="0"/>
              <a:t>基座模型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54695D-CF96-41B9-B1C1-C1391568FAD9}"/>
              </a:ext>
            </a:extLst>
          </p:cNvPr>
          <p:cNvSpPr txBox="1"/>
          <p:nvPr/>
        </p:nvSpPr>
        <p:spPr>
          <a:xfrm>
            <a:off x="10044675" y="221991"/>
            <a:ext cx="1577676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L2 – </a:t>
            </a:r>
            <a:r>
              <a:rPr lang="zh-CN" altLang="en-US" b="1" dirty="0"/>
              <a:t>模型应用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9C0F3B-4B96-4687-A817-86D2CDA68BC0}"/>
              </a:ext>
            </a:extLst>
          </p:cNvPr>
          <p:cNvSpPr txBox="1"/>
          <p:nvPr/>
        </p:nvSpPr>
        <p:spPr>
          <a:xfrm>
            <a:off x="569650" y="2643781"/>
            <a:ext cx="2515432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L3 – DIY</a:t>
            </a:r>
            <a:r>
              <a:rPr lang="zh-CN" altLang="en-US" b="1" dirty="0"/>
              <a:t>智能体</a:t>
            </a:r>
            <a:r>
              <a:rPr lang="en-US" altLang="zh-CN" b="1" dirty="0"/>
              <a:t>/</a:t>
            </a:r>
            <a:r>
              <a:rPr lang="zh-CN" altLang="en-US" b="1" dirty="0"/>
              <a:t>工作流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C9055A-0215-4812-8A92-5026FB85AA76}"/>
              </a:ext>
            </a:extLst>
          </p:cNvPr>
          <p:cNvSpPr txBox="1"/>
          <p:nvPr/>
        </p:nvSpPr>
        <p:spPr>
          <a:xfrm>
            <a:off x="9677586" y="2653539"/>
            <a:ext cx="1944763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b="1" dirty="0"/>
              <a:t>L4 – Code/Agent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F725B4-16DB-4DB2-9275-10D3D75C2E24}"/>
              </a:ext>
            </a:extLst>
          </p:cNvPr>
          <p:cNvSpPr txBox="1"/>
          <p:nvPr/>
        </p:nvSpPr>
        <p:spPr>
          <a:xfrm>
            <a:off x="5357656" y="5212833"/>
            <a:ext cx="1577676" cy="369332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L5 – </a:t>
            </a:r>
            <a:r>
              <a:rPr lang="zh-CN" altLang="en-US" dirty="0"/>
              <a:t>通用</a:t>
            </a:r>
            <a:r>
              <a:rPr lang="en-US" altLang="zh-CN" dirty="0"/>
              <a:t>AGI?</a:t>
            </a:r>
            <a:endParaRPr lang="zh-CN" altLang="en-US" dirty="0"/>
          </a:p>
        </p:txBody>
      </p:sp>
      <p:pic>
        <p:nvPicPr>
          <p:cNvPr id="1026" name="Picture 2" descr="ChatGPT - Wikipedia">
            <a:extLst>
              <a:ext uri="{FF2B5EF4-FFF2-40B4-BE49-F238E27FC236}">
                <a16:creationId xmlns:a16="http://schemas.microsoft.com/office/drawing/2014/main" id="{FDF78FD9-6E10-4D9C-ABDF-01481EA6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73" y="1110445"/>
            <a:ext cx="503379" cy="50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Seek - AI 智能助手- Google Play 上的应用">
            <a:extLst>
              <a:ext uri="{FF2B5EF4-FFF2-40B4-BE49-F238E27FC236}">
                <a16:creationId xmlns:a16="http://schemas.microsoft.com/office/drawing/2014/main" id="{8AF48792-3AC9-49D2-9827-E2FD982FA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80" y="939688"/>
            <a:ext cx="848500" cy="84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aude for Android - Download">
            <a:extLst>
              <a:ext uri="{FF2B5EF4-FFF2-40B4-BE49-F238E27FC236}">
                <a16:creationId xmlns:a16="http://schemas.microsoft.com/office/drawing/2014/main" id="{D5B8D1D6-DF6B-4549-8B13-BAF1B1AA8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995" y="1066404"/>
            <a:ext cx="562992" cy="5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mini (language model) - Wikipedia">
            <a:extLst>
              <a:ext uri="{FF2B5EF4-FFF2-40B4-BE49-F238E27FC236}">
                <a16:creationId xmlns:a16="http://schemas.microsoft.com/office/drawing/2014/main" id="{A0345F78-DD4F-46B4-B862-3C349321D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243" y="303670"/>
            <a:ext cx="1035313" cy="38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stop X's Grok AI from scanning your tweets | PCWorld">
            <a:extLst>
              <a:ext uri="{FF2B5EF4-FFF2-40B4-BE49-F238E27FC236}">
                <a16:creationId xmlns:a16="http://schemas.microsoft.com/office/drawing/2014/main" id="{13D0BC4B-C19D-473D-B2B6-BEDDC0EA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850" y="919542"/>
            <a:ext cx="1345518" cy="7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豆包- 字节跳动旗下AI 智能助手">
            <a:extLst>
              <a:ext uri="{FF2B5EF4-FFF2-40B4-BE49-F238E27FC236}">
                <a16:creationId xmlns:a16="http://schemas.microsoft.com/office/drawing/2014/main" id="{4C900BB6-1831-4B3D-8619-229F3353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880" y="924121"/>
            <a:ext cx="763145" cy="76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通义千问- 维基百科，自由的百科全书">
            <a:extLst>
              <a:ext uri="{FF2B5EF4-FFF2-40B4-BE49-F238E27FC236}">
                <a16:creationId xmlns:a16="http://schemas.microsoft.com/office/drawing/2014/main" id="{0BC69D33-82D1-43AB-88AC-F4193E6A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352" y="1848188"/>
            <a:ext cx="563628" cy="56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otion - YouTube">
            <a:extLst>
              <a:ext uri="{FF2B5EF4-FFF2-40B4-BE49-F238E27FC236}">
                <a16:creationId xmlns:a16="http://schemas.microsoft.com/office/drawing/2014/main" id="{B7055406-E9FC-4EE6-9FFB-BCB61782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417" y="920814"/>
            <a:ext cx="849216" cy="84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apkin AI is Powered by CRV">
            <a:extLst>
              <a:ext uri="{FF2B5EF4-FFF2-40B4-BE49-F238E27FC236}">
                <a16:creationId xmlns:a16="http://schemas.microsoft.com/office/drawing/2014/main" id="{0E3CFCC7-76B2-4785-A5F5-F820AD06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528" y="1084489"/>
            <a:ext cx="1609853" cy="58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amma - Free download and install on Windows | Microsoft Store">
            <a:extLst>
              <a:ext uri="{FF2B5EF4-FFF2-40B4-BE49-F238E27FC236}">
                <a16:creationId xmlns:a16="http://schemas.microsoft.com/office/drawing/2014/main" id="{DF59BCA2-4D13-4436-9753-2F821EB16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676" y="997455"/>
            <a:ext cx="707182" cy="7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ze | LinkedIn">
            <a:extLst>
              <a:ext uri="{FF2B5EF4-FFF2-40B4-BE49-F238E27FC236}">
                <a16:creationId xmlns:a16="http://schemas.microsoft.com/office/drawing/2014/main" id="{D508547B-E678-4CE3-959B-620EBA4C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9" y="3667018"/>
            <a:ext cx="809710" cy="8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ify - 轱辘凯，帮你找到最好的AI工具！">
            <a:extLst>
              <a:ext uri="{FF2B5EF4-FFF2-40B4-BE49-F238E27FC236}">
                <a16:creationId xmlns:a16="http://schemas.microsoft.com/office/drawing/2014/main" id="{49472D97-0144-4C87-9267-523FECAB3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82" y="3500646"/>
            <a:ext cx="1936262" cy="108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FastGPT - AI知识库使用评测分享- AI神器集">
            <a:extLst>
              <a:ext uri="{FF2B5EF4-FFF2-40B4-BE49-F238E27FC236}">
                <a16:creationId xmlns:a16="http://schemas.microsoft.com/office/drawing/2014/main" id="{93A904A7-13EA-4C37-9A24-0A2F75EA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554" y="3543818"/>
            <a:ext cx="965104" cy="96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earning to Code is Easy! How an 8-Year-Old Built a Game with Cursor AI  Code Editor | by mediabrain | Medium">
            <a:extLst>
              <a:ext uri="{FF2B5EF4-FFF2-40B4-BE49-F238E27FC236}">
                <a16:creationId xmlns:a16="http://schemas.microsoft.com/office/drawing/2014/main" id="{EA48F69C-B60E-4CD3-B2BA-ECE823D8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33" y="3614692"/>
            <a:ext cx="1264439" cy="90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Model Context Protocol · GitHub">
            <a:extLst>
              <a:ext uri="{FF2B5EF4-FFF2-40B4-BE49-F238E27FC236}">
                <a16:creationId xmlns:a16="http://schemas.microsoft.com/office/drawing/2014/main" id="{07EAB45C-E568-4846-8EF1-51C231BAD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950" y="3553575"/>
            <a:ext cx="1094720" cy="10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硅基流动| AI办公工具导航">
            <a:extLst>
              <a:ext uri="{FF2B5EF4-FFF2-40B4-BE49-F238E27FC236}">
                <a16:creationId xmlns:a16="http://schemas.microsoft.com/office/drawing/2014/main" id="{8833BF56-EF64-4B02-A82C-C96AD4E8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717" y="146707"/>
            <a:ext cx="800741" cy="80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即梦AI APP最新版免费下载-安卓和iOS手机版| MeoAI">
            <a:extLst>
              <a:ext uri="{FF2B5EF4-FFF2-40B4-BE49-F238E27FC236}">
                <a16:creationId xmlns:a16="http://schemas.microsoft.com/office/drawing/2014/main" id="{1C31B0CC-6595-405D-91AD-3FA39AE1B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427" y="1052589"/>
            <a:ext cx="612997" cy="61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Manus是什么？不仅仅是AI - 阿小信的博客">
            <a:extLst>
              <a:ext uri="{FF2B5EF4-FFF2-40B4-BE49-F238E27FC236}">
                <a16:creationId xmlns:a16="http://schemas.microsoft.com/office/drawing/2014/main" id="{17338FBC-FF8A-4841-A4BC-CF6B0A872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30" y="5390053"/>
            <a:ext cx="2084576" cy="10099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6956C08A-C8D5-4A56-AABF-0B5D06F04FD4}"/>
              </a:ext>
            </a:extLst>
          </p:cNvPr>
          <p:cNvSpPr/>
          <p:nvPr/>
        </p:nvSpPr>
        <p:spPr>
          <a:xfrm>
            <a:off x="4398811" y="2653525"/>
            <a:ext cx="3394375" cy="55251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2C8B6B-C3ED-4C43-9992-F460966C1AEB}"/>
              </a:ext>
            </a:extLst>
          </p:cNvPr>
          <p:cNvSpPr txBox="1"/>
          <p:nvPr/>
        </p:nvSpPr>
        <p:spPr>
          <a:xfrm>
            <a:off x="4797900" y="2745164"/>
            <a:ext cx="620683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RAG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6E4305D-BAEA-44A2-A0EA-79A95924383A}"/>
              </a:ext>
            </a:extLst>
          </p:cNvPr>
          <p:cNvSpPr txBox="1"/>
          <p:nvPr/>
        </p:nvSpPr>
        <p:spPr>
          <a:xfrm>
            <a:off x="5695888" y="2745164"/>
            <a:ext cx="800219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Plugin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79B7800-922B-41FA-AC84-F7E3AEC0706F}"/>
              </a:ext>
            </a:extLst>
          </p:cNvPr>
          <p:cNvSpPr txBox="1"/>
          <p:nvPr/>
        </p:nvSpPr>
        <p:spPr>
          <a:xfrm>
            <a:off x="6773412" y="2745116"/>
            <a:ext cx="65434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MCP</a:t>
            </a:r>
            <a:endParaRPr lang="zh-CN" altLang="en-US" dirty="0"/>
          </a:p>
        </p:txBody>
      </p:sp>
      <p:pic>
        <p:nvPicPr>
          <p:cNvPr id="4" name="Picture 2" descr="微信- Windows官方下载| 微软应用商店| Microsoft Store">
            <a:extLst>
              <a:ext uri="{FF2B5EF4-FFF2-40B4-BE49-F238E27FC236}">
                <a16:creationId xmlns:a16="http://schemas.microsoft.com/office/drawing/2014/main" id="{943B7E9B-C9F7-4B2D-B448-7C6750A6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79" y="5595631"/>
            <a:ext cx="695814" cy="6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4DCDBD30-336D-48C5-971C-4773FD241E5A}"/>
              </a:ext>
            </a:extLst>
          </p:cNvPr>
          <p:cNvSpPr/>
          <p:nvPr/>
        </p:nvSpPr>
        <p:spPr>
          <a:xfrm>
            <a:off x="8957569" y="5510079"/>
            <a:ext cx="1612302" cy="781366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59A18D4-7A74-415A-8518-292228C42B5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31389" y="5625639"/>
            <a:ext cx="1466037" cy="587567"/>
          </a:xfrm>
          <a:prstGeom prst="rect">
            <a:avLst/>
          </a:prstGeom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C947B6-D50A-417B-8661-EB7ED36F5C07}"/>
              </a:ext>
            </a:extLst>
          </p:cNvPr>
          <p:cNvSpPr/>
          <p:nvPr/>
        </p:nvSpPr>
        <p:spPr>
          <a:xfrm>
            <a:off x="4953644" y="1873675"/>
            <a:ext cx="2033081" cy="55251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629CDC4-3744-448B-A2E5-67D89312F3DF}"/>
              </a:ext>
            </a:extLst>
          </p:cNvPr>
          <p:cNvSpPr txBox="1"/>
          <p:nvPr/>
        </p:nvSpPr>
        <p:spPr>
          <a:xfrm>
            <a:off x="5054778" y="1946038"/>
            <a:ext cx="923651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E574A04-686D-468D-9049-4F32B9666CE7}"/>
              </a:ext>
            </a:extLst>
          </p:cNvPr>
          <p:cNvSpPr txBox="1"/>
          <p:nvPr/>
        </p:nvSpPr>
        <p:spPr>
          <a:xfrm>
            <a:off x="6213572" y="1965266"/>
            <a:ext cx="654346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微调</a:t>
            </a:r>
          </a:p>
        </p:txBody>
      </p:sp>
    </p:spTree>
    <p:extLst>
      <p:ext uri="{BB962C8B-B14F-4D97-AF65-F5344CB8AC3E}">
        <p14:creationId xmlns:p14="http://schemas.microsoft.com/office/powerpoint/2010/main" val="329842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WangShiHao wsh王仕豪</dc:creator>
  <cp:lastModifiedBy>WangShiHao wsh王仕豪</cp:lastModifiedBy>
  <cp:revision>8</cp:revision>
  <dcterms:created xsi:type="dcterms:W3CDTF">2025-03-11T06:06:59Z</dcterms:created>
  <dcterms:modified xsi:type="dcterms:W3CDTF">2025-03-21T03:42:24Z</dcterms:modified>
</cp:coreProperties>
</file>