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59632" y="9807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67944" y="9807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84168" y="9807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87624" y="1556792"/>
            <a:ext cx="165618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SimpleJdbcTemplate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3923928" y="1556792"/>
            <a:ext cx="165618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SplitJdbcTemplate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5940152" y="1556792"/>
            <a:ext cx="180020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SimpleSplitJdbcTemplate</a:t>
            </a:r>
            <a:endParaRPr lang="zh-CN" altLang="en-US" sz="12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79712" y="4766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788024" y="4766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804248" y="4766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91680" y="11663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11663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1166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SQL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347864" y="116632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2060848"/>
            <a:ext cx="30780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不分库分表，封装</a:t>
            </a:r>
            <a:r>
              <a:rPr lang="en-US" altLang="zh-CN" sz="1000" dirty="0" err="1" smtClean="0"/>
              <a:t>jdbcTemplate</a:t>
            </a:r>
            <a:r>
              <a:rPr lang="zh-CN" altLang="en-US" sz="1000" dirty="0" smtClean="0"/>
              <a:t>，提供更高层的接口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7904" y="2060848"/>
            <a:ext cx="4708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分库分表</a:t>
            </a:r>
            <a:r>
              <a:rPr lang="zh-CN" altLang="en-US" sz="1000" dirty="0" smtClean="0"/>
              <a:t>，通过动态</a:t>
            </a:r>
            <a:r>
              <a:rPr lang="en-US" altLang="zh-CN" sz="1000" dirty="0" err="1" smtClean="0"/>
              <a:t>sql</a:t>
            </a:r>
            <a:r>
              <a:rPr lang="zh-CN" altLang="en-US" sz="1000" dirty="0" smtClean="0"/>
              <a:t>解析，组装分片</a:t>
            </a:r>
            <a:r>
              <a:rPr lang="en-US" altLang="zh-CN" sz="1000" dirty="0" err="1" smtClean="0"/>
              <a:t>sql</a:t>
            </a:r>
            <a:r>
              <a:rPr lang="zh-CN" altLang="en-US" sz="1000" dirty="0" smtClean="0"/>
              <a:t>语句；通过分片策略，选择数据库节点</a:t>
            </a:r>
            <a:endParaRPr lang="zh-CN" altLang="en-US" sz="1000" dirty="0"/>
          </a:p>
        </p:txBody>
      </p:sp>
      <p:sp>
        <p:nvSpPr>
          <p:cNvPr id="24" name="圆角矩形 23"/>
          <p:cNvSpPr/>
          <p:nvPr/>
        </p:nvSpPr>
        <p:spPr>
          <a:xfrm>
            <a:off x="971600" y="2636912"/>
            <a:ext cx="21602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SqlUtil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中间层工具</a:t>
            </a:r>
            <a:endParaRPr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971600" y="3068960"/>
            <a:ext cx="2160240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SqlRunningBean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中间层对象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(SQL</a:t>
            </a:r>
            <a:r>
              <a:rPr lang="zh-CN" altLang="en-US" sz="1000" dirty="0" smtClean="0"/>
              <a:t>字段，参数集合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979712" y="23488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979712" y="40770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43608" y="4581128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委托</a:t>
            </a:r>
            <a:r>
              <a:rPr lang="en-US" altLang="zh-CN" sz="1400" dirty="0" err="1" smtClean="0"/>
              <a:t>jdbcTemplate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1187624" y="5877272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OrmUtil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解析层工具</a:t>
            </a:r>
            <a:endParaRPr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187624" y="6381328"/>
            <a:ext cx="237626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 bean</a:t>
            </a:r>
            <a:r>
              <a:rPr lang="zh-CN" altLang="en-US" sz="1400" dirty="0" smtClean="0"/>
              <a:t>结构：</a:t>
            </a:r>
            <a:r>
              <a:rPr lang="en-US" altLang="zh-CN" sz="1400" dirty="0" err="1" smtClean="0"/>
              <a:t>xxYy</a:t>
            </a:r>
            <a:endParaRPr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5292080" y="6381328"/>
            <a:ext cx="237626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数据表结构：</a:t>
            </a:r>
            <a:r>
              <a:rPr lang="en-US" altLang="zh-CN" sz="1400" dirty="0" err="1" smtClean="0"/>
              <a:t>xx_yy</a:t>
            </a:r>
            <a:endParaRPr lang="zh-CN" altLang="en-US" sz="1400" dirty="0"/>
          </a:p>
        </p:txBody>
      </p:sp>
      <p:cxnSp>
        <p:nvCxnSpPr>
          <p:cNvPr id="40" name="直接箭头连接符 39"/>
          <p:cNvCxnSpPr>
            <a:stCxn id="35" idx="3"/>
            <a:endCxn id="36" idx="1"/>
          </p:cNvCxnSpPr>
          <p:nvPr/>
        </p:nvCxnSpPr>
        <p:spPr>
          <a:xfrm>
            <a:off x="3563888" y="6561348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67944" y="63813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转换方法</a:t>
            </a:r>
            <a:endParaRPr lang="zh-CN" altLang="en-US" sz="1400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979712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788024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707904" y="2708920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内部类进行</a:t>
            </a:r>
            <a:r>
              <a:rPr lang="en-US" altLang="zh-CN" sz="1200" dirty="0" err="1" smtClean="0"/>
              <a:t>sql</a:t>
            </a:r>
            <a:r>
              <a:rPr lang="zh-CN" altLang="en-US" sz="1200" dirty="0" smtClean="0"/>
              <a:t>分库分表解析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306896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Parse</a:t>
            </a:r>
            <a:r>
              <a:rPr lang="zh-CN" altLang="en-US" sz="1000" dirty="0" smtClean="0"/>
              <a:t>包：通过</a:t>
            </a:r>
            <a:r>
              <a:rPr lang="en-US" altLang="zh-CN" sz="1000" dirty="0" smtClean="0"/>
              <a:t>bean</a:t>
            </a:r>
            <a:r>
              <a:rPr lang="zh-CN" altLang="en-US" sz="1000" dirty="0" smtClean="0"/>
              <a:t>转换成</a:t>
            </a:r>
            <a:r>
              <a:rPr lang="en-US" altLang="zh-CN" sz="1000" dirty="0" err="1" smtClean="0"/>
              <a:t>sql</a:t>
            </a:r>
            <a:r>
              <a:rPr lang="zh-CN" altLang="en-US" sz="1000" dirty="0" smtClean="0"/>
              <a:t>，然后解析</a:t>
            </a:r>
            <a:r>
              <a:rPr lang="en-US" altLang="zh-CN" sz="1000" dirty="0" err="1" smtClean="0"/>
              <a:t>sql</a:t>
            </a:r>
            <a:r>
              <a:rPr lang="zh-CN" altLang="en-US" sz="1000" dirty="0" smtClean="0"/>
              <a:t>，确定分片后，再组装成分片后的</a:t>
            </a:r>
            <a:r>
              <a:rPr lang="en-US" altLang="zh-CN" sz="1000" dirty="0" err="1" smtClean="0"/>
              <a:t>sql</a:t>
            </a:r>
            <a:r>
              <a:rPr lang="zh-CN" altLang="en-US" sz="1000" dirty="0" smtClean="0"/>
              <a:t>。</a:t>
            </a:r>
            <a:r>
              <a:rPr lang="zh-CN" altLang="en-US" sz="1000" dirty="0" smtClean="0"/>
              <a:t>使用阿里巴巴</a:t>
            </a:r>
            <a:r>
              <a:rPr lang="en-US" altLang="zh-CN" sz="1000" dirty="0" smtClean="0"/>
              <a:t>druid</a:t>
            </a:r>
            <a:r>
              <a:rPr lang="zh-CN" altLang="en-US" sz="1000" dirty="0" smtClean="0"/>
              <a:t>库进行</a:t>
            </a:r>
            <a:r>
              <a:rPr lang="en-US" altLang="zh-CN" sz="1000" dirty="0" err="1" smtClean="0"/>
              <a:t>sql</a:t>
            </a:r>
            <a:r>
              <a:rPr lang="zh-CN" altLang="en-US" sz="1000" dirty="0" smtClean="0"/>
              <a:t>结构解析</a:t>
            </a:r>
            <a:endParaRPr lang="en-US" altLang="zh-CN" sz="1000" dirty="0" smtClean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788024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707904" y="5085184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通过内部接口实现</a:t>
            </a:r>
            <a:r>
              <a:rPr lang="en-US" altLang="zh-CN" sz="1200" dirty="0" smtClean="0"/>
              <a:t>lambda</a:t>
            </a:r>
            <a:r>
              <a:rPr lang="zh-CN" altLang="en-US" sz="1200" dirty="0" smtClean="0"/>
              <a:t>函数委托给</a:t>
            </a:r>
            <a:r>
              <a:rPr lang="en-US" altLang="zh-CN" sz="1200" dirty="0" err="1" smtClean="0"/>
              <a:t>jdbcTemplate</a:t>
            </a:r>
            <a:r>
              <a:rPr lang="zh-CN" altLang="en-US" sz="1200" dirty="0" smtClean="0"/>
              <a:t>操作</a:t>
            </a:r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3707904" y="4005064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</a:t>
            </a:r>
            <a:r>
              <a:rPr lang="zh-CN" altLang="en-US" sz="1200" dirty="0" smtClean="0"/>
              <a:t>于分片策略选择不同的数据库节点，使用了缓存机制</a:t>
            </a:r>
            <a:endParaRPr lang="zh-CN" altLang="en-US" sz="1200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788024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788024" y="55172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07904" y="4365104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Holder</a:t>
            </a:r>
            <a:r>
              <a:rPr lang="zh-CN" altLang="en-US" sz="1000" dirty="0" smtClean="0"/>
              <a:t>容器：缓存了各个数据库节点信息，以及主从节点的集合，以及分库的名称规则等</a:t>
            </a:r>
            <a:endParaRPr lang="en-US" altLang="zh-CN" sz="1000" dirty="0" smtClean="0"/>
          </a:p>
        </p:txBody>
      </p:sp>
      <p:sp>
        <p:nvSpPr>
          <p:cNvPr id="65" name="圆角矩形 64"/>
          <p:cNvSpPr/>
          <p:nvPr/>
        </p:nvSpPr>
        <p:spPr>
          <a:xfrm>
            <a:off x="6300192" y="4005064"/>
            <a:ext cx="21602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SqlUtil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中间层工具</a:t>
            </a:r>
            <a:endParaRPr lang="zh-CN" altLang="en-US" sz="1400" dirty="0"/>
          </a:p>
        </p:txBody>
      </p:sp>
      <p:sp>
        <p:nvSpPr>
          <p:cNvPr id="66" name="圆角矩形 65"/>
          <p:cNvSpPr/>
          <p:nvPr/>
        </p:nvSpPr>
        <p:spPr>
          <a:xfrm>
            <a:off x="6300192" y="4437112"/>
            <a:ext cx="2160240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SqlRunningBean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中间层对象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(SQL</a:t>
            </a:r>
            <a:r>
              <a:rPr lang="zh-CN" altLang="en-US" sz="1000" dirty="0" smtClean="0"/>
              <a:t>字段，参数集合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67" name="矩形 66"/>
          <p:cNvSpPr/>
          <p:nvPr/>
        </p:nvSpPr>
        <p:spPr>
          <a:xfrm>
            <a:off x="6372200" y="508518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委托</a:t>
            </a:r>
            <a:r>
              <a:rPr lang="en-US" altLang="zh-CN" sz="1400" dirty="0" err="1" smtClean="0"/>
              <a:t>jdbcTemplate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7308304" y="55172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308304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308304" y="35730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6084168" y="2708920"/>
            <a:ext cx="25202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进行</a:t>
            </a:r>
            <a:r>
              <a:rPr lang="en-US" altLang="zh-CN" sz="1200" dirty="0" err="1" smtClean="0"/>
              <a:t>sql</a:t>
            </a:r>
            <a:r>
              <a:rPr lang="zh-CN" altLang="en-US" sz="1200" dirty="0" smtClean="0"/>
              <a:t>分库分表解</a:t>
            </a:r>
            <a:r>
              <a:rPr lang="zh-CN" altLang="en-US" sz="1200" dirty="0" smtClean="0"/>
              <a:t>析，根据分片策略求出分库分表的前缀等信息</a:t>
            </a:r>
            <a:endParaRPr lang="zh-CN" altLang="en-US" sz="12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164288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99592" y="3429000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动态拼接</a:t>
            </a:r>
            <a:r>
              <a:rPr lang="en-US" altLang="zh-CN" sz="1000" dirty="0" smtClean="0"/>
              <a:t>SQL</a:t>
            </a:r>
            <a:r>
              <a:rPr lang="zh-CN" altLang="en-US" sz="1000" dirty="0" smtClean="0"/>
              <a:t>，通过反射获取域名称，然后进行格式转换，同时通过访问者模式进行</a:t>
            </a:r>
            <a:r>
              <a:rPr lang="en-US" altLang="zh-CN" sz="1000" dirty="0" err="1" smtClean="0"/>
              <a:t>sql</a:t>
            </a:r>
            <a:r>
              <a:rPr lang="zh-CN" altLang="en-US" sz="1000" dirty="0" smtClean="0"/>
              <a:t>关键</a:t>
            </a:r>
            <a:r>
              <a:rPr lang="zh-CN" altLang="en-US" sz="1000" dirty="0" smtClean="0"/>
              <a:t>词的拼接</a:t>
            </a:r>
            <a:endParaRPr lang="en-US" altLang="zh-CN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156176" y="3068960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Holder</a:t>
            </a:r>
            <a:r>
              <a:rPr lang="zh-CN" altLang="en-US" sz="1000" dirty="0" smtClean="0"/>
              <a:t>容器：容器在配置</a:t>
            </a:r>
            <a:r>
              <a:rPr lang="en-US" altLang="zh-CN" sz="1000" dirty="0" smtClean="0"/>
              <a:t>bean</a:t>
            </a:r>
            <a:r>
              <a:rPr lang="zh-CN" altLang="en-US" sz="1000" dirty="0" smtClean="0"/>
              <a:t>中进行了初始化，从而可以直接从容器中</a:t>
            </a:r>
            <a:r>
              <a:rPr lang="en-US" altLang="zh-CN" sz="1000" dirty="0" smtClean="0"/>
              <a:t>get</a:t>
            </a:r>
            <a:r>
              <a:rPr lang="zh-CN" altLang="en-US" sz="1000" dirty="0" smtClean="0"/>
              <a:t>相应信息</a:t>
            </a:r>
            <a:endParaRPr lang="en-US" altLang="zh-CN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387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14</cp:revision>
  <dcterms:modified xsi:type="dcterms:W3CDTF">2019-01-31T07:47:28Z</dcterms:modified>
</cp:coreProperties>
</file>