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3" r:id="rId3"/>
    <p:sldId id="260" r:id="rId4"/>
    <p:sldId id="259" r:id="rId5"/>
    <p:sldId id="264" r:id="rId6"/>
    <p:sldId id="256" r:id="rId7"/>
    <p:sldId id="265" r:id="rId8"/>
    <p:sldId id="266" r:id="rId9"/>
    <p:sldId id="267" r:id="rId10"/>
    <p:sldId id="269" r:id="rId11"/>
    <p:sldId id="268" r:id="rId12"/>
    <p:sldId id="277" r:id="rId13"/>
    <p:sldId id="274" r:id="rId14"/>
    <p:sldId id="270" r:id="rId15"/>
    <p:sldId id="271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E07AC-744F-44E6-8673-AEB500535EC4}" type="doc">
      <dgm:prSet loTypeId="urn:microsoft.com/office/officeart/2005/8/layout/pyramid1" loCatId="pyramid" qsTypeId="urn:microsoft.com/office/officeart/2005/8/quickstyle/simple2" qsCatId="simple" csTypeId="urn:microsoft.com/office/officeart/2005/8/colors/accent1_2" csCatId="accent1" phldr="1"/>
      <dgm:spPr/>
    </dgm:pt>
    <dgm:pt modelId="{ACAEDD7C-447A-4D17-B7D5-C4B72DE9AEAC}">
      <dgm:prSet phldrT="[文本]" custT="1"/>
      <dgm:spPr/>
      <dgm:t>
        <a:bodyPr/>
        <a:lstStyle/>
        <a:p>
          <a:r>
            <a:rPr lang="zh-CN" altLang="en-US" sz="1600" dirty="0" smtClean="0"/>
            <a:t>道</a:t>
          </a:r>
          <a:endParaRPr lang="zh-CN" altLang="en-US" sz="1600" dirty="0"/>
        </a:p>
      </dgm:t>
    </dgm:pt>
    <dgm:pt modelId="{95C98CB7-26CA-4F81-A9E2-EB2B25A61F70}" type="parTrans" cxnId="{9D0DA6EE-AA73-428D-9A34-147842384976}">
      <dgm:prSet/>
      <dgm:spPr/>
      <dgm:t>
        <a:bodyPr/>
        <a:lstStyle/>
        <a:p>
          <a:endParaRPr lang="zh-CN" altLang="en-US" sz="1600"/>
        </a:p>
      </dgm:t>
    </dgm:pt>
    <dgm:pt modelId="{D3984BEC-4B5A-4D76-8F78-04C27E9AEFEF}" type="sibTrans" cxnId="{9D0DA6EE-AA73-428D-9A34-147842384976}">
      <dgm:prSet/>
      <dgm:spPr/>
      <dgm:t>
        <a:bodyPr/>
        <a:lstStyle/>
        <a:p>
          <a:endParaRPr lang="zh-CN" altLang="en-US" sz="1600"/>
        </a:p>
      </dgm:t>
    </dgm:pt>
    <dgm:pt modelId="{D0547536-30DB-4053-88CF-1A96D1FA903B}">
      <dgm:prSet phldrT="[文本]" custT="1"/>
      <dgm:spPr/>
      <dgm:t>
        <a:bodyPr/>
        <a:lstStyle/>
        <a:p>
          <a:r>
            <a:rPr lang="zh-CN" altLang="en-US" sz="1600" dirty="0" smtClean="0"/>
            <a:t>法</a:t>
          </a:r>
          <a:endParaRPr lang="zh-CN" altLang="en-US" sz="1600" dirty="0"/>
        </a:p>
      </dgm:t>
    </dgm:pt>
    <dgm:pt modelId="{96983BF7-703A-4833-ADDF-33565A7E9C94}" type="parTrans" cxnId="{30592065-B74F-4933-A297-DA2EE32B4C1F}">
      <dgm:prSet/>
      <dgm:spPr/>
      <dgm:t>
        <a:bodyPr/>
        <a:lstStyle/>
        <a:p>
          <a:endParaRPr lang="zh-CN" altLang="en-US" sz="1600"/>
        </a:p>
      </dgm:t>
    </dgm:pt>
    <dgm:pt modelId="{BA13CA93-DF9D-49F1-B68F-6A580E0E0A0B}" type="sibTrans" cxnId="{30592065-B74F-4933-A297-DA2EE32B4C1F}">
      <dgm:prSet/>
      <dgm:spPr/>
      <dgm:t>
        <a:bodyPr/>
        <a:lstStyle/>
        <a:p>
          <a:endParaRPr lang="zh-CN" altLang="en-US" sz="1600"/>
        </a:p>
      </dgm:t>
    </dgm:pt>
    <dgm:pt modelId="{86817E2A-9087-440C-9788-0563B9399B6B}">
      <dgm:prSet phldrT="[文本]" custT="1"/>
      <dgm:spPr/>
      <dgm:t>
        <a:bodyPr/>
        <a:lstStyle/>
        <a:p>
          <a:r>
            <a:rPr lang="zh-CN" altLang="en-US" sz="1600" dirty="0" smtClean="0"/>
            <a:t>器</a:t>
          </a:r>
          <a:endParaRPr lang="zh-CN" altLang="en-US" sz="1600" dirty="0"/>
        </a:p>
      </dgm:t>
    </dgm:pt>
    <dgm:pt modelId="{B46A54A4-7D98-4A1E-8FB3-4CA8D72A898C}" type="parTrans" cxnId="{F959EAFE-8A5E-4097-A8CE-252F2562DFD4}">
      <dgm:prSet/>
      <dgm:spPr/>
      <dgm:t>
        <a:bodyPr/>
        <a:lstStyle/>
        <a:p>
          <a:endParaRPr lang="zh-CN" altLang="en-US" sz="1600"/>
        </a:p>
      </dgm:t>
    </dgm:pt>
    <dgm:pt modelId="{B8E4D27A-2462-4BC2-8CEE-841683B55475}" type="sibTrans" cxnId="{F959EAFE-8A5E-4097-A8CE-252F2562DFD4}">
      <dgm:prSet/>
      <dgm:spPr/>
      <dgm:t>
        <a:bodyPr/>
        <a:lstStyle/>
        <a:p>
          <a:endParaRPr lang="zh-CN" altLang="en-US" sz="1600"/>
        </a:p>
      </dgm:t>
    </dgm:pt>
    <dgm:pt modelId="{1F8D1F18-5967-492E-B3A2-BF545FC22154}">
      <dgm:prSet custT="1"/>
      <dgm:spPr/>
      <dgm:t>
        <a:bodyPr/>
        <a:lstStyle/>
        <a:p>
          <a:r>
            <a:rPr lang="zh-CN" altLang="en-US" sz="1600" dirty="0" smtClean="0"/>
            <a:t>术</a:t>
          </a:r>
          <a:endParaRPr lang="zh-CN" altLang="en-US" sz="1600" dirty="0"/>
        </a:p>
      </dgm:t>
    </dgm:pt>
    <dgm:pt modelId="{A50FD04D-C8CA-4BF6-856C-9311365D9251}" type="parTrans" cxnId="{050F9A3A-E3FC-4BAE-A7CB-F7557067E185}">
      <dgm:prSet/>
      <dgm:spPr/>
      <dgm:t>
        <a:bodyPr/>
        <a:lstStyle/>
        <a:p>
          <a:endParaRPr lang="zh-CN" altLang="en-US" sz="1600"/>
        </a:p>
      </dgm:t>
    </dgm:pt>
    <dgm:pt modelId="{EDAC119C-A9A0-46D6-99D9-177054C5EF36}" type="sibTrans" cxnId="{050F9A3A-E3FC-4BAE-A7CB-F7557067E185}">
      <dgm:prSet/>
      <dgm:spPr/>
      <dgm:t>
        <a:bodyPr/>
        <a:lstStyle/>
        <a:p>
          <a:endParaRPr lang="zh-CN" altLang="en-US" sz="1600"/>
        </a:p>
      </dgm:t>
    </dgm:pt>
    <dgm:pt modelId="{B960F85B-A905-49BC-A862-EA4223506C45}" type="pres">
      <dgm:prSet presAssocID="{5A9E07AC-744F-44E6-8673-AEB500535EC4}" presName="Name0" presStyleCnt="0">
        <dgm:presLayoutVars>
          <dgm:dir/>
          <dgm:animLvl val="lvl"/>
          <dgm:resizeHandles val="exact"/>
        </dgm:presLayoutVars>
      </dgm:prSet>
      <dgm:spPr/>
    </dgm:pt>
    <dgm:pt modelId="{F344675A-4221-4497-B844-521FC5D8E6F2}" type="pres">
      <dgm:prSet presAssocID="{ACAEDD7C-447A-4D17-B7D5-C4B72DE9AEAC}" presName="Name8" presStyleCnt="0"/>
      <dgm:spPr/>
    </dgm:pt>
    <dgm:pt modelId="{74F57E43-F40B-40F9-8D42-A2E004A95B14}" type="pres">
      <dgm:prSet presAssocID="{ACAEDD7C-447A-4D17-B7D5-C4B72DE9AEAC}" presName="level" presStyleLbl="node1" presStyleIdx="0" presStyleCnt="4">
        <dgm:presLayoutVars>
          <dgm:chMax val="1"/>
          <dgm:bulletEnabled val="1"/>
        </dgm:presLayoutVars>
      </dgm:prSet>
      <dgm:spPr/>
    </dgm:pt>
    <dgm:pt modelId="{5FB9647A-6F82-4E4C-9E82-C49742FE265E}" type="pres">
      <dgm:prSet presAssocID="{ACAEDD7C-447A-4D17-B7D5-C4B72DE9AEA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0258B09-2BC0-423D-BE8D-1D15AD3914A3}" type="pres">
      <dgm:prSet presAssocID="{D0547536-30DB-4053-88CF-1A96D1FA903B}" presName="Name8" presStyleCnt="0"/>
      <dgm:spPr/>
    </dgm:pt>
    <dgm:pt modelId="{C64C1570-4A72-4A72-84D2-BDEA7D295AB0}" type="pres">
      <dgm:prSet presAssocID="{D0547536-30DB-4053-88CF-1A96D1FA903B}" presName="level" presStyleLbl="node1" presStyleIdx="1" presStyleCnt="4">
        <dgm:presLayoutVars>
          <dgm:chMax val="1"/>
          <dgm:bulletEnabled val="1"/>
        </dgm:presLayoutVars>
      </dgm:prSet>
      <dgm:spPr/>
    </dgm:pt>
    <dgm:pt modelId="{094D9F98-BF54-4670-9EA3-1B010A5A5694}" type="pres">
      <dgm:prSet presAssocID="{D0547536-30DB-4053-88CF-1A96D1FA903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4EBA4BF-5369-4F9F-8555-66118C1A2A7B}" type="pres">
      <dgm:prSet presAssocID="{1F8D1F18-5967-492E-B3A2-BF545FC22154}" presName="Name8" presStyleCnt="0"/>
      <dgm:spPr/>
    </dgm:pt>
    <dgm:pt modelId="{F25C42B2-FA00-425D-B475-37FC8F987CC1}" type="pres">
      <dgm:prSet presAssocID="{1F8D1F18-5967-492E-B3A2-BF545FC22154}" presName="level" presStyleLbl="node1" presStyleIdx="2" presStyleCnt="4">
        <dgm:presLayoutVars>
          <dgm:chMax val="1"/>
          <dgm:bulletEnabled val="1"/>
        </dgm:presLayoutVars>
      </dgm:prSet>
      <dgm:spPr/>
    </dgm:pt>
    <dgm:pt modelId="{10D01133-478F-4D0D-9953-6B35B5EBFD93}" type="pres">
      <dgm:prSet presAssocID="{1F8D1F18-5967-492E-B3A2-BF545FC2215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CBD33B-D827-4570-95E7-D39F9A2DA1CB}" type="pres">
      <dgm:prSet presAssocID="{86817E2A-9087-440C-9788-0563B9399B6B}" presName="Name8" presStyleCnt="0"/>
      <dgm:spPr/>
    </dgm:pt>
    <dgm:pt modelId="{D39372C0-10F6-405C-8F08-11C784582E43}" type="pres">
      <dgm:prSet presAssocID="{86817E2A-9087-440C-9788-0563B9399B6B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4649CB-A0C2-4707-A612-EA6DB7EA4E4E}" type="pres">
      <dgm:prSet presAssocID="{86817E2A-9087-440C-9788-0563B9399B6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819F0E3-2D9F-4CDD-93E4-DE9DB3FD0E07}" type="presOf" srcId="{86817E2A-9087-440C-9788-0563B9399B6B}" destId="{9D4649CB-A0C2-4707-A612-EA6DB7EA4E4E}" srcOrd="1" destOrd="0" presId="urn:microsoft.com/office/officeart/2005/8/layout/pyramid1"/>
    <dgm:cxn modelId="{899770FB-D1DA-41A9-B9E4-9210BCB436F1}" type="presOf" srcId="{ACAEDD7C-447A-4D17-B7D5-C4B72DE9AEAC}" destId="{74F57E43-F40B-40F9-8D42-A2E004A95B14}" srcOrd="0" destOrd="0" presId="urn:microsoft.com/office/officeart/2005/8/layout/pyramid1"/>
    <dgm:cxn modelId="{30592065-B74F-4933-A297-DA2EE32B4C1F}" srcId="{5A9E07AC-744F-44E6-8673-AEB500535EC4}" destId="{D0547536-30DB-4053-88CF-1A96D1FA903B}" srcOrd="1" destOrd="0" parTransId="{96983BF7-703A-4833-ADDF-33565A7E9C94}" sibTransId="{BA13CA93-DF9D-49F1-B68F-6A580E0E0A0B}"/>
    <dgm:cxn modelId="{8D2BAB3C-99D9-45DD-BB6A-3100B81F819A}" type="presOf" srcId="{5A9E07AC-744F-44E6-8673-AEB500535EC4}" destId="{B960F85B-A905-49BC-A862-EA4223506C45}" srcOrd="0" destOrd="0" presId="urn:microsoft.com/office/officeart/2005/8/layout/pyramid1"/>
    <dgm:cxn modelId="{3C734C62-BCF2-410C-ABD7-EF113230D183}" type="presOf" srcId="{86817E2A-9087-440C-9788-0563B9399B6B}" destId="{D39372C0-10F6-405C-8F08-11C784582E43}" srcOrd="0" destOrd="0" presId="urn:microsoft.com/office/officeart/2005/8/layout/pyramid1"/>
    <dgm:cxn modelId="{E531CCD2-6E31-4AEC-8818-1293AF5195CE}" type="presOf" srcId="{ACAEDD7C-447A-4D17-B7D5-C4B72DE9AEAC}" destId="{5FB9647A-6F82-4E4C-9E82-C49742FE265E}" srcOrd="1" destOrd="0" presId="urn:microsoft.com/office/officeart/2005/8/layout/pyramid1"/>
    <dgm:cxn modelId="{A65335E0-0501-479D-8D47-A2722740978E}" type="presOf" srcId="{1F8D1F18-5967-492E-B3A2-BF545FC22154}" destId="{10D01133-478F-4D0D-9953-6B35B5EBFD93}" srcOrd="1" destOrd="0" presId="urn:microsoft.com/office/officeart/2005/8/layout/pyramid1"/>
    <dgm:cxn modelId="{050F9A3A-E3FC-4BAE-A7CB-F7557067E185}" srcId="{5A9E07AC-744F-44E6-8673-AEB500535EC4}" destId="{1F8D1F18-5967-492E-B3A2-BF545FC22154}" srcOrd="2" destOrd="0" parTransId="{A50FD04D-C8CA-4BF6-856C-9311365D9251}" sibTransId="{EDAC119C-A9A0-46D6-99D9-177054C5EF36}"/>
    <dgm:cxn modelId="{8AFD2418-6A5D-435C-BB5A-D42DDFB09758}" type="presOf" srcId="{1F8D1F18-5967-492E-B3A2-BF545FC22154}" destId="{F25C42B2-FA00-425D-B475-37FC8F987CC1}" srcOrd="0" destOrd="0" presId="urn:microsoft.com/office/officeart/2005/8/layout/pyramid1"/>
    <dgm:cxn modelId="{9D0DA6EE-AA73-428D-9A34-147842384976}" srcId="{5A9E07AC-744F-44E6-8673-AEB500535EC4}" destId="{ACAEDD7C-447A-4D17-B7D5-C4B72DE9AEAC}" srcOrd="0" destOrd="0" parTransId="{95C98CB7-26CA-4F81-A9E2-EB2B25A61F70}" sibTransId="{D3984BEC-4B5A-4D76-8F78-04C27E9AEFEF}"/>
    <dgm:cxn modelId="{BD836397-66E3-48B5-95CC-E6643A08D934}" type="presOf" srcId="{D0547536-30DB-4053-88CF-1A96D1FA903B}" destId="{094D9F98-BF54-4670-9EA3-1B010A5A5694}" srcOrd="1" destOrd="0" presId="urn:microsoft.com/office/officeart/2005/8/layout/pyramid1"/>
    <dgm:cxn modelId="{8964FF80-0713-4998-9C5C-1287313B6345}" type="presOf" srcId="{D0547536-30DB-4053-88CF-1A96D1FA903B}" destId="{C64C1570-4A72-4A72-84D2-BDEA7D295AB0}" srcOrd="0" destOrd="0" presId="urn:microsoft.com/office/officeart/2005/8/layout/pyramid1"/>
    <dgm:cxn modelId="{F959EAFE-8A5E-4097-A8CE-252F2562DFD4}" srcId="{5A9E07AC-744F-44E6-8673-AEB500535EC4}" destId="{86817E2A-9087-440C-9788-0563B9399B6B}" srcOrd="3" destOrd="0" parTransId="{B46A54A4-7D98-4A1E-8FB3-4CA8D72A898C}" sibTransId="{B8E4D27A-2462-4BC2-8CEE-841683B55475}"/>
    <dgm:cxn modelId="{EFCF9420-4BFE-4FFC-9FD2-C7A37BC0C4DF}" type="presParOf" srcId="{B960F85B-A905-49BC-A862-EA4223506C45}" destId="{F344675A-4221-4497-B844-521FC5D8E6F2}" srcOrd="0" destOrd="0" presId="urn:microsoft.com/office/officeart/2005/8/layout/pyramid1"/>
    <dgm:cxn modelId="{1A88E9CA-BA07-4C0C-887F-CC6E40A1735C}" type="presParOf" srcId="{F344675A-4221-4497-B844-521FC5D8E6F2}" destId="{74F57E43-F40B-40F9-8D42-A2E004A95B14}" srcOrd="0" destOrd="0" presId="urn:microsoft.com/office/officeart/2005/8/layout/pyramid1"/>
    <dgm:cxn modelId="{B840839C-7D32-4AC5-9495-573C21A3D123}" type="presParOf" srcId="{F344675A-4221-4497-B844-521FC5D8E6F2}" destId="{5FB9647A-6F82-4E4C-9E82-C49742FE265E}" srcOrd="1" destOrd="0" presId="urn:microsoft.com/office/officeart/2005/8/layout/pyramid1"/>
    <dgm:cxn modelId="{FD38D89A-8369-4358-90CC-5CE55BB6401C}" type="presParOf" srcId="{B960F85B-A905-49BC-A862-EA4223506C45}" destId="{40258B09-2BC0-423D-BE8D-1D15AD3914A3}" srcOrd="1" destOrd="0" presId="urn:microsoft.com/office/officeart/2005/8/layout/pyramid1"/>
    <dgm:cxn modelId="{DB20390E-EA90-46E3-867F-E735598099BA}" type="presParOf" srcId="{40258B09-2BC0-423D-BE8D-1D15AD3914A3}" destId="{C64C1570-4A72-4A72-84D2-BDEA7D295AB0}" srcOrd="0" destOrd="0" presId="urn:microsoft.com/office/officeart/2005/8/layout/pyramid1"/>
    <dgm:cxn modelId="{AD07A124-FCE0-400E-B40D-4B451ACDEE9A}" type="presParOf" srcId="{40258B09-2BC0-423D-BE8D-1D15AD3914A3}" destId="{094D9F98-BF54-4670-9EA3-1B010A5A5694}" srcOrd="1" destOrd="0" presId="urn:microsoft.com/office/officeart/2005/8/layout/pyramid1"/>
    <dgm:cxn modelId="{B9981573-2BA3-493D-9D97-4EBD25AF25C3}" type="presParOf" srcId="{B960F85B-A905-49BC-A862-EA4223506C45}" destId="{B4EBA4BF-5369-4F9F-8555-66118C1A2A7B}" srcOrd="2" destOrd="0" presId="urn:microsoft.com/office/officeart/2005/8/layout/pyramid1"/>
    <dgm:cxn modelId="{75671809-69B9-41D6-880C-7FBAFBFA4F69}" type="presParOf" srcId="{B4EBA4BF-5369-4F9F-8555-66118C1A2A7B}" destId="{F25C42B2-FA00-425D-B475-37FC8F987CC1}" srcOrd="0" destOrd="0" presId="urn:microsoft.com/office/officeart/2005/8/layout/pyramid1"/>
    <dgm:cxn modelId="{725E8AA9-F2A7-4E48-9174-CCF2BF6B2406}" type="presParOf" srcId="{B4EBA4BF-5369-4F9F-8555-66118C1A2A7B}" destId="{10D01133-478F-4D0D-9953-6B35B5EBFD93}" srcOrd="1" destOrd="0" presId="urn:microsoft.com/office/officeart/2005/8/layout/pyramid1"/>
    <dgm:cxn modelId="{7AFB27D9-2FAF-48AF-9495-8D0A90C3BD61}" type="presParOf" srcId="{B960F85B-A905-49BC-A862-EA4223506C45}" destId="{24CBD33B-D827-4570-95E7-D39F9A2DA1CB}" srcOrd="3" destOrd="0" presId="urn:microsoft.com/office/officeart/2005/8/layout/pyramid1"/>
    <dgm:cxn modelId="{F6B97DA3-2A26-4249-9FF1-D287FDB283FC}" type="presParOf" srcId="{24CBD33B-D827-4570-95E7-D39F9A2DA1CB}" destId="{D39372C0-10F6-405C-8F08-11C784582E43}" srcOrd="0" destOrd="0" presId="urn:microsoft.com/office/officeart/2005/8/layout/pyramid1"/>
    <dgm:cxn modelId="{ACE1E01A-1C17-4FF7-8DFE-D96DCF9BDB8A}" type="presParOf" srcId="{24CBD33B-D827-4570-95E7-D39F9A2DA1CB}" destId="{9D4649CB-A0C2-4707-A612-EA6DB7EA4E4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57E43-F40B-40F9-8D42-A2E004A95B14}">
      <dsp:nvSpPr>
        <dsp:cNvPr id="0" name=""/>
        <dsp:cNvSpPr/>
      </dsp:nvSpPr>
      <dsp:spPr>
        <a:xfrm>
          <a:off x="3047999" y="0"/>
          <a:ext cx="2032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道</a:t>
          </a:r>
          <a:endParaRPr lang="zh-CN" altLang="en-US" sz="1600" kern="1200" dirty="0"/>
        </a:p>
      </dsp:txBody>
      <dsp:txXfrm>
        <a:off x="3047999" y="0"/>
        <a:ext cx="2032000" cy="1354666"/>
      </dsp:txXfrm>
    </dsp:sp>
    <dsp:sp modelId="{C64C1570-4A72-4A72-84D2-BDEA7D295AB0}">
      <dsp:nvSpPr>
        <dsp:cNvPr id="0" name=""/>
        <dsp:cNvSpPr/>
      </dsp:nvSpPr>
      <dsp:spPr>
        <a:xfrm>
          <a:off x="2032000" y="1354666"/>
          <a:ext cx="4064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法</a:t>
          </a:r>
          <a:endParaRPr lang="zh-CN" altLang="en-US" sz="1600" kern="1200" dirty="0"/>
        </a:p>
      </dsp:txBody>
      <dsp:txXfrm>
        <a:off x="2743199" y="1354666"/>
        <a:ext cx="2641600" cy="1354666"/>
      </dsp:txXfrm>
    </dsp:sp>
    <dsp:sp modelId="{F25C42B2-FA00-425D-B475-37FC8F987CC1}">
      <dsp:nvSpPr>
        <dsp:cNvPr id="0" name=""/>
        <dsp:cNvSpPr/>
      </dsp:nvSpPr>
      <dsp:spPr>
        <a:xfrm>
          <a:off x="1015999" y="2709333"/>
          <a:ext cx="6096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术</a:t>
          </a:r>
          <a:endParaRPr lang="zh-CN" altLang="en-US" sz="1600" kern="1200" dirty="0"/>
        </a:p>
      </dsp:txBody>
      <dsp:txXfrm>
        <a:off x="2082799" y="2709333"/>
        <a:ext cx="3962400" cy="1354666"/>
      </dsp:txXfrm>
    </dsp:sp>
    <dsp:sp modelId="{D39372C0-10F6-405C-8F08-11C784582E43}">
      <dsp:nvSpPr>
        <dsp:cNvPr id="0" name=""/>
        <dsp:cNvSpPr/>
      </dsp:nvSpPr>
      <dsp:spPr>
        <a:xfrm>
          <a:off x="0" y="4064000"/>
          <a:ext cx="8128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器</a:t>
          </a:r>
          <a:endParaRPr lang="zh-CN" altLang="en-US" sz="1600" kern="1200" dirty="0"/>
        </a:p>
      </dsp:txBody>
      <dsp:txXfrm>
        <a:off x="1422399" y="4064000"/>
        <a:ext cx="5283200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8F1-BC4B-488F-A2B2-DD8C640AE696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297A-A093-4CB3-945C-3014C1573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2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8F1-BC4B-488F-A2B2-DD8C640AE696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297A-A093-4CB3-945C-3014C1573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5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8F1-BC4B-488F-A2B2-DD8C640AE696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297A-A093-4CB3-945C-3014C1573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48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8F1-BC4B-488F-A2B2-DD8C640AE696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297A-A093-4CB3-945C-3014C1573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0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8F1-BC4B-488F-A2B2-DD8C640AE696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297A-A093-4CB3-945C-3014C1573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7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8F1-BC4B-488F-A2B2-DD8C640AE696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297A-A093-4CB3-945C-3014C1573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04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8F1-BC4B-488F-A2B2-DD8C640AE696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297A-A093-4CB3-945C-3014C1573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6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8F1-BC4B-488F-A2B2-DD8C640AE696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297A-A093-4CB3-945C-3014C1573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47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8F1-BC4B-488F-A2B2-DD8C640AE696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297A-A093-4CB3-945C-3014C1573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13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8F1-BC4B-488F-A2B2-DD8C640AE696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297A-A093-4CB3-945C-3014C1573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16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8F1-BC4B-488F-A2B2-DD8C640AE696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297A-A093-4CB3-945C-3014C1573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3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F8F1-BC4B-488F-A2B2-DD8C640AE696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B297A-A093-4CB3-945C-3014C1573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3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Mapper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33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03" y="809259"/>
            <a:ext cx="9802593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contextversion</a:t>
            </a:r>
            <a:r>
              <a:rPr lang="zh-CN" altLang="en-US" dirty="0" smtClean="0"/>
              <a:t>作用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2.pause</a:t>
            </a:r>
            <a:r>
              <a:rPr lang="zh-CN" altLang="en-US" dirty="0" smtClean="0"/>
              <a:t>之后影响之后请求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contextversion</a:t>
            </a:r>
            <a:r>
              <a:rPr lang="zh-CN" altLang="en-US" dirty="0" smtClean="0"/>
              <a:t>如何传值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二分查找 数组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5. lifecycle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containercycle</a:t>
            </a:r>
            <a:r>
              <a:rPr lang="zh-CN" altLang="en-US" dirty="0" smtClean="0"/>
              <a:t>区别     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66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源码学习总结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32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7703787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79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783" y="3284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39281" y="697806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Web</a:t>
            </a:r>
            <a:r>
              <a:rPr lang="zh-CN" altLang="en-US" b="1" dirty="0" smtClean="0"/>
              <a:t>服务器设计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理解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协议（</a:t>
            </a:r>
            <a:r>
              <a:rPr lang="en-US" altLang="zh-CN" sz="1200" dirty="0" err="1" smtClean="0"/>
              <a:t>keeplive</a:t>
            </a:r>
            <a:r>
              <a:rPr lang="zh-CN" altLang="en-US" sz="1200" dirty="0" smtClean="0"/>
              <a:t>，</a:t>
            </a:r>
            <a:r>
              <a:rPr lang="en-US" altLang="zh-CN" sz="1200" dirty="0" err="1" smtClean="0"/>
              <a:t>websocket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http2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endParaRPr lang="zh-CN" altLang="en-US" sz="1200" dirty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理解</a:t>
            </a:r>
            <a:r>
              <a:rPr lang="en-US" altLang="zh-CN" sz="1200" dirty="0" smtClean="0"/>
              <a:t>j2ee</a:t>
            </a:r>
            <a:r>
              <a:rPr lang="zh-CN" altLang="en-US" sz="1200" dirty="0" smtClean="0"/>
              <a:t>规范（</a:t>
            </a:r>
            <a:r>
              <a:rPr lang="en-US" altLang="zh-CN" sz="1200" dirty="0" smtClean="0"/>
              <a:t>servlet</a:t>
            </a:r>
            <a:r>
              <a:rPr lang="zh-CN" altLang="en-US" sz="1200" dirty="0" smtClean="0"/>
              <a:t>，</a:t>
            </a:r>
            <a:r>
              <a:rPr lang="en-US" altLang="zh-CN" sz="1200" dirty="0" err="1" smtClean="0"/>
              <a:t>jsp</a:t>
            </a:r>
            <a:r>
              <a:rPr lang="zh-CN" altLang="en-US" sz="1200" dirty="0" smtClean="0"/>
              <a:t>）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939281" y="2175134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前后端分离设计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每个层级有自己的队列和线程池，具有自己的动态消费能力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endParaRPr lang="zh-CN" altLang="en-US" sz="1200" dirty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每个层级通过连接模块（如</a:t>
            </a:r>
            <a:r>
              <a:rPr lang="en-US" altLang="zh-CN" sz="1200" dirty="0" smtClean="0"/>
              <a:t>mapper</a:t>
            </a:r>
            <a:r>
              <a:rPr lang="zh-CN" altLang="en-US" sz="1200" dirty="0" smtClean="0"/>
              <a:t>，</a:t>
            </a:r>
            <a:r>
              <a:rPr lang="en-US" altLang="zh-CN" sz="1200" dirty="0" err="1" smtClean="0"/>
              <a:t>poller</a:t>
            </a:r>
            <a:r>
              <a:rPr lang="zh-CN" altLang="en-US" sz="1200" dirty="0" smtClean="0"/>
              <a:t>）进行调度分发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939281" y="3652462"/>
            <a:ext cx="54938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动静</a:t>
            </a:r>
            <a:r>
              <a:rPr lang="zh-CN" altLang="en-US" b="1" dirty="0" smtClean="0"/>
              <a:t>分离设计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静态内容交给名词类维护，名词类的更新需要通过动词类完成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endParaRPr lang="zh-CN" altLang="en-US" sz="1200" dirty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对静态内容的动词操作交给动词类，动词类中通过委托交给名词进行处理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533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783" y="3284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法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939281" y="697806"/>
            <a:ext cx="45704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生命周期管理法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228600" indent="-228600">
              <a:buAutoNum type="arabicPeriod"/>
            </a:pPr>
            <a:r>
              <a:rPr lang="zh-CN" altLang="en-US" sz="1200" dirty="0"/>
              <a:t>所有组件都置于父组件的监护之下，适用于树形实体关系</a:t>
            </a:r>
          </a:p>
          <a:p>
            <a:pPr marL="228600" indent="-228600">
              <a:buAutoNum type="arabicPeriod"/>
            </a:pPr>
            <a:endParaRPr lang="zh-CN" altLang="en-US" sz="1200" dirty="0"/>
          </a:p>
          <a:p>
            <a:pPr marL="228600" indent="-228600">
              <a:buAutoNum type="arabicPeriod"/>
            </a:pPr>
            <a:r>
              <a:rPr lang="zh-CN" altLang="en-US" sz="1200" dirty="0"/>
              <a:t>通过统一的生命周期进行管理，父组件管理子组件，向下递归</a:t>
            </a:r>
            <a:endParaRPr lang="en-US" altLang="zh-CN" sz="1200" dirty="0" smtClean="0"/>
          </a:p>
          <a:p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939281" y="2012242"/>
            <a:ext cx="57054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实体操作双线设计法</a:t>
            </a:r>
            <a:endParaRPr lang="en-US" altLang="zh-CN" sz="1200" b="1" dirty="0"/>
          </a:p>
          <a:p>
            <a:endParaRPr lang="zh-CN" altLang="en-US" sz="1200" dirty="0"/>
          </a:p>
          <a:p>
            <a:r>
              <a:rPr lang="zh-CN" altLang="en-US" sz="1200" dirty="0"/>
              <a:t>使用</a:t>
            </a:r>
            <a:r>
              <a:rPr lang="en-US" altLang="zh-CN" sz="1200" dirty="0"/>
              <a:t>"</a:t>
            </a:r>
            <a:r>
              <a:rPr lang="zh-CN" altLang="en-US" sz="1200" dirty="0"/>
              <a:t>两条线</a:t>
            </a:r>
            <a:r>
              <a:rPr lang="en-US" altLang="zh-CN" sz="1200" dirty="0"/>
              <a:t>"</a:t>
            </a:r>
            <a:r>
              <a:rPr lang="zh-CN" altLang="en-US" sz="1200" dirty="0"/>
              <a:t>，一个实体线（如</a:t>
            </a:r>
            <a:r>
              <a:rPr lang="en-US" altLang="zh-CN" sz="1200" dirty="0"/>
              <a:t>container</a:t>
            </a:r>
            <a:r>
              <a:rPr lang="zh-CN" altLang="en-US" sz="1200" dirty="0"/>
              <a:t>和</a:t>
            </a:r>
            <a:r>
              <a:rPr lang="en-US" altLang="zh-CN" sz="1200" dirty="0"/>
              <a:t>stage</a:t>
            </a:r>
            <a:r>
              <a:rPr lang="zh-CN" altLang="en-US" sz="1200" dirty="0"/>
              <a:t>），一个操作线（如</a:t>
            </a:r>
            <a:r>
              <a:rPr lang="en-US" altLang="zh-CN" sz="1200" dirty="0"/>
              <a:t>valve</a:t>
            </a:r>
            <a:r>
              <a:rPr lang="zh-CN" altLang="en-US" sz="1200" dirty="0"/>
              <a:t>和</a:t>
            </a:r>
            <a:r>
              <a:rPr lang="en-US" altLang="zh-CN" sz="1200" dirty="0"/>
              <a:t>sink</a:t>
            </a:r>
            <a:r>
              <a:rPr lang="zh-CN" altLang="en-US" sz="1200" dirty="0"/>
              <a:t>）</a:t>
            </a:r>
          </a:p>
          <a:p>
            <a:endParaRPr lang="zh-CN" altLang="en-US" sz="1200" dirty="0"/>
          </a:p>
          <a:p>
            <a:r>
              <a:rPr lang="zh-CN" altLang="en-US" sz="1200" dirty="0"/>
              <a:t>实现实体线的顶层接口，各个子实体</a:t>
            </a:r>
          </a:p>
          <a:p>
            <a:endParaRPr lang="zh-CN" altLang="en-US" sz="1200" dirty="0"/>
          </a:p>
          <a:p>
            <a:r>
              <a:rPr lang="zh-CN" altLang="en-US" sz="1200" dirty="0"/>
              <a:t>实现操作线的顶层接口，各个子实体对应的操作</a:t>
            </a:r>
          </a:p>
          <a:p>
            <a:endParaRPr lang="zh-CN" altLang="en-US" sz="1200" dirty="0"/>
          </a:p>
          <a:p>
            <a:r>
              <a:rPr lang="zh-CN" altLang="en-US" sz="1200" dirty="0"/>
              <a:t>从而实现串联的流水线处理</a:t>
            </a:r>
          </a:p>
          <a:p>
            <a:pPr marL="228600" indent="-228600">
              <a:buAutoNum type="arabicPeriod"/>
            </a:pPr>
            <a:endParaRPr lang="en-US" altLang="zh-CN" sz="1200" dirty="0" smtClean="0"/>
          </a:p>
          <a:p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939281" y="4208536"/>
            <a:ext cx="6474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流水线</a:t>
            </a:r>
            <a:r>
              <a:rPr lang="en-US" altLang="zh-CN" b="1" dirty="0" smtClean="0"/>
              <a:t>pipeline</a:t>
            </a:r>
            <a:r>
              <a:rPr lang="zh-CN" altLang="en-US" b="1" dirty="0" smtClean="0"/>
              <a:t>设计法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定义</a:t>
            </a:r>
            <a:r>
              <a:rPr lang="en-US" altLang="zh-CN" sz="1200" dirty="0" smtClean="0"/>
              <a:t>pipeline</a:t>
            </a:r>
            <a:r>
              <a:rPr lang="zh-CN" altLang="en-US" sz="1200" dirty="0" smtClean="0"/>
              <a:t>接口，通过泛型定义具体输入输出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endParaRPr lang="zh-CN" altLang="en-US" sz="1200" dirty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根据实体操作双线设计法，实现子实体的具体</a:t>
            </a:r>
            <a:r>
              <a:rPr lang="en-US" altLang="zh-CN" sz="1200" dirty="0" smtClean="0"/>
              <a:t>pipeline</a:t>
            </a:r>
            <a:r>
              <a:rPr lang="zh-CN" altLang="en-US" sz="1200" dirty="0" smtClean="0"/>
              <a:t>操作，并通过顶层接口方法连成链路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939281" y="5635002"/>
            <a:ext cx="31951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异步非阻塞设计法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阻塞有害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endParaRPr lang="zh-CN" altLang="en-US" sz="1200" dirty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异步线程池处理，需要</a:t>
            </a:r>
            <a:r>
              <a:rPr lang="en-US" altLang="zh-CN" sz="1200" dirty="0" smtClean="0"/>
              <a:t>copy</a:t>
            </a:r>
            <a:r>
              <a:rPr lang="zh-CN" altLang="en-US" sz="1200" dirty="0" smtClean="0"/>
              <a:t>父线程上下文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3719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783" y="3284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术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939281" y="697806"/>
            <a:ext cx="759374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设计</a:t>
            </a:r>
            <a:r>
              <a:rPr lang="zh-CN" altLang="en-US" b="1" dirty="0" smtClean="0"/>
              <a:t>模式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r>
              <a:rPr lang="en-US" altLang="zh-CN" sz="1600" dirty="0" smtClean="0"/>
              <a:t>1. </a:t>
            </a:r>
            <a:r>
              <a:rPr lang="zh-CN" altLang="en-US" sz="1600" dirty="0" smtClean="0"/>
              <a:t>外观模式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200" dirty="0" smtClean="0"/>
              <a:t>1. </a:t>
            </a:r>
            <a:r>
              <a:rPr lang="zh-CN" altLang="en-US" sz="1200" dirty="0" smtClean="0"/>
              <a:t>熟悉</a:t>
            </a:r>
            <a:r>
              <a:rPr lang="zh-CN" altLang="en-US" sz="1200" dirty="0"/>
              <a:t>原理的程序员 </a:t>
            </a:r>
            <a:r>
              <a:rPr lang="en-US" altLang="zh-CN" sz="1200" dirty="0"/>
              <a:t>-&gt; </a:t>
            </a:r>
            <a:r>
              <a:rPr lang="zh-CN" altLang="en-US" sz="1200" dirty="0"/>
              <a:t>实例 </a:t>
            </a:r>
            <a:r>
              <a:rPr lang="en-US" altLang="zh-CN" sz="1200" dirty="0"/>
              <a:t>-&gt; </a:t>
            </a:r>
            <a:r>
              <a:rPr lang="zh-CN" altLang="en-US" sz="1200" dirty="0"/>
              <a:t>向下转型 </a:t>
            </a:r>
            <a:r>
              <a:rPr lang="en-US" altLang="zh-CN" sz="1200" dirty="0"/>
              <a:t>-&gt; </a:t>
            </a:r>
            <a:r>
              <a:rPr lang="zh-CN" altLang="en-US" sz="1200" dirty="0"/>
              <a:t>调用其他公共方法（不能设为私有方法，因为其他部分会调用）</a:t>
            </a:r>
          </a:p>
          <a:p>
            <a:endParaRPr lang="zh-CN" altLang="en-US" sz="1200" dirty="0"/>
          </a:p>
          <a:p>
            <a:r>
              <a:rPr lang="en-US" altLang="zh-CN" sz="1200" dirty="0" smtClean="0"/>
              <a:t>2. </a:t>
            </a:r>
            <a:r>
              <a:rPr lang="zh-CN" altLang="en-US" sz="1200" dirty="0" smtClean="0"/>
              <a:t>外观</a:t>
            </a:r>
            <a:r>
              <a:rPr lang="zh-CN" altLang="en-US" sz="1200" dirty="0"/>
              <a:t>类 </a:t>
            </a:r>
            <a:r>
              <a:rPr lang="en-US" altLang="zh-CN" sz="1200" dirty="0"/>
              <a:t>-&gt; </a:t>
            </a:r>
            <a:r>
              <a:rPr lang="zh-CN" altLang="en-US" sz="1200" dirty="0"/>
              <a:t>即使向下转型 </a:t>
            </a:r>
            <a:r>
              <a:rPr lang="en-US" altLang="zh-CN" sz="1200" dirty="0"/>
              <a:t>-&gt; </a:t>
            </a:r>
            <a:r>
              <a:rPr lang="zh-CN" altLang="en-US" sz="1200" dirty="0"/>
              <a:t>也只能调用接口方法</a:t>
            </a:r>
          </a:p>
          <a:p>
            <a:endParaRPr lang="en-US" altLang="zh-CN" sz="1200" dirty="0" smtClean="0"/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观察者</a:t>
            </a:r>
            <a:r>
              <a:rPr lang="zh-CN" altLang="en-US" sz="1600" dirty="0"/>
              <a:t>模式</a:t>
            </a:r>
            <a:endParaRPr lang="en-US" altLang="zh-CN" sz="1600" dirty="0"/>
          </a:p>
          <a:p>
            <a:endParaRPr lang="en-US" altLang="zh-CN" sz="1200" dirty="0"/>
          </a:p>
          <a:p>
            <a:r>
              <a:rPr lang="en-US" altLang="zh-CN" sz="1200" dirty="0"/>
              <a:t>Event</a:t>
            </a:r>
            <a:r>
              <a:rPr lang="zh-CN" altLang="en-US" sz="1200" dirty="0"/>
              <a:t>接口，实现类为各个事件</a:t>
            </a:r>
          </a:p>
          <a:p>
            <a:endParaRPr lang="zh-CN" altLang="en-US" sz="1200" dirty="0"/>
          </a:p>
          <a:p>
            <a:r>
              <a:rPr lang="en-US" altLang="zh-CN" sz="1200" dirty="0"/>
              <a:t>Listener</a:t>
            </a:r>
            <a:r>
              <a:rPr lang="zh-CN" altLang="en-US" sz="1200" dirty="0"/>
              <a:t>接口，实现类为监听器</a:t>
            </a:r>
          </a:p>
          <a:p>
            <a:endParaRPr lang="zh-CN" altLang="en-US" sz="1200" dirty="0"/>
          </a:p>
          <a:p>
            <a:r>
              <a:rPr lang="zh-CN" altLang="en-US" sz="1200" dirty="0"/>
              <a:t>主接口，实现类为实现了监听器功能，从而可以监听事件，并添加</a:t>
            </a:r>
            <a:r>
              <a:rPr lang="en-US" altLang="zh-CN" sz="1200" dirty="0" smtClean="0"/>
              <a:t>listener</a:t>
            </a:r>
            <a:endParaRPr lang="en-US" altLang="zh-CN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939281" y="4080796"/>
            <a:ext cx="44935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内存术</a:t>
            </a:r>
            <a:endParaRPr lang="en-US" altLang="zh-CN" b="1" dirty="0" smtClean="0"/>
          </a:p>
          <a:p>
            <a:endParaRPr lang="en-US" altLang="zh-CN" sz="1200" dirty="0"/>
          </a:p>
          <a:p>
            <a:r>
              <a:rPr lang="en-US" altLang="zh-CN" sz="1200" dirty="0" smtClean="0"/>
              <a:t>1. </a:t>
            </a:r>
            <a:r>
              <a:rPr lang="zh-CN" altLang="en-US" sz="1200" dirty="0" smtClean="0"/>
              <a:t>清除机制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endParaRPr lang="en-US" altLang="zh-CN" sz="1200" dirty="0" smtClean="0"/>
          </a:p>
          <a:p>
            <a:r>
              <a:rPr lang="zh-CN" altLang="en-US" sz="1200" dirty="0" smtClean="0"/>
              <a:t>当队列获取</a:t>
            </a:r>
            <a:r>
              <a:rPr lang="zh-CN" altLang="en-US" sz="1200" dirty="0"/>
              <a:t>结果为空时，是一个清理的时机，可整理一下线程</a:t>
            </a:r>
            <a:r>
              <a:rPr lang="zh-CN" altLang="en-US" sz="1200" dirty="0" smtClean="0"/>
              <a:t>池</a:t>
            </a:r>
            <a:endParaRPr lang="en-US" altLang="zh-CN" sz="1200" b="1" dirty="0" smtClean="0"/>
          </a:p>
          <a:p>
            <a:pPr marL="228600" indent="-228600">
              <a:buAutoNum type="arabicPeriod"/>
            </a:pPr>
            <a:endParaRPr lang="en-US" altLang="zh-CN" sz="1200" dirty="0"/>
          </a:p>
          <a:p>
            <a:r>
              <a:rPr lang="en-US" altLang="zh-CN" sz="1200" dirty="0" smtClean="0"/>
              <a:t>2. </a:t>
            </a:r>
            <a:r>
              <a:rPr lang="zh-CN" altLang="en-US" sz="1200" dirty="0" smtClean="0"/>
              <a:t>防止内存泄露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防止</a:t>
            </a:r>
            <a:r>
              <a:rPr lang="en-US" altLang="zh-CN" sz="1200" dirty="0" err="1"/>
              <a:t>ThreadLocal</a:t>
            </a:r>
            <a:r>
              <a:rPr lang="zh-CN" altLang="en-US" sz="1200" dirty="0"/>
              <a:t>污染以及内存</a:t>
            </a:r>
            <a:r>
              <a:rPr lang="zh-CN" altLang="en-US" sz="1200" dirty="0" smtClean="0"/>
              <a:t>泄漏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089778" y="4080796"/>
            <a:ext cx="58785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后台</a:t>
            </a:r>
            <a:r>
              <a:rPr lang="zh-CN" altLang="en-US" b="1" dirty="0" smtClean="0"/>
              <a:t>操作术</a:t>
            </a:r>
            <a:endParaRPr lang="en-US" altLang="zh-CN" b="1" dirty="0" smtClean="0"/>
          </a:p>
          <a:p>
            <a:endParaRPr lang="en-US" altLang="zh-CN" sz="1200" dirty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后台线程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endParaRPr lang="en-US" altLang="zh-CN" sz="1200" dirty="0" smtClean="0"/>
          </a:p>
          <a:p>
            <a:r>
              <a:rPr lang="zh-CN" altLang="en-US" sz="1200" dirty="0" smtClean="0"/>
              <a:t>后台线程放在同一个线程中执行，只需将操作定义在其中，并委托父子关系向下执行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2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783" y="3284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器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939281" y="697806"/>
            <a:ext cx="51090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多服务隔离：自定义类加载器</a:t>
            </a:r>
            <a:endParaRPr lang="en-US" altLang="zh-CN" b="1" dirty="0" smtClean="0"/>
          </a:p>
          <a:p>
            <a:endParaRPr lang="zh-CN" altLang="en-US" dirty="0"/>
          </a:p>
          <a:p>
            <a:r>
              <a:rPr lang="zh-CN" altLang="en-US" sz="1200" dirty="0"/>
              <a:t>一是为了安全性，若使用</a:t>
            </a:r>
            <a:r>
              <a:rPr lang="en-US" altLang="zh-CN" sz="1200" dirty="0"/>
              <a:t>JVM</a:t>
            </a:r>
            <a:r>
              <a:rPr lang="zh-CN" altLang="en-US" sz="1200" dirty="0"/>
              <a:t>类加载器，则</a:t>
            </a:r>
            <a:r>
              <a:rPr lang="en-US" altLang="zh-CN" sz="1200" dirty="0"/>
              <a:t>servlet</a:t>
            </a:r>
            <a:r>
              <a:rPr lang="zh-CN" altLang="en-US" sz="1200" dirty="0"/>
              <a:t>可访问整个</a:t>
            </a:r>
            <a:r>
              <a:rPr lang="en-US" altLang="zh-CN" sz="1200" dirty="0"/>
              <a:t>JVM</a:t>
            </a:r>
            <a:r>
              <a:rPr lang="zh-CN" altLang="en-US" sz="1200" dirty="0"/>
              <a:t>类库</a:t>
            </a:r>
          </a:p>
          <a:p>
            <a:endParaRPr lang="zh-CN" altLang="en-US" sz="1200" dirty="0"/>
          </a:p>
          <a:p>
            <a:r>
              <a:rPr lang="zh-CN" altLang="en-US" sz="1200" dirty="0"/>
              <a:t>二是为了自定义功能，如自动重载，需要自定义的类加载器提供这种功能</a:t>
            </a:r>
          </a:p>
          <a:p>
            <a:endParaRPr lang="zh-CN" altLang="en-US" sz="1200" dirty="0"/>
          </a:p>
          <a:p>
            <a:r>
              <a:rPr lang="zh-CN" altLang="en-US" sz="1200" dirty="0"/>
              <a:t>总结三点：</a:t>
            </a:r>
          </a:p>
          <a:p>
            <a:endParaRPr lang="zh-CN" altLang="en-US" sz="1200" dirty="0"/>
          </a:p>
          <a:p>
            <a:pPr lvl="1"/>
            <a:r>
              <a:rPr lang="en-US" altLang="zh-CN" sz="1200" dirty="0"/>
              <a:t>1. </a:t>
            </a:r>
            <a:r>
              <a:rPr lang="zh-CN" altLang="en-US" sz="1200" dirty="0"/>
              <a:t>为了在载入类中指定某些规则</a:t>
            </a:r>
          </a:p>
          <a:p>
            <a:pPr lvl="1"/>
            <a:endParaRPr lang="zh-CN" altLang="en-US" sz="1200" dirty="0"/>
          </a:p>
          <a:p>
            <a:pPr lvl="1"/>
            <a:r>
              <a:rPr lang="en-US" altLang="zh-CN" sz="1200" dirty="0"/>
              <a:t>2. </a:t>
            </a:r>
            <a:r>
              <a:rPr lang="zh-CN" altLang="en-US" sz="1200" dirty="0"/>
              <a:t>为了缓存已经载入的类</a:t>
            </a:r>
          </a:p>
          <a:p>
            <a:pPr lvl="1"/>
            <a:endParaRPr lang="zh-CN" altLang="en-US" sz="1200" dirty="0"/>
          </a:p>
          <a:p>
            <a:pPr lvl="1"/>
            <a:r>
              <a:rPr lang="en-US" altLang="zh-CN" sz="1200" dirty="0"/>
              <a:t>3. </a:t>
            </a:r>
            <a:r>
              <a:rPr lang="zh-CN" altLang="en-US" sz="1200" dirty="0"/>
              <a:t>为了实现类的预载入，方便使用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9280" y="4329972"/>
            <a:ext cx="25506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静态配置性能优化：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en-US" altLang="zh-CN" sz="1200" dirty="0" smtClean="0"/>
              <a:t>1. </a:t>
            </a:r>
            <a:r>
              <a:rPr lang="zh-CN" altLang="en-US" sz="1200" dirty="0" smtClean="0"/>
              <a:t>二分查找等载入时排序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dirty="0" smtClean="0"/>
              <a:t>2. </a:t>
            </a:r>
            <a:r>
              <a:rPr lang="zh-CN" altLang="en-US" sz="1200" dirty="0" smtClean="0"/>
              <a:t>数组和集合的性能比较</a:t>
            </a:r>
            <a:endParaRPr lang="en-US" altLang="zh-CN" sz="1200" dirty="0" smtClean="0"/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39280" y="3668051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系统监控：</a:t>
            </a:r>
            <a:r>
              <a:rPr lang="en-US" altLang="zh-CN" b="1" dirty="0" smtClean="0"/>
              <a:t>JMX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284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1801" cy="322692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0" y="32269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761801" y="74815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239" y="-1"/>
            <a:ext cx="5756455" cy="3226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10052"/>
            <a:ext cx="5746363" cy="3226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159" y="3257983"/>
            <a:ext cx="6143106" cy="343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4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26128" y="1828800"/>
            <a:ext cx="923278" cy="351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err="1" smtClean="0"/>
              <a:t>url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网络请求</a:t>
            </a:r>
            <a:endParaRPr lang="en-US" altLang="zh-CN" sz="1200" dirty="0" smtClean="0"/>
          </a:p>
          <a:p>
            <a:pPr algn="ctr"/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740676" y="3111622"/>
            <a:ext cx="2423603" cy="949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mapper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0555549" y="1828799"/>
            <a:ext cx="923278" cy="351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smtClean="0"/>
              <a:t>Servlet</a:t>
            </a:r>
          </a:p>
          <a:p>
            <a:pPr algn="ctr"/>
            <a:r>
              <a:rPr lang="zh-CN" altLang="en-US" sz="1200" dirty="0" smtClean="0"/>
              <a:t>处理器</a:t>
            </a:r>
            <a:endParaRPr lang="zh-CN" altLang="en-US" sz="1200" dirty="0"/>
          </a:p>
        </p:txBody>
      </p:sp>
      <p:cxnSp>
        <p:nvCxnSpPr>
          <p:cNvPr id="8" name="直接箭头连接符 7"/>
          <p:cNvCxnSpPr>
            <a:stCxn id="4" idx="7"/>
            <a:endCxn id="5" idx="1"/>
          </p:cNvCxnSpPr>
          <p:nvPr/>
        </p:nvCxnSpPr>
        <p:spPr>
          <a:xfrm>
            <a:off x="1214195" y="2343641"/>
            <a:ext cx="3526481" cy="124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6"/>
            <a:endCxn id="5" idx="1"/>
          </p:cNvCxnSpPr>
          <p:nvPr/>
        </p:nvCxnSpPr>
        <p:spPr>
          <a:xfrm flipV="1">
            <a:off x="1349406" y="3586577"/>
            <a:ext cx="339127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5"/>
            <a:endCxn id="5" idx="1"/>
          </p:cNvCxnSpPr>
          <p:nvPr/>
        </p:nvCxnSpPr>
        <p:spPr>
          <a:xfrm flipV="1">
            <a:off x="1214195" y="3586577"/>
            <a:ext cx="3526481" cy="124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7164279" y="2343640"/>
            <a:ext cx="3526481" cy="124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6" idx="2"/>
          </p:cNvCxnSpPr>
          <p:nvPr/>
        </p:nvCxnSpPr>
        <p:spPr>
          <a:xfrm>
            <a:off x="7164279" y="3586577"/>
            <a:ext cx="33912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6" idx="3"/>
          </p:cNvCxnSpPr>
          <p:nvPr/>
        </p:nvCxnSpPr>
        <p:spPr>
          <a:xfrm>
            <a:off x="7164279" y="3586577"/>
            <a:ext cx="3526481" cy="124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740676" y="26828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784625" y="268288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02599" y="268288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024" y="4536487"/>
            <a:ext cx="2753109" cy="187668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40854" y="275208"/>
            <a:ext cx="52725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Mapper</a:t>
            </a:r>
            <a:r>
              <a:rPr lang="zh-CN" altLang="zh-CN" dirty="0"/>
              <a:t>的整体结构</a:t>
            </a:r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Mapper</a:t>
            </a:r>
            <a:r>
              <a:rPr lang="zh-CN" altLang="zh-CN" dirty="0"/>
              <a:t>路由表如何进行初始化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Mapper</a:t>
            </a:r>
            <a:r>
              <a:rPr lang="zh-CN" altLang="zh-CN" dirty="0"/>
              <a:t>路由表如何进行查询</a:t>
            </a:r>
          </a:p>
          <a:p>
            <a:pPr lvl="0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Mapper</a:t>
            </a:r>
            <a:r>
              <a:rPr lang="zh-CN" altLang="zh-CN" dirty="0"/>
              <a:t>路由表如何监听更新</a:t>
            </a:r>
          </a:p>
          <a:p>
            <a:pPr lvl="0"/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Propertychangesupport</a:t>
            </a:r>
            <a:r>
              <a:rPr lang="zh-CN" altLang="zh-CN" dirty="0"/>
              <a:t>在</a:t>
            </a:r>
            <a:r>
              <a:rPr lang="en-US" altLang="zh-CN" dirty="0"/>
              <a:t>mapper</a:t>
            </a:r>
            <a:r>
              <a:rPr lang="zh-CN" altLang="zh-CN" dirty="0"/>
              <a:t>更新中的作用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79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578178" y="719092"/>
            <a:ext cx="4368511" cy="5078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332955" y="719091"/>
            <a:ext cx="4394447" cy="5078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26128" y="1828800"/>
            <a:ext cx="923278" cy="351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err="1" smtClean="0"/>
              <a:t>url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网络请求</a:t>
            </a:r>
            <a:endParaRPr lang="en-US" altLang="zh-CN" sz="1200" dirty="0" smtClean="0"/>
          </a:p>
          <a:p>
            <a:pPr algn="ctr"/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740676" y="3111622"/>
            <a:ext cx="2423603" cy="949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Mapper</a:t>
            </a:r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路由表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0555549" y="1828799"/>
            <a:ext cx="923278" cy="351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smtClean="0"/>
              <a:t>Servlet</a:t>
            </a:r>
          </a:p>
          <a:p>
            <a:pPr algn="ctr"/>
            <a:r>
              <a:rPr lang="zh-CN" altLang="en-US" sz="1200" dirty="0" smtClean="0"/>
              <a:t>处理器</a:t>
            </a:r>
            <a:endParaRPr lang="zh-CN" altLang="en-US" sz="1200" dirty="0"/>
          </a:p>
        </p:txBody>
      </p:sp>
      <p:cxnSp>
        <p:nvCxnSpPr>
          <p:cNvPr id="8" name="直接箭头连接符 7"/>
          <p:cNvCxnSpPr>
            <a:stCxn id="4" idx="7"/>
            <a:endCxn id="5" idx="1"/>
          </p:cNvCxnSpPr>
          <p:nvPr/>
        </p:nvCxnSpPr>
        <p:spPr>
          <a:xfrm>
            <a:off x="1214195" y="2343641"/>
            <a:ext cx="3526481" cy="124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6"/>
            <a:endCxn id="5" idx="1"/>
          </p:cNvCxnSpPr>
          <p:nvPr/>
        </p:nvCxnSpPr>
        <p:spPr>
          <a:xfrm flipV="1">
            <a:off x="1349406" y="3586577"/>
            <a:ext cx="339127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5"/>
            <a:endCxn id="5" idx="1"/>
          </p:cNvCxnSpPr>
          <p:nvPr/>
        </p:nvCxnSpPr>
        <p:spPr>
          <a:xfrm flipV="1">
            <a:off x="1214195" y="3586577"/>
            <a:ext cx="3526481" cy="124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7164279" y="2343640"/>
            <a:ext cx="3526481" cy="124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6" idx="2"/>
          </p:cNvCxnSpPr>
          <p:nvPr/>
        </p:nvCxnSpPr>
        <p:spPr>
          <a:xfrm>
            <a:off x="7164279" y="3586577"/>
            <a:ext cx="33912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6" idx="3"/>
          </p:cNvCxnSpPr>
          <p:nvPr/>
        </p:nvCxnSpPr>
        <p:spPr>
          <a:xfrm>
            <a:off x="7164279" y="3586577"/>
            <a:ext cx="3526481" cy="124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740676" y="26828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784625" y="268288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15484" y="1642303"/>
            <a:ext cx="665826" cy="3923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Request</a:t>
            </a:r>
          </a:p>
          <a:p>
            <a:pPr algn="ctr"/>
            <a:endParaRPr lang="en-US" altLang="zh-CN" sz="900" dirty="0"/>
          </a:p>
          <a:p>
            <a:pPr algn="ctr"/>
            <a:r>
              <a:rPr lang="en-US" altLang="zh-CN" sz="900" dirty="0" smtClean="0"/>
              <a:t>response</a:t>
            </a:r>
            <a:endParaRPr lang="zh-CN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7621824" y="1642303"/>
            <a:ext cx="590021" cy="3923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Engine</a:t>
            </a:r>
            <a:endParaRPr lang="zh-CN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8374033" y="1624610"/>
            <a:ext cx="477004" cy="3923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Host</a:t>
            </a:r>
            <a:endParaRPr lang="zh-CN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9013225" y="1624610"/>
            <a:ext cx="572609" cy="3923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Context</a:t>
            </a:r>
            <a:endParaRPr lang="zh-CN" altLang="en-US" sz="900" dirty="0"/>
          </a:p>
        </p:txBody>
      </p:sp>
      <p:sp>
        <p:nvSpPr>
          <p:cNvPr id="27" name="矩形 26"/>
          <p:cNvSpPr/>
          <p:nvPr/>
        </p:nvSpPr>
        <p:spPr>
          <a:xfrm>
            <a:off x="9748022" y="1642303"/>
            <a:ext cx="672316" cy="3923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Wrapper</a:t>
            </a:r>
            <a:endParaRPr lang="zh-CN" altLang="en-US" sz="9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802599" y="268288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954539" y="85082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459501" y="85082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Connector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734887" y="4710058"/>
            <a:ext cx="2423603" cy="949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mapperListener</a:t>
            </a:r>
            <a:endParaRPr lang="en-US" altLang="zh-CN" dirty="0" smtClean="0"/>
          </a:p>
          <a:p>
            <a:pPr algn="ctr"/>
            <a:r>
              <a:rPr lang="en-US" altLang="zh-CN" sz="1400" dirty="0" smtClean="0"/>
              <a:t>(</a:t>
            </a:r>
            <a:r>
              <a:rPr lang="zh-CN" altLang="en-US" sz="1400" dirty="0" smtClean="0"/>
              <a:t>监听变化，修改路由表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3227374" y="1642303"/>
            <a:ext cx="953809" cy="3923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contextPath</a:t>
            </a:r>
            <a:endParaRPr lang="zh-CN" altLang="en-US" sz="9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209982" y="4120938"/>
            <a:ext cx="10883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</a:rPr>
              <a:t>调用</a:t>
            </a:r>
            <a:r>
              <a:rPr lang="en-US" altLang="zh-CN" sz="1000" dirty="0" err="1" smtClean="0">
                <a:solidFill>
                  <a:srgbClr val="C00000"/>
                </a:solidFill>
              </a:rPr>
              <a:t>CoyoteAdapter</a:t>
            </a:r>
            <a:r>
              <a:rPr lang="zh-CN" altLang="en-US" sz="1000" dirty="0" smtClean="0">
                <a:solidFill>
                  <a:srgbClr val="C00000"/>
                </a:solidFill>
              </a:rPr>
              <a:t>的</a:t>
            </a:r>
            <a:r>
              <a:rPr lang="en-US" altLang="zh-CN" sz="1000" dirty="0" smtClean="0">
                <a:solidFill>
                  <a:srgbClr val="C00000"/>
                </a:solidFill>
              </a:rPr>
              <a:t>service()</a:t>
            </a:r>
          </a:p>
          <a:p>
            <a:r>
              <a:rPr lang="zh-CN" altLang="en-US" sz="1000" dirty="0" smtClean="0">
                <a:solidFill>
                  <a:srgbClr val="C00000"/>
                </a:solidFill>
              </a:rPr>
              <a:t>函数转发给</a:t>
            </a:r>
            <a:r>
              <a:rPr lang="en-US" altLang="zh-CN" sz="1000" dirty="0" smtClean="0">
                <a:solidFill>
                  <a:srgbClr val="C00000"/>
                </a:solidFill>
              </a:rPr>
              <a:t>Container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158144" y="728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9207011" y="1386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后端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3" idx="0"/>
            <a:endCxn id="5" idx="2"/>
          </p:cNvCxnSpPr>
          <p:nvPr/>
        </p:nvCxnSpPr>
        <p:spPr>
          <a:xfrm flipV="1">
            <a:off x="5946689" y="4061532"/>
            <a:ext cx="5789" cy="64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48542" y="2844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如何映射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64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0806" y="654815"/>
            <a:ext cx="1535837" cy="710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80876" y="3006061"/>
            <a:ext cx="1873190" cy="80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StandardServer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49552" y="1887474"/>
            <a:ext cx="1535837" cy="710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Catalina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6" idx="0"/>
          </p:cNvCxnSpPr>
          <p:nvPr/>
        </p:nvCxnSpPr>
        <p:spPr>
          <a:xfrm>
            <a:off x="5418725" y="1365029"/>
            <a:ext cx="98746" cy="52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2"/>
            <a:endCxn id="5" idx="0"/>
          </p:cNvCxnSpPr>
          <p:nvPr/>
        </p:nvCxnSpPr>
        <p:spPr>
          <a:xfrm>
            <a:off x="5517471" y="2597688"/>
            <a:ext cx="0" cy="40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94304" y="2464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加载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957956" y="5453565"/>
            <a:ext cx="1535837" cy="710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Mapper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505631" y="3809887"/>
            <a:ext cx="0" cy="40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493793" y="5453565"/>
            <a:ext cx="1535837" cy="710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FF0000"/>
                </a:solidFill>
              </a:rPr>
              <a:t>MapperListener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69036" y="4218260"/>
            <a:ext cx="1873190" cy="80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Service[]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StandardService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64335" y="5098458"/>
            <a:ext cx="1535837" cy="710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Connector[]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8287414" y="4882718"/>
            <a:ext cx="1535837" cy="710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</a:t>
            </a:r>
          </a:p>
          <a:p>
            <a:pPr algn="ctr"/>
            <a:r>
              <a:rPr lang="en-US" altLang="zh-CN" dirty="0" smtClean="0"/>
              <a:t>(Engine)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5493793" y="5033639"/>
            <a:ext cx="0" cy="40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8" idx="1"/>
            <a:endCxn id="39" idx="3"/>
          </p:cNvCxnSpPr>
          <p:nvPr/>
        </p:nvCxnSpPr>
        <p:spPr>
          <a:xfrm flipH="1">
            <a:off x="2700172" y="4620173"/>
            <a:ext cx="1868864" cy="83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8" idx="3"/>
            <a:endCxn id="40" idx="1"/>
          </p:cNvCxnSpPr>
          <p:nvPr/>
        </p:nvCxnSpPr>
        <p:spPr>
          <a:xfrm>
            <a:off x="6442226" y="4620173"/>
            <a:ext cx="1845188" cy="61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725874" y="6163779"/>
            <a:ext cx="1535837" cy="710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rgbClr val="FF0000"/>
                </a:solidFill>
              </a:rPr>
              <a:t>PropertyChangeSupport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pic>
        <p:nvPicPr>
          <p:cNvPr id="1030" name="Picture 6" descr="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93" y="828271"/>
            <a:ext cx="3477698" cy="226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矩形 50"/>
          <p:cNvSpPr/>
          <p:nvPr/>
        </p:nvSpPr>
        <p:spPr>
          <a:xfrm>
            <a:off x="10175396" y="3443484"/>
            <a:ext cx="1535837" cy="710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Host[]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175396" y="4577625"/>
            <a:ext cx="1535837" cy="710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Context[]</a:t>
            </a:r>
          </a:p>
          <a:p>
            <a:pPr algn="ctr"/>
            <a:r>
              <a:rPr lang="en-US" altLang="zh-CN" dirty="0" smtClean="0"/>
              <a:t>(web</a:t>
            </a:r>
            <a:r>
              <a:rPr lang="zh-CN" altLang="en-US" dirty="0"/>
              <a:t>工程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0175396" y="5711766"/>
            <a:ext cx="1535837" cy="710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Wrapper[]</a:t>
            </a:r>
          </a:p>
          <a:p>
            <a:pPr algn="ctr"/>
            <a:r>
              <a:rPr lang="en-US" altLang="zh-CN" dirty="0" smtClean="0"/>
              <a:t>(servlet)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40" idx="3"/>
            <a:endCxn id="51" idx="1"/>
          </p:cNvCxnSpPr>
          <p:nvPr/>
        </p:nvCxnSpPr>
        <p:spPr>
          <a:xfrm flipV="1">
            <a:off x="9823251" y="3798591"/>
            <a:ext cx="352145" cy="143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2" idx="2"/>
            <a:endCxn id="53" idx="0"/>
          </p:cNvCxnSpPr>
          <p:nvPr/>
        </p:nvCxnSpPr>
        <p:spPr>
          <a:xfrm>
            <a:off x="10943315" y="5287839"/>
            <a:ext cx="0" cy="42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2"/>
            <a:endCxn id="52" idx="0"/>
          </p:cNvCxnSpPr>
          <p:nvPr/>
        </p:nvCxnSpPr>
        <p:spPr>
          <a:xfrm>
            <a:off x="10943315" y="4153698"/>
            <a:ext cx="0" cy="42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任意多边形 1028"/>
          <p:cNvSpPr/>
          <p:nvPr/>
        </p:nvSpPr>
        <p:spPr>
          <a:xfrm>
            <a:off x="2068497" y="5788241"/>
            <a:ext cx="2894120" cy="1093160"/>
          </a:xfrm>
          <a:custGeom>
            <a:avLst/>
            <a:gdLst>
              <a:gd name="connsiteX0" fmla="*/ 0 w 2894120"/>
              <a:gd name="connsiteY0" fmla="*/ 0 h 1093160"/>
              <a:gd name="connsiteX1" fmla="*/ 44388 w 2894120"/>
              <a:gd name="connsiteY1" fmla="*/ 53266 h 1093160"/>
              <a:gd name="connsiteX2" fmla="*/ 71021 w 2894120"/>
              <a:gd name="connsiteY2" fmla="*/ 79899 h 1093160"/>
              <a:gd name="connsiteX3" fmla="*/ 88777 w 2894120"/>
              <a:gd name="connsiteY3" fmla="*/ 106532 h 1093160"/>
              <a:gd name="connsiteX4" fmla="*/ 159798 w 2894120"/>
              <a:gd name="connsiteY4" fmla="*/ 177553 h 1093160"/>
              <a:gd name="connsiteX5" fmla="*/ 204186 w 2894120"/>
              <a:gd name="connsiteY5" fmla="*/ 221942 h 1093160"/>
              <a:gd name="connsiteX6" fmla="*/ 221942 w 2894120"/>
              <a:gd name="connsiteY6" fmla="*/ 239697 h 1093160"/>
              <a:gd name="connsiteX7" fmla="*/ 301841 w 2894120"/>
              <a:gd name="connsiteY7" fmla="*/ 328474 h 1093160"/>
              <a:gd name="connsiteX8" fmla="*/ 337352 w 2894120"/>
              <a:gd name="connsiteY8" fmla="*/ 355107 h 1093160"/>
              <a:gd name="connsiteX9" fmla="*/ 372862 w 2894120"/>
              <a:gd name="connsiteY9" fmla="*/ 363984 h 1093160"/>
              <a:gd name="connsiteX10" fmla="*/ 435006 w 2894120"/>
              <a:gd name="connsiteY10" fmla="*/ 399495 h 1093160"/>
              <a:gd name="connsiteX11" fmla="*/ 514905 w 2894120"/>
              <a:gd name="connsiteY11" fmla="*/ 452761 h 1093160"/>
              <a:gd name="connsiteX12" fmla="*/ 541538 w 2894120"/>
              <a:gd name="connsiteY12" fmla="*/ 470516 h 1093160"/>
              <a:gd name="connsiteX13" fmla="*/ 648070 w 2894120"/>
              <a:gd name="connsiteY13" fmla="*/ 497149 h 1093160"/>
              <a:gd name="connsiteX14" fmla="*/ 719091 w 2894120"/>
              <a:gd name="connsiteY14" fmla="*/ 532660 h 1093160"/>
              <a:gd name="connsiteX15" fmla="*/ 754602 w 2894120"/>
              <a:gd name="connsiteY15" fmla="*/ 550415 h 1093160"/>
              <a:gd name="connsiteX16" fmla="*/ 781235 w 2894120"/>
              <a:gd name="connsiteY16" fmla="*/ 559293 h 1093160"/>
              <a:gd name="connsiteX17" fmla="*/ 816746 w 2894120"/>
              <a:gd name="connsiteY17" fmla="*/ 577048 h 1093160"/>
              <a:gd name="connsiteX18" fmla="*/ 861134 w 2894120"/>
              <a:gd name="connsiteY18" fmla="*/ 594804 h 1093160"/>
              <a:gd name="connsiteX19" fmla="*/ 958788 w 2894120"/>
              <a:gd name="connsiteY19" fmla="*/ 639192 h 1093160"/>
              <a:gd name="connsiteX20" fmla="*/ 1100831 w 2894120"/>
              <a:gd name="connsiteY20" fmla="*/ 674703 h 1093160"/>
              <a:gd name="connsiteX21" fmla="*/ 1162975 w 2894120"/>
              <a:gd name="connsiteY21" fmla="*/ 692458 h 1093160"/>
              <a:gd name="connsiteX22" fmla="*/ 1189608 w 2894120"/>
              <a:gd name="connsiteY22" fmla="*/ 701336 h 1093160"/>
              <a:gd name="connsiteX23" fmla="*/ 1384917 w 2894120"/>
              <a:gd name="connsiteY23" fmla="*/ 719091 h 1093160"/>
              <a:gd name="connsiteX24" fmla="*/ 1500326 w 2894120"/>
              <a:gd name="connsiteY24" fmla="*/ 736846 h 1093160"/>
              <a:gd name="connsiteX25" fmla="*/ 1811045 w 2894120"/>
              <a:gd name="connsiteY25" fmla="*/ 745724 h 1093160"/>
              <a:gd name="connsiteX26" fmla="*/ 1970843 w 2894120"/>
              <a:gd name="connsiteY26" fmla="*/ 754602 h 1093160"/>
              <a:gd name="connsiteX27" fmla="*/ 2104008 w 2894120"/>
              <a:gd name="connsiteY27" fmla="*/ 772357 h 1093160"/>
              <a:gd name="connsiteX28" fmla="*/ 2157274 w 2894120"/>
              <a:gd name="connsiteY28" fmla="*/ 790112 h 1093160"/>
              <a:gd name="connsiteX29" fmla="*/ 2370338 w 2894120"/>
              <a:gd name="connsiteY29" fmla="*/ 798990 h 1093160"/>
              <a:gd name="connsiteX30" fmla="*/ 2432482 w 2894120"/>
              <a:gd name="connsiteY30" fmla="*/ 816745 h 1093160"/>
              <a:gd name="connsiteX31" fmla="*/ 2565647 w 2894120"/>
              <a:gd name="connsiteY31" fmla="*/ 834501 h 1093160"/>
              <a:gd name="connsiteX32" fmla="*/ 2681056 w 2894120"/>
              <a:gd name="connsiteY32" fmla="*/ 870011 h 1093160"/>
              <a:gd name="connsiteX33" fmla="*/ 2849732 w 2894120"/>
              <a:gd name="connsiteY33" fmla="*/ 887767 h 1093160"/>
              <a:gd name="connsiteX34" fmla="*/ 2894120 w 2894120"/>
              <a:gd name="connsiteY34" fmla="*/ 896644 h 1093160"/>
              <a:gd name="connsiteX35" fmla="*/ 2876365 w 2894120"/>
              <a:gd name="connsiteY35" fmla="*/ 914400 h 1093160"/>
              <a:gd name="connsiteX36" fmla="*/ 2814221 w 2894120"/>
              <a:gd name="connsiteY36" fmla="*/ 914400 h 1093160"/>
              <a:gd name="connsiteX37" fmla="*/ 2734322 w 2894120"/>
              <a:gd name="connsiteY37" fmla="*/ 852256 h 1093160"/>
              <a:gd name="connsiteX38" fmla="*/ 2663301 w 2894120"/>
              <a:gd name="connsiteY38" fmla="*/ 790112 h 1093160"/>
              <a:gd name="connsiteX39" fmla="*/ 2645546 w 2894120"/>
              <a:gd name="connsiteY39" fmla="*/ 763479 h 1093160"/>
              <a:gd name="connsiteX40" fmla="*/ 2610035 w 2894120"/>
              <a:gd name="connsiteY40" fmla="*/ 727969 h 1093160"/>
              <a:gd name="connsiteX41" fmla="*/ 2654423 w 2894120"/>
              <a:gd name="connsiteY41" fmla="*/ 727969 h 1093160"/>
              <a:gd name="connsiteX42" fmla="*/ 2725445 w 2894120"/>
              <a:gd name="connsiteY42" fmla="*/ 745724 h 1093160"/>
              <a:gd name="connsiteX43" fmla="*/ 2769833 w 2894120"/>
              <a:gd name="connsiteY43" fmla="*/ 772357 h 1093160"/>
              <a:gd name="connsiteX44" fmla="*/ 2787588 w 2894120"/>
              <a:gd name="connsiteY44" fmla="*/ 807868 h 1093160"/>
              <a:gd name="connsiteX45" fmla="*/ 2814221 w 2894120"/>
              <a:gd name="connsiteY45" fmla="*/ 834501 h 1093160"/>
              <a:gd name="connsiteX46" fmla="*/ 2823099 w 2894120"/>
              <a:gd name="connsiteY46" fmla="*/ 861134 h 1093160"/>
              <a:gd name="connsiteX47" fmla="*/ 2867487 w 2894120"/>
              <a:gd name="connsiteY47" fmla="*/ 914400 h 1093160"/>
              <a:gd name="connsiteX48" fmla="*/ 2885243 w 2894120"/>
              <a:gd name="connsiteY48" fmla="*/ 967666 h 1093160"/>
              <a:gd name="connsiteX49" fmla="*/ 2831977 w 2894120"/>
              <a:gd name="connsiteY49" fmla="*/ 1003176 h 1093160"/>
              <a:gd name="connsiteX50" fmla="*/ 2814221 w 2894120"/>
              <a:gd name="connsiteY50" fmla="*/ 1020932 h 1093160"/>
              <a:gd name="connsiteX51" fmla="*/ 2769833 w 2894120"/>
              <a:gd name="connsiteY51" fmla="*/ 1047565 h 1093160"/>
              <a:gd name="connsiteX52" fmla="*/ 2707689 w 2894120"/>
              <a:gd name="connsiteY52" fmla="*/ 1065320 h 1093160"/>
              <a:gd name="connsiteX53" fmla="*/ 2707689 w 2894120"/>
              <a:gd name="connsiteY53" fmla="*/ 1074198 h 1093160"/>
              <a:gd name="connsiteX54" fmla="*/ 2752078 w 2894120"/>
              <a:gd name="connsiteY54" fmla="*/ 1056442 h 1093160"/>
              <a:gd name="connsiteX55" fmla="*/ 2796466 w 2894120"/>
              <a:gd name="connsiteY55" fmla="*/ 1020932 h 1093160"/>
              <a:gd name="connsiteX56" fmla="*/ 2823099 w 2894120"/>
              <a:gd name="connsiteY56" fmla="*/ 1003176 h 109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894120" h="1093160">
                <a:moveTo>
                  <a:pt x="0" y="0"/>
                </a:moveTo>
                <a:cubicBezTo>
                  <a:pt x="14796" y="17755"/>
                  <a:pt x="29033" y="35992"/>
                  <a:pt x="44388" y="53266"/>
                </a:cubicBezTo>
                <a:cubicBezTo>
                  <a:pt x="52729" y="62650"/>
                  <a:pt x="62983" y="70254"/>
                  <a:pt x="71021" y="79899"/>
                </a:cubicBezTo>
                <a:cubicBezTo>
                  <a:pt x="77852" y="88096"/>
                  <a:pt x="81600" y="98637"/>
                  <a:pt x="88777" y="106532"/>
                </a:cubicBezTo>
                <a:cubicBezTo>
                  <a:pt x="111298" y="131305"/>
                  <a:pt x="136124" y="153879"/>
                  <a:pt x="159798" y="177553"/>
                </a:cubicBezTo>
                <a:lnTo>
                  <a:pt x="204186" y="221942"/>
                </a:lnTo>
                <a:cubicBezTo>
                  <a:pt x="210105" y="227861"/>
                  <a:pt x="216584" y="233267"/>
                  <a:pt x="221942" y="239697"/>
                </a:cubicBezTo>
                <a:cubicBezTo>
                  <a:pt x="249512" y="272781"/>
                  <a:pt x="269931" y="300553"/>
                  <a:pt x="301841" y="328474"/>
                </a:cubicBezTo>
                <a:cubicBezTo>
                  <a:pt x="312976" y="338217"/>
                  <a:pt x="324118" y="348490"/>
                  <a:pt x="337352" y="355107"/>
                </a:cubicBezTo>
                <a:cubicBezTo>
                  <a:pt x="348265" y="360563"/>
                  <a:pt x="361025" y="361025"/>
                  <a:pt x="372862" y="363984"/>
                </a:cubicBezTo>
                <a:cubicBezTo>
                  <a:pt x="412845" y="403967"/>
                  <a:pt x="361982" y="357767"/>
                  <a:pt x="435006" y="399495"/>
                </a:cubicBezTo>
                <a:cubicBezTo>
                  <a:pt x="462798" y="415376"/>
                  <a:pt x="488272" y="435006"/>
                  <a:pt x="514905" y="452761"/>
                </a:cubicBezTo>
                <a:cubicBezTo>
                  <a:pt x="523783" y="458679"/>
                  <a:pt x="531187" y="467928"/>
                  <a:pt x="541538" y="470516"/>
                </a:cubicBezTo>
                <a:lnTo>
                  <a:pt x="648070" y="497149"/>
                </a:lnTo>
                <a:cubicBezTo>
                  <a:pt x="695231" y="528591"/>
                  <a:pt x="653940" y="503705"/>
                  <a:pt x="719091" y="532660"/>
                </a:cubicBezTo>
                <a:cubicBezTo>
                  <a:pt x="731185" y="538035"/>
                  <a:pt x="742438" y="545202"/>
                  <a:pt x="754602" y="550415"/>
                </a:cubicBezTo>
                <a:cubicBezTo>
                  <a:pt x="763203" y="554101"/>
                  <a:pt x="772634" y="555607"/>
                  <a:pt x="781235" y="559293"/>
                </a:cubicBezTo>
                <a:cubicBezTo>
                  <a:pt x="793399" y="564506"/>
                  <a:pt x="804653" y="571673"/>
                  <a:pt x="816746" y="577048"/>
                </a:cubicBezTo>
                <a:cubicBezTo>
                  <a:pt x="831308" y="583520"/>
                  <a:pt x="846572" y="588332"/>
                  <a:pt x="861134" y="594804"/>
                </a:cubicBezTo>
                <a:cubicBezTo>
                  <a:pt x="902581" y="613225"/>
                  <a:pt x="908699" y="623374"/>
                  <a:pt x="958788" y="639192"/>
                </a:cubicBezTo>
                <a:cubicBezTo>
                  <a:pt x="1071134" y="674670"/>
                  <a:pt x="1031817" y="654985"/>
                  <a:pt x="1100831" y="674703"/>
                </a:cubicBezTo>
                <a:lnTo>
                  <a:pt x="1162975" y="692458"/>
                </a:lnTo>
                <a:cubicBezTo>
                  <a:pt x="1171938" y="695147"/>
                  <a:pt x="1180317" y="700221"/>
                  <a:pt x="1189608" y="701336"/>
                </a:cubicBezTo>
                <a:cubicBezTo>
                  <a:pt x="1254514" y="709125"/>
                  <a:pt x="1319968" y="711668"/>
                  <a:pt x="1384917" y="719091"/>
                </a:cubicBezTo>
                <a:cubicBezTo>
                  <a:pt x="1423588" y="723510"/>
                  <a:pt x="1461480" y="734418"/>
                  <a:pt x="1500326" y="736846"/>
                </a:cubicBezTo>
                <a:cubicBezTo>
                  <a:pt x="1603739" y="743309"/>
                  <a:pt x="1707503" y="741817"/>
                  <a:pt x="1811045" y="745724"/>
                </a:cubicBezTo>
                <a:cubicBezTo>
                  <a:pt x="1864355" y="747736"/>
                  <a:pt x="1917577" y="751643"/>
                  <a:pt x="1970843" y="754602"/>
                </a:cubicBezTo>
                <a:cubicBezTo>
                  <a:pt x="2015231" y="760520"/>
                  <a:pt x="2060018" y="763978"/>
                  <a:pt x="2104008" y="772357"/>
                </a:cubicBezTo>
                <a:cubicBezTo>
                  <a:pt x="2122393" y="775859"/>
                  <a:pt x="2138651" y="788250"/>
                  <a:pt x="2157274" y="790112"/>
                </a:cubicBezTo>
                <a:cubicBezTo>
                  <a:pt x="2228004" y="797185"/>
                  <a:pt x="2299317" y="796031"/>
                  <a:pt x="2370338" y="798990"/>
                </a:cubicBezTo>
                <a:cubicBezTo>
                  <a:pt x="2390597" y="805743"/>
                  <a:pt x="2411295" y="813400"/>
                  <a:pt x="2432482" y="816745"/>
                </a:cubicBezTo>
                <a:cubicBezTo>
                  <a:pt x="2476715" y="823729"/>
                  <a:pt x="2521259" y="828582"/>
                  <a:pt x="2565647" y="834501"/>
                </a:cubicBezTo>
                <a:cubicBezTo>
                  <a:pt x="2604117" y="846338"/>
                  <a:pt x="2641496" y="862593"/>
                  <a:pt x="2681056" y="870011"/>
                </a:cubicBezTo>
                <a:cubicBezTo>
                  <a:pt x="2736624" y="880430"/>
                  <a:pt x="2793633" y="880755"/>
                  <a:pt x="2849732" y="887767"/>
                </a:cubicBezTo>
                <a:cubicBezTo>
                  <a:pt x="2864704" y="889639"/>
                  <a:pt x="2879324" y="893685"/>
                  <a:pt x="2894120" y="896644"/>
                </a:cubicBezTo>
                <a:cubicBezTo>
                  <a:pt x="2888202" y="902563"/>
                  <a:pt x="2883542" y="910094"/>
                  <a:pt x="2876365" y="914400"/>
                </a:cubicBezTo>
                <a:cubicBezTo>
                  <a:pt x="2850145" y="930132"/>
                  <a:pt x="2843179" y="921639"/>
                  <a:pt x="2814221" y="914400"/>
                </a:cubicBezTo>
                <a:cubicBezTo>
                  <a:pt x="2787588" y="893685"/>
                  <a:pt x="2755399" y="878603"/>
                  <a:pt x="2734322" y="852256"/>
                </a:cubicBezTo>
                <a:cubicBezTo>
                  <a:pt x="2690545" y="797534"/>
                  <a:pt x="2715760" y="816342"/>
                  <a:pt x="2663301" y="790112"/>
                </a:cubicBezTo>
                <a:cubicBezTo>
                  <a:pt x="2657383" y="781234"/>
                  <a:pt x="2653878" y="770144"/>
                  <a:pt x="2645546" y="763479"/>
                </a:cubicBezTo>
                <a:cubicBezTo>
                  <a:pt x="2602502" y="729044"/>
                  <a:pt x="2629406" y="786079"/>
                  <a:pt x="2610035" y="727969"/>
                </a:cubicBezTo>
                <a:cubicBezTo>
                  <a:pt x="2641191" y="696811"/>
                  <a:pt x="2613359" y="713037"/>
                  <a:pt x="2654423" y="727969"/>
                </a:cubicBezTo>
                <a:cubicBezTo>
                  <a:pt x="2677356" y="736308"/>
                  <a:pt x="2725445" y="745724"/>
                  <a:pt x="2725445" y="745724"/>
                </a:cubicBezTo>
                <a:cubicBezTo>
                  <a:pt x="2740241" y="754602"/>
                  <a:pt x="2757632" y="760156"/>
                  <a:pt x="2769833" y="772357"/>
                </a:cubicBezTo>
                <a:cubicBezTo>
                  <a:pt x="2779191" y="781715"/>
                  <a:pt x="2779896" y="797099"/>
                  <a:pt x="2787588" y="807868"/>
                </a:cubicBezTo>
                <a:cubicBezTo>
                  <a:pt x="2794885" y="818084"/>
                  <a:pt x="2805343" y="825623"/>
                  <a:pt x="2814221" y="834501"/>
                </a:cubicBezTo>
                <a:cubicBezTo>
                  <a:pt x="2817180" y="843379"/>
                  <a:pt x="2818914" y="852764"/>
                  <a:pt x="2823099" y="861134"/>
                </a:cubicBezTo>
                <a:cubicBezTo>
                  <a:pt x="2835459" y="885855"/>
                  <a:pt x="2847852" y="894765"/>
                  <a:pt x="2867487" y="914400"/>
                </a:cubicBezTo>
                <a:cubicBezTo>
                  <a:pt x="2873406" y="932155"/>
                  <a:pt x="2898477" y="954432"/>
                  <a:pt x="2885243" y="967666"/>
                </a:cubicBezTo>
                <a:cubicBezTo>
                  <a:pt x="2844529" y="1008378"/>
                  <a:pt x="2896476" y="960176"/>
                  <a:pt x="2831977" y="1003176"/>
                </a:cubicBezTo>
                <a:cubicBezTo>
                  <a:pt x="2825013" y="1007819"/>
                  <a:pt x="2821032" y="1016067"/>
                  <a:pt x="2814221" y="1020932"/>
                </a:cubicBezTo>
                <a:cubicBezTo>
                  <a:pt x="2800180" y="1030961"/>
                  <a:pt x="2785266" y="1039848"/>
                  <a:pt x="2769833" y="1047565"/>
                </a:cubicBezTo>
                <a:cubicBezTo>
                  <a:pt x="2757101" y="1053931"/>
                  <a:pt x="2719061" y="1062477"/>
                  <a:pt x="2707689" y="1065320"/>
                </a:cubicBezTo>
                <a:cubicBezTo>
                  <a:pt x="2658969" y="1114040"/>
                  <a:pt x="2682968" y="1086558"/>
                  <a:pt x="2707689" y="1074198"/>
                </a:cubicBezTo>
                <a:cubicBezTo>
                  <a:pt x="2721943" y="1067071"/>
                  <a:pt x="2737282" y="1062361"/>
                  <a:pt x="2752078" y="1056442"/>
                </a:cubicBezTo>
                <a:cubicBezTo>
                  <a:pt x="2782009" y="1011544"/>
                  <a:pt x="2753584" y="1042373"/>
                  <a:pt x="2796466" y="1020932"/>
                </a:cubicBezTo>
                <a:cubicBezTo>
                  <a:pt x="2806009" y="1016160"/>
                  <a:pt x="2823099" y="1003176"/>
                  <a:pt x="2823099" y="1003176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任意多边形 1030"/>
          <p:cNvSpPr/>
          <p:nvPr/>
        </p:nvSpPr>
        <p:spPr>
          <a:xfrm>
            <a:off x="6232124" y="5566299"/>
            <a:ext cx="2974020" cy="1094903"/>
          </a:xfrm>
          <a:custGeom>
            <a:avLst/>
            <a:gdLst>
              <a:gd name="connsiteX0" fmla="*/ 2974020 w 2974020"/>
              <a:gd name="connsiteY0" fmla="*/ 0 h 1094903"/>
              <a:gd name="connsiteX1" fmla="*/ 2929631 w 2974020"/>
              <a:gd name="connsiteY1" fmla="*/ 115410 h 1094903"/>
              <a:gd name="connsiteX2" fmla="*/ 2885243 w 2974020"/>
              <a:gd name="connsiteY2" fmla="*/ 195309 h 1094903"/>
              <a:gd name="connsiteX3" fmla="*/ 2849732 w 2974020"/>
              <a:gd name="connsiteY3" fmla="*/ 230819 h 1094903"/>
              <a:gd name="connsiteX4" fmla="*/ 2796466 w 2974020"/>
              <a:gd name="connsiteY4" fmla="*/ 292963 h 1094903"/>
              <a:gd name="connsiteX5" fmla="*/ 2760956 w 2974020"/>
              <a:gd name="connsiteY5" fmla="*/ 337351 h 1094903"/>
              <a:gd name="connsiteX6" fmla="*/ 2743200 w 2974020"/>
              <a:gd name="connsiteY6" fmla="*/ 355107 h 1094903"/>
              <a:gd name="connsiteX7" fmla="*/ 2716567 w 2974020"/>
              <a:gd name="connsiteY7" fmla="*/ 363984 h 1094903"/>
              <a:gd name="connsiteX8" fmla="*/ 2681057 w 2974020"/>
              <a:gd name="connsiteY8" fmla="*/ 381740 h 1094903"/>
              <a:gd name="connsiteX9" fmla="*/ 2663301 w 2974020"/>
              <a:gd name="connsiteY9" fmla="*/ 399495 h 1094903"/>
              <a:gd name="connsiteX10" fmla="*/ 2601158 w 2974020"/>
              <a:gd name="connsiteY10" fmla="*/ 426128 h 1094903"/>
              <a:gd name="connsiteX11" fmla="*/ 2556769 w 2974020"/>
              <a:gd name="connsiteY11" fmla="*/ 452761 h 1094903"/>
              <a:gd name="connsiteX12" fmla="*/ 2530136 w 2974020"/>
              <a:gd name="connsiteY12" fmla="*/ 470517 h 1094903"/>
              <a:gd name="connsiteX13" fmla="*/ 2396971 w 2974020"/>
              <a:gd name="connsiteY13" fmla="*/ 514905 h 1094903"/>
              <a:gd name="connsiteX14" fmla="*/ 2343705 w 2974020"/>
              <a:gd name="connsiteY14" fmla="*/ 532660 h 1094903"/>
              <a:gd name="connsiteX15" fmla="*/ 2317072 w 2974020"/>
              <a:gd name="connsiteY15" fmla="*/ 541538 h 1094903"/>
              <a:gd name="connsiteX16" fmla="*/ 2281561 w 2974020"/>
              <a:gd name="connsiteY16" fmla="*/ 559293 h 1094903"/>
              <a:gd name="connsiteX17" fmla="*/ 2246051 w 2974020"/>
              <a:gd name="connsiteY17" fmla="*/ 568171 h 1094903"/>
              <a:gd name="connsiteX18" fmla="*/ 2219418 w 2974020"/>
              <a:gd name="connsiteY18" fmla="*/ 577049 h 1094903"/>
              <a:gd name="connsiteX19" fmla="*/ 2175029 w 2974020"/>
              <a:gd name="connsiteY19" fmla="*/ 594804 h 1094903"/>
              <a:gd name="connsiteX20" fmla="*/ 2130641 w 2974020"/>
              <a:gd name="connsiteY20" fmla="*/ 603682 h 1094903"/>
              <a:gd name="connsiteX21" fmla="*/ 1997476 w 2974020"/>
              <a:gd name="connsiteY21" fmla="*/ 621437 h 1094903"/>
              <a:gd name="connsiteX22" fmla="*/ 1899822 w 2974020"/>
              <a:gd name="connsiteY22" fmla="*/ 639192 h 1094903"/>
              <a:gd name="connsiteX23" fmla="*/ 1837678 w 2974020"/>
              <a:gd name="connsiteY23" fmla="*/ 648070 h 1094903"/>
              <a:gd name="connsiteX24" fmla="*/ 1748901 w 2974020"/>
              <a:gd name="connsiteY24" fmla="*/ 674703 h 1094903"/>
              <a:gd name="connsiteX25" fmla="*/ 1695635 w 2974020"/>
              <a:gd name="connsiteY25" fmla="*/ 683581 h 1094903"/>
              <a:gd name="connsiteX26" fmla="*/ 1571348 w 2974020"/>
              <a:gd name="connsiteY26" fmla="*/ 719091 h 1094903"/>
              <a:gd name="connsiteX27" fmla="*/ 1535837 w 2974020"/>
              <a:gd name="connsiteY27" fmla="*/ 736847 h 1094903"/>
              <a:gd name="connsiteX28" fmla="*/ 1393794 w 2974020"/>
              <a:gd name="connsiteY28" fmla="*/ 763480 h 1094903"/>
              <a:gd name="connsiteX29" fmla="*/ 1358284 w 2974020"/>
              <a:gd name="connsiteY29" fmla="*/ 772357 h 1094903"/>
              <a:gd name="connsiteX30" fmla="*/ 1207363 w 2974020"/>
              <a:gd name="connsiteY30" fmla="*/ 790113 h 1094903"/>
              <a:gd name="connsiteX31" fmla="*/ 1003177 w 2974020"/>
              <a:gd name="connsiteY31" fmla="*/ 825623 h 1094903"/>
              <a:gd name="connsiteX32" fmla="*/ 932156 w 2974020"/>
              <a:gd name="connsiteY32" fmla="*/ 843379 h 1094903"/>
              <a:gd name="connsiteX33" fmla="*/ 861134 w 2974020"/>
              <a:gd name="connsiteY33" fmla="*/ 852256 h 1094903"/>
              <a:gd name="connsiteX34" fmla="*/ 674703 w 2974020"/>
              <a:gd name="connsiteY34" fmla="*/ 878889 h 1094903"/>
              <a:gd name="connsiteX35" fmla="*/ 452761 w 2974020"/>
              <a:gd name="connsiteY35" fmla="*/ 896645 h 1094903"/>
              <a:gd name="connsiteX36" fmla="*/ 381740 w 2974020"/>
              <a:gd name="connsiteY36" fmla="*/ 905522 h 1094903"/>
              <a:gd name="connsiteX37" fmla="*/ 159798 w 2974020"/>
              <a:gd name="connsiteY37" fmla="*/ 914400 h 1094903"/>
              <a:gd name="connsiteX38" fmla="*/ 71022 w 2974020"/>
              <a:gd name="connsiteY38" fmla="*/ 941033 h 1094903"/>
              <a:gd name="connsiteX39" fmla="*/ 26633 w 2974020"/>
              <a:gd name="connsiteY39" fmla="*/ 958788 h 1094903"/>
              <a:gd name="connsiteX40" fmla="*/ 79899 w 2974020"/>
              <a:gd name="connsiteY40" fmla="*/ 941033 h 1094903"/>
              <a:gd name="connsiteX41" fmla="*/ 106532 w 2974020"/>
              <a:gd name="connsiteY41" fmla="*/ 923278 h 1094903"/>
              <a:gd name="connsiteX42" fmla="*/ 124288 w 2974020"/>
              <a:gd name="connsiteY42" fmla="*/ 905522 h 1094903"/>
              <a:gd name="connsiteX43" fmla="*/ 150921 w 2974020"/>
              <a:gd name="connsiteY43" fmla="*/ 896645 h 1094903"/>
              <a:gd name="connsiteX44" fmla="*/ 204187 w 2974020"/>
              <a:gd name="connsiteY44" fmla="*/ 861134 h 1094903"/>
              <a:gd name="connsiteX45" fmla="*/ 230820 w 2974020"/>
              <a:gd name="connsiteY45" fmla="*/ 852256 h 1094903"/>
              <a:gd name="connsiteX46" fmla="*/ 204187 w 2974020"/>
              <a:gd name="connsiteY46" fmla="*/ 870012 h 1094903"/>
              <a:gd name="connsiteX47" fmla="*/ 150921 w 2974020"/>
              <a:gd name="connsiteY47" fmla="*/ 887767 h 1094903"/>
              <a:gd name="connsiteX48" fmla="*/ 124288 w 2974020"/>
              <a:gd name="connsiteY48" fmla="*/ 896645 h 1094903"/>
              <a:gd name="connsiteX49" fmla="*/ 26633 w 2974020"/>
              <a:gd name="connsiteY49" fmla="*/ 949911 h 1094903"/>
              <a:gd name="connsiteX50" fmla="*/ 79899 w 2974020"/>
              <a:gd name="connsiteY50" fmla="*/ 1003177 h 1094903"/>
              <a:gd name="connsiteX51" fmla="*/ 133165 w 2974020"/>
              <a:gd name="connsiteY51" fmla="*/ 1012054 h 1094903"/>
              <a:gd name="connsiteX52" fmla="*/ 195309 w 2974020"/>
              <a:gd name="connsiteY52" fmla="*/ 1056443 h 1094903"/>
              <a:gd name="connsiteX53" fmla="*/ 221942 w 2974020"/>
              <a:gd name="connsiteY53" fmla="*/ 1091953 h 1094903"/>
              <a:gd name="connsiteX54" fmla="*/ 195309 w 2974020"/>
              <a:gd name="connsiteY54" fmla="*/ 1083076 h 1094903"/>
              <a:gd name="connsiteX55" fmla="*/ 159798 w 2974020"/>
              <a:gd name="connsiteY55" fmla="*/ 1074198 h 1094903"/>
              <a:gd name="connsiteX56" fmla="*/ 133165 w 2974020"/>
              <a:gd name="connsiteY56" fmla="*/ 1056443 h 1094903"/>
              <a:gd name="connsiteX57" fmla="*/ 62144 w 2974020"/>
              <a:gd name="connsiteY57" fmla="*/ 1003177 h 1094903"/>
              <a:gd name="connsiteX58" fmla="*/ 8878 w 2974020"/>
              <a:gd name="connsiteY58" fmla="*/ 976544 h 1094903"/>
              <a:gd name="connsiteX59" fmla="*/ 0 w 2974020"/>
              <a:gd name="connsiteY59" fmla="*/ 958788 h 109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74020" h="1094903">
                <a:moveTo>
                  <a:pt x="2974020" y="0"/>
                </a:moveTo>
                <a:cubicBezTo>
                  <a:pt x="2943202" y="92454"/>
                  <a:pt x="2959942" y="54789"/>
                  <a:pt x="2929631" y="115410"/>
                </a:cubicBezTo>
                <a:cubicBezTo>
                  <a:pt x="2917471" y="176212"/>
                  <a:pt x="2931423" y="149129"/>
                  <a:pt x="2885243" y="195309"/>
                </a:cubicBezTo>
                <a:lnTo>
                  <a:pt x="2849732" y="230819"/>
                </a:lnTo>
                <a:cubicBezTo>
                  <a:pt x="2815053" y="300180"/>
                  <a:pt x="2854089" y="235340"/>
                  <a:pt x="2796466" y="292963"/>
                </a:cubicBezTo>
                <a:cubicBezTo>
                  <a:pt x="2783068" y="306361"/>
                  <a:pt x="2773287" y="322965"/>
                  <a:pt x="2760956" y="337351"/>
                </a:cubicBezTo>
                <a:cubicBezTo>
                  <a:pt x="2755509" y="343706"/>
                  <a:pt x="2750377" y="350801"/>
                  <a:pt x="2743200" y="355107"/>
                </a:cubicBezTo>
                <a:cubicBezTo>
                  <a:pt x="2735176" y="359922"/>
                  <a:pt x="2725168" y="360298"/>
                  <a:pt x="2716567" y="363984"/>
                </a:cubicBezTo>
                <a:cubicBezTo>
                  <a:pt x="2704403" y="369197"/>
                  <a:pt x="2692068" y="374399"/>
                  <a:pt x="2681057" y="381740"/>
                </a:cubicBezTo>
                <a:cubicBezTo>
                  <a:pt x="2674093" y="386383"/>
                  <a:pt x="2670265" y="394852"/>
                  <a:pt x="2663301" y="399495"/>
                </a:cubicBezTo>
                <a:cubicBezTo>
                  <a:pt x="2607873" y="436447"/>
                  <a:pt x="2648512" y="402452"/>
                  <a:pt x="2601158" y="426128"/>
                </a:cubicBezTo>
                <a:cubicBezTo>
                  <a:pt x="2585724" y="433845"/>
                  <a:pt x="2571401" y="443616"/>
                  <a:pt x="2556769" y="452761"/>
                </a:cubicBezTo>
                <a:cubicBezTo>
                  <a:pt x="2547721" y="458416"/>
                  <a:pt x="2539985" y="466413"/>
                  <a:pt x="2530136" y="470517"/>
                </a:cubicBezTo>
                <a:cubicBezTo>
                  <a:pt x="2530129" y="470520"/>
                  <a:pt x="2411772" y="509971"/>
                  <a:pt x="2396971" y="514905"/>
                </a:cubicBezTo>
                <a:lnTo>
                  <a:pt x="2343705" y="532660"/>
                </a:lnTo>
                <a:cubicBezTo>
                  <a:pt x="2334827" y="535619"/>
                  <a:pt x="2325442" y="537353"/>
                  <a:pt x="2317072" y="541538"/>
                </a:cubicBezTo>
                <a:cubicBezTo>
                  <a:pt x="2305235" y="547456"/>
                  <a:pt x="2293952" y="554646"/>
                  <a:pt x="2281561" y="559293"/>
                </a:cubicBezTo>
                <a:cubicBezTo>
                  <a:pt x="2270137" y="563577"/>
                  <a:pt x="2257783" y="564819"/>
                  <a:pt x="2246051" y="568171"/>
                </a:cubicBezTo>
                <a:cubicBezTo>
                  <a:pt x="2237053" y="570742"/>
                  <a:pt x="2228180" y="573763"/>
                  <a:pt x="2219418" y="577049"/>
                </a:cubicBezTo>
                <a:cubicBezTo>
                  <a:pt x="2204497" y="582644"/>
                  <a:pt x="2190293" y="590225"/>
                  <a:pt x="2175029" y="594804"/>
                </a:cubicBezTo>
                <a:cubicBezTo>
                  <a:pt x="2160576" y="599140"/>
                  <a:pt x="2145563" y="601444"/>
                  <a:pt x="2130641" y="603682"/>
                </a:cubicBezTo>
                <a:cubicBezTo>
                  <a:pt x="2086355" y="610325"/>
                  <a:pt x="2041736" y="614628"/>
                  <a:pt x="1997476" y="621437"/>
                </a:cubicBezTo>
                <a:cubicBezTo>
                  <a:pt x="1964776" y="626468"/>
                  <a:pt x="1932457" y="633753"/>
                  <a:pt x="1899822" y="639192"/>
                </a:cubicBezTo>
                <a:cubicBezTo>
                  <a:pt x="1879182" y="642632"/>
                  <a:pt x="1858393" y="645111"/>
                  <a:pt x="1837678" y="648070"/>
                </a:cubicBezTo>
                <a:cubicBezTo>
                  <a:pt x="1803711" y="659392"/>
                  <a:pt x="1782441" y="667995"/>
                  <a:pt x="1748901" y="674703"/>
                </a:cubicBezTo>
                <a:cubicBezTo>
                  <a:pt x="1731250" y="678233"/>
                  <a:pt x="1713390" y="680622"/>
                  <a:pt x="1695635" y="683581"/>
                </a:cubicBezTo>
                <a:cubicBezTo>
                  <a:pt x="1574283" y="732121"/>
                  <a:pt x="1755200" y="662521"/>
                  <a:pt x="1571348" y="719091"/>
                </a:cubicBezTo>
                <a:cubicBezTo>
                  <a:pt x="1558699" y="722983"/>
                  <a:pt x="1548486" y="732955"/>
                  <a:pt x="1535837" y="736847"/>
                </a:cubicBezTo>
                <a:cubicBezTo>
                  <a:pt x="1467665" y="757823"/>
                  <a:pt x="1458285" y="751754"/>
                  <a:pt x="1393794" y="763480"/>
                </a:cubicBezTo>
                <a:cubicBezTo>
                  <a:pt x="1381790" y="765663"/>
                  <a:pt x="1370362" y="770632"/>
                  <a:pt x="1358284" y="772357"/>
                </a:cubicBezTo>
                <a:cubicBezTo>
                  <a:pt x="1308139" y="779521"/>
                  <a:pt x="1257457" y="782599"/>
                  <a:pt x="1207363" y="790113"/>
                </a:cubicBezTo>
                <a:cubicBezTo>
                  <a:pt x="1139044" y="800361"/>
                  <a:pt x="1070198" y="808867"/>
                  <a:pt x="1003177" y="825623"/>
                </a:cubicBezTo>
                <a:cubicBezTo>
                  <a:pt x="979503" y="831542"/>
                  <a:pt x="956140" y="838882"/>
                  <a:pt x="932156" y="843379"/>
                </a:cubicBezTo>
                <a:cubicBezTo>
                  <a:pt x="908706" y="847776"/>
                  <a:pt x="884768" y="848996"/>
                  <a:pt x="861134" y="852256"/>
                </a:cubicBezTo>
                <a:cubicBezTo>
                  <a:pt x="798948" y="860833"/>
                  <a:pt x="737278" y="873883"/>
                  <a:pt x="674703" y="878889"/>
                </a:cubicBezTo>
                <a:lnTo>
                  <a:pt x="452761" y="896645"/>
                </a:lnTo>
                <a:cubicBezTo>
                  <a:pt x="429001" y="898805"/>
                  <a:pt x="405554" y="904079"/>
                  <a:pt x="381740" y="905522"/>
                </a:cubicBezTo>
                <a:cubicBezTo>
                  <a:pt x="307836" y="910001"/>
                  <a:pt x="233779" y="911441"/>
                  <a:pt x="159798" y="914400"/>
                </a:cubicBezTo>
                <a:cubicBezTo>
                  <a:pt x="124919" y="923120"/>
                  <a:pt x="107043" y="926625"/>
                  <a:pt x="71022" y="941033"/>
                </a:cubicBezTo>
                <a:cubicBezTo>
                  <a:pt x="56226" y="946951"/>
                  <a:pt x="11515" y="963827"/>
                  <a:pt x="26633" y="958788"/>
                </a:cubicBezTo>
                <a:cubicBezTo>
                  <a:pt x="26638" y="958786"/>
                  <a:pt x="79895" y="941036"/>
                  <a:pt x="79899" y="941033"/>
                </a:cubicBezTo>
                <a:cubicBezTo>
                  <a:pt x="88777" y="935115"/>
                  <a:pt x="98200" y="929943"/>
                  <a:pt x="106532" y="923278"/>
                </a:cubicBezTo>
                <a:cubicBezTo>
                  <a:pt x="113068" y="918049"/>
                  <a:pt x="117111" y="909828"/>
                  <a:pt x="124288" y="905522"/>
                </a:cubicBezTo>
                <a:cubicBezTo>
                  <a:pt x="132312" y="900707"/>
                  <a:pt x="142043" y="899604"/>
                  <a:pt x="150921" y="896645"/>
                </a:cubicBezTo>
                <a:cubicBezTo>
                  <a:pt x="174635" y="872929"/>
                  <a:pt x="166563" y="877259"/>
                  <a:pt x="204187" y="861134"/>
                </a:cubicBezTo>
                <a:cubicBezTo>
                  <a:pt x="212788" y="857448"/>
                  <a:pt x="230820" y="842898"/>
                  <a:pt x="230820" y="852256"/>
                </a:cubicBezTo>
                <a:cubicBezTo>
                  <a:pt x="230820" y="862926"/>
                  <a:pt x="213937" y="865679"/>
                  <a:pt x="204187" y="870012"/>
                </a:cubicBezTo>
                <a:cubicBezTo>
                  <a:pt x="187084" y="877613"/>
                  <a:pt x="168676" y="881849"/>
                  <a:pt x="150921" y="887767"/>
                </a:cubicBezTo>
                <a:cubicBezTo>
                  <a:pt x="142043" y="890726"/>
                  <a:pt x="132074" y="891454"/>
                  <a:pt x="124288" y="896645"/>
                </a:cubicBezTo>
                <a:cubicBezTo>
                  <a:pt x="57762" y="940995"/>
                  <a:pt x="90835" y="924230"/>
                  <a:pt x="26633" y="949911"/>
                </a:cubicBezTo>
                <a:cubicBezTo>
                  <a:pt x="42489" y="973694"/>
                  <a:pt x="49869" y="991165"/>
                  <a:pt x="79899" y="1003177"/>
                </a:cubicBezTo>
                <a:cubicBezTo>
                  <a:pt x="96612" y="1009862"/>
                  <a:pt x="115410" y="1009095"/>
                  <a:pt x="133165" y="1012054"/>
                </a:cubicBezTo>
                <a:cubicBezTo>
                  <a:pt x="148285" y="1022134"/>
                  <a:pt x="184300" y="1045434"/>
                  <a:pt x="195309" y="1056443"/>
                </a:cubicBezTo>
                <a:cubicBezTo>
                  <a:pt x="205771" y="1066905"/>
                  <a:pt x="221942" y="1077157"/>
                  <a:pt x="221942" y="1091953"/>
                </a:cubicBezTo>
                <a:cubicBezTo>
                  <a:pt x="221942" y="1101311"/>
                  <a:pt x="204307" y="1085647"/>
                  <a:pt x="195309" y="1083076"/>
                </a:cubicBezTo>
                <a:cubicBezTo>
                  <a:pt x="183577" y="1079724"/>
                  <a:pt x="171635" y="1077157"/>
                  <a:pt x="159798" y="1074198"/>
                </a:cubicBezTo>
                <a:cubicBezTo>
                  <a:pt x="150920" y="1068280"/>
                  <a:pt x="141496" y="1063108"/>
                  <a:pt x="133165" y="1056443"/>
                </a:cubicBezTo>
                <a:cubicBezTo>
                  <a:pt x="103116" y="1032403"/>
                  <a:pt x="115250" y="1020880"/>
                  <a:pt x="62144" y="1003177"/>
                </a:cubicBezTo>
                <a:cubicBezTo>
                  <a:pt x="40484" y="995957"/>
                  <a:pt x="26087" y="993753"/>
                  <a:pt x="8878" y="976544"/>
                </a:cubicBezTo>
                <a:cubicBezTo>
                  <a:pt x="4199" y="971865"/>
                  <a:pt x="2959" y="964707"/>
                  <a:pt x="0" y="958788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2" name="文本框 1031"/>
          <p:cNvSpPr txBox="1"/>
          <p:nvPr/>
        </p:nvSpPr>
        <p:spPr>
          <a:xfrm>
            <a:off x="976544" y="683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层级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20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0819" y="230820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初始化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mapperlistener</a:t>
            </a:r>
            <a:r>
              <a:rPr lang="zh-CN" altLang="en-US" dirty="0"/>
              <a:t>调用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68" y="1626799"/>
            <a:ext cx="6096851" cy="37819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75504" y="415486"/>
            <a:ext cx="48205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Host</a:t>
            </a:r>
            <a:r>
              <a:rPr lang="zh-CN" altLang="en-US" dirty="0" smtClean="0"/>
              <a:t>初始化：</a:t>
            </a:r>
            <a:r>
              <a:rPr lang="en-US" altLang="zh-CN" dirty="0" err="1" smtClean="0"/>
              <a:t>listener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startInternal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Catalina</a:t>
            </a:r>
            <a:r>
              <a:rPr lang="zh-CN" altLang="en-US" dirty="0" smtClean="0"/>
              <a:t>加载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/server.xml</a:t>
            </a:r>
          </a:p>
          <a:p>
            <a:pPr marL="342900" indent="-342900">
              <a:buAutoNum type="arabicPeriod"/>
            </a:pPr>
            <a:r>
              <a:rPr lang="en-US" altLang="zh-CN" dirty="0" err="1" smtClean="0"/>
              <a:t>Catalina.start</a:t>
            </a:r>
            <a:r>
              <a:rPr lang="en-US" altLang="zh-CN" dirty="0" smtClean="0"/>
              <a:t>/load</a:t>
            </a:r>
          </a:p>
          <a:p>
            <a:pPr marL="342900" indent="-342900">
              <a:buAutoNum type="arabicPeriod"/>
            </a:pPr>
            <a:r>
              <a:rPr lang="en-US" altLang="zh-CN" dirty="0" err="1" smtClean="0"/>
              <a:t>Lifecycle#init</a:t>
            </a:r>
            <a:r>
              <a:rPr lang="en-US" altLang="zh-CN" dirty="0" smtClean="0"/>
              <a:t>()</a:t>
            </a:r>
          </a:p>
          <a:p>
            <a:pPr marL="342900" indent="-342900">
              <a:buAutoNum type="arabicPeriod"/>
            </a:pPr>
            <a:r>
              <a:rPr lang="en-US" altLang="zh-CN" dirty="0" err="1" smtClean="0"/>
              <a:t>LifecycleBase#startInternal</a:t>
            </a:r>
            <a:r>
              <a:rPr lang="en-US" altLang="zh-CN" dirty="0" smtClean="0"/>
              <a:t>() 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委托给具体容器对象进行初始化</a:t>
            </a:r>
            <a:r>
              <a:rPr lang="en-US" altLang="zh-CN" dirty="0" smtClean="0"/>
              <a:t>(Host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)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en-US" altLang="zh-CN" dirty="0" smtClean="0"/>
              <a:t>parent</a:t>
            </a:r>
            <a:r>
              <a:rPr lang="zh-CN" altLang="en-US" dirty="0" smtClean="0"/>
              <a:t>组件初始化</a:t>
            </a:r>
            <a:r>
              <a:rPr lang="en-US" altLang="zh-CN" dirty="0" smtClean="0"/>
              <a:t>child</a:t>
            </a:r>
            <a:r>
              <a:rPr lang="zh-CN" altLang="en-US" dirty="0" smtClean="0"/>
              <a:t>组件，一层套一层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445188" y="3373515"/>
            <a:ext cx="1589103" cy="656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Host</a:t>
            </a:r>
            <a:r>
              <a:rPr lang="zh-CN" altLang="en-US" dirty="0" smtClean="0"/>
              <a:t>容器加载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445188" y="4493581"/>
            <a:ext cx="1589103" cy="656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Context</a:t>
            </a:r>
            <a:r>
              <a:rPr lang="zh-CN" altLang="en-US" dirty="0" smtClean="0"/>
              <a:t>容器加载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445187" y="5613647"/>
            <a:ext cx="1589103" cy="656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Wrapper</a:t>
            </a:r>
            <a:r>
              <a:rPr lang="zh-CN" altLang="en-US" dirty="0" smtClean="0"/>
              <a:t>容器加载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687017" y="3373515"/>
            <a:ext cx="1589103" cy="656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Host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687017" y="4493581"/>
            <a:ext cx="1589103" cy="656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Context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687016" y="5613647"/>
            <a:ext cx="1589103" cy="656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Wrapper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4" idx="3"/>
            <a:endCxn id="17" idx="1"/>
          </p:cNvCxnSpPr>
          <p:nvPr/>
        </p:nvCxnSpPr>
        <p:spPr>
          <a:xfrm>
            <a:off x="8034291" y="3701989"/>
            <a:ext cx="165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2"/>
            <a:endCxn id="15" idx="0"/>
          </p:cNvCxnSpPr>
          <p:nvPr/>
        </p:nvCxnSpPr>
        <p:spPr>
          <a:xfrm>
            <a:off x="7239740" y="4030462"/>
            <a:ext cx="0" cy="46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6" idx="0"/>
          </p:cNvCxnSpPr>
          <p:nvPr/>
        </p:nvCxnSpPr>
        <p:spPr>
          <a:xfrm>
            <a:off x="7226423" y="5150528"/>
            <a:ext cx="13316" cy="46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3"/>
            <a:endCxn id="18" idx="1"/>
          </p:cNvCxnSpPr>
          <p:nvPr/>
        </p:nvCxnSpPr>
        <p:spPr>
          <a:xfrm>
            <a:off x="8034291" y="4822055"/>
            <a:ext cx="165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3"/>
            <a:endCxn id="19" idx="1"/>
          </p:cNvCxnSpPr>
          <p:nvPr/>
        </p:nvCxnSpPr>
        <p:spPr>
          <a:xfrm>
            <a:off x="8034290" y="5942121"/>
            <a:ext cx="165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954392" y="2964052"/>
            <a:ext cx="196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具体容器调用</a:t>
            </a:r>
            <a:r>
              <a:rPr lang="en-US" altLang="zh-CN" sz="1200" dirty="0" err="1" smtClean="0"/>
              <a:t>LifecycleBase#startInternal</a:t>
            </a:r>
            <a:r>
              <a:rPr lang="en-US" altLang="zh-CN" sz="1200" dirty="0" smtClean="0"/>
              <a:t>() </a:t>
            </a:r>
          </a:p>
          <a:p>
            <a:endParaRPr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7879671" y="4120874"/>
            <a:ext cx="196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具体容器调用</a:t>
            </a:r>
            <a:r>
              <a:rPr lang="en-US" altLang="zh-CN" sz="1200" dirty="0" err="1" smtClean="0"/>
              <a:t>LifecycleBase#startInternal</a:t>
            </a:r>
            <a:r>
              <a:rPr lang="en-US" altLang="zh-CN" sz="1200" dirty="0" smtClean="0"/>
              <a:t>() </a:t>
            </a:r>
          </a:p>
          <a:p>
            <a:r>
              <a:rPr lang="en-US" altLang="zh-CN" sz="1200" dirty="0" smtClean="0"/>
              <a:t>Context.xml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7969188" y="5290481"/>
            <a:ext cx="196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具体容器调用</a:t>
            </a:r>
            <a:r>
              <a:rPr lang="en-US" altLang="zh-CN" sz="1200" dirty="0" err="1" smtClean="0"/>
              <a:t>LifecycleBase#startInternal</a:t>
            </a:r>
            <a:r>
              <a:rPr lang="en-US" altLang="zh-CN" sz="1200" dirty="0" smtClean="0"/>
              <a:t>() </a:t>
            </a:r>
          </a:p>
          <a:p>
            <a:r>
              <a:rPr lang="en-US" altLang="zh-CN" sz="1200" dirty="0" smtClean="0"/>
              <a:t>Web.xml</a:t>
            </a:r>
            <a:endParaRPr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33165" y="6409094"/>
            <a:ext cx="853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(service)Connection/Container</a:t>
            </a:r>
            <a:r>
              <a:rPr lang="zh-CN" altLang="en-US" dirty="0" smtClean="0"/>
              <a:t>初始化完成后，进行</a:t>
            </a:r>
            <a:r>
              <a:rPr lang="en-US" altLang="zh-CN" dirty="0" err="1" smtClean="0"/>
              <a:t>addListeners</a:t>
            </a:r>
            <a:r>
              <a:rPr lang="zh-CN" altLang="en-US" dirty="0" smtClean="0"/>
              <a:t>操作（遍历执行）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41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10tiao.com/img.do?url=http%3A//mmbiz.qpic.cn/mmbiz_jpg/yhNp1Qsicg6SLugPVPDaqGt01jvsQQClRLufX35PU9ablXTs2sCECu84BIPicgiaDIP38jLPU8fEL3O5IqzfJkWYw/0%3Fwx_fmt%3D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06" y="213062"/>
            <a:ext cx="5456568" cy="46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613863" y="5734974"/>
            <a:ext cx="2086254" cy="719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MappedWrapper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endCxn id="7" idx="1"/>
          </p:cNvCxnSpPr>
          <p:nvPr/>
        </p:nvCxnSpPr>
        <p:spPr>
          <a:xfrm>
            <a:off x="5655076" y="4802819"/>
            <a:ext cx="958787" cy="129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888026" y="3446015"/>
            <a:ext cx="2297838" cy="664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StandardWrapper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840896" y="1929208"/>
            <a:ext cx="2297838" cy="664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load,init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7" idx="3"/>
            <a:endCxn id="14" idx="2"/>
          </p:cNvCxnSpPr>
          <p:nvPr/>
        </p:nvCxnSpPr>
        <p:spPr>
          <a:xfrm flipV="1">
            <a:off x="8700117" y="4110361"/>
            <a:ext cx="1336828" cy="198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0"/>
          </p:cNvCxnSpPr>
          <p:nvPr/>
        </p:nvCxnSpPr>
        <p:spPr>
          <a:xfrm flipV="1">
            <a:off x="10036945" y="2593554"/>
            <a:ext cx="952870" cy="85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4602" y="491777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internalMap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接箭头连接符 24"/>
          <p:cNvCxnSpPr>
            <a:stCxn id="22" idx="0"/>
          </p:cNvCxnSpPr>
          <p:nvPr/>
        </p:nvCxnSpPr>
        <p:spPr>
          <a:xfrm flipV="1">
            <a:off x="1442451" y="1695635"/>
            <a:ext cx="350838" cy="322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0"/>
          </p:cNvCxnSpPr>
          <p:nvPr/>
        </p:nvCxnSpPr>
        <p:spPr>
          <a:xfrm flipV="1">
            <a:off x="1442451" y="2432482"/>
            <a:ext cx="1059573" cy="248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0"/>
          </p:cNvCxnSpPr>
          <p:nvPr/>
        </p:nvCxnSpPr>
        <p:spPr>
          <a:xfrm flipV="1">
            <a:off x="1442451" y="3178206"/>
            <a:ext cx="1751945" cy="173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440190" y="4367814"/>
            <a:ext cx="2128632" cy="51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直接箭头连接符 3072"/>
          <p:cNvCxnSpPr>
            <a:stCxn id="22" idx="0"/>
          </p:cNvCxnSpPr>
          <p:nvPr/>
        </p:nvCxnSpPr>
        <p:spPr>
          <a:xfrm>
            <a:off x="1442451" y="4917774"/>
            <a:ext cx="5002737" cy="11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文本框 3074"/>
          <p:cNvSpPr txBox="1"/>
          <p:nvPr/>
        </p:nvSpPr>
        <p:spPr>
          <a:xfrm>
            <a:off x="3380002" y="1074198"/>
            <a:ext cx="7033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C00000"/>
                </a:solidFill>
              </a:rPr>
              <a:t>Mapping</a:t>
            </a:r>
            <a:r>
              <a:rPr lang="zh-CN" altLang="en-US" sz="1100" dirty="0" smtClean="0">
                <a:solidFill>
                  <a:srgbClr val="C00000"/>
                </a:solidFill>
              </a:rPr>
              <a:t>结果存储在</a:t>
            </a:r>
            <a:r>
              <a:rPr lang="en-US" altLang="zh-CN" sz="1100" dirty="0" err="1" smtClean="0">
                <a:solidFill>
                  <a:srgbClr val="C00000"/>
                </a:solidFill>
              </a:rPr>
              <a:t>request.mappingdata</a:t>
            </a:r>
            <a:r>
              <a:rPr lang="zh-CN" altLang="en-US" sz="1100" dirty="0" smtClean="0">
                <a:solidFill>
                  <a:srgbClr val="C00000"/>
                </a:solidFill>
              </a:rPr>
              <a:t>中，返回给</a:t>
            </a:r>
            <a:r>
              <a:rPr lang="en-US" altLang="zh-CN" sz="1100" dirty="0" err="1" smtClean="0">
                <a:solidFill>
                  <a:srgbClr val="C00000"/>
                </a:solidFill>
              </a:rPr>
              <a:t>CoyoteAdapter</a:t>
            </a:r>
            <a:r>
              <a:rPr lang="zh-CN" altLang="en-US" sz="1100" dirty="0" smtClean="0">
                <a:solidFill>
                  <a:srgbClr val="C00000"/>
                </a:solidFill>
              </a:rPr>
              <a:t>，然后在</a:t>
            </a:r>
            <a:r>
              <a:rPr lang="en-US" altLang="zh-CN" sz="1100" dirty="0" err="1" smtClean="0">
                <a:solidFill>
                  <a:srgbClr val="C00000"/>
                </a:solidFill>
              </a:rPr>
              <a:t>CoyoteAdapter</a:t>
            </a:r>
            <a:r>
              <a:rPr lang="zh-CN" altLang="en-US" sz="1100" dirty="0" smtClean="0">
                <a:solidFill>
                  <a:srgbClr val="C00000"/>
                </a:solidFill>
              </a:rPr>
              <a:t>中执行</a:t>
            </a:r>
            <a:r>
              <a:rPr lang="en-US" altLang="zh-CN" sz="1100" dirty="0" err="1" smtClean="0">
                <a:solidFill>
                  <a:srgbClr val="C00000"/>
                </a:solidFill>
              </a:rPr>
              <a:t>servlet.pipeline</a:t>
            </a:r>
            <a:endParaRPr lang="zh-CN" altLang="en-US" sz="1100" dirty="0">
              <a:solidFill>
                <a:srgbClr val="C00000"/>
              </a:solidFill>
            </a:endParaRPr>
          </a:p>
        </p:txBody>
      </p:sp>
      <p:sp>
        <p:nvSpPr>
          <p:cNvPr id="3076" name="文本框 3075"/>
          <p:cNvSpPr txBox="1"/>
          <p:nvPr/>
        </p:nvSpPr>
        <p:spPr>
          <a:xfrm>
            <a:off x="5033639" y="1331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查询映射</a:t>
            </a:r>
            <a:endParaRPr lang="zh-CN" altLang="en-US" dirty="0"/>
          </a:p>
        </p:txBody>
      </p:sp>
      <p:sp>
        <p:nvSpPr>
          <p:cNvPr id="3077" name="文本框 3076"/>
          <p:cNvSpPr txBox="1"/>
          <p:nvPr/>
        </p:nvSpPr>
        <p:spPr>
          <a:xfrm>
            <a:off x="10413507" y="127719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DefaultServlet</a:t>
            </a:r>
            <a:endParaRPr lang="zh-CN" altLang="en-US" dirty="0"/>
          </a:p>
        </p:txBody>
      </p:sp>
      <p:sp>
        <p:nvSpPr>
          <p:cNvPr id="3078" name="AutoShape 9" descr="https://img-blog.csdn.net/20170304213804732?watermark/2/text/aHR0cDovL2Jsb2cuY3Nkbi5uZXQvbmJsaWZlMDAwMA=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80" name="图片 30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32" y="1496006"/>
            <a:ext cx="5042272" cy="17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5107" y="310719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监听更新 </a:t>
            </a:r>
            <a:r>
              <a:rPr lang="en-US" altLang="zh-CN" dirty="0" err="1" smtClean="0"/>
              <a:t>mapperlistener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55" y="1260582"/>
            <a:ext cx="8677275" cy="46386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16210" y="322481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ContainerEvent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91269" y="770262"/>
            <a:ext cx="8291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观察者模式：</a:t>
            </a:r>
            <a:r>
              <a:rPr lang="en-US" altLang="zh-CN" sz="1000" dirty="0" smtClean="0"/>
              <a:t>Tomcat</a:t>
            </a:r>
            <a:r>
              <a:rPr lang="zh-CN" altLang="en-US" sz="1000" dirty="0" smtClean="0"/>
              <a:t>的应用</a:t>
            </a:r>
            <a:r>
              <a:rPr lang="en-US" altLang="zh-CN" sz="1000" dirty="0" smtClean="0"/>
              <a:t>reload</a:t>
            </a:r>
            <a:r>
              <a:rPr lang="zh-CN" altLang="en-US" sz="1000" dirty="0" smtClean="0"/>
              <a:t>或者重部署了（热部署热更新），那么</a:t>
            </a:r>
            <a:r>
              <a:rPr lang="en-US" altLang="zh-CN" sz="1000" dirty="0" err="1" smtClean="0"/>
              <a:t>MapperListener</a:t>
            </a:r>
            <a:r>
              <a:rPr lang="zh-CN" altLang="en-US" sz="1000" dirty="0" smtClean="0"/>
              <a:t>立刻对路由信息作出响应和改变，让路由信息和后端的容器的结构保持一致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4339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7767" y="479394"/>
            <a:ext cx="518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Propertychangesupport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propertychangelistener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87767" y="2006352"/>
            <a:ext cx="2139519" cy="1748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</a:t>
            </a:r>
            <a:r>
              <a:rPr lang="zh-CN" altLang="en-US" dirty="0" smtClean="0"/>
              <a:t>容器加载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67165" y="2006352"/>
            <a:ext cx="2672179" cy="1464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Change?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86404" y="1855432"/>
            <a:ext cx="2787589" cy="1766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通知</a:t>
            </a:r>
            <a:r>
              <a:rPr lang="en-US" altLang="zh-CN" dirty="0" smtClean="0"/>
              <a:t>listener</a:t>
            </a:r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err="1" smtClean="0"/>
              <a:t>mapperlistener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8" idx="3"/>
            <a:endCxn id="9" idx="1"/>
          </p:cNvCxnSpPr>
          <p:nvPr/>
        </p:nvCxnSpPr>
        <p:spPr>
          <a:xfrm flipV="1">
            <a:off x="3027286" y="2738760"/>
            <a:ext cx="1539879" cy="14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3"/>
          </p:cNvCxnSpPr>
          <p:nvPr/>
        </p:nvCxnSpPr>
        <p:spPr>
          <a:xfrm>
            <a:off x="7239344" y="2738760"/>
            <a:ext cx="1447060" cy="14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20427" y="4989250"/>
            <a:ext cx="834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Listener</a:t>
            </a:r>
            <a:r>
              <a:rPr lang="zh-CN" altLang="en-US" dirty="0" smtClean="0"/>
              <a:t>注册时机：</a:t>
            </a:r>
            <a:r>
              <a:rPr lang="en-US" altLang="zh-CN" dirty="0" smtClean="0"/>
              <a:t>connector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层级全部加载完成后，进行向下遍历</a:t>
            </a:r>
            <a:r>
              <a:rPr lang="en-US" altLang="zh-CN" dirty="0" smtClean="0"/>
              <a:t>add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9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423443"/>
            <a:ext cx="6287377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853</Words>
  <Application>Microsoft Office PowerPoint</Application>
  <PresentationFormat>宽屏</PresentationFormat>
  <Paragraphs>206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Wingdings</vt:lpstr>
      <vt:lpstr>Office 主题​​</vt:lpstr>
      <vt:lpstr>Tomcat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  <vt:lpstr>Tomcat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wsh王仕豪</dc:creator>
  <cp:lastModifiedBy>wsh王仕豪</cp:lastModifiedBy>
  <cp:revision>50</cp:revision>
  <dcterms:created xsi:type="dcterms:W3CDTF">2019-03-24T06:06:11Z</dcterms:created>
  <dcterms:modified xsi:type="dcterms:W3CDTF">2019-04-28T09:28:38Z</dcterms:modified>
</cp:coreProperties>
</file>