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9" r:id="rId4"/>
    <p:sldId id="272" r:id="rId5"/>
    <p:sldId id="273" r:id="rId6"/>
    <p:sldId id="261" r:id="rId7"/>
    <p:sldId id="260" r:id="rId8"/>
    <p:sldId id="257" r:id="rId9"/>
    <p:sldId id="258" r:id="rId10"/>
    <p:sldId id="259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BF9F-18B8-4800-B320-F49B28C38EEC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0C23-8314-4AD0-BB60-D7CF703C8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5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BF9F-18B8-4800-B320-F49B28C38EEC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0C23-8314-4AD0-BB60-D7CF703C8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13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BF9F-18B8-4800-B320-F49B28C38EEC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0C23-8314-4AD0-BB60-D7CF703C8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44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BF9F-18B8-4800-B320-F49B28C38EEC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0C23-8314-4AD0-BB60-D7CF703C8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92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BF9F-18B8-4800-B320-F49B28C38EEC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0C23-8314-4AD0-BB60-D7CF703C8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98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BF9F-18B8-4800-B320-F49B28C38EEC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0C23-8314-4AD0-BB60-D7CF703C8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45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BF9F-18B8-4800-B320-F49B28C38EEC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0C23-8314-4AD0-BB60-D7CF703C8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80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BF9F-18B8-4800-B320-F49B28C38EEC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0C23-8314-4AD0-BB60-D7CF703C8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60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BF9F-18B8-4800-B320-F49B28C38EEC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0C23-8314-4AD0-BB60-D7CF703C8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21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BF9F-18B8-4800-B320-F49B28C38EEC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0C23-8314-4AD0-BB60-D7CF703C8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83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BF9F-18B8-4800-B320-F49B28C38EEC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0C23-8314-4AD0-BB60-D7CF703C8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67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DBF9F-18B8-4800-B320-F49B28C38EEC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80C23-8314-4AD0-BB60-D7CF703C8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29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4459" y="302728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Code </a:t>
            </a:r>
            <a:r>
              <a:rPr lang="zh-CN" altLang="en-US" dirty="0" smtClean="0"/>
              <a:t>系列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33003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5005" y="408373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启动构建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5" y="1100523"/>
            <a:ext cx="11392276" cy="555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17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4459" y="3027285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Code deploy </a:t>
            </a:r>
            <a:r>
              <a:rPr lang="zh-CN" altLang="en-US" dirty="0"/>
              <a:t>部署</a:t>
            </a:r>
          </a:p>
        </p:txBody>
      </p:sp>
    </p:spTree>
    <p:extLst>
      <p:ext uri="{BB962C8B-B14F-4D97-AF65-F5344CB8AC3E}">
        <p14:creationId xmlns:p14="http://schemas.microsoft.com/office/powerpoint/2010/main" val="353365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5005" y="408373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创建部署项目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5" y="1062742"/>
            <a:ext cx="11036612" cy="538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8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5005" y="408373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创建部署项目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20" y="905522"/>
            <a:ext cx="11469734" cy="559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04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5005" y="408373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创建部署组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05" y="923276"/>
            <a:ext cx="11596871" cy="565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56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4459" y="3027285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Code pipeline </a:t>
            </a:r>
            <a:r>
              <a:rPr lang="zh-CN" altLang="en-US" dirty="0"/>
              <a:t>流水线</a:t>
            </a:r>
          </a:p>
        </p:txBody>
      </p:sp>
    </p:spTree>
    <p:extLst>
      <p:ext uri="{BB962C8B-B14F-4D97-AF65-F5344CB8AC3E}">
        <p14:creationId xmlns:p14="http://schemas.microsoft.com/office/powerpoint/2010/main" val="1427827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5005" y="408373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创建流水线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49" y="900111"/>
            <a:ext cx="11805741" cy="576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41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5005" y="408373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运行流水线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16" y="1090382"/>
            <a:ext cx="11293522" cy="551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4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5005" y="408373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Code</a:t>
            </a:r>
            <a:r>
              <a:rPr lang="zh-CN" altLang="en-US" dirty="0" smtClean="0"/>
              <a:t>流程结构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009" y="323580"/>
            <a:ext cx="2217035" cy="65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8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4459" y="3027285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commit </a:t>
            </a:r>
            <a:r>
              <a:rPr lang="zh-CN" altLang="en-US" dirty="0"/>
              <a:t>仓库</a:t>
            </a:r>
          </a:p>
        </p:txBody>
      </p:sp>
    </p:spTree>
    <p:extLst>
      <p:ext uri="{BB962C8B-B14F-4D97-AF65-F5344CB8AC3E}">
        <p14:creationId xmlns:p14="http://schemas.microsoft.com/office/powerpoint/2010/main" val="216492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5005" y="408373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/>
              <a:t>创建存储库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1" y="945988"/>
            <a:ext cx="11706130" cy="571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7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5005" y="408373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提交存储仓库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5" y="1020315"/>
            <a:ext cx="11267725" cy="549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6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4459" y="3027285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Code build </a:t>
            </a:r>
            <a:r>
              <a:rPr lang="zh-CN" altLang="en-US" dirty="0" smtClean="0"/>
              <a:t>构建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3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5005" y="408373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创建构建项目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95" y="1216241"/>
            <a:ext cx="10585288" cy="516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2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5005" y="408373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创建构建项目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5" y="994298"/>
            <a:ext cx="11241116" cy="548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01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5005" y="408373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启动构建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73" y="1127465"/>
            <a:ext cx="10970007" cy="535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26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70</Words>
  <Application>Microsoft Office PowerPoint</Application>
  <PresentationFormat>宽屏</PresentationFormat>
  <Paragraphs>17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wsh王仕豪</dc:creator>
  <cp:lastModifiedBy>wsh王仕豪</cp:lastModifiedBy>
  <cp:revision>7</cp:revision>
  <dcterms:created xsi:type="dcterms:W3CDTF">2019-09-06T10:55:50Z</dcterms:created>
  <dcterms:modified xsi:type="dcterms:W3CDTF">2019-09-06T12:07:44Z</dcterms:modified>
</cp:coreProperties>
</file>