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67EF-6BEA-4C28-9EE5-39A12CF21C9B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0C6A-0920-487E-A7F8-5DF2C0F7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Attachments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Administrator</dc:creator>
  <cp:lastModifiedBy>Administrator</cp:lastModifiedBy>
  <cp:revision>1</cp:revision>
  <dcterms:created xsi:type="dcterms:W3CDTF">2011-12-21T06:06:16Z</dcterms:created>
  <dcterms:modified xsi:type="dcterms:W3CDTF">2011-12-21T06:07:05Z</dcterms:modified>
</cp:coreProperties>
</file>