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10969752" cy="313080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10969752" cy="2240529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A860-F335-4252-AA00-24FB67ED2982}" type="datetime1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794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1048-0047-48CA-88BA-D69B470942CF}" type="datetime1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637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57784"/>
            <a:ext cx="2854452" cy="5643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557784"/>
            <a:ext cx="7734300" cy="5643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3879-648C-49A9-81A2-0EF5946532D0}" type="datetime1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562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802-30E3-4658-9CCA-F873646FEC67}" type="datetime1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896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84"/>
            <a:ext cx="10969752" cy="31464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3902207"/>
            <a:ext cx="10969752" cy="218744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7A3-19CE-4153-81CE-64EB7AB094B3}" type="datetime1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68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A100-10F6-477E-8847-29D479EF1C92}" type="datetime1">
              <a:rPr lang="en-US" smtClean="0"/>
              <a:t>1/21/2023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201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578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95096"/>
            <a:ext cx="5387975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842211"/>
            <a:ext cx="5387975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7890" y="1895096"/>
            <a:ext cx="541451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7890" y="2842211"/>
            <a:ext cx="5414510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8AB-198A-495F-8475-FDB360C9873F}" type="datetime1">
              <a:rPr lang="en-US" smtClean="0"/>
              <a:t>1/21/2023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50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235E-F8FD-479F-9FC7-18BE84110877}" type="datetime1">
              <a:rPr lang="en-US" smtClean="0"/>
              <a:t>1/21/2023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234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09B-68DA-462E-9DB4-4C9ADAB8CBCC}" type="datetime1">
              <a:rPr lang="en-US" smtClean="0"/>
              <a:t>1/21/2023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134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020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7200"/>
            <a:ext cx="5483352" cy="57440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9989"/>
            <a:ext cx="4970822" cy="287121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4E36-FABE-47EB-AA7F-C19A93824617}" type="datetime1">
              <a:rPr lang="en-US" smtClean="0"/>
              <a:t>1/21/2023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14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74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457199"/>
            <a:ext cx="5483352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2708"/>
            <a:ext cx="4970822" cy="2546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CE6B-5DE6-4A2D-B72E-5E8969F9F56F}" type="datetime1">
              <a:rPr lang="en-US" smtClean="0"/>
              <a:t>1/21/2023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296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F481A142-DA77-4A5F-AD1F-14E6C18F0F5F}" type="datetime1">
              <a:rPr lang="en-US" smtClean="0"/>
              <a:t>1/21/2023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800" kern="1200" cap="all" spc="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599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89" r:id="rId7"/>
    <p:sldLayoutId id="2147483688" r:id="rId8"/>
    <p:sldLayoutId id="2147483687" r:id="rId9"/>
    <p:sldLayoutId id="2147483686" r:id="rId10"/>
    <p:sldLayoutId id="214748367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Background Fill">
            <a:extLst>
              <a:ext uri="{FF2B5EF4-FFF2-40B4-BE49-F238E27FC236}">
                <a16:creationId xmlns:a16="http://schemas.microsoft.com/office/drawing/2014/main" id="{68CA250C-CF5A-4736-9249-D6111F7C5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D3DBA943-9ED2-49A6-9D2C-D02ADD31B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A36409-5A7C-A24C-12A9-EF5B514220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7" y="818983"/>
            <a:ext cx="6551477" cy="2289975"/>
          </a:xfrm>
        </p:spPr>
        <p:txBody>
          <a:bodyPr anchor="ctr">
            <a:normAutofit/>
          </a:bodyPr>
          <a:lstStyle/>
          <a:p>
            <a:r>
              <a:rPr lang="en-GB" dirty="0"/>
              <a:t>Pokemon Fight Simulator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FB6302-A8EF-4187-B2F9-9247000FC3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58442" y="818984"/>
            <a:ext cx="3901736" cy="2289976"/>
          </a:xfrm>
        </p:spPr>
        <p:txBody>
          <a:bodyPr anchor="ctr">
            <a:normAutofit/>
          </a:bodyPr>
          <a:lstStyle/>
          <a:p>
            <a:r>
              <a:rPr lang="fr-FR" dirty="0"/>
              <a:t>Team: Elnara, Yunke, Kevin</a:t>
            </a:r>
            <a:endParaRPr lang="de-DE" dirty="0"/>
          </a:p>
        </p:txBody>
      </p:sp>
      <p:pic>
        <p:nvPicPr>
          <p:cNvPr id="26" name="Picture 3" descr="A colorful light bulb with business icons">
            <a:extLst>
              <a:ext uri="{FF2B5EF4-FFF2-40B4-BE49-F238E27FC236}">
                <a16:creationId xmlns:a16="http://schemas.microsoft.com/office/drawing/2014/main" id="{38E7F4BB-1FFE-506E-A875-DBA4B4A900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852" b="6978"/>
          <a:stretch/>
        </p:blipFill>
        <p:spPr>
          <a:xfrm>
            <a:off x="6140770" y="3462130"/>
            <a:ext cx="6051229" cy="3395870"/>
          </a:xfrm>
          <a:custGeom>
            <a:avLst/>
            <a:gdLst/>
            <a:ahLst/>
            <a:cxnLst/>
            <a:rect l="l" t="t" r="r" b="b"/>
            <a:pathLst>
              <a:path w="6051229" h="3395870">
                <a:moveTo>
                  <a:pt x="1317554" y="241852"/>
                </a:moveTo>
                <a:cubicBezTo>
                  <a:pt x="1550298" y="241852"/>
                  <a:pt x="1738974" y="430528"/>
                  <a:pt x="1738974" y="663272"/>
                </a:cubicBezTo>
                <a:cubicBezTo>
                  <a:pt x="1738974" y="896016"/>
                  <a:pt x="1550298" y="1084692"/>
                  <a:pt x="1317554" y="1084692"/>
                </a:cubicBezTo>
                <a:cubicBezTo>
                  <a:pt x="1084811" y="1084692"/>
                  <a:pt x="896135" y="896016"/>
                  <a:pt x="896135" y="663272"/>
                </a:cubicBezTo>
                <a:cubicBezTo>
                  <a:pt x="896135" y="430528"/>
                  <a:pt x="1084811" y="241852"/>
                  <a:pt x="1317554" y="241852"/>
                </a:cubicBezTo>
                <a:close/>
                <a:moveTo>
                  <a:pt x="5744951" y="25092"/>
                </a:moveTo>
                <a:cubicBezTo>
                  <a:pt x="5780114" y="26000"/>
                  <a:pt x="5816126" y="30200"/>
                  <a:pt x="5853136" y="38157"/>
                </a:cubicBezTo>
                <a:cubicBezTo>
                  <a:pt x="5898808" y="47996"/>
                  <a:pt x="5943333" y="63096"/>
                  <a:pt x="5986405" y="82706"/>
                </a:cubicBezTo>
                <a:lnTo>
                  <a:pt x="6051229" y="119975"/>
                </a:lnTo>
                <a:lnTo>
                  <a:pt x="6051229" y="3395870"/>
                </a:lnTo>
                <a:lnTo>
                  <a:pt x="656731" y="3395870"/>
                </a:lnTo>
                <a:lnTo>
                  <a:pt x="653211" y="3385085"/>
                </a:lnTo>
                <a:cubicBezTo>
                  <a:pt x="502956" y="3025600"/>
                  <a:pt x="-15658" y="2768546"/>
                  <a:pt x="364" y="2254809"/>
                </a:cubicBezTo>
                <a:cubicBezTo>
                  <a:pt x="11420" y="1911642"/>
                  <a:pt x="256854" y="1556695"/>
                  <a:pt x="556515" y="1423552"/>
                </a:cubicBezTo>
                <a:cubicBezTo>
                  <a:pt x="1016167" y="1219697"/>
                  <a:pt x="1362083" y="1643227"/>
                  <a:pt x="1745273" y="1427778"/>
                </a:cubicBezTo>
                <a:cubicBezTo>
                  <a:pt x="2063249" y="1248992"/>
                  <a:pt x="2013979" y="769367"/>
                  <a:pt x="2394059" y="417033"/>
                </a:cubicBezTo>
                <a:cubicBezTo>
                  <a:pt x="2678165" y="153583"/>
                  <a:pt x="2991680" y="174868"/>
                  <a:pt x="3343283" y="215877"/>
                </a:cubicBezTo>
                <a:cubicBezTo>
                  <a:pt x="3818364" y="271483"/>
                  <a:pt x="3830460" y="577169"/>
                  <a:pt x="4234022" y="639120"/>
                </a:cubicBezTo>
                <a:cubicBezTo>
                  <a:pt x="4881024" y="738546"/>
                  <a:pt x="5217500" y="11468"/>
                  <a:pt x="5744951" y="25092"/>
                </a:cubicBezTo>
                <a:close/>
                <a:moveTo>
                  <a:pt x="4359592" y="0"/>
                </a:moveTo>
                <a:cubicBezTo>
                  <a:pt x="4493163" y="0"/>
                  <a:pt x="4601444" y="108281"/>
                  <a:pt x="4601444" y="241852"/>
                </a:cubicBezTo>
                <a:cubicBezTo>
                  <a:pt x="4601444" y="375423"/>
                  <a:pt x="4493163" y="483704"/>
                  <a:pt x="4359592" y="483704"/>
                </a:cubicBezTo>
                <a:cubicBezTo>
                  <a:pt x="4226021" y="483704"/>
                  <a:pt x="4117740" y="375423"/>
                  <a:pt x="4117740" y="241852"/>
                </a:cubicBezTo>
                <a:cubicBezTo>
                  <a:pt x="4117740" y="108281"/>
                  <a:pt x="4226021" y="0"/>
                  <a:pt x="4359592" y="0"/>
                </a:cubicBezTo>
                <a:close/>
              </a:path>
            </a:pathLst>
          </a:custGeom>
        </p:spPr>
      </p:pic>
      <p:pic>
        <p:nvPicPr>
          <p:cNvPr id="1026" name="Picture 2" descr="Aucune description de photo disponible.">
            <a:extLst>
              <a:ext uri="{FF2B5EF4-FFF2-40B4-BE49-F238E27FC236}">
                <a16:creationId xmlns:a16="http://schemas.microsoft.com/office/drawing/2014/main" id="{2FD7EE24-3917-BCA3-D71E-B50832EBE9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09" r="2" b="10253"/>
          <a:stretch/>
        </p:blipFill>
        <p:spPr bwMode="auto">
          <a:xfrm>
            <a:off x="20" y="3429000"/>
            <a:ext cx="6148295" cy="3428996"/>
          </a:xfrm>
          <a:custGeom>
            <a:avLst/>
            <a:gdLst/>
            <a:ahLst/>
            <a:cxnLst/>
            <a:rect l="l" t="t" r="r" b="b"/>
            <a:pathLst>
              <a:path w="6361079" h="3943347">
                <a:moveTo>
                  <a:pt x="521474" y="414420"/>
                </a:moveTo>
                <a:cubicBezTo>
                  <a:pt x="604087" y="416876"/>
                  <a:pt x="680773" y="462341"/>
                  <a:pt x="722249" y="543640"/>
                </a:cubicBezTo>
                <a:cubicBezTo>
                  <a:pt x="788608" y="673720"/>
                  <a:pt x="739700" y="846277"/>
                  <a:pt x="613008" y="929058"/>
                </a:cubicBezTo>
                <a:cubicBezTo>
                  <a:pt x="581335" y="949753"/>
                  <a:pt x="547799" y="962878"/>
                  <a:pt x="514274" y="968891"/>
                </a:cubicBezTo>
                <a:cubicBezTo>
                  <a:pt x="489130" y="973403"/>
                  <a:pt x="463992" y="973912"/>
                  <a:pt x="439653" y="970617"/>
                </a:cubicBezTo>
                <a:cubicBezTo>
                  <a:pt x="366631" y="960729"/>
                  <a:pt x="300784" y="916586"/>
                  <a:pt x="263455" y="843416"/>
                </a:cubicBezTo>
                <a:cubicBezTo>
                  <a:pt x="197095" y="713337"/>
                  <a:pt x="246004" y="540779"/>
                  <a:pt x="372696" y="457999"/>
                </a:cubicBezTo>
                <a:cubicBezTo>
                  <a:pt x="420205" y="426956"/>
                  <a:pt x="471906" y="412946"/>
                  <a:pt x="521474" y="414420"/>
                </a:cubicBezTo>
                <a:close/>
                <a:moveTo>
                  <a:pt x="988185" y="281716"/>
                </a:moveTo>
                <a:cubicBezTo>
                  <a:pt x="1037936" y="272792"/>
                  <a:pt x="1087637" y="295525"/>
                  <a:pt x="1112257" y="343785"/>
                </a:cubicBezTo>
                <a:cubicBezTo>
                  <a:pt x="1145083" y="408130"/>
                  <a:pt x="1120890" y="493488"/>
                  <a:pt x="1058219" y="534438"/>
                </a:cubicBezTo>
                <a:cubicBezTo>
                  <a:pt x="1042551" y="544675"/>
                  <a:pt x="1025962" y="551167"/>
                  <a:pt x="1009378" y="554142"/>
                </a:cubicBezTo>
                <a:cubicBezTo>
                  <a:pt x="992795" y="557117"/>
                  <a:pt x="976216" y="556574"/>
                  <a:pt x="960571" y="552740"/>
                </a:cubicBezTo>
                <a:cubicBezTo>
                  <a:pt x="929280" y="545075"/>
                  <a:pt x="901719" y="524246"/>
                  <a:pt x="885306" y="492074"/>
                </a:cubicBezTo>
                <a:cubicBezTo>
                  <a:pt x="852480" y="427728"/>
                  <a:pt x="876674" y="342369"/>
                  <a:pt x="939345" y="301420"/>
                </a:cubicBezTo>
                <a:cubicBezTo>
                  <a:pt x="955012" y="291183"/>
                  <a:pt x="971601" y="284691"/>
                  <a:pt x="988185" y="281716"/>
                </a:cubicBezTo>
                <a:close/>
                <a:moveTo>
                  <a:pt x="5006427" y="845"/>
                </a:moveTo>
                <a:cubicBezTo>
                  <a:pt x="5347805" y="-11751"/>
                  <a:pt x="5676540" y="116155"/>
                  <a:pt x="5981087" y="410490"/>
                </a:cubicBezTo>
                <a:cubicBezTo>
                  <a:pt x="6412348" y="827687"/>
                  <a:pt x="6605759" y="1875951"/>
                  <a:pt x="5850729" y="2477646"/>
                </a:cubicBezTo>
                <a:cubicBezTo>
                  <a:pt x="5675883" y="2617020"/>
                  <a:pt x="5510922" y="2776772"/>
                  <a:pt x="5345844" y="2934556"/>
                </a:cubicBezTo>
                <a:cubicBezTo>
                  <a:pt x="5189746" y="3083841"/>
                  <a:pt x="5136460" y="3294597"/>
                  <a:pt x="5187221" y="3522782"/>
                </a:cubicBezTo>
                <a:cubicBezTo>
                  <a:pt x="5215294" y="3648193"/>
                  <a:pt x="5248406" y="3772235"/>
                  <a:pt x="5278756" y="3896963"/>
                </a:cubicBezTo>
                <a:lnTo>
                  <a:pt x="5289244" y="3943347"/>
                </a:lnTo>
                <a:lnTo>
                  <a:pt x="0" y="3943347"/>
                </a:lnTo>
                <a:lnTo>
                  <a:pt x="0" y="1141130"/>
                </a:lnTo>
                <a:lnTo>
                  <a:pt x="20427" y="1143747"/>
                </a:lnTo>
                <a:cubicBezTo>
                  <a:pt x="184004" y="1161317"/>
                  <a:pt x="349131" y="1167916"/>
                  <a:pt x="512761" y="1154170"/>
                </a:cubicBezTo>
                <a:cubicBezTo>
                  <a:pt x="714977" y="1137036"/>
                  <a:pt x="846044" y="936951"/>
                  <a:pt x="972888" y="756346"/>
                </a:cubicBezTo>
                <a:cubicBezTo>
                  <a:pt x="1288958" y="306148"/>
                  <a:pt x="1657725" y="145437"/>
                  <a:pt x="2042260" y="341101"/>
                </a:cubicBezTo>
                <a:cubicBezTo>
                  <a:pt x="2191395" y="416984"/>
                  <a:pt x="2319169" y="569188"/>
                  <a:pt x="2435451" y="712718"/>
                </a:cubicBezTo>
                <a:cubicBezTo>
                  <a:pt x="2747209" y="1097658"/>
                  <a:pt x="3118527" y="1070852"/>
                  <a:pt x="3463163" y="819175"/>
                </a:cubicBezTo>
                <a:cubicBezTo>
                  <a:pt x="3707831" y="639902"/>
                  <a:pt x="3938655" y="426737"/>
                  <a:pt x="4192369" y="273017"/>
                </a:cubicBezTo>
                <a:cubicBezTo>
                  <a:pt x="4467747" y="105432"/>
                  <a:pt x="4740911" y="10641"/>
                  <a:pt x="5006427" y="84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9271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2728A96-5C95-F1B4-A9C0-C517952333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2397" y="684760"/>
            <a:ext cx="10167206" cy="783314"/>
          </a:xfrm>
        </p:spPr>
        <p:txBody>
          <a:bodyPr anchor="ctr">
            <a:normAutofit fontScale="90000"/>
          </a:bodyPr>
          <a:lstStyle/>
          <a:p>
            <a:r>
              <a:rPr lang="en-GB" dirty="0"/>
              <a:t>Description of the game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CB94333-F99C-A6B7-5FD9-F034A588C75F}"/>
              </a:ext>
            </a:extLst>
          </p:cNvPr>
          <p:cNvSpPr txBox="1">
            <a:spLocks/>
          </p:cNvSpPr>
          <p:nvPr/>
        </p:nvSpPr>
        <p:spPr>
          <a:xfrm>
            <a:off x="1012397" y="2140420"/>
            <a:ext cx="10167206" cy="25771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“The original Pokémon is a role-playing game based around </a:t>
            </a:r>
            <a:r>
              <a:rPr lang="en-US" sz="2400" b="1" dirty="0">
                <a:solidFill>
                  <a:srgbClr val="FF0000"/>
                </a:solidFill>
              </a:rPr>
              <a:t>building a small team of monsters </a:t>
            </a:r>
            <a:r>
              <a:rPr lang="en-US" sz="2400" dirty="0"/>
              <a:t>to battle other monsters in a quest to become the best. </a:t>
            </a:r>
          </a:p>
          <a:p>
            <a:endParaRPr lang="en-US" sz="2400" dirty="0"/>
          </a:p>
          <a:p>
            <a:r>
              <a:rPr lang="en-US" sz="2400" dirty="0"/>
              <a:t>Pokémon are divided into types, such as water and fire, each with different strengths. Battles between them can be likened to the simple hand game </a:t>
            </a:r>
            <a:r>
              <a:rPr lang="en-US" sz="2400" b="1" dirty="0">
                <a:solidFill>
                  <a:srgbClr val="FF0000"/>
                </a:solidFill>
              </a:rPr>
              <a:t>rock-paper-scissors</a:t>
            </a:r>
            <a:r>
              <a:rPr lang="en-US" sz="2400" dirty="0"/>
              <a:t>.”</a:t>
            </a:r>
            <a:endParaRPr lang="en-GB" sz="2400" dirty="0"/>
          </a:p>
        </p:txBody>
      </p:sp>
      <p:pic>
        <p:nvPicPr>
          <p:cNvPr id="2050" name="Picture 2" descr="Category:Poké Balls — Wikimedia Commons">
            <a:extLst>
              <a:ext uri="{FF2B5EF4-FFF2-40B4-BE49-F238E27FC236}">
                <a16:creationId xmlns:a16="http://schemas.microsoft.com/office/drawing/2014/main" id="{A1FCD2AF-4BD2-2466-7892-99EEBCEF02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397" y="5214827"/>
            <a:ext cx="1083432" cy="1082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pikachu, animal , pikachu - PicMix">
            <a:extLst>
              <a:ext uri="{FF2B5EF4-FFF2-40B4-BE49-F238E27FC236}">
                <a16:creationId xmlns:a16="http://schemas.microsoft.com/office/drawing/2014/main" id="{D242AEAF-9870-9905-DA08-96EE93821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0362" y="4887576"/>
            <a:ext cx="1879241" cy="1409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6319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2728A96-5C95-F1B4-A9C0-C517952333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2397" y="684760"/>
            <a:ext cx="10167206" cy="783314"/>
          </a:xfrm>
        </p:spPr>
        <p:txBody>
          <a:bodyPr anchor="ctr">
            <a:normAutofit fontScale="90000"/>
          </a:bodyPr>
          <a:lstStyle/>
          <a:p>
            <a:r>
              <a:rPr lang="en-GB" dirty="0"/>
              <a:t>Challenges (1/2)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E64594-8C0D-0664-001D-29CB7763E584}"/>
              </a:ext>
            </a:extLst>
          </p:cNvPr>
          <p:cNvSpPr txBox="1">
            <a:spLocks/>
          </p:cNvSpPr>
          <p:nvPr/>
        </p:nvSpPr>
        <p:spPr>
          <a:xfrm>
            <a:off x="2027463" y="1738955"/>
            <a:ext cx="2192197" cy="7833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b="1" dirty="0">
                <a:solidFill>
                  <a:srgbClr val="00B050"/>
                </a:solidFill>
              </a:rPr>
              <a:t>Expectation</a:t>
            </a:r>
          </a:p>
        </p:txBody>
      </p:sp>
      <p:pic>
        <p:nvPicPr>
          <p:cNvPr id="3074" name="Picture 2" descr="Before Pokémon came stateside, this fan wrote its worst — and best — guide  - Polygon">
            <a:extLst>
              <a:ext uri="{FF2B5EF4-FFF2-40B4-BE49-F238E27FC236}">
                <a16:creationId xmlns:a16="http://schemas.microsoft.com/office/drawing/2014/main" id="{2D476734-EFCB-1ECE-6973-B7231EB7C5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728" y="2793151"/>
            <a:ext cx="4423669" cy="2949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Versus pic PNG | PNG Mart">
            <a:extLst>
              <a:ext uri="{FF2B5EF4-FFF2-40B4-BE49-F238E27FC236}">
                <a16:creationId xmlns:a16="http://schemas.microsoft.com/office/drawing/2014/main" id="{9719FB77-F6ED-71B0-5EA2-8CA64E24FA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5378" y="2190925"/>
            <a:ext cx="3683771" cy="3070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07DF8E2-835E-6950-F60D-E7256BFCC5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6605" y="2767379"/>
            <a:ext cx="4556947" cy="294635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77286A0-814C-B1B4-2F5F-47C57E3A0EA3}"/>
              </a:ext>
            </a:extLst>
          </p:cNvPr>
          <p:cNvSpPr txBox="1">
            <a:spLocks/>
          </p:cNvSpPr>
          <p:nvPr/>
        </p:nvSpPr>
        <p:spPr>
          <a:xfrm>
            <a:off x="7867599" y="1799268"/>
            <a:ext cx="2192197" cy="7833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b="1" dirty="0">
                <a:solidFill>
                  <a:srgbClr val="C00000"/>
                </a:solidFill>
              </a:rPr>
              <a:t>Reality :D</a:t>
            </a:r>
          </a:p>
        </p:txBody>
      </p:sp>
    </p:spTree>
    <p:extLst>
      <p:ext uri="{BB962C8B-B14F-4D97-AF65-F5344CB8AC3E}">
        <p14:creationId xmlns:p14="http://schemas.microsoft.com/office/powerpoint/2010/main" val="1178822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2728A96-5C95-F1B4-A9C0-C517952333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2397" y="684760"/>
            <a:ext cx="10167206" cy="783314"/>
          </a:xfrm>
        </p:spPr>
        <p:txBody>
          <a:bodyPr anchor="ctr">
            <a:normAutofit fontScale="90000"/>
          </a:bodyPr>
          <a:lstStyle/>
          <a:p>
            <a:r>
              <a:rPr lang="en-GB" dirty="0"/>
              <a:t>Challenges (2/2) 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56F6B5C-2A9B-773D-00DB-88FBDD458EB5}"/>
              </a:ext>
            </a:extLst>
          </p:cNvPr>
          <p:cNvSpPr txBox="1">
            <a:spLocks/>
          </p:cNvSpPr>
          <p:nvPr/>
        </p:nvSpPr>
        <p:spPr>
          <a:xfrm>
            <a:off x="1012397" y="2140420"/>
            <a:ext cx="10167206" cy="25771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AutoNum type="arabicPeriod"/>
            </a:pPr>
            <a:r>
              <a:rPr lang="en-US" sz="2400" dirty="0"/>
              <a:t>Scope definition: struggling at the beginning because initial expectations were too high </a:t>
            </a:r>
          </a:p>
          <a:p>
            <a:pPr marL="457200" indent="-457200">
              <a:buAutoNum type="arabicPeriod"/>
            </a:pPr>
            <a:endParaRPr lang="en-US" sz="2400" dirty="0"/>
          </a:p>
          <a:p>
            <a:pPr marL="457200" indent="-457200">
              <a:buAutoNum type="arabicPeriod"/>
            </a:pPr>
            <a:r>
              <a:rPr lang="en-US" sz="2400" dirty="0"/>
              <a:t>Time and pressure management </a:t>
            </a:r>
            <a:endParaRPr lang="en-GB" sz="2400" dirty="0"/>
          </a:p>
        </p:txBody>
      </p:sp>
      <p:pic>
        <p:nvPicPr>
          <p:cNvPr id="4098" name="Picture 2" descr="Sticker de Mefistotefesses sur other pokemon larmes pikachu">
            <a:extLst>
              <a:ext uri="{FF2B5EF4-FFF2-40B4-BE49-F238E27FC236}">
                <a16:creationId xmlns:a16="http://schemas.microsoft.com/office/drawing/2014/main" id="{34754FD2-EF1D-A46A-339A-EC9CD81C90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6450" y="4508995"/>
            <a:ext cx="3135549" cy="2349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3686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Rectangle 5126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29" name="Freeform: Shape 5128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5131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3" name="Rectangle 5132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2728A96-5C95-F1B4-A9C0-C517952333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3074" y="552782"/>
            <a:ext cx="5149326" cy="16436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Process</a:t>
            </a:r>
          </a:p>
        </p:txBody>
      </p:sp>
      <p:pic>
        <p:nvPicPr>
          <p:cNvPr id="5122" name="Picture 2" descr="Pourquoi Pikachu s'appelle t-il... Pikachu ? – Level 1">
            <a:extLst>
              <a:ext uri="{FF2B5EF4-FFF2-40B4-BE49-F238E27FC236}">
                <a16:creationId xmlns:a16="http://schemas.microsoft.com/office/drawing/2014/main" id="{728D9357-4DFC-1F6E-A51F-8CF1BD0892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13" r="14583" b="1"/>
          <a:stretch/>
        </p:blipFill>
        <p:spPr bwMode="auto">
          <a:xfrm>
            <a:off x="2" y="10"/>
            <a:ext cx="6164130" cy="5529421"/>
          </a:xfrm>
          <a:custGeom>
            <a:avLst/>
            <a:gdLst/>
            <a:ahLst/>
            <a:cxnLst/>
            <a:rect l="l" t="t" r="r" b="b"/>
            <a:pathLst>
              <a:path w="6972657" h="6356349">
                <a:moveTo>
                  <a:pt x="4162425" y="4810724"/>
                </a:moveTo>
                <a:cubicBezTo>
                  <a:pt x="4508954" y="4810724"/>
                  <a:pt x="4789872" y="5103559"/>
                  <a:pt x="4789872" y="5464789"/>
                </a:cubicBezTo>
                <a:cubicBezTo>
                  <a:pt x="4789872" y="5826019"/>
                  <a:pt x="4508954" y="6118855"/>
                  <a:pt x="4162425" y="6118855"/>
                </a:cubicBezTo>
                <a:cubicBezTo>
                  <a:pt x="3815896" y="6118855"/>
                  <a:pt x="3534978" y="5826019"/>
                  <a:pt x="3534978" y="5464789"/>
                </a:cubicBezTo>
                <a:cubicBezTo>
                  <a:pt x="3534978" y="5103559"/>
                  <a:pt x="3815896" y="4810724"/>
                  <a:pt x="4162425" y="4810724"/>
                </a:cubicBezTo>
                <a:close/>
                <a:moveTo>
                  <a:pt x="92101" y="4731176"/>
                </a:moveTo>
                <a:cubicBezTo>
                  <a:pt x="540880" y="4731176"/>
                  <a:pt x="904688" y="5094984"/>
                  <a:pt x="904688" y="5543763"/>
                </a:cubicBezTo>
                <a:cubicBezTo>
                  <a:pt x="904688" y="5964494"/>
                  <a:pt x="584935" y="6310542"/>
                  <a:pt x="175183" y="6352155"/>
                </a:cubicBezTo>
                <a:lnTo>
                  <a:pt x="92121" y="6356349"/>
                </a:lnTo>
                <a:lnTo>
                  <a:pt x="92081" y="6356349"/>
                </a:lnTo>
                <a:lnTo>
                  <a:pt x="9019" y="6352155"/>
                </a:lnTo>
                <a:lnTo>
                  <a:pt x="4079" y="6351401"/>
                </a:lnTo>
                <a:lnTo>
                  <a:pt x="0" y="6352492"/>
                </a:lnTo>
                <a:lnTo>
                  <a:pt x="0" y="4736748"/>
                </a:lnTo>
                <a:lnTo>
                  <a:pt x="9019" y="4735372"/>
                </a:lnTo>
                <a:cubicBezTo>
                  <a:pt x="36336" y="4732597"/>
                  <a:pt x="64052" y="4731176"/>
                  <a:pt x="92101" y="4731176"/>
                </a:cubicBezTo>
                <a:close/>
                <a:moveTo>
                  <a:pt x="6385770" y="2098604"/>
                </a:moveTo>
                <a:cubicBezTo>
                  <a:pt x="6543907" y="2107100"/>
                  <a:pt x="6698935" y="2178483"/>
                  <a:pt x="6813407" y="2310776"/>
                </a:cubicBezTo>
                <a:cubicBezTo>
                  <a:pt x="7042252" y="2575278"/>
                  <a:pt x="7022052" y="2983098"/>
                  <a:pt x="6768322" y="3221698"/>
                </a:cubicBezTo>
                <a:cubicBezTo>
                  <a:pt x="6718815" y="3268040"/>
                  <a:pt x="6662527" y="3305861"/>
                  <a:pt x="6601629" y="3333787"/>
                </a:cubicBezTo>
                <a:cubicBezTo>
                  <a:pt x="6357584" y="3444872"/>
                  <a:pt x="6072796" y="3380857"/>
                  <a:pt x="5894479" y="3174765"/>
                </a:cubicBezTo>
                <a:cubicBezTo>
                  <a:pt x="5665537" y="2910180"/>
                  <a:pt x="5685739" y="2502359"/>
                  <a:pt x="5939476" y="2263752"/>
                </a:cubicBezTo>
                <a:cubicBezTo>
                  <a:pt x="6066385" y="2144498"/>
                  <a:pt x="6227633" y="2090107"/>
                  <a:pt x="6385770" y="2098604"/>
                </a:cubicBezTo>
                <a:close/>
                <a:moveTo>
                  <a:pt x="0" y="0"/>
                </a:moveTo>
                <a:lnTo>
                  <a:pt x="5609109" y="0"/>
                </a:lnTo>
                <a:lnTo>
                  <a:pt x="5710855" y="100163"/>
                </a:lnTo>
                <a:cubicBezTo>
                  <a:pt x="5940043" y="363896"/>
                  <a:pt x="6060564" y="781193"/>
                  <a:pt x="5983550" y="1133306"/>
                </a:cubicBezTo>
                <a:cubicBezTo>
                  <a:pt x="5820740" y="1874471"/>
                  <a:pt x="4868226" y="1916819"/>
                  <a:pt x="4807924" y="2551785"/>
                </a:cubicBezTo>
                <a:cubicBezTo>
                  <a:pt x="4772098" y="2931077"/>
                  <a:pt x="5073952" y="3310271"/>
                  <a:pt x="5323480" y="3486493"/>
                </a:cubicBezTo>
                <a:cubicBezTo>
                  <a:pt x="5798207" y="3822498"/>
                  <a:pt x="6190925" y="3545085"/>
                  <a:pt x="6484693" y="3873055"/>
                </a:cubicBezTo>
                <a:cubicBezTo>
                  <a:pt x="6702769" y="4116667"/>
                  <a:pt x="6749067" y="4564067"/>
                  <a:pt x="6564699" y="4869471"/>
                </a:cubicBezTo>
                <a:cubicBezTo>
                  <a:pt x="6538929" y="4912110"/>
                  <a:pt x="6508772" y="4951720"/>
                  <a:pt x="6474766" y="4987555"/>
                </a:cubicBezTo>
                <a:lnTo>
                  <a:pt x="6475634" y="4987552"/>
                </a:lnTo>
                <a:cubicBezTo>
                  <a:pt x="6246183" y="5229347"/>
                  <a:pt x="5896158" y="5245005"/>
                  <a:pt x="5787911" y="5249784"/>
                </a:cubicBezTo>
                <a:cubicBezTo>
                  <a:pt x="5276208" y="5272608"/>
                  <a:pt x="5181583" y="4739335"/>
                  <a:pt x="4594647" y="4582595"/>
                </a:cubicBezTo>
                <a:cubicBezTo>
                  <a:pt x="4553401" y="4571414"/>
                  <a:pt x="4047262" y="4444111"/>
                  <a:pt x="3576692" y="4689896"/>
                </a:cubicBezTo>
                <a:cubicBezTo>
                  <a:pt x="2903508" y="5041365"/>
                  <a:pt x="3035835" y="5772616"/>
                  <a:pt x="2439534" y="6019748"/>
                </a:cubicBezTo>
                <a:cubicBezTo>
                  <a:pt x="2062607" y="6175963"/>
                  <a:pt x="1545662" y="6076257"/>
                  <a:pt x="1262869" y="5786450"/>
                </a:cubicBezTo>
                <a:cubicBezTo>
                  <a:pt x="864056" y="5377550"/>
                  <a:pt x="1125562" y="4799418"/>
                  <a:pt x="734842" y="4526254"/>
                </a:cubicBezTo>
                <a:cubicBezTo>
                  <a:pt x="506361" y="4366061"/>
                  <a:pt x="192715" y="4446641"/>
                  <a:pt x="19856" y="4511293"/>
                </a:cubicBezTo>
                <a:lnTo>
                  <a:pt x="0" y="451933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8A95794C-4201-BBE6-1387-07D0F2D473FF}"/>
              </a:ext>
            </a:extLst>
          </p:cNvPr>
          <p:cNvSpPr txBox="1">
            <a:spLocks/>
          </p:cNvSpPr>
          <p:nvPr/>
        </p:nvSpPr>
        <p:spPr>
          <a:xfrm>
            <a:off x="6433074" y="2735229"/>
            <a:ext cx="5149326" cy="31083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>
              <a:spcAft>
                <a:spcPts val="600"/>
              </a:spcAft>
              <a:buClr>
                <a:schemeClr val="accent5"/>
              </a:buClr>
            </a:pPr>
            <a:r>
              <a:rPr lang="en-US" sz="1400" dirty="0">
                <a:latin typeface="+mn-lt"/>
                <a:ea typeface="+mn-ea"/>
                <a:cs typeface="+mn-cs"/>
              </a:rPr>
              <a:t>Start by setting up our working environment (GitHub)</a:t>
            </a:r>
          </a:p>
          <a:p>
            <a:pPr marL="457200">
              <a:spcAft>
                <a:spcPts val="600"/>
              </a:spcAft>
              <a:buClr>
                <a:schemeClr val="accent5"/>
              </a:buClr>
            </a:pPr>
            <a:endParaRPr lang="en-US" sz="1400" dirty="0">
              <a:latin typeface="+mn-lt"/>
              <a:ea typeface="+mn-ea"/>
              <a:cs typeface="+mn-cs"/>
            </a:endParaRPr>
          </a:p>
          <a:p>
            <a:pPr marL="457200">
              <a:spcAft>
                <a:spcPts val="600"/>
              </a:spcAft>
              <a:buClr>
                <a:schemeClr val="accent5"/>
              </a:buClr>
            </a:pPr>
            <a:r>
              <a:rPr lang="en-US" sz="1400" dirty="0">
                <a:latin typeface="+mn-lt"/>
                <a:ea typeface="+mn-ea"/>
                <a:cs typeface="+mn-cs"/>
              </a:rPr>
              <a:t>Brainstorming and scoping</a:t>
            </a:r>
          </a:p>
          <a:p>
            <a:pPr marL="457200">
              <a:spcAft>
                <a:spcPts val="600"/>
              </a:spcAft>
              <a:buClr>
                <a:schemeClr val="accent5"/>
              </a:buClr>
            </a:pPr>
            <a:endParaRPr lang="en-US" sz="1400" dirty="0">
              <a:latin typeface="+mn-lt"/>
              <a:ea typeface="+mn-ea"/>
              <a:cs typeface="+mn-cs"/>
            </a:endParaRPr>
          </a:p>
          <a:p>
            <a:pPr marL="457200">
              <a:spcAft>
                <a:spcPts val="600"/>
              </a:spcAft>
              <a:buClr>
                <a:schemeClr val="accent5"/>
              </a:buClr>
            </a:pPr>
            <a:r>
              <a:rPr lang="en-US" sz="1400" dirty="0">
                <a:latin typeface="+mn-lt"/>
                <a:ea typeface="+mn-ea"/>
                <a:cs typeface="+mn-cs"/>
              </a:rPr>
              <a:t>Start coding, went through challenges and re-scoping</a:t>
            </a:r>
          </a:p>
          <a:p>
            <a:pPr marL="457200">
              <a:spcAft>
                <a:spcPts val="600"/>
              </a:spcAft>
              <a:buClr>
                <a:schemeClr val="accent5"/>
              </a:buClr>
            </a:pPr>
            <a:endParaRPr lang="en-US" sz="1400" dirty="0">
              <a:latin typeface="+mn-lt"/>
              <a:ea typeface="+mn-ea"/>
              <a:cs typeface="+mn-cs"/>
            </a:endParaRPr>
          </a:p>
          <a:p>
            <a:pPr marL="457200">
              <a:spcAft>
                <a:spcPts val="600"/>
              </a:spcAft>
              <a:buClr>
                <a:schemeClr val="accent5"/>
              </a:buClr>
            </a:pPr>
            <a:r>
              <a:rPr lang="en-US" sz="1400" dirty="0">
                <a:latin typeface="+mn-lt"/>
                <a:ea typeface="+mn-ea"/>
                <a:cs typeface="+mn-cs"/>
              </a:rPr>
              <a:t>Achieving a V1 version end of Friday</a:t>
            </a:r>
          </a:p>
          <a:p>
            <a:pPr marL="457200">
              <a:spcAft>
                <a:spcPts val="600"/>
              </a:spcAft>
              <a:buClr>
                <a:schemeClr val="accent5"/>
              </a:buClr>
            </a:pPr>
            <a:endParaRPr lang="en-US" sz="1400" dirty="0">
              <a:latin typeface="+mn-lt"/>
              <a:ea typeface="+mn-ea"/>
              <a:cs typeface="+mn-cs"/>
            </a:endParaRPr>
          </a:p>
          <a:p>
            <a:pPr marL="457200">
              <a:spcAft>
                <a:spcPts val="600"/>
              </a:spcAft>
              <a:buClr>
                <a:schemeClr val="accent5"/>
              </a:buClr>
            </a:pPr>
            <a:r>
              <a:rPr lang="en-US" sz="1400" dirty="0">
                <a:latin typeface="+mn-lt"/>
                <a:ea typeface="+mn-ea"/>
                <a:cs typeface="+mn-cs"/>
              </a:rPr>
              <a:t>Re-iterating to achieve a V2 with more features</a:t>
            </a:r>
          </a:p>
        </p:txBody>
      </p:sp>
    </p:spTree>
    <p:extLst>
      <p:ext uri="{BB962C8B-B14F-4D97-AF65-F5344CB8AC3E}">
        <p14:creationId xmlns:p14="http://schemas.microsoft.com/office/powerpoint/2010/main" val="1841277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6" name="Rectangle 7185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88" name="Freeform: Shape 718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7190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92" name="Rectangle 7191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2728A96-5C95-F1B4-A9C0-C517952333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7494" y="552782"/>
            <a:ext cx="5521612" cy="161961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Highlights/Learnings</a:t>
            </a:r>
          </a:p>
        </p:txBody>
      </p:sp>
      <p:pic>
        <p:nvPicPr>
          <p:cNvPr id="7170" name="Picture 2" descr="Pokemon S03M01 3 The Movie Spell of the Unown (2000 360p re-dvdrip) part  2/2 - video Dailymotion">
            <a:extLst>
              <a:ext uri="{FF2B5EF4-FFF2-40B4-BE49-F238E27FC236}">
                <a16:creationId xmlns:a16="http://schemas.microsoft.com/office/drawing/2014/main" id="{1BAB6E4D-923C-392C-F82D-5A9B5B637C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37" r="24030"/>
          <a:stretch/>
        </p:blipFill>
        <p:spPr bwMode="auto">
          <a:xfrm>
            <a:off x="-52346" y="10"/>
            <a:ext cx="5827552" cy="6857990"/>
          </a:xfrm>
          <a:custGeom>
            <a:avLst/>
            <a:gdLst/>
            <a:ahLst/>
            <a:cxnLst/>
            <a:rect l="l" t="t" r="r" b="b"/>
            <a:pathLst>
              <a:path w="5827552" h="6858000">
                <a:moveTo>
                  <a:pt x="5436113" y="4232571"/>
                </a:moveTo>
                <a:cubicBezTo>
                  <a:pt x="5625722" y="4232571"/>
                  <a:pt x="5779430" y="4386279"/>
                  <a:pt x="5779430" y="4575888"/>
                </a:cubicBezTo>
                <a:cubicBezTo>
                  <a:pt x="5779430" y="4765497"/>
                  <a:pt x="5625722" y="4919205"/>
                  <a:pt x="5436113" y="4919205"/>
                </a:cubicBezTo>
                <a:cubicBezTo>
                  <a:pt x="5246504" y="4919205"/>
                  <a:pt x="5092796" y="4765497"/>
                  <a:pt x="5092796" y="4575888"/>
                </a:cubicBezTo>
                <a:cubicBezTo>
                  <a:pt x="5092796" y="4386279"/>
                  <a:pt x="5246504" y="4232571"/>
                  <a:pt x="5436113" y="4232571"/>
                </a:cubicBezTo>
                <a:close/>
                <a:moveTo>
                  <a:pt x="5580185" y="1806694"/>
                </a:moveTo>
                <a:cubicBezTo>
                  <a:pt x="5699726" y="1806694"/>
                  <a:pt x="5799461" y="1891487"/>
                  <a:pt x="5822527" y="2004209"/>
                </a:cubicBezTo>
                <a:lnTo>
                  <a:pt x="5827552" y="2054052"/>
                </a:lnTo>
                <a:lnTo>
                  <a:pt x="5827552" y="2054073"/>
                </a:lnTo>
                <a:lnTo>
                  <a:pt x="5822527" y="2103916"/>
                </a:lnTo>
                <a:cubicBezTo>
                  <a:pt x="5799461" y="2216637"/>
                  <a:pt x="5699726" y="2301430"/>
                  <a:pt x="5580185" y="2301430"/>
                </a:cubicBezTo>
                <a:cubicBezTo>
                  <a:pt x="5443567" y="2301430"/>
                  <a:pt x="5332817" y="2190680"/>
                  <a:pt x="5332817" y="2054062"/>
                </a:cubicBezTo>
                <a:cubicBezTo>
                  <a:pt x="5332817" y="1917444"/>
                  <a:pt x="5443567" y="1806694"/>
                  <a:pt x="5580185" y="1806694"/>
                </a:cubicBezTo>
                <a:close/>
                <a:moveTo>
                  <a:pt x="5580184" y="1294715"/>
                </a:moveTo>
                <a:cubicBezTo>
                  <a:pt x="5659753" y="1294715"/>
                  <a:pt x="5724256" y="1359218"/>
                  <a:pt x="5724256" y="1438787"/>
                </a:cubicBezTo>
                <a:cubicBezTo>
                  <a:pt x="5724256" y="1518356"/>
                  <a:pt x="5659753" y="1582859"/>
                  <a:pt x="5580184" y="1582859"/>
                </a:cubicBezTo>
                <a:cubicBezTo>
                  <a:pt x="5500615" y="1582859"/>
                  <a:pt x="5436112" y="1518356"/>
                  <a:pt x="5436112" y="1438787"/>
                </a:cubicBezTo>
                <a:cubicBezTo>
                  <a:pt x="5436112" y="1359218"/>
                  <a:pt x="5500615" y="1294715"/>
                  <a:pt x="5580184" y="1294715"/>
                </a:cubicBezTo>
                <a:close/>
                <a:moveTo>
                  <a:pt x="0" y="0"/>
                </a:moveTo>
                <a:lnTo>
                  <a:pt x="5346882" y="0"/>
                </a:lnTo>
                <a:lnTo>
                  <a:pt x="5396357" y="64140"/>
                </a:lnTo>
                <a:cubicBezTo>
                  <a:pt x="5509528" y="228632"/>
                  <a:pt x="5577723" y="424885"/>
                  <a:pt x="5582550" y="646882"/>
                </a:cubicBezTo>
                <a:cubicBezTo>
                  <a:pt x="5608062" y="1102027"/>
                  <a:pt x="5203194" y="1301070"/>
                  <a:pt x="5151872" y="1809180"/>
                </a:cubicBezTo>
                <a:cubicBezTo>
                  <a:pt x="5104686" y="2276432"/>
                  <a:pt x="5496947" y="2514465"/>
                  <a:pt x="5323965" y="3464278"/>
                </a:cubicBezTo>
                <a:cubicBezTo>
                  <a:pt x="5211960" y="4079388"/>
                  <a:pt x="4297510" y="4259025"/>
                  <a:pt x="5513003" y="5720066"/>
                </a:cubicBezTo>
                <a:cubicBezTo>
                  <a:pt x="5768583" y="6027176"/>
                  <a:pt x="5791560" y="6490332"/>
                  <a:pt x="5601722" y="6841105"/>
                </a:cubicBezTo>
                <a:lnTo>
                  <a:pt x="5590822" y="6858000"/>
                </a:lnTo>
                <a:lnTo>
                  <a:pt x="1735" y="6858000"/>
                </a:lnTo>
                <a:lnTo>
                  <a:pt x="0" y="6858000"/>
                </a:lnTo>
                <a:lnTo>
                  <a:pt x="0" y="6849812"/>
                </a:lnTo>
                <a:lnTo>
                  <a:pt x="0" y="6483067"/>
                </a:lnTo>
                <a:lnTo>
                  <a:pt x="0" y="1250146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8A95794C-4201-BBE6-1387-07D0F2D473FF}"/>
              </a:ext>
            </a:extLst>
          </p:cNvPr>
          <p:cNvSpPr txBox="1">
            <a:spLocks/>
          </p:cNvSpPr>
          <p:nvPr/>
        </p:nvSpPr>
        <p:spPr>
          <a:xfrm>
            <a:off x="6298092" y="2391995"/>
            <a:ext cx="5355276" cy="31747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>
              <a:spcAft>
                <a:spcPts val="600"/>
              </a:spcAft>
              <a:buClr>
                <a:schemeClr val="accent5"/>
              </a:buClr>
            </a:pPr>
            <a:r>
              <a:rPr lang="en-US" sz="1400" dirty="0">
                <a:latin typeface="+mn-lt"/>
                <a:ea typeface="+mn-ea"/>
                <a:cs typeface="+mn-cs"/>
              </a:rPr>
              <a:t>Set achievable expectations to deliver a V1 code even if it’s not perfect (consistent with what we have learnt) and be fine with it</a:t>
            </a:r>
          </a:p>
          <a:p>
            <a:pPr marL="457200">
              <a:spcAft>
                <a:spcPts val="600"/>
              </a:spcAft>
              <a:buClr>
                <a:schemeClr val="accent5"/>
              </a:buClr>
            </a:pPr>
            <a:endParaRPr lang="en-US" sz="1400" dirty="0">
              <a:latin typeface="+mn-lt"/>
              <a:ea typeface="+mn-ea"/>
              <a:cs typeface="+mn-cs"/>
            </a:endParaRPr>
          </a:p>
          <a:p>
            <a:pPr marL="457200">
              <a:spcAft>
                <a:spcPts val="600"/>
              </a:spcAft>
              <a:buClr>
                <a:schemeClr val="accent5"/>
              </a:buClr>
            </a:pPr>
            <a:r>
              <a:rPr lang="en-US" sz="1400" dirty="0">
                <a:latin typeface="+mn-lt"/>
                <a:ea typeface="+mn-ea"/>
                <a:cs typeface="+mn-cs"/>
              </a:rPr>
              <a:t>Keep calm when blocked, go simple </a:t>
            </a:r>
          </a:p>
          <a:p>
            <a:pPr marL="457200">
              <a:spcAft>
                <a:spcPts val="600"/>
              </a:spcAft>
              <a:buClr>
                <a:schemeClr val="accent5"/>
              </a:buClr>
            </a:pPr>
            <a:endParaRPr lang="en-US" sz="1400" dirty="0">
              <a:latin typeface="+mn-lt"/>
              <a:ea typeface="+mn-ea"/>
              <a:cs typeface="+mn-cs"/>
            </a:endParaRPr>
          </a:p>
          <a:p>
            <a:pPr marL="457200">
              <a:spcAft>
                <a:spcPts val="600"/>
              </a:spcAft>
              <a:buClr>
                <a:schemeClr val="accent5"/>
              </a:buClr>
            </a:pPr>
            <a:r>
              <a:rPr lang="en-US" sz="1400" dirty="0">
                <a:latin typeface="+mn-lt"/>
                <a:ea typeface="+mn-ea"/>
                <a:cs typeface="+mn-cs"/>
              </a:rPr>
              <a:t>Re-iterate once V1 is finished to add more features</a:t>
            </a:r>
          </a:p>
          <a:p>
            <a:pPr marL="457200">
              <a:spcAft>
                <a:spcPts val="600"/>
              </a:spcAft>
              <a:buClr>
                <a:schemeClr val="accent5"/>
              </a:buClr>
            </a:pPr>
            <a:endParaRPr lang="en-US" sz="1400" dirty="0">
              <a:latin typeface="+mn-lt"/>
              <a:ea typeface="+mn-ea"/>
              <a:cs typeface="+mn-cs"/>
            </a:endParaRPr>
          </a:p>
          <a:p>
            <a:pPr marL="457200">
              <a:spcAft>
                <a:spcPts val="600"/>
              </a:spcAft>
              <a:buClr>
                <a:schemeClr val="accent5"/>
              </a:buClr>
            </a:pPr>
            <a:endParaRPr lang="en-US" sz="1400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3509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0">
            <a:extLst>
              <a:ext uri="{FF2B5EF4-FFF2-40B4-BE49-F238E27FC236}">
                <a16:creationId xmlns:a16="http://schemas.microsoft.com/office/drawing/2014/main" id="{D1FFE435-0754-492D-B815-BD114217D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EF79062-B5BB-45DF-810C-95A324A9D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2140699"/>
            <a:ext cx="12192000" cy="4717301"/>
          </a:xfrm>
          <a:custGeom>
            <a:avLst/>
            <a:gdLst>
              <a:gd name="connsiteX0" fmla="*/ 8930642 w 12192000"/>
              <a:gd name="connsiteY0" fmla="*/ 4273734 h 4717301"/>
              <a:gd name="connsiteX1" fmla="*/ 9143134 w 12192000"/>
              <a:gd name="connsiteY1" fmla="*/ 4396362 h 4717301"/>
              <a:gd name="connsiteX2" fmla="*/ 9043549 w 12192000"/>
              <a:gd name="connsiteY2" fmla="*/ 4693978 h 4717301"/>
              <a:gd name="connsiteX3" fmla="*/ 8745984 w 12192000"/>
              <a:gd name="connsiteY3" fmla="*/ 4594249 h 4717301"/>
              <a:gd name="connsiteX4" fmla="*/ 8845568 w 12192000"/>
              <a:gd name="connsiteY4" fmla="*/ 4296634 h 4717301"/>
              <a:gd name="connsiteX5" fmla="*/ 8930642 w 12192000"/>
              <a:gd name="connsiteY5" fmla="*/ 4273734 h 4717301"/>
              <a:gd name="connsiteX6" fmla="*/ 9842642 w 12192000"/>
              <a:gd name="connsiteY6" fmla="*/ 3718743 h 4717301"/>
              <a:gd name="connsiteX7" fmla="*/ 10272210 w 12192000"/>
              <a:gd name="connsiteY7" fmla="*/ 3966645 h 4717301"/>
              <a:gd name="connsiteX8" fmla="*/ 10070896 w 12192000"/>
              <a:gd name="connsiteY8" fmla="*/ 4568292 h 4717301"/>
              <a:gd name="connsiteX9" fmla="*/ 9469346 w 12192000"/>
              <a:gd name="connsiteY9" fmla="*/ 4366686 h 4717301"/>
              <a:gd name="connsiteX10" fmla="*/ 9670660 w 12192000"/>
              <a:gd name="connsiteY10" fmla="*/ 3765038 h 4717301"/>
              <a:gd name="connsiteX11" fmla="*/ 9842642 w 12192000"/>
              <a:gd name="connsiteY11" fmla="*/ 3718743 h 4717301"/>
              <a:gd name="connsiteX12" fmla="*/ 0 w 12192000"/>
              <a:gd name="connsiteY12" fmla="*/ 0 h 4717301"/>
              <a:gd name="connsiteX13" fmla="*/ 12192000 w 12192000"/>
              <a:gd name="connsiteY13" fmla="*/ 0 h 4717301"/>
              <a:gd name="connsiteX14" fmla="*/ 12192000 w 12192000"/>
              <a:gd name="connsiteY14" fmla="*/ 3369891 h 4717301"/>
              <a:gd name="connsiteX15" fmla="*/ 12124015 w 12192000"/>
              <a:gd name="connsiteY15" fmla="*/ 3410713 h 4717301"/>
              <a:gd name="connsiteX16" fmla="*/ 11077457 w 12192000"/>
              <a:gd name="connsiteY16" fmla="*/ 3501725 h 4717301"/>
              <a:gd name="connsiteX17" fmla="*/ 9867246 w 12192000"/>
              <a:gd name="connsiteY17" fmla="*/ 3351592 h 4717301"/>
              <a:gd name="connsiteX18" fmla="*/ 8994802 w 12192000"/>
              <a:gd name="connsiteY18" fmla="*/ 3878378 h 4717301"/>
              <a:gd name="connsiteX19" fmla="*/ 6994655 w 12192000"/>
              <a:gd name="connsiteY19" fmla="*/ 4335637 h 4717301"/>
              <a:gd name="connsiteX20" fmla="*/ 6287534 w 12192000"/>
              <a:gd name="connsiteY20" fmla="*/ 3714199 h 4717301"/>
              <a:gd name="connsiteX21" fmla="*/ 4392596 w 12192000"/>
              <a:gd name="connsiteY21" fmla="*/ 3392344 h 4717301"/>
              <a:gd name="connsiteX22" fmla="*/ 3014500 w 12192000"/>
              <a:gd name="connsiteY22" fmla="*/ 4100222 h 4717301"/>
              <a:gd name="connsiteX23" fmla="*/ 86414 w 12192000"/>
              <a:gd name="connsiteY23" fmla="*/ 3903305 h 4717301"/>
              <a:gd name="connsiteX24" fmla="*/ 0 w 12192000"/>
              <a:gd name="connsiteY24" fmla="*/ 3840566 h 4717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192000" h="4717301">
                <a:moveTo>
                  <a:pt x="8930642" y="4273734"/>
                </a:moveTo>
                <a:cubicBezTo>
                  <a:pt x="9016941" y="4268381"/>
                  <a:pt x="9102130" y="4314070"/>
                  <a:pt x="9143134" y="4396362"/>
                </a:cubicBezTo>
                <a:cubicBezTo>
                  <a:pt x="9197806" y="4506087"/>
                  <a:pt x="9153221" y="4639333"/>
                  <a:pt x="9043549" y="4693978"/>
                </a:cubicBezTo>
                <a:cubicBezTo>
                  <a:pt x="8933879" y="4748622"/>
                  <a:pt x="8800655" y="4703973"/>
                  <a:pt x="8745984" y="4594249"/>
                </a:cubicBezTo>
                <a:cubicBezTo>
                  <a:pt x="8691311" y="4484525"/>
                  <a:pt x="8735897" y="4351279"/>
                  <a:pt x="8845568" y="4296634"/>
                </a:cubicBezTo>
                <a:cubicBezTo>
                  <a:pt x="8872986" y="4282973"/>
                  <a:pt x="8901875" y="4275517"/>
                  <a:pt x="8930642" y="4273734"/>
                </a:cubicBezTo>
                <a:close/>
                <a:moveTo>
                  <a:pt x="9842642" y="3718743"/>
                </a:moveTo>
                <a:cubicBezTo>
                  <a:pt x="10017101" y="3707923"/>
                  <a:pt x="10189318" y="3800286"/>
                  <a:pt x="10272210" y="3966645"/>
                </a:cubicBezTo>
                <a:cubicBezTo>
                  <a:pt x="10382732" y="4188458"/>
                  <a:pt x="10292600" y="4457825"/>
                  <a:pt x="10070896" y="4568292"/>
                </a:cubicBezTo>
                <a:cubicBezTo>
                  <a:pt x="9849191" y="4678760"/>
                  <a:pt x="9579867" y="4588498"/>
                  <a:pt x="9469346" y="4366686"/>
                </a:cubicBezTo>
                <a:cubicBezTo>
                  <a:pt x="9358824" y="4144873"/>
                  <a:pt x="9448956" y="3875506"/>
                  <a:pt x="9670660" y="3765038"/>
                </a:cubicBezTo>
                <a:cubicBezTo>
                  <a:pt x="9726087" y="3737421"/>
                  <a:pt x="9784490" y="3722349"/>
                  <a:pt x="9842642" y="371874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369891"/>
                </a:lnTo>
                <a:lnTo>
                  <a:pt x="12124015" y="3410713"/>
                </a:lnTo>
                <a:cubicBezTo>
                  <a:pt x="11792041" y="3581538"/>
                  <a:pt x="11443617" y="3577252"/>
                  <a:pt x="11077457" y="3501725"/>
                </a:cubicBezTo>
                <a:cubicBezTo>
                  <a:pt x="10679189" y="3419860"/>
                  <a:pt x="10271734" y="3358281"/>
                  <a:pt x="9867246" y="3351592"/>
                </a:cubicBezTo>
                <a:cubicBezTo>
                  <a:pt x="9492336" y="3345611"/>
                  <a:pt x="9239136" y="3626329"/>
                  <a:pt x="8994802" y="3878378"/>
                </a:cubicBezTo>
                <a:cubicBezTo>
                  <a:pt x="8385954" y="4506678"/>
                  <a:pt x="7695268" y="4690742"/>
                  <a:pt x="6994655" y="4335637"/>
                </a:cubicBezTo>
                <a:cubicBezTo>
                  <a:pt x="6722938" y="4197922"/>
                  <a:pt x="6494843" y="3948626"/>
                  <a:pt x="6287534" y="3714199"/>
                </a:cubicBezTo>
                <a:cubicBezTo>
                  <a:pt x="5731733" y="3085491"/>
                  <a:pt x="5043559" y="3067499"/>
                  <a:pt x="4392596" y="3392344"/>
                </a:cubicBezTo>
                <a:cubicBezTo>
                  <a:pt x="3930423" y="3623867"/>
                  <a:pt x="3492022" y="3908604"/>
                  <a:pt x="3014500" y="4100222"/>
                </a:cubicBezTo>
                <a:cubicBezTo>
                  <a:pt x="1977820" y="4518409"/>
                  <a:pt x="973242" y="4499486"/>
                  <a:pt x="86414" y="3903305"/>
                </a:cubicBezTo>
                <a:lnTo>
                  <a:pt x="0" y="384056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2728A96-5C95-F1B4-A9C0-C517952333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2330" y="804080"/>
            <a:ext cx="8758136" cy="145117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 dirty="0">
                <a:latin typeface="+mj-lt"/>
                <a:ea typeface="+mj-ea"/>
                <a:cs typeface="+mj-cs"/>
              </a:rPr>
              <a:t>DEMO Time thank you!</a:t>
            </a:r>
          </a:p>
        </p:txBody>
      </p:sp>
      <p:pic>
        <p:nvPicPr>
          <p:cNvPr id="2" name="Picture 2" descr="Before Pokémon came stateside, this fan wrote its worst — and best — guide  - Polygon">
            <a:extLst>
              <a:ext uri="{FF2B5EF4-FFF2-40B4-BE49-F238E27FC236}">
                <a16:creationId xmlns:a16="http://schemas.microsoft.com/office/drawing/2014/main" id="{8B1FAE65-B351-D633-4694-E6042640AA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34831" y="3051020"/>
            <a:ext cx="4922338" cy="3285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2316691"/>
      </p:ext>
    </p:extLst>
  </p:cSld>
  <p:clrMapOvr>
    <a:masterClrMapping/>
  </p:clrMapOvr>
</p:sld>
</file>

<file path=ppt/theme/theme1.xml><?xml version="1.0" encoding="utf-8"?>
<a:theme xmlns:a="http://schemas.openxmlformats.org/drawingml/2006/main" name="SplashVTI">
  <a:themeElements>
    <a:clrScheme name="AnalogousFromRegularSeedRightStep">
      <a:dk1>
        <a:srgbClr val="000000"/>
      </a:dk1>
      <a:lt1>
        <a:srgbClr val="FFFFFF"/>
      </a:lt1>
      <a:dk2>
        <a:srgbClr val="412724"/>
      </a:dk2>
      <a:lt2>
        <a:srgbClr val="E2E8E4"/>
      </a:lt2>
      <a:accent1>
        <a:srgbClr val="D739AE"/>
      </a:accent1>
      <a:accent2>
        <a:srgbClr val="C5275A"/>
      </a:accent2>
      <a:accent3>
        <a:srgbClr val="D74839"/>
      </a:accent3>
      <a:accent4>
        <a:srgbClr val="C57827"/>
      </a:accent4>
      <a:accent5>
        <a:srgbClr val="B0A72F"/>
      </a:accent5>
      <a:accent6>
        <a:srgbClr val="81B223"/>
      </a:accent6>
      <a:hlink>
        <a:srgbClr val="31944B"/>
      </a:hlink>
      <a:folHlink>
        <a:srgbClr val="7F7F7F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lashVTI" id="{CD38C481-21EC-466B-953B-A1440B42712A}" vid="{D3E4813C-1D98-48C2-AF59-2D0D78E255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188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Avenir Next LT Pro</vt:lpstr>
      <vt:lpstr>Posterama</vt:lpstr>
      <vt:lpstr>SplashVTI</vt:lpstr>
      <vt:lpstr>Pokemon Fight Simulator </vt:lpstr>
      <vt:lpstr>Description of the game</vt:lpstr>
      <vt:lpstr>Challenges (1/2) </vt:lpstr>
      <vt:lpstr>Challenges (2/2) </vt:lpstr>
      <vt:lpstr>Process</vt:lpstr>
      <vt:lpstr>Highlights/Learnings</vt:lpstr>
      <vt:lpstr>DEMO Time 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Pokemon Fight Simulator </dc:title>
  <dc:creator>Kévin THAI</dc:creator>
  <cp:lastModifiedBy>Kévin THAI</cp:lastModifiedBy>
  <cp:revision>8</cp:revision>
  <dcterms:created xsi:type="dcterms:W3CDTF">2023-01-21T10:57:23Z</dcterms:created>
  <dcterms:modified xsi:type="dcterms:W3CDTF">2023-01-21T11:42:55Z</dcterms:modified>
</cp:coreProperties>
</file>