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41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58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February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8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0DF1-8A46-C250-AA60-BA4B3CF7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1466275"/>
            <a:ext cx="5320206" cy="1247920"/>
          </a:xfrm>
        </p:spPr>
        <p:txBody>
          <a:bodyPr>
            <a:normAutofit/>
          </a:bodyPr>
          <a:lstStyle/>
          <a:p>
            <a:r>
              <a:rPr lang="fr-FR" b="1" dirty="0"/>
              <a:t>Data Cleaning</a:t>
            </a:r>
            <a:br>
              <a:rPr lang="fr-FR" b="1" dirty="0"/>
            </a:br>
            <a:r>
              <a:rPr lang="fr-FR" b="1" dirty="0"/>
              <a:t>fake jobs dataset</a:t>
            </a: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F1BE-6A0E-FBE8-28F4-86F55587B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3436909"/>
            <a:ext cx="5078996" cy="1594839"/>
          </a:xfrm>
        </p:spPr>
        <p:txBody>
          <a:bodyPr>
            <a:normAutofit/>
          </a:bodyPr>
          <a:lstStyle/>
          <a:p>
            <a:r>
              <a:rPr lang="fr-FR" dirty="0"/>
              <a:t>Gabrielle</a:t>
            </a:r>
          </a:p>
          <a:p>
            <a:r>
              <a:rPr lang="fr-FR" dirty="0"/>
              <a:t>Kevin</a:t>
            </a:r>
            <a:endParaRPr lang="de-DE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78257F5-4297-F043-024E-FFF5FF2A1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0" r="5628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63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697-A41C-AA55-D804-1DB309F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our dataset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86693-568F-6F26-D6A3-A896586E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63" y="3529668"/>
            <a:ext cx="134302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474AF-1247-8F2D-DCF4-5BCBE66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21" y="1634193"/>
            <a:ext cx="4810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697-A41C-AA55-D804-1DB309F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challenge: reduce #nan CELLS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7474AF-1247-8F2D-DCF4-5BCBE668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66" y="2194857"/>
            <a:ext cx="4177630" cy="4053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33A21-85D1-3B80-D5F1-34DAB67C805D}"/>
              </a:ext>
            </a:extLst>
          </p:cNvPr>
          <p:cNvSpPr/>
          <p:nvPr/>
        </p:nvSpPr>
        <p:spPr>
          <a:xfrm>
            <a:off x="4253218" y="3395444"/>
            <a:ext cx="2726422" cy="35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4A59F-9A0B-6CA8-F85D-437A4881002A}"/>
              </a:ext>
            </a:extLst>
          </p:cNvPr>
          <p:cNvSpPr/>
          <p:nvPr/>
        </p:nvSpPr>
        <p:spPr>
          <a:xfrm>
            <a:off x="4253218" y="5150143"/>
            <a:ext cx="2726422" cy="35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6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697-A41C-AA55-D804-1DB309F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Step1: DROP columns and rows WITH HIGH %NAN values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EDAC9-B8C3-C92D-1153-6E76AF0A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190313"/>
            <a:ext cx="904875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67798-639D-19EF-E30D-989DFB2B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18" y="2999239"/>
            <a:ext cx="9001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0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697-A41C-AA55-D804-1DB309F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Step2: DROP columns and rows WITH HIGH %NAN values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EDAC9-B8C3-C92D-1153-6E76AF0A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190313"/>
            <a:ext cx="904875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67798-639D-19EF-E30D-989DFB2B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18" y="2999239"/>
            <a:ext cx="9001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35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ArchiveVTI</vt:lpstr>
      <vt:lpstr>Data Cleaning fake jobs dataset</vt:lpstr>
      <vt:lpstr>Description of our dataset</vt:lpstr>
      <vt:lpstr>Main challenge: reduce #nan CELLS</vt:lpstr>
      <vt:lpstr>Step1: DROP columns and rows WITH HIGH %NAN values</vt:lpstr>
      <vt:lpstr>Step2: DROP columns and rows WITH HIGH %NAN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fake jobs dataset</dc:title>
  <dc:creator>Kévin THAI</dc:creator>
  <cp:lastModifiedBy>Kévin THAI</cp:lastModifiedBy>
  <cp:revision>1</cp:revision>
  <dcterms:created xsi:type="dcterms:W3CDTF">2023-02-06T17:11:11Z</dcterms:created>
  <dcterms:modified xsi:type="dcterms:W3CDTF">2023-02-06T17:24:40Z</dcterms:modified>
</cp:coreProperties>
</file>