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7" r:id="rId3"/>
    <p:sldId id="268" r:id="rId4"/>
    <p:sldId id="269" r:id="rId5"/>
    <p:sldId id="270" r:id="rId6"/>
    <p:sldId id="262" r:id="rId7"/>
    <p:sldId id="271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8999-186E-17FF-37CF-DC8DF2315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8ACAB-DE1D-3FA5-69D9-4FCD41C62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4E2E9-65E5-36EA-ED3C-F2774A51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285-C880-432A-885C-65C9537D1533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452BB-9883-83D6-74EB-22BE29E8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B4A8-F47D-97CF-D540-E291CA1C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3FB-23B7-41D1-8811-D3465D7215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01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0262-041E-F707-9050-E799DDB4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874DD-48C9-A195-1454-62BCBADA1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9C218-5E1B-B119-4C0B-1B579C9B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285-C880-432A-885C-65C9537D1533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2336-A31E-563F-BC61-7EA0B370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5154-93F5-7C86-131F-AEEF190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3FB-23B7-41D1-8811-D3465D7215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70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D08CC-9E43-034A-45FD-627D0080D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C5435-0CEE-83C7-F005-1F7CDABA4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AE99A-A29D-33F6-C56C-CECA47F9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285-C880-432A-885C-65C9537D1533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CCFCB-E021-7A99-E527-563B2FFD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1700-C3AE-4A68-2DFA-342E44C0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3FB-23B7-41D1-8811-D3465D7215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6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BD85-05FB-9256-32E3-E410540C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BE5CD-6A95-2350-F858-6F0D8960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E096-C40E-27D9-8EB1-0457BE2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285-C880-432A-885C-65C9537D1533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376F-ED6B-1A1D-D5A4-5CFE3B71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B1C10-2B47-17D1-B368-B4D321EA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3FB-23B7-41D1-8811-D3465D7215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23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C1BE-CDFD-BEE8-027A-83FBC963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FD06D-AFEA-F811-F904-4DF58A9F9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4DB20-B7E4-CFCF-6929-7B26610C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285-C880-432A-885C-65C9537D1533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2710-A61A-88BB-20D6-8EF4A596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05795-46EF-26A2-72B2-3FDEBB9B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3FB-23B7-41D1-8811-D3465D7215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23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4570-9ED1-B694-3F66-3C149356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3B8A-52E0-A5E2-7B36-99B741678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6CD20-9F98-8A4E-D4EF-80195A13E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EB665-CB73-49C2-5EB6-CD3A720A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285-C880-432A-885C-65C9537D1533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7FB82-18CC-0EE2-68C1-C5B7D89F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951C9-6EB5-9BA2-B910-F8A1A4EC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3FB-23B7-41D1-8811-D3465D7215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03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89A6-01DB-984C-488A-F62E0ED5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0D67D-87E6-B2AA-53C5-784ADE746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39F98-B995-000F-9015-9961533A2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95A7F-1714-8AE6-6210-1776958F6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74BFC-6A48-BB65-8D0A-1FA3C2B03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5C19B-71EE-D1CD-E93F-B2656BA7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285-C880-432A-885C-65C9537D1533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A088B-B166-C009-1410-66D0CFEF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49E6D-CA49-8DB7-1D8D-E103C9C8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3FB-23B7-41D1-8811-D3465D7215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04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129A-79F5-B67E-906F-28B52513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15180-D192-674A-61A1-E2D67821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285-C880-432A-885C-65C9537D1533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07AB3-55F6-AB70-A758-656788DA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185C1-8E65-1133-3ECE-38F927A0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3FB-23B7-41D1-8811-D3465D7215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55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3A67D-0ABA-9C00-CC1E-0B80AA02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285-C880-432A-885C-65C9537D1533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10229-4B9A-E180-0032-B989A1E5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991AC-53C1-2EA0-74F9-38D60655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3FB-23B7-41D1-8811-D3465D7215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52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9570-4A8A-D88D-B09B-5549FBB2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BC53-16CC-9B3F-497D-5B2CC5BFC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01BF0-EFD4-C680-5C7A-5BEC1E069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3811-84D5-0218-0E90-B31FD182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285-C880-432A-885C-65C9537D1533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73970-E9EE-1135-E0FB-BEB02F65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4D501-908B-3D95-68EF-8839C1F6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3FB-23B7-41D1-8811-D3465D7215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1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4B0A-7B01-6A71-0D06-52B6F81E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6E8F2-EFAF-94BA-BCB3-59453A71C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95BE8-811F-C60F-4560-DFFDEAF8D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2C4D3-21A2-3E0C-04DF-D87F987B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285-C880-432A-885C-65C9537D1533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C97E7-03E6-B143-D6E0-AF55CD22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77BD2-3322-2991-B935-870AD0F1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3FB-23B7-41D1-8811-D3465D7215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30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9A12C-40A8-B45D-068C-25719412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65536-5879-D199-284C-38A4B47B8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1820-7172-8C25-BC9F-0BB777987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7285-C880-432A-885C-65C9537D1533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A7F0-8955-ED4E-7B78-0C96EBF30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8373-9D29-5ACD-2FDF-7BBB13691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D3FB-23B7-41D1-8811-D3465D7215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99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Flowchart: Document 205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865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5ACD055-0DF4-2F03-FDE1-DCAA1BDE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746" y="2737644"/>
            <a:ext cx="5973660" cy="132556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Data Visualisation Project</a:t>
            </a:r>
            <a:br>
              <a:rPr lang="fr-FR" b="1" dirty="0"/>
            </a:br>
            <a:r>
              <a:rPr lang="fr-FR" b="1" dirty="0"/>
              <a:t>Hotels Bookings dataset </a:t>
            </a:r>
            <a:br>
              <a:rPr lang="fr-FR" b="1" dirty="0"/>
            </a:br>
            <a:br>
              <a:rPr lang="fr-FR" dirty="0"/>
            </a:br>
            <a:r>
              <a:rPr lang="fr-FR" sz="3600" dirty="0"/>
              <a:t>Katerina &amp; Kevin</a:t>
            </a:r>
            <a:endParaRPr lang="de-D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2D353D-4AD5-5124-F91F-DE1FD7547EC7}"/>
              </a:ext>
            </a:extLst>
          </p:cNvPr>
          <p:cNvSpPr txBox="1">
            <a:spLocks/>
          </p:cNvSpPr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bg1"/>
                </a:solidFill>
              </a:rPr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213458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Flowchart: Document 205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865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A129-AAA6-3D9A-5AD0-852E880D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Insight 4: Challenge of cancellation rate (3/3)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4570209-32A4-B9E0-9EFF-4C8551DF6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813733"/>
            <a:ext cx="7902430" cy="538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4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Flowchart: Document 205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865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A129-AAA6-3D9A-5AD0-852E880D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Insight 1: Resort vs City Hotel breakdown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687F4-ED97-74AB-5C6A-372C6E7D7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229" y="3400426"/>
            <a:ext cx="4525098" cy="2907375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07438D-CBD1-87B0-4C0B-022F6EEAB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663" y="292113"/>
            <a:ext cx="4049920" cy="310831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05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Flowchart: Document 205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865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A129-AAA6-3D9A-5AD0-852E880D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 2: Most popular bookings destinations (1/2)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BF664-302A-F2E8-7A14-CA86E74C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545200"/>
            <a:ext cx="7973759" cy="37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8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Flowchart: Document 205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865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A129-AAA6-3D9A-5AD0-852E880D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 2: Most popular bookings destinations (2/2)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1B563-39C7-622A-B71A-BC494D38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996719"/>
            <a:ext cx="7347537" cy="28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8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Flowchart: Document 205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865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A129-AAA6-3D9A-5AD0-852E880D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Insight 3: Seasonality (1/3)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451E345-9F00-78CC-C1FD-9E7926B9D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1950598"/>
            <a:ext cx="7833716" cy="362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15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Flowchart: Document 205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865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A129-AAA6-3D9A-5AD0-852E880D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 3: Seasonality (2/3)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4FCE4F-9575-F5B4-863A-77A8E45FE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1069091"/>
            <a:ext cx="7347537" cy="472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2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Flowchart: Document 205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865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A129-AAA6-3D9A-5AD0-852E880D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 3: Seasonality (3/3)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7A79B-B643-D66E-E156-39A06F0B9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319" y="1165693"/>
            <a:ext cx="7848755" cy="452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1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Flowchart: Document 205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865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A129-AAA6-3D9A-5AD0-852E880D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Insight 4: Challenge of cancellation rate (1/3)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B65387-1462-1C93-DDCD-8B936632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2223"/>
            <a:ext cx="3747246" cy="533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00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Flowchart: Document 205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865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A129-AAA6-3D9A-5AD0-852E880D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Insight 4: Challenge of cancellation rate (2/3)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29DFE-5663-8070-920E-9107FD693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977247"/>
            <a:ext cx="7347537" cy="490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69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Visualisation Project Hotels Bookings dataset   Katerina &amp; Kevin</vt:lpstr>
      <vt:lpstr>Insight 1: Resort vs City Hotel breakdown</vt:lpstr>
      <vt:lpstr>Insight 2: Most popular bookings destinations (1/2)</vt:lpstr>
      <vt:lpstr>Insight 2: Most popular bookings destinations (2/2)</vt:lpstr>
      <vt:lpstr>Insight 3: Seasonality (1/3)</vt:lpstr>
      <vt:lpstr>Insight 3: Seasonality (2/3)</vt:lpstr>
      <vt:lpstr>Insight 3: Seasonality (3/3)</vt:lpstr>
      <vt:lpstr>Insight 4: Challenge of cancellation rate (1/3)</vt:lpstr>
      <vt:lpstr>Insight 4: Challenge of cancellation rate (2/3)</vt:lpstr>
      <vt:lpstr>Insight 4: Challenge of cancellation rate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 1: Resort vs City Hotel breakdown</dc:title>
  <dc:creator>Kévin THAI</dc:creator>
  <cp:lastModifiedBy>Kévin THAI</cp:lastModifiedBy>
  <cp:revision>3</cp:revision>
  <dcterms:created xsi:type="dcterms:W3CDTF">2023-02-13T22:17:05Z</dcterms:created>
  <dcterms:modified xsi:type="dcterms:W3CDTF">2023-02-13T22:44:54Z</dcterms:modified>
</cp:coreProperties>
</file>