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ADFA9-BFB9-4ECE-A04B-C36A35057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C++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896D2D-E001-40CD-ABB7-724212F44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Par: </a:t>
            </a:r>
          </a:p>
          <a:p>
            <a:r>
              <a:rPr lang="fr-FR" dirty="0"/>
              <a:t>OUADOUD </a:t>
            </a:r>
            <a:r>
              <a:rPr lang="fr-FR" dirty="0" err="1"/>
              <a:t>Ebrahim</a:t>
            </a:r>
            <a:endParaRPr lang="fr-FR" dirty="0"/>
          </a:p>
          <a:p>
            <a:r>
              <a:rPr lang="fr-FR" dirty="0"/>
              <a:t>TONDO TWAHIRWA KEVIN AMBROISE</a:t>
            </a:r>
          </a:p>
        </p:txBody>
      </p:sp>
    </p:spTree>
    <p:extLst>
      <p:ext uri="{BB962C8B-B14F-4D97-AF65-F5344CB8AC3E}">
        <p14:creationId xmlns:p14="http://schemas.microsoft.com/office/powerpoint/2010/main" val="23448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D1CD6-FC28-4D65-8C4C-DF0A9F97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 pour la mise en place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DA74C-7E15-4D88-9449-48298624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67890"/>
            <a:ext cx="8915400" cy="3043331"/>
          </a:xfrm>
        </p:spPr>
        <p:txBody>
          <a:bodyPr/>
          <a:lstStyle/>
          <a:p>
            <a:r>
              <a:rPr lang="fr-FR" dirty="0"/>
              <a:t>Microsoft </a:t>
            </a:r>
            <a:r>
              <a:rPr lang="fr-FR" dirty="0" err="1"/>
              <a:t>visual</a:t>
            </a:r>
            <a:r>
              <a:rPr lang="fr-FR" dirty="0"/>
              <a:t> studio</a:t>
            </a:r>
          </a:p>
          <a:p>
            <a:r>
              <a:rPr lang="fr-FR" dirty="0"/>
              <a:t>SFML (Bibliothèque c++)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72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FD693-48D3-488F-AC78-89BDB87A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fr-FR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4CD2B-7D72-41A2-B1B3-D3681752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6000"/>
            <a:ext cx="8915400" cy="134620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Apprentissage de conception des jeux.</a:t>
            </a:r>
          </a:p>
          <a:p>
            <a:r>
              <a:rPr lang="fr-FR" dirty="0"/>
              <a:t>Apprentissage de C++ moderne </a:t>
            </a:r>
          </a:p>
          <a:p>
            <a:r>
              <a:rPr lang="fr-FR" dirty="0"/>
              <a:t>Utilisation de la bibliothèque SFML.</a:t>
            </a:r>
          </a:p>
          <a:p>
            <a:r>
              <a:rPr lang="fr-FR" dirty="0"/>
              <a:t>Pratiques des techniques appris au cours de C++.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86E4CD8-76B6-4327-B807-BB98C854311B}"/>
              </a:ext>
            </a:extLst>
          </p:cNvPr>
          <p:cNvSpPr txBox="1">
            <a:spLocks/>
          </p:cNvSpPr>
          <p:nvPr/>
        </p:nvSpPr>
        <p:spPr>
          <a:xfrm>
            <a:off x="2592925" y="1731818"/>
            <a:ext cx="8911687" cy="72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Apports personnels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3D089DF-D043-4C00-9C8E-741813381164}"/>
              </a:ext>
            </a:extLst>
          </p:cNvPr>
          <p:cNvSpPr txBox="1">
            <a:spLocks/>
          </p:cNvSpPr>
          <p:nvPr/>
        </p:nvSpPr>
        <p:spPr>
          <a:xfrm>
            <a:off x="2589212" y="3809344"/>
            <a:ext cx="8911687" cy="72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Projet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C1BD175-844C-4F58-90CC-F98EF8D1337C}"/>
              </a:ext>
            </a:extLst>
          </p:cNvPr>
          <p:cNvSpPr txBox="1">
            <a:spLocks/>
          </p:cNvSpPr>
          <p:nvPr/>
        </p:nvSpPr>
        <p:spPr>
          <a:xfrm>
            <a:off x="2585499" y="4344399"/>
            <a:ext cx="8915400" cy="11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Jeux fonctionnel.</a:t>
            </a:r>
          </a:p>
          <a:p>
            <a:r>
              <a:rPr lang="fr-FR" dirty="0"/>
              <a:t>Clean Code.</a:t>
            </a:r>
          </a:p>
          <a:p>
            <a:r>
              <a:rPr lang="fr-FR" dirty="0"/>
              <a:t>Suivie des méthodes et techniques appris en cours.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7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FD693-48D3-488F-AC78-89BDB87A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fr-FR" dirty="0"/>
              <a:t>Points fables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3D089DF-D043-4C00-9C8E-741813381164}"/>
              </a:ext>
            </a:extLst>
          </p:cNvPr>
          <p:cNvSpPr txBox="1">
            <a:spLocks/>
          </p:cNvSpPr>
          <p:nvPr/>
        </p:nvSpPr>
        <p:spPr>
          <a:xfrm>
            <a:off x="2592925" y="1928945"/>
            <a:ext cx="8911687" cy="72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Projet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C1BD175-844C-4F58-90CC-F98EF8D1337C}"/>
              </a:ext>
            </a:extLst>
          </p:cNvPr>
          <p:cNvSpPr txBox="1">
            <a:spLocks/>
          </p:cNvSpPr>
          <p:nvPr/>
        </p:nvSpPr>
        <p:spPr>
          <a:xfrm>
            <a:off x="2585499" y="2651035"/>
            <a:ext cx="8915400" cy="1095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L’Application aurait pu être amélioré avec plus de temps.</a:t>
            </a:r>
          </a:p>
          <a:p>
            <a:r>
              <a:rPr lang="fr-FR" dirty="0"/>
              <a:t>Vitesse non optimisée : Partie courte.</a:t>
            </a:r>
          </a:p>
          <a:p>
            <a:r>
              <a:rPr lang="fr-FR" dirty="0"/>
              <a:t>Difficulté tout le long de </a:t>
            </a:r>
            <a:r>
              <a:rPr lang="fr-FR"/>
              <a:t>projet vu </a:t>
            </a:r>
            <a:r>
              <a:rPr lang="fr-FR" dirty="0"/>
              <a:t>que c’est notre premier projet c++.</a:t>
            </a:r>
          </a:p>
        </p:txBody>
      </p:sp>
    </p:spTree>
    <p:extLst>
      <p:ext uri="{BB962C8B-B14F-4D97-AF65-F5344CB8AC3E}">
        <p14:creationId xmlns:p14="http://schemas.microsoft.com/office/powerpoint/2010/main" val="13059632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108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Brin</vt:lpstr>
      <vt:lpstr>Projet C++ </vt:lpstr>
      <vt:lpstr>Outils utilisés pour la mise en place du projet</vt:lpstr>
      <vt:lpstr>Points forts</vt:lpstr>
      <vt:lpstr>Points fables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C++ </dc:title>
  <dc:creator>eo</dc:creator>
  <cp:lastModifiedBy>eo</cp:lastModifiedBy>
  <cp:revision>13</cp:revision>
  <dcterms:created xsi:type="dcterms:W3CDTF">2019-07-19T07:57:07Z</dcterms:created>
  <dcterms:modified xsi:type="dcterms:W3CDTF">2019-07-19T11:46:31Z</dcterms:modified>
</cp:coreProperties>
</file>