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4EDE7-49AE-4D52-89EE-A87E18BE95B9}" v="207" dt="2022-07-16T07:01:42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830" autoAdjust="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-wei Tseng" userId="b1c46561b52fa569" providerId="LiveId" clId="{2E94EDE7-49AE-4D52-89EE-A87E18BE95B9}"/>
    <pc:docChg chg="undo custSel addSld modSld">
      <pc:chgData name="Kai-wei Tseng" userId="b1c46561b52fa569" providerId="LiveId" clId="{2E94EDE7-49AE-4D52-89EE-A87E18BE95B9}" dt="2022-07-16T07:01:53.772" v="1673" actId="478"/>
      <pc:docMkLst>
        <pc:docMk/>
      </pc:docMkLst>
      <pc:sldChg chg="modSp mod">
        <pc:chgData name="Kai-wei Tseng" userId="b1c46561b52fa569" providerId="LiveId" clId="{2E94EDE7-49AE-4D52-89EE-A87E18BE95B9}" dt="2022-07-14T08:24:27.854" v="1665" actId="20577"/>
        <pc:sldMkLst>
          <pc:docMk/>
          <pc:sldMk cId="2806257027" sldId="256"/>
        </pc:sldMkLst>
        <pc:spChg chg="mod">
          <ac:chgData name="Kai-wei Tseng" userId="b1c46561b52fa569" providerId="LiveId" clId="{2E94EDE7-49AE-4D52-89EE-A87E18BE95B9}" dt="2022-07-14T08:24:27.854" v="1665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Kai-wei Tseng" userId="b1c46561b52fa569" providerId="LiveId" clId="{2E94EDE7-49AE-4D52-89EE-A87E18BE95B9}" dt="2022-07-14T08:35:38.525" v="1669" actId="20577"/>
        <pc:sldMkLst>
          <pc:docMk/>
          <pc:sldMk cId="1517983265" sldId="280"/>
        </pc:sldMkLst>
        <pc:spChg chg="mod">
          <ac:chgData name="Kai-wei Tseng" userId="b1c46561b52fa569" providerId="LiveId" clId="{2E94EDE7-49AE-4D52-89EE-A87E18BE95B9}" dt="2022-07-14T08:35:38.525" v="1669" actId="20577"/>
          <ac:spMkLst>
            <pc:docMk/>
            <pc:sldMk cId="1517983265" sldId="280"/>
            <ac:spMk id="4" creationId="{A20FEF21-4D5E-FF7E-5025-7AACE167FB6D}"/>
          </ac:spMkLst>
        </pc:spChg>
      </pc:sldChg>
      <pc:sldChg chg="modSp add mod">
        <pc:chgData name="Kai-wei Tseng" userId="b1c46561b52fa569" providerId="LiveId" clId="{2E94EDE7-49AE-4D52-89EE-A87E18BE95B9}" dt="2022-07-14T08:24:46.774" v="1666" actId="20577"/>
        <pc:sldMkLst>
          <pc:docMk/>
          <pc:sldMk cId="3149623991" sldId="281"/>
        </pc:sldMkLst>
        <pc:spChg chg="mod">
          <ac:chgData name="Kai-wei Tseng" userId="b1c46561b52fa569" providerId="LiveId" clId="{2E94EDE7-49AE-4D52-89EE-A87E18BE95B9}" dt="2022-07-13T08:23:13.511" v="98" actId="20577"/>
          <ac:spMkLst>
            <pc:docMk/>
            <pc:sldMk cId="3149623991" sldId="281"/>
            <ac:spMk id="2" creationId="{FB7F2BF1-239F-F4C6-F6D8-A437C7898D94}"/>
          </ac:spMkLst>
        </pc:spChg>
        <pc:spChg chg="mod">
          <ac:chgData name="Kai-wei Tseng" userId="b1c46561b52fa569" providerId="LiveId" clId="{2E94EDE7-49AE-4D52-89EE-A87E18BE95B9}" dt="2022-07-14T08:24:46.774" v="1666" actId="20577"/>
          <ac:spMkLst>
            <pc:docMk/>
            <pc:sldMk cId="3149623991" sldId="281"/>
            <ac:spMk id="4" creationId="{A20FEF21-4D5E-FF7E-5025-7AACE167FB6D}"/>
          </ac:spMkLst>
        </pc:spChg>
      </pc:sldChg>
      <pc:sldChg chg="addSp delSp modSp add mod">
        <pc:chgData name="Kai-wei Tseng" userId="b1c46561b52fa569" providerId="LiveId" clId="{2E94EDE7-49AE-4D52-89EE-A87E18BE95B9}" dt="2022-07-14T08:35:46.683" v="1670" actId="20577"/>
        <pc:sldMkLst>
          <pc:docMk/>
          <pc:sldMk cId="2828901483" sldId="282"/>
        </pc:sldMkLst>
        <pc:spChg chg="mod">
          <ac:chgData name="Kai-wei Tseng" userId="b1c46561b52fa569" providerId="LiveId" clId="{2E94EDE7-49AE-4D52-89EE-A87E18BE95B9}" dt="2022-07-14T08:22:44.424" v="1645" actId="20577"/>
          <ac:spMkLst>
            <pc:docMk/>
            <pc:sldMk cId="2828901483" sldId="282"/>
            <ac:spMk id="2" creationId="{FB7F2BF1-239F-F4C6-F6D8-A437C7898D94}"/>
          </ac:spMkLst>
        </pc:spChg>
        <pc:spChg chg="mod">
          <ac:chgData name="Kai-wei Tseng" userId="b1c46561b52fa569" providerId="LiveId" clId="{2E94EDE7-49AE-4D52-89EE-A87E18BE95B9}" dt="2022-07-14T07:06:37.394" v="1009" actId="20577"/>
          <ac:spMkLst>
            <pc:docMk/>
            <pc:sldMk cId="2828901483" sldId="282"/>
            <ac:spMk id="4" creationId="{A20FEF21-4D5E-FF7E-5025-7AACE167FB6D}"/>
          </ac:spMkLst>
        </pc:spChg>
        <pc:spChg chg="add del mod">
          <ac:chgData name="Kai-wei Tseng" userId="b1c46561b52fa569" providerId="LiveId" clId="{2E94EDE7-49AE-4D52-89EE-A87E18BE95B9}" dt="2022-07-14T07:06:32.630" v="1008" actId="478"/>
          <ac:spMkLst>
            <pc:docMk/>
            <pc:sldMk cId="2828901483" sldId="282"/>
            <ac:spMk id="8" creationId="{F4AFAADA-3222-8853-2BA7-4DCF7AD5251F}"/>
          </ac:spMkLst>
        </pc:spChg>
        <pc:spChg chg="add mod">
          <ac:chgData name="Kai-wei Tseng" userId="b1c46561b52fa569" providerId="LiveId" clId="{2E94EDE7-49AE-4D52-89EE-A87E18BE95B9}" dt="2022-07-14T08:35:46.683" v="1670" actId="20577"/>
          <ac:spMkLst>
            <pc:docMk/>
            <pc:sldMk cId="2828901483" sldId="282"/>
            <ac:spMk id="11" creationId="{24781342-5F7F-F85E-3E9E-19ACE5DE4A6C}"/>
          </ac:spMkLst>
        </pc:spChg>
        <pc:spChg chg="add del mod">
          <ac:chgData name="Kai-wei Tseng" userId="b1c46561b52fa569" providerId="LiveId" clId="{2E94EDE7-49AE-4D52-89EE-A87E18BE95B9}" dt="2022-07-14T07:08:57.557" v="1099" actId="478"/>
          <ac:spMkLst>
            <pc:docMk/>
            <pc:sldMk cId="2828901483" sldId="282"/>
            <ac:spMk id="13" creationId="{F9375B30-8889-EC39-F983-A332D803D512}"/>
          </ac:spMkLst>
        </pc:spChg>
        <pc:picChg chg="add mod">
          <ac:chgData name="Kai-wei Tseng" userId="b1c46561b52fa569" providerId="LiveId" clId="{2E94EDE7-49AE-4D52-89EE-A87E18BE95B9}" dt="2022-07-14T07:06:47.462" v="1011" actId="1076"/>
          <ac:picMkLst>
            <pc:docMk/>
            <pc:sldMk cId="2828901483" sldId="282"/>
            <ac:picMk id="5" creationId="{BD1F285C-5F61-A554-0E39-9357C056F64E}"/>
          </ac:picMkLst>
        </pc:picChg>
        <pc:picChg chg="add del mod">
          <ac:chgData name="Kai-wei Tseng" userId="b1c46561b52fa569" providerId="LiveId" clId="{2E94EDE7-49AE-4D52-89EE-A87E18BE95B9}" dt="2022-07-14T07:06:39.017" v="1010" actId="478"/>
          <ac:picMkLst>
            <pc:docMk/>
            <pc:sldMk cId="2828901483" sldId="282"/>
            <ac:picMk id="7" creationId="{7D1C349A-E9D8-6E58-0C44-C2FE56AAE184}"/>
          </ac:picMkLst>
        </pc:picChg>
        <pc:picChg chg="add del mod">
          <ac:chgData name="Kai-wei Tseng" userId="b1c46561b52fa569" providerId="LiveId" clId="{2E94EDE7-49AE-4D52-89EE-A87E18BE95B9}" dt="2022-07-14T07:06:30.782" v="1007" actId="478"/>
          <ac:picMkLst>
            <pc:docMk/>
            <pc:sldMk cId="2828901483" sldId="282"/>
            <ac:picMk id="10" creationId="{F0696716-571F-FFB6-F912-2FB2F8CB1164}"/>
          </ac:picMkLst>
        </pc:picChg>
      </pc:sldChg>
      <pc:sldChg chg="addSp delSp modSp add mod">
        <pc:chgData name="Kai-wei Tseng" userId="b1c46561b52fa569" providerId="LiveId" clId="{2E94EDE7-49AE-4D52-89EE-A87E18BE95B9}" dt="2022-07-14T07:58:33.312" v="1434" actId="1076"/>
        <pc:sldMkLst>
          <pc:docMk/>
          <pc:sldMk cId="2396591843" sldId="283"/>
        </pc:sldMkLst>
        <pc:spChg chg="mod">
          <ac:chgData name="Kai-wei Tseng" userId="b1c46561b52fa569" providerId="LiveId" clId="{2E94EDE7-49AE-4D52-89EE-A87E18BE95B9}" dt="2022-07-14T07:10:47.356" v="1131" actId="20577"/>
          <ac:spMkLst>
            <pc:docMk/>
            <pc:sldMk cId="2396591843" sldId="283"/>
            <ac:spMk id="4" creationId="{A20FEF21-4D5E-FF7E-5025-7AACE167FB6D}"/>
          </ac:spMkLst>
        </pc:spChg>
        <pc:spChg chg="del">
          <ac:chgData name="Kai-wei Tseng" userId="b1c46561b52fa569" providerId="LiveId" clId="{2E94EDE7-49AE-4D52-89EE-A87E18BE95B9}" dt="2022-07-14T07:10:38.628" v="1125" actId="478"/>
          <ac:spMkLst>
            <pc:docMk/>
            <pc:sldMk cId="2396591843" sldId="283"/>
            <ac:spMk id="8" creationId="{F4AFAADA-3222-8853-2BA7-4DCF7AD5251F}"/>
          </ac:spMkLst>
        </pc:spChg>
        <pc:spChg chg="add del mod">
          <ac:chgData name="Kai-wei Tseng" userId="b1c46561b52fa569" providerId="LiveId" clId="{2E94EDE7-49AE-4D52-89EE-A87E18BE95B9}" dt="2022-07-14T07:13:34.596" v="1167" actId="478"/>
          <ac:spMkLst>
            <pc:docMk/>
            <pc:sldMk cId="2396591843" sldId="283"/>
            <ac:spMk id="9" creationId="{314F86E3-FDE5-CDA1-C227-1B9B38A9C97A}"/>
          </ac:spMkLst>
        </pc:spChg>
        <pc:spChg chg="add mod">
          <ac:chgData name="Kai-wei Tseng" userId="b1c46561b52fa569" providerId="LiveId" clId="{2E94EDE7-49AE-4D52-89EE-A87E18BE95B9}" dt="2022-07-14T07:13:41.846" v="1169" actId="1076"/>
          <ac:spMkLst>
            <pc:docMk/>
            <pc:sldMk cId="2396591843" sldId="283"/>
            <ac:spMk id="15" creationId="{542D0D2E-5BA3-C7BB-7F3F-300135B2EA62}"/>
          </ac:spMkLst>
        </pc:spChg>
        <pc:spChg chg="add mod">
          <ac:chgData name="Kai-wei Tseng" userId="b1c46561b52fa569" providerId="LiveId" clId="{2E94EDE7-49AE-4D52-89EE-A87E18BE95B9}" dt="2022-07-14T07:13:45.957" v="1171" actId="1076"/>
          <ac:spMkLst>
            <pc:docMk/>
            <pc:sldMk cId="2396591843" sldId="283"/>
            <ac:spMk id="16" creationId="{67BD7668-ECA7-78FF-7425-9108139FF370}"/>
          </ac:spMkLst>
        </pc:spChg>
        <pc:spChg chg="add mod">
          <ac:chgData name="Kai-wei Tseng" userId="b1c46561b52fa569" providerId="LiveId" clId="{2E94EDE7-49AE-4D52-89EE-A87E18BE95B9}" dt="2022-07-14T07:58:33.312" v="1434" actId="1076"/>
          <ac:spMkLst>
            <pc:docMk/>
            <pc:sldMk cId="2396591843" sldId="283"/>
            <ac:spMk id="17" creationId="{85AA7A46-8238-CD56-00E2-3A3E6EBD97B5}"/>
          </ac:spMkLst>
        </pc:spChg>
        <pc:spChg chg="add mod">
          <ac:chgData name="Kai-wei Tseng" userId="b1c46561b52fa569" providerId="LiveId" clId="{2E94EDE7-49AE-4D52-89EE-A87E18BE95B9}" dt="2022-07-14T07:16:05.043" v="1264" actId="20577"/>
          <ac:spMkLst>
            <pc:docMk/>
            <pc:sldMk cId="2396591843" sldId="283"/>
            <ac:spMk id="18" creationId="{C3B2801A-E6C3-AC51-CB96-DAFA56525973}"/>
          </ac:spMkLst>
        </pc:spChg>
        <pc:spChg chg="add mod">
          <ac:chgData name="Kai-wei Tseng" userId="b1c46561b52fa569" providerId="LiveId" clId="{2E94EDE7-49AE-4D52-89EE-A87E18BE95B9}" dt="2022-07-14T07:16:35.500" v="1291" actId="14100"/>
          <ac:spMkLst>
            <pc:docMk/>
            <pc:sldMk cId="2396591843" sldId="283"/>
            <ac:spMk id="19" creationId="{A6CE948E-CC02-BE11-A3B0-8BE9AC499A1C}"/>
          </ac:spMkLst>
        </pc:spChg>
        <pc:spChg chg="add mod">
          <ac:chgData name="Kai-wei Tseng" userId="b1c46561b52fa569" providerId="LiveId" clId="{2E94EDE7-49AE-4D52-89EE-A87E18BE95B9}" dt="2022-07-14T07:16:48.069" v="1299" actId="20577"/>
          <ac:spMkLst>
            <pc:docMk/>
            <pc:sldMk cId="2396591843" sldId="283"/>
            <ac:spMk id="20" creationId="{727B2C99-0108-C40C-BFE2-C52E0905BE9E}"/>
          </ac:spMkLst>
        </pc:spChg>
        <pc:spChg chg="add mod">
          <ac:chgData name="Kai-wei Tseng" userId="b1c46561b52fa569" providerId="LiveId" clId="{2E94EDE7-49AE-4D52-89EE-A87E18BE95B9}" dt="2022-07-14T07:18:11.453" v="1309" actId="1076"/>
          <ac:spMkLst>
            <pc:docMk/>
            <pc:sldMk cId="2396591843" sldId="283"/>
            <ac:spMk id="21" creationId="{97BC533A-8F5F-6249-E1CE-9F3AF4279630}"/>
          </ac:spMkLst>
        </pc:spChg>
        <pc:picChg chg="del">
          <ac:chgData name="Kai-wei Tseng" userId="b1c46561b52fa569" providerId="LiveId" clId="{2E94EDE7-49AE-4D52-89EE-A87E18BE95B9}" dt="2022-07-14T07:10:36.881" v="1123" actId="478"/>
          <ac:picMkLst>
            <pc:docMk/>
            <pc:sldMk cId="2396591843" sldId="283"/>
            <ac:picMk id="5" creationId="{BD1F285C-5F61-A554-0E39-9357C056F64E}"/>
          </ac:picMkLst>
        </pc:picChg>
        <pc:picChg chg="add mod">
          <ac:chgData name="Kai-wei Tseng" userId="b1c46561b52fa569" providerId="LiveId" clId="{2E94EDE7-49AE-4D52-89EE-A87E18BE95B9}" dt="2022-07-14T07:13:31.252" v="1166" actId="1076"/>
          <ac:picMkLst>
            <pc:docMk/>
            <pc:sldMk cId="2396591843" sldId="283"/>
            <ac:picMk id="6" creationId="{7BD64BD3-43B4-1A2F-DB47-705606E2D4E7}"/>
          </ac:picMkLst>
        </pc:picChg>
        <pc:picChg chg="del mod">
          <ac:chgData name="Kai-wei Tseng" userId="b1c46561b52fa569" providerId="LiveId" clId="{2E94EDE7-49AE-4D52-89EE-A87E18BE95B9}" dt="2022-07-14T07:11:35.538" v="1146" actId="478"/>
          <ac:picMkLst>
            <pc:docMk/>
            <pc:sldMk cId="2396591843" sldId="283"/>
            <ac:picMk id="7" creationId="{7D1C349A-E9D8-6E58-0C44-C2FE56AAE184}"/>
          </ac:picMkLst>
        </pc:picChg>
        <pc:picChg chg="del">
          <ac:chgData name="Kai-wei Tseng" userId="b1c46561b52fa569" providerId="LiveId" clId="{2E94EDE7-49AE-4D52-89EE-A87E18BE95B9}" dt="2022-07-14T07:10:37.393" v="1124" actId="478"/>
          <ac:picMkLst>
            <pc:docMk/>
            <pc:sldMk cId="2396591843" sldId="283"/>
            <ac:picMk id="10" creationId="{F0696716-571F-FFB6-F912-2FB2F8CB1164}"/>
          </ac:picMkLst>
        </pc:picChg>
        <pc:picChg chg="add del mod">
          <ac:chgData name="Kai-wei Tseng" userId="b1c46561b52fa569" providerId="LiveId" clId="{2E94EDE7-49AE-4D52-89EE-A87E18BE95B9}" dt="2022-07-14T07:12:51.653" v="1156" actId="478"/>
          <ac:picMkLst>
            <pc:docMk/>
            <pc:sldMk cId="2396591843" sldId="283"/>
            <ac:picMk id="12" creationId="{9275FD7F-5614-22D6-6BB9-46B540ACF41C}"/>
          </ac:picMkLst>
        </pc:picChg>
        <pc:picChg chg="add mod">
          <ac:chgData name="Kai-wei Tseng" userId="b1c46561b52fa569" providerId="LiveId" clId="{2E94EDE7-49AE-4D52-89EE-A87E18BE95B9}" dt="2022-07-14T07:13:28.576" v="1165" actId="1076"/>
          <ac:picMkLst>
            <pc:docMk/>
            <pc:sldMk cId="2396591843" sldId="283"/>
            <ac:picMk id="14" creationId="{2BDA6D22-7276-55AB-CC3E-5A5107706582}"/>
          </ac:picMkLst>
        </pc:picChg>
        <pc:cxnChg chg="add mod">
          <ac:chgData name="Kai-wei Tseng" userId="b1c46561b52fa569" providerId="LiveId" clId="{2E94EDE7-49AE-4D52-89EE-A87E18BE95B9}" dt="2022-07-14T07:18:21.497" v="1312" actId="1582"/>
          <ac:cxnSpMkLst>
            <pc:docMk/>
            <pc:sldMk cId="2396591843" sldId="283"/>
            <ac:cxnSpMk id="23" creationId="{159407CE-6676-6359-6DB9-A7D579EC5BD7}"/>
          </ac:cxnSpMkLst>
        </pc:cxnChg>
      </pc:sldChg>
      <pc:sldChg chg="addSp delSp modSp add mod">
        <pc:chgData name="Kai-wei Tseng" userId="b1c46561b52fa569" providerId="LiveId" clId="{2E94EDE7-49AE-4D52-89EE-A87E18BE95B9}" dt="2022-07-14T08:22:06.773" v="1641" actId="404"/>
        <pc:sldMkLst>
          <pc:docMk/>
          <pc:sldMk cId="2258751792" sldId="284"/>
        </pc:sldMkLst>
        <pc:spChg chg="mod">
          <ac:chgData name="Kai-wei Tseng" userId="b1c46561b52fa569" providerId="LiveId" clId="{2E94EDE7-49AE-4D52-89EE-A87E18BE95B9}" dt="2022-07-14T08:17:24.703" v="1437" actId="20577"/>
          <ac:spMkLst>
            <pc:docMk/>
            <pc:sldMk cId="2258751792" sldId="284"/>
            <ac:spMk id="4" creationId="{A20FEF21-4D5E-FF7E-5025-7AACE167FB6D}"/>
          </ac:spMkLst>
        </pc:spChg>
        <pc:spChg chg="del">
          <ac:chgData name="Kai-wei Tseng" userId="b1c46561b52fa569" providerId="LiveId" clId="{2E94EDE7-49AE-4D52-89EE-A87E18BE95B9}" dt="2022-07-14T07:19:58.581" v="1313" actId="478"/>
          <ac:spMkLst>
            <pc:docMk/>
            <pc:sldMk cId="2258751792" sldId="284"/>
            <ac:spMk id="8" creationId="{F4AFAADA-3222-8853-2BA7-4DCF7AD5251F}"/>
          </ac:spMkLst>
        </pc:spChg>
        <pc:graphicFrameChg chg="add mod modGraphic">
          <ac:chgData name="Kai-wei Tseng" userId="b1c46561b52fa569" providerId="LiveId" clId="{2E94EDE7-49AE-4D52-89EE-A87E18BE95B9}" dt="2022-07-14T08:22:06.773" v="1641" actId="404"/>
          <ac:graphicFrameMkLst>
            <pc:docMk/>
            <pc:sldMk cId="2258751792" sldId="284"/>
            <ac:graphicFrameMk id="3" creationId="{AA3A9EC5-3E65-F884-1B55-31AC66837C77}"/>
          </ac:graphicFrameMkLst>
        </pc:graphicFrameChg>
        <pc:picChg chg="del">
          <ac:chgData name="Kai-wei Tseng" userId="b1c46561b52fa569" providerId="LiveId" clId="{2E94EDE7-49AE-4D52-89EE-A87E18BE95B9}" dt="2022-07-14T07:20:05.745" v="1319" actId="478"/>
          <ac:picMkLst>
            <pc:docMk/>
            <pc:sldMk cId="2258751792" sldId="284"/>
            <ac:picMk id="5" creationId="{BD1F285C-5F61-A554-0E39-9357C056F64E}"/>
          </ac:picMkLst>
        </pc:picChg>
        <pc:picChg chg="del">
          <ac:chgData name="Kai-wei Tseng" userId="b1c46561b52fa569" providerId="LiveId" clId="{2E94EDE7-49AE-4D52-89EE-A87E18BE95B9}" dt="2022-07-14T07:17:04.291" v="1300" actId="478"/>
          <ac:picMkLst>
            <pc:docMk/>
            <pc:sldMk cId="2258751792" sldId="284"/>
            <ac:picMk id="7" creationId="{7D1C349A-E9D8-6E58-0C44-C2FE56AAE184}"/>
          </ac:picMkLst>
        </pc:picChg>
        <pc:picChg chg="del">
          <ac:chgData name="Kai-wei Tseng" userId="b1c46561b52fa569" providerId="LiveId" clId="{2E94EDE7-49AE-4D52-89EE-A87E18BE95B9}" dt="2022-07-14T07:17:04.818" v="1301" actId="478"/>
          <ac:picMkLst>
            <pc:docMk/>
            <pc:sldMk cId="2258751792" sldId="284"/>
            <ac:picMk id="10" creationId="{F0696716-571F-FFB6-F912-2FB2F8CB1164}"/>
          </ac:picMkLst>
        </pc:picChg>
      </pc:sldChg>
      <pc:sldChg chg="delSp add mod">
        <pc:chgData name="Kai-wei Tseng" userId="b1c46561b52fa569" providerId="LiveId" clId="{2E94EDE7-49AE-4D52-89EE-A87E18BE95B9}" dt="2022-07-16T07:01:53.772" v="1673" actId="478"/>
        <pc:sldMkLst>
          <pc:docMk/>
          <pc:sldMk cId="365530777" sldId="285"/>
        </pc:sldMkLst>
        <pc:spChg chg="del">
          <ac:chgData name="Kai-wei Tseng" userId="b1c46561b52fa569" providerId="LiveId" clId="{2E94EDE7-49AE-4D52-89EE-A87E18BE95B9}" dt="2022-07-16T07:01:53.772" v="1673" actId="478"/>
          <ac:spMkLst>
            <pc:docMk/>
            <pc:sldMk cId="365530777" sldId="285"/>
            <ac:spMk id="4" creationId="{A20FEF21-4D5E-FF7E-5025-7AACE167FB6D}"/>
          </ac:spMkLst>
        </pc:spChg>
        <pc:graphicFrameChg chg="del">
          <ac:chgData name="Kai-wei Tseng" userId="b1c46561b52fa569" providerId="LiveId" clId="{2E94EDE7-49AE-4D52-89EE-A87E18BE95B9}" dt="2022-07-16T07:01:50.605" v="1672" actId="478"/>
          <ac:graphicFrameMkLst>
            <pc:docMk/>
            <pc:sldMk cId="365530777" sldId="285"/>
            <ac:graphicFrameMk id="3" creationId="{AA3A9EC5-3E65-F884-1B55-31AC66837C7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環境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49225C73-1633-42F1-AB3B-7CB183E5F8B8}">
      <dgm:prSet custT="1"/>
      <dgm:spPr/>
      <dgm:t>
        <a:bodyPr rtlCol="0"/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系統參數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使用說明</a:t>
          </a:r>
          <a:endParaRPr lang="en-US" altLang="zh-TW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腦 以實心填滿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(終端) 以實心填滿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投影幕 以實心填滿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A86D8-1E74-438C-9A06-54F5618E83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4A28976-0813-4640-8359-4C7F9475BBB8}">
      <dgm:prSet phldrT="[文字]"/>
      <dgm:spPr/>
      <dgm:t>
        <a:bodyPr/>
        <a:lstStyle/>
        <a:p>
          <a:r>
            <a:rPr lang="zh-TW" altLang="en-US" dirty="0"/>
            <a:t>鏡頭開啟</a:t>
          </a:r>
        </a:p>
      </dgm:t>
    </dgm:pt>
    <dgm:pt modelId="{FE0C929A-67ED-4294-8D72-DF5672724E4F}" type="parTrans" cxnId="{7281DE1A-4469-4315-A2E0-A0F4E3B78D4E}">
      <dgm:prSet/>
      <dgm:spPr/>
      <dgm:t>
        <a:bodyPr/>
        <a:lstStyle/>
        <a:p>
          <a:endParaRPr lang="zh-TW" altLang="en-US"/>
        </a:p>
      </dgm:t>
    </dgm:pt>
    <dgm:pt modelId="{D9FEC06E-B459-4D61-976C-ABB4C9C6BC23}" type="sibTrans" cxnId="{7281DE1A-4469-4315-A2E0-A0F4E3B78D4E}">
      <dgm:prSet/>
      <dgm:spPr/>
      <dgm:t>
        <a:bodyPr/>
        <a:lstStyle/>
        <a:p>
          <a:endParaRPr lang="zh-TW" altLang="en-US"/>
        </a:p>
      </dgm:t>
    </dgm:pt>
    <dgm:pt modelId="{14A40595-29DB-4C3E-8558-FF2962F56172}">
      <dgm:prSet phldrT="[文字]"/>
      <dgm:spPr/>
      <dgm:t>
        <a:bodyPr/>
        <a:lstStyle/>
        <a:p>
          <a:r>
            <a:rPr lang="zh-TW" altLang="en-US" dirty="0"/>
            <a:t>讀取畫面</a:t>
          </a:r>
        </a:p>
      </dgm:t>
    </dgm:pt>
    <dgm:pt modelId="{83B450F6-B065-42C4-B465-79EC042AE865}" type="parTrans" cxnId="{2E00F0B4-F165-41A3-ADE5-881F19B4F3A0}">
      <dgm:prSet/>
      <dgm:spPr/>
      <dgm:t>
        <a:bodyPr/>
        <a:lstStyle/>
        <a:p>
          <a:endParaRPr lang="zh-TW" altLang="en-US"/>
        </a:p>
      </dgm:t>
    </dgm:pt>
    <dgm:pt modelId="{712460E9-5BA4-4778-A824-15112BED076A}" type="sibTrans" cxnId="{2E00F0B4-F165-41A3-ADE5-881F19B4F3A0}">
      <dgm:prSet/>
      <dgm:spPr/>
      <dgm:t>
        <a:bodyPr/>
        <a:lstStyle/>
        <a:p>
          <a:endParaRPr lang="zh-TW" altLang="en-US"/>
        </a:p>
      </dgm:t>
    </dgm:pt>
    <dgm:pt modelId="{9378E66A-DB04-44E4-BF7D-06D25DAB52AC}">
      <dgm:prSet phldrT="[文字]"/>
      <dgm:spPr/>
      <dgm:t>
        <a:bodyPr/>
        <a:lstStyle/>
        <a:p>
          <a:r>
            <a:rPr lang="zh-TW" altLang="en-US" dirty="0"/>
            <a:t>框出人臉</a:t>
          </a:r>
        </a:p>
      </dgm:t>
    </dgm:pt>
    <dgm:pt modelId="{FE6E8821-2BF9-438E-8315-12980B65A644}" type="parTrans" cxnId="{8E1F0A1C-FBFC-4435-9D6B-F8ECDE588C43}">
      <dgm:prSet/>
      <dgm:spPr/>
      <dgm:t>
        <a:bodyPr/>
        <a:lstStyle/>
        <a:p>
          <a:endParaRPr lang="zh-TW" altLang="en-US"/>
        </a:p>
      </dgm:t>
    </dgm:pt>
    <dgm:pt modelId="{C1048B03-CCE8-4348-BD27-1DB148215328}" type="sibTrans" cxnId="{8E1F0A1C-FBFC-4435-9D6B-F8ECDE588C43}">
      <dgm:prSet/>
      <dgm:spPr/>
      <dgm:t>
        <a:bodyPr/>
        <a:lstStyle/>
        <a:p>
          <a:endParaRPr lang="zh-TW" altLang="en-US"/>
        </a:p>
      </dgm:t>
    </dgm:pt>
    <dgm:pt modelId="{A0262B4F-C448-4567-9A73-E71733E4BBEF}">
      <dgm:prSet phldrT="[文字]"/>
      <dgm:spPr/>
      <dgm:t>
        <a:bodyPr/>
        <a:lstStyle/>
        <a:p>
          <a:r>
            <a:rPr lang="zh-TW" altLang="en-US" dirty="0"/>
            <a:t>辨識人員</a:t>
          </a:r>
        </a:p>
      </dgm:t>
    </dgm:pt>
    <dgm:pt modelId="{5C11B6FE-6DB2-4283-84E7-C6E1D3ECF3EB}" type="parTrans" cxnId="{466A7253-5D34-4572-B962-DADEAE5CAB41}">
      <dgm:prSet/>
      <dgm:spPr/>
      <dgm:t>
        <a:bodyPr/>
        <a:lstStyle/>
        <a:p>
          <a:endParaRPr lang="zh-TW" altLang="en-US"/>
        </a:p>
      </dgm:t>
    </dgm:pt>
    <dgm:pt modelId="{19B6E47C-8FFE-4DA5-96F8-94D31F610EBB}" type="sibTrans" cxnId="{466A7253-5D34-4572-B962-DADEAE5CAB41}">
      <dgm:prSet/>
      <dgm:spPr/>
      <dgm:t>
        <a:bodyPr/>
        <a:lstStyle/>
        <a:p>
          <a:endParaRPr lang="zh-TW" altLang="en-US"/>
        </a:p>
      </dgm:t>
    </dgm:pt>
    <dgm:pt modelId="{1FD2F8A7-84D1-4B35-98A3-F5D6934E8855}">
      <dgm:prSet phldrT="[文字]" custT="1"/>
      <dgm:spPr/>
      <dgm:t>
        <a:bodyPr/>
        <a:lstStyle/>
        <a:p>
          <a:r>
            <a:rPr lang="zh-TW" altLang="en-US" sz="1200" dirty="0"/>
            <a:t>顯示人員名稱</a:t>
          </a:r>
          <a:br>
            <a:rPr lang="en-US" altLang="zh-TW" sz="1200" dirty="0"/>
          </a:br>
          <a:r>
            <a:rPr lang="zh-TW" altLang="en-US" sz="1200" dirty="0"/>
            <a:t>顯示當前時間</a:t>
          </a:r>
        </a:p>
      </dgm:t>
    </dgm:pt>
    <dgm:pt modelId="{4EA81DAE-2CF2-46B5-A52C-ED1545DCEA33}" type="parTrans" cxnId="{3215B820-FE42-48E8-8E59-EB0748461E29}">
      <dgm:prSet/>
      <dgm:spPr/>
      <dgm:t>
        <a:bodyPr/>
        <a:lstStyle/>
        <a:p>
          <a:endParaRPr lang="zh-TW" altLang="en-US"/>
        </a:p>
      </dgm:t>
    </dgm:pt>
    <dgm:pt modelId="{758C73BA-2607-4FD5-858E-8EA208A010AD}" type="sibTrans" cxnId="{3215B820-FE42-48E8-8E59-EB0748461E29}">
      <dgm:prSet/>
      <dgm:spPr/>
      <dgm:t>
        <a:bodyPr/>
        <a:lstStyle/>
        <a:p>
          <a:endParaRPr lang="zh-TW" altLang="en-US"/>
        </a:p>
      </dgm:t>
    </dgm:pt>
    <dgm:pt modelId="{AE0EEE8C-FBCA-4B0C-B717-E0B8325FBF84}">
      <dgm:prSet phldrT="[文字]"/>
      <dgm:spPr/>
      <dgm:t>
        <a:bodyPr/>
        <a:lstStyle/>
        <a:p>
          <a:r>
            <a:rPr lang="zh-TW" altLang="en-US" dirty="0"/>
            <a:t>紀錄在</a:t>
          </a:r>
          <a:r>
            <a:rPr lang="en-US" altLang="zh-TW" dirty="0"/>
            <a:t>txt</a:t>
          </a:r>
          <a:endParaRPr lang="zh-TW" altLang="en-US" dirty="0"/>
        </a:p>
      </dgm:t>
    </dgm:pt>
    <dgm:pt modelId="{8E7D61FA-DD6F-450A-8B47-B2E44C3ED0CB}" type="parTrans" cxnId="{40275D7F-1285-4BE2-AD42-ED9288378ED3}">
      <dgm:prSet/>
      <dgm:spPr/>
      <dgm:t>
        <a:bodyPr/>
        <a:lstStyle/>
        <a:p>
          <a:endParaRPr lang="zh-TW" altLang="en-US"/>
        </a:p>
      </dgm:t>
    </dgm:pt>
    <dgm:pt modelId="{2A3AF1AD-A8FA-47AA-9C53-1AFA019B2E2F}" type="sibTrans" cxnId="{40275D7F-1285-4BE2-AD42-ED9288378ED3}">
      <dgm:prSet/>
      <dgm:spPr/>
      <dgm:t>
        <a:bodyPr/>
        <a:lstStyle/>
        <a:p>
          <a:endParaRPr lang="zh-TW" altLang="en-US"/>
        </a:p>
      </dgm:t>
    </dgm:pt>
    <dgm:pt modelId="{32A0673D-47C8-495E-80AA-7F616316C247}">
      <dgm:prSet phldrT="[文字]"/>
      <dgm:spPr/>
      <dgm:t>
        <a:bodyPr/>
        <a:lstStyle/>
        <a:p>
          <a:r>
            <a:rPr lang="zh-TW" altLang="en-US" dirty="0"/>
            <a:t>按</a:t>
          </a:r>
          <a:r>
            <a:rPr lang="en-US" altLang="zh-TW" dirty="0"/>
            <a:t>esc</a:t>
          </a:r>
          <a:r>
            <a:rPr lang="zh-TW" altLang="en-US" dirty="0"/>
            <a:t>即可結束程式</a:t>
          </a:r>
        </a:p>
      </dgm:t>
    </dgm:pt>
    <dgm:pt modelId="{76A14F4D-61DF-4E96-8854-2BBB12F03F12}" type="parTrans" cxnId="{6062F38C-9C01-4B1D-BEE2-87570A7A1921}">
      <dgm:prSet/>
      <dgm:spPr/>
      <dgm:t>
        <a:bodyPr/>
        <a:lstStyle/>
        <a:p>
          <a:endParaRPr lang="zh-TW" altLang="en-US"/>
        </a:p>
      </dgm:t>
    </dgm:pt>
    <dgm:pt modelId="{9B783C2D-DF5A-4FA7-AE97-109C9F86F8D4}" type="sibTrans" cxnId="{6062F38C-9C01-4B1D-BEE2-87570A7A1921}">
      <dgm:prSet/>
      <dgm:spPr/>
      <dgm:t>
        <a:bodyPr/>
        <a:lstStyle/>
        <a:p>
          <a:endParaRPr lang="zh-TW" altLang="en-US"/>
        </a:p>
      </dgm:t>
    </dgm:pt>
    <dgm:pt modelId="{FC98BFEA-D4FA-4DD8-B7F3-1EBE2DA802BC}" type="pres">
      <dgm:prSet presAssocID="{589A86D8-1E74-438C-9A06-54F5618E8363}" presName="Name0" presStyleCnt="0">
        <dgm:presLayoutVars>
          <dgm:dir/>
          <dgm:resizeHandles val="exact"/>
        </dgm:presLayoutVars>
      </dgm:prSet>
      <dgm:spPr/>
    </dgm:pt>
    <dgm:pt modelId="{5950E053-61D9-469D-9FC4-BCA4F39B2E3B}" type="pres">
      <dgm:prSet presAssocID="{54A28976-0813-4640-8359-4C7F9475BBB8}" presName="node" presStyleLbl="node1" presStyleIdx="0" presStyleCnt="7">
        <dgm:presLayoutVars>
          <dgm:bulletEnabled val="1"/>
        </dgm:presLayoutVars>
      </dgm:prSet>
      <dgm:spPr/>
    </dgm:pt>
    <dgm:pt modelId="{01EE624F-FAF4-4E06-B2D2-03B575EADBF7}" type="pres">
      <dgm:prSet presAssocID="{D9FEC06E-B459-4D61-976C-ABB4C9C6BC23}" presName="sibTrans" presStyleLbl="sibTrans2D1" presStyleIdx="0" presStyleCnt="6"/>
      <dgm:spPr/>
    </dgm:pt>
    <dgm:pt modelId="{500FCCA9-AE77-4ED7-832F-85073ED9BEBC}" type="pres">
      <dgm:prSet presAssocID="{D9FEC06E-B459-4D61-976C-ABB4C9C6BC23}" presName="connectorText" presStyleLbl="sibTrans2D1" presStyleIdx="0" presStyleCnt="6"/>
      <dgm:spPr/>
    </dgm:pt>
    <dgm:pt modelId="{9F4789E0-16FE-4120-92A9-7278E425913F}" type="pres">
      <dgm:prSet presAssocID="{14A40595-29DB-4C3E-8558-FF2962F56172}" presName="node" presStyleLbl="node1" presStyleIdx="1" presStyleCnt="7">
        <dgm:presLayoutVars>
          <dgm:bulletEnabled val="1"/>
        </dgm:presLayoutVars>
      </dgm:prSet>
      <dgm:spPr/>
    </dgm:pt>
    <dgm:pt modelId="{A3693134-AF9A-44A2-9B91-AF49CCCD1901}" type="pres">
      <dgm:prSet presAssocID="{712460E9-5BA4-4778-A824-15112BED076A}" presName="sibTrans" presStyleLbl="sibTrans2D1" presStyleIdx="1" presStyleCnt="6"/>
      <dgm:spPr/>
    </dgm:pt>
    <dgm:pt modelId="{CB42587C-03FA-49FB-8AFF-AABFD6DED82F}" type="pres">
      <dgm:prSet presAssocID="{712460E9-5BA4-4778-A824-15112BED076A}" presName="connectorText" presStyleLbl="sibTrans2D1" presStyleIdx="1" presStyleCnt="6"/>
      <dgm:spPr/>
    </dgm:pt>
    <dgm:pt modelId="{7B18AF52-DCA8-49C4-9BB9-A46BB8A9EC8C}" type="pres">
      <dgm:prSet presAssocID="{9378E66A-DB04-44E4-BF7D-06D25DAB52AC}" presName="node" presStyleLbl="node1" presStyleIdx="2" presStyleCnt="7">
        <dgm:presLayoutVars>
          <dgm:bulletEnabled val="1"/>
        </dgm:presLayoutVars>
      </dgm:prSet>
      <dgm:spPr/>
    </dgm:pt>
    <dgm:pt modelId="{D3BBCB2C-D18F-4AF6-A6D3-A8E5867E23B4}" type="pres">
      <dgm:prSet presAssocID="{C1048B03-CCE8-4348-BD27-1DB148215328}" presName="sibTrans" presStyleLbl="sibTrans2D1" presStyleIdx="2" presStyleCnt="6"/>
      <dgm:spPr/>
    </dgm:pt>
    <dgm:pt modelId="{4BCD37D9-3609-44C7-BF47-E0CDAF08CF1D}" type="pres">
      <dgm:prSet presAssocID="{C1048B03-CCE8-4348-BD27-1DB148215328}" presName="connectorText" presStyleLbl="sibTrans2D1" presStyleIdx="2" presStyleCnt="6"/>
      <dgm:spPr/>
    </dgm:pt>
    <dgm:pt modelId="{72B121C3-CED5-4F7E-933A-CF58E64C92F5}" type="pres">
      <dgm:prSet presAssocID="{A0262B4F-C448-4567-9A73-E71733E4BBEF}" presName="node" presStyleLbl="node1" presStyleIdx="3" presStyleCnt="7">
        <dgm:presLayoutVars>
          <dgm:bulletEnabled val="1"/>
        </dgm:presLayoutVars>
      </dgm:prSet>
      <dgm:spPr/>
    </dgm:pt>
    <dgm:pt modelId="{138A6C71-EC19-46A8-92D5-835E0C86D6A8}" type="pres">
      <dgm:prSet presAssocID="{19B6E47C-8FFE-4DA5-96F8-94D31F610EBB}" presName="sibTrans" presStyleLbl="sibTrans2D1" presStyleIdx="3" presStyleCnt="6"/>
      <dgm:spPr/>
    </dgm:pt>
    <dgm:pt modelId="{9B1C2E10-A13E-4C47-B629-788766CE4806}" type="pres">
      <dgm:prSet presAssocID="{19B6E47C-8FFE-4DA5-96F8-94D31F610EBB}" presName="connectorText" presStyleLbl="sibTrans2D1" presStyleIdx="3" presStyleCnt="6"/>
      <dgm:spPr/>
    </dgm:pt>
    <dgm:pt modelId="{5EC76FD1-8953-43B5-A671-836DB9B7EDD2}" type="pres">
      <dgm:prSet presAssocID="{1FD2F8A7-84D1-4B35-98A3-F5D6934E8855}" presName="node" presStyleLbl="node1" presStyleIdx="4" presStyleCnt="7">
        <dgm:presLayoutVars>
          <dgm:bulletEnabled val="1"/>
        </dgm:presLayoutVars>
      </dgm:prSet>
      <dgm:spPr/>
    </dgm:pt>
    <dgm:pt modelId="{E2801FD3-EF95-4C6D-8840-108E66CC285C}" type="pres">
      <dgm:prSet presAssocID="{758C73BA-2607-4FD5-858E-8EA208A010AD}" presName="sibTrans" presStyleLbl="sibTrans2D1" presStyleIdx="4" presStyleCnt="6"/>
      <dgm:spPr/>
    </dgm:pt>
    <dgm:pt modelId="{F04D5EEE-F1BB-4D80-A502-64F33432BBAF}" type="pres">
      <dgm:prSet presAssocID="{758C73BA-2607-4FD5-858E-8EA208A010AD}" presName="connectorText" presStyleLbl="sibTrans2D1" presStyleIdx="4" presStyleCnt="6"/>
      <dgm:spPr/>
    </dgm:pt>
    <dgm:pt modelId="{6FEA669A-DA17-4314-BF01-69B3F203534F}" type="pres">
      <dgm:prSet presAssocID="{AE0EEE8C-FBCA-4B0C-B717-E0B8325FBF84}" presName="node" presStyleLbl="node1" presStyleIdx="5" presStyleCnt="7">
        <dgm:presLayoutVars>
          <dgm:bulletEnabled val="1"/>
        </dgm:presLayoutVars>
      </dgm:prSet>
      <dgm:spPr/>
    </dgm:pt>
    <dgm:pt modelId="{36FD011F-393D-45A1-BFB9-4DFBBDEB3024}" type="pres">
      <dgm:prSet presAssocID="{2A3AF1AD-A8FA-47AA-9C53-1AFA019B2E2F}" presName="sibTrans" presStyleLbl="sibTrans2D1" presStyleIdx="5" presStyleCnt="6"/>
      <dgm:spPr/>
    </dgm:pt>
    <dgm:pt modelId="{22379523-E633-478D-9B02-E2E3EA812577}" type="pres">
      <dgm:prSet presAssocID="{2A3AF1AD-A8FA-47AA-9C53-1AFA019B2E2F}" presName="connectorText" presStyleLbl="sibTrans2D1" presStyleIdx="5" presStyleCnt="6"/>
      <dgm:spPr/>
    </dgm:pt>
    <dgm:pt modelId="{DCEFC454-25BA-475E-BBB2-6BA61F068CE3}" type="pres">
      <dgm:prSet presAssocID="{32A0673D-47C8-495E-80AA-7F616316C247}" presName="node" presStyleLbl="node1" presStyleIdx="6" presStyleCnt="7">
        <dgm:presLayoutVars>
          <dgm:bulletEnabled val="1"/>
        </dgm:presLayoutVars>
      </dgm:prSet>
      <dgm:spPr/>
    </dgm:pt>
  </dgm:ptLst>
  <dgm:cxnLst>
    <dgm:cxn modelId="{4CB8BC15-1983-42A8-9AFB-97839AC3ACCD}" type="presOf" srcId="{AE0EEE8C-FBCA-4B0C-B717-E0B8325FBF84}" destId="{6FEA669A-DA17-4314-BF01-69B3F203534F}" srcOrd="0" destOrd="0" presId="urn:microsoft.com/office/officeart/2005/8/layout/process1"/>
    <dgm:cxn modelId="{7281DE1A-4469-4315-A2E0-A0F4E3B78D4E}" srcId="{589A86D8-1E74-438C-9A06-54F5618E8363}" destId="{54A28976-0813-4640-8359-4C7F9475BBB8}" srcOrd="0" destOrd="0" parTransId="{FE0C929A-67ED-4294-8D72-DF5672724E4F}" sibTransId="{D9FEC06E-B459-4D61-976C-ABB4C9C6BC23}"/>
    <dgm:cxn modelId="{8E1F0A1C-FBFC-4435-9D6B-F8ECDE588C43}" srcId="{589A86D8-1E74-438C-9A06-54F5618E8363}" destId="{9378E66A-DB04-44E4-BF7D-06D25DAB52AC}" srcOrd="2" destOrd="0" parTransId="{FE6E8821-2BF9-438E-8315-12980B65A644}" sibTransId="{C1048B03-CCE8-4348-BD27-1DB148215328}"/>
    <dgm:cxn modelId="{EF2E0220-EAAB-451C-BF8F-D25FB293A92A}" type="presOf" srcId="{19B6E47C-8FFE-4DA5-96F8-94D31F610EBB}" destId="{9B1C2E10-A13E-4C47-B629-788766CE4806}" srcOrd="1" destOrd="0" presId="urn:microsoft.com/office/officeart/2005/8/layout/process1"/>
    <dgm:cxn modelId="{3215B820-FE42-48E8-8E59-EB0748461E29}" srcId="{589A86D8-1E74-438C-9A06-54F5618E8363}" destId="{1FD2F8A7-84D1-4B35-98A3-F5D6934E8855}" srcOrd="4" destOrd="0" parTransId="{4EA81DAE-2CF2-46B5-A52C-ED1545DCEA33}" sibTransId="{758C73BA-2607-4FD5-858E-8EA208A010AD}"/>
    <dgm:cxn modelId="{F1EA743E-D439-47FC-BC53-EF0AAED2EC12}" type="presOf" srcId="{758C73BA-2607-4FD5-858E-8EA208A010AD}" destId="{F04D5EEE-F1BB-4D80-A502-64F33432BBAF}" srcOrd="1" destOrd="0" presId="urn:microsoft.com/office/officeart/2005/8/layout/process1"/>
    <dgm:cxn modelId="{F2FDB545-10DA-4663-AF8B-BCE9DE5DB3F8}" type="presOf" srcId="{D9FEC06E-B459-4D61-976C-ABB4C9C6BC23}" destId="{01EE624F-FAF4-4E06-B2D2-03B575EADBF7}" srcOrd="0" destOrd="0" presId="urn:microsoft.com/office/officeart/2005/8/layout/process1"/>
    <dgm:cxn modelId="{39A58C67-5BC8-4F2F-8AB9-3F5005A44961}" type="presOf" srcId="{14A40595-29DB-4C3E-8558-FF2962F56172}" destId="{9F4789E0-16FE-4120-92A9-7278E425913F}" srcOrd="0" destOrd="0" presId="urn:microsoft.com/office/officeart/2005/8/layout/process1"/>
    <dgm:cxn modelId="{7D893068-F2E2-4EE6-AB87-9FD8BBB3087D}" type="presOf" srcId="{C1048B03-CCE8-4348-BD27-1DB148215328}" destId="{4BCD37D9-3609-44C7-BF47-E0CDAF08CF1D}" srcOrd="1" destOrd="0" presId="urn:microsoft.com/office/officeart/2005/8/layout/process1"/>
    <dgm:cxn modelId="{6A19C352-E8FA-447A-B0CD-60082033ED53}" type="presOf" srcId="{9378E66A-DB04-44E4-BF7D-06D25DAB52AC}" destId="{7B18AF52-DCA8-49C4-9BB9-A46BB8A9EC8C}" srcOrd="0" destOrd="0" presId="urn:microsoft.com/office/officeart/2005/8/layout/process1"/>
    <dgm:cxn modelId="{466A7253-5D34-4572-B962-DADEAE5CAB41}" srcId="{589A86D8-1E74-438C-9A06-54F5618E8363}" destId="{A0262B4F-C448-4567-9A73-E71733E4BBEF}" srcOrd="3" destOrd="0" parTransId="{5C11B6FE-6DB2-4283-84E7-C6E1D3ECF3EB}" sibTransId="{19B6E47C-8FFE-4DA5-96F8-94D31F610EBB}"/>
    <dgm:cxn modelId="{EECF527B-F6C8-4780-8CEF-B2761D3F4EA0}" type="presOf" srcId="{758C73BA-2607-4FD5-858E-8EA208A010AD}" destId="{E2801FD3-EF95-4C6D-8840-108E66CC285C}" srcOrd="0" destOrd="0" presId="urn:microsoft.com/office/officeart/2005/8/layout/process1"/>
    <dgm:cxn modelId="{40275D7F-1285-4BE2-AD42-ED9288378ED3}" srcId="{589A86D8-1E74-438C-9A06-54F5618E8363}" destId="{AE0EEE8C-FBCA-4B0C-B717-E0B8325FBF84}" srcOrd="5" destOrd="0" parTransId="{8E7D61FA-DD6F-450A-8B47-B2E44C3ED0CB}" sibTransId="{2A3AF1AD-A8FA-47AA-9C53-1AFA019B2E2F}"/>
    <dgm:cxn modelId="{F6E0A48B-9FB8-49B9-9195-1BE315FE96EF}" type="presOf" srcId="{54A28976-0813-4640-8359-4C7F9475BBB8}" destId="{5950E053-61D9-469D-9FC4-BCA4F39B2E3B}" srcOrd="0" destOrd="0" presId="urn:microsoft.com/office/officeart/2005/8/layout/process1"/>
    <dgm:cxn modelId="{6062F38C-9C01-4B1D-BEE2-87570A7A1921}" srcId="{589A86D8-1E74-438C-9A06-54F5618E8363}" destId="{32A0673D-47C8-495E-80AA-7F616316C247}" srcOrd="6" destOrd="0" parTransId="{76A14F4D-61DF-4E96-8854-2BBB12F03F12}" sibTransId="{9B783C2D-DF5A-4FA7-AE97-109C9F86F8D4}"/>
    <dgm:cxn modelId="{9E8A4491-5D5B-4632-817C-F10848253485}" type="presOf" srcId="{1FD2F8A7-84D1-4B35-98A3-F5D6934E8855}" destId="{5EC76FD1-8953-43B5-A671-836DB9B7EDD2}" srcOrd="0" destOrd="0" presId="urn:microsoft.com/office/officeart/2005/8/layout/process1"/>
    <dgm:cxn modelId="{E855EF9F-0B13-44B0-A8DF-7D586EE20F3F}" type="presOf" srcId="{2A3AF1AD-A8FA-47AA-9C53-1AFA019B2E2F}" destId="{22379523-E633-478D-9B02-E2E3EA812577}" srcOrd="1" destOrd="0" presId="urn:microsoft.com/office/officeart/2005/8/layout/process1"/>
    <dgm:cxn modelId="{7D2826A6-B625-4708-A569-D0E5DD91B2BA}" type="presOf" srcId="{C1048B03-CCE8-4348-BD27-1DB148215328}" destId="{D3BBCB2C-D18F-4AF6-A6D3-A8E5867E23B4}" srcOrd="0" destOrd="0" presId="urn:microsoft.com/office/officeart/2005/8/layout/process1"/>
    <dgm:cxn modelId="{BB53A7B2-3FEF-4603-A272-5C9D22D6962D}" type="presOf" srcId="{2A3AF1AD-A8FA-47AA-9C53-1AFA019B2E2F}" destId="{36FD011F-393D-45A1-BFB9-4DFBBDEB3024}" srcOrd="0" destOrd="0" presId="urn:microsoft.com/office/officeart/2005/8/layout/process1"/>
    <dgm:cxn modelId="{2E00F0B4-F165-41A3-ADE5-881F19B4F3A0}" srcId="{589A86D8-1E74-438C-9A06-54F5618E8363}" destId="{14A40595-29DB-4C3E-8558-FF2962F56172}" srcOrd="1" destOrd="0" parTransId="{83B450F6-B065-42C4-B465-79EC042AE865}" sibTransId="{712460E9-5BA4-4778-A824-15112BED076A}"/>
    <dgm:cxn modelId="{502379BC-0EF7-4E8E-8370-0A2D7C01A4C9}" type="presOf" srcId="{712460E9-5BA4-4778-A824-15112BED076A}" destId="{CB42587C-03FA-49FB-8AFF-AABFD6DED82F}" srcOrd="1" destOrd="0" presId="urn:microsoft.com/office/officeart/2005/8/layout/process1"/>
    <dgm:cxn modelId="{7B4F01BF-58FE-49F8-B0F4-19C717AA5134}" type="presOf" srcId="{D9FEC06E-B459-4D61-976C-ABB4C9C6BC23}" destId="{500FCCA9-AE77-4ED7-832F-85073ED9BEBC}" srcOrd="1" destOrd="0" presId="urn:microsoft.com/office/officeart/2005/8/layout/process1"/>
    <dgm:cxn modelId="{256E48C5-5E3C-4F18-B133-3C869BB3BAB9}" type="presOf" srcId="{589A86D8-1E74-438C-9A06-54F5618E8363}" destId="{FC98BFEA-D4FA-4DD8-B7F3-1EBE2DA802BC}" srcOrd="0" destOrd="0" presId="urn:microsoft.com/office/officeart/2005/8/layout/process1"/>
    <dgm:cxn modelId="{54F14ACA-EDDD-446A-90C1-DBA3080D052C}" type="presOf" srcId="{712460E9-5BA4-4778-A824-15112BED076A}" destId="{A3693134-AF9A-44A2-9B91-AF49CCCD1901}" srcOrd="0" destOrd="0" presId="urn:microsoft.com/office/officeart/2005/8/layout/process1"/>
    <dgm:cxn modelId="{78F029DC-C15C-44F6-A12A-8488C50A6BDC}" type="presOf" srcId="{19B6E47C-8FFE-4DA5-96F8-94D31F610EBB}" destId="{138A6C71-EC19-46A8-92D5-835E0C86D6A8}" srcOrd="0" destOrd="0" presId="urn:microsoft.com/office/officeart/2005/8/layout/process1"/>
    <dgm:cxn modelId="{6C4778FD-16D4-4217-996F-3F2A56DA5528}" type="presOf" srcId="{A0262B4F-C448-4567-9A73-E71733E4BBEF}" destId="{72B121C3-CED5-4F7E-933A-CF58E64C92F5}" srcOrd="0" destOrd="0" presId="urn:microsoft.com/office/officeart/2005/8/layout/process1"/>
    <dgm:cxn modelId="{A285BDFD-DE3E-41A6-8701-FDFA2881FE13}" type="presOf" srcId="{32A0673D-47C8-495E-80AA-7F616316C247}" destId="{DCEFC454-25BA-475E-BBB2-6BA61F068CE3}" srcOrd="0" destOrd="0" presId="urn:microsoft.com/office/officeart/2005/8/layout/process1"/>
    <dgm:cxn modelId="{F2AB9D56-3190-4405-AA62-A329E94FF22B}" type="presParOf" srcId="{FC98BFEA-D4FA-4DD8-B7F3-1EBE2DA802BC}" destId="{5950E053-61D9-469D-9FC4-BCA4F39B2E3B}" srcOrd="0" destOrd="0" presId="urn:microsoft.com/office/officeart/2005/8/layout/process1"/>
    <dgm:cxn modelId="{D26B8E80-F420-40CD-81B9-63C3CD0B4EF1}" type="presParOf" srcId="{FC98BFEA-D4FA-4DD8-B7F3-1EBE2DA802BC}" destId="{01EE624F-FAF4-4E06-B2D2-03B575EADBF7}" srcOrd="1" destOrd="0" presId="urn:microsoft.com/office/officeart/2005/8/layout/process1"/>
    <dgm:cxn modelId="{31F7ED16-6955-44C1-89A3-6876DE277E3F}" type="presParOf" srcId="{01EE624F-FAF4-4E06-B2D2-03B575EADBF7}" destId="{500FCCA9-AE77-4ED7-832F-85073ED9BEBC}" srcOrd="0" destOrd="0" presId="urn:microsoft.com/office/officeart/2005/8/layout/process1"/>
    <dgm:cxn modelId="{2F484B5A-10AB-4A4F-B4B1-CF1540091133}" type="presParOf" srcId="{FC98BFEA-D4FA-4DD8-B7F3-1EBE2DA802BC}" destId="{9F4789E0-16FE-4120-92A9-7278E425913F}" srcOrd="2" destOrd="0" presId="urn:microsoft.com/office/officeart/2005/8/layout/process1"/>
    <dgm:cxn modelId="{65029705-363A-4D9D-B293-3E7F7FF54C71}" type="presParOf" srcId="{FC98BFEA-D4FA-4DD8-B7F3-1EBE2DA802BC}" destId="{A3693134-AF9A-44A2-9B91-AF49CCCD1901}" srcOrd="3" destOrd="0" presId="urn:microsoft.com/office/officeart/2005/8/layout/process1"/>
    <dgm:cxn modelId="{E6425BEB-CA9A-433C-950F-C3CC8C3008BA}" type="presParOf" srcId="{A3693134-AF9A-44A2-9B91-AF49CCCD1901}" destId="{CB42587C-03FA-49FB-8AFF-AABFD6DED82F}" srcOrd="0" destOrd="0" presId="urn:microsoft.com/office/officeart/2005/8/layout/process1"/>
    <dgm:cxn modelId="{267A4F34-C040-4716-96A8-895849BE5909}" type="presParOf" srcId="{FC98BFEA-D4FA-4DD8-B7F3-1EBE2DA802BC}" destId="{7B18AF52-DCA8-49C4-9BB9-A46BB8A9EC8C}" srcOrd="4" destOrd="0" presId="urn:microsoft.com/office/officeart/2005/8/layout/process1"/>
    <dgm:cxn modelId="{FFBF0F3D-47F5-4631-B0BB-06648EE10F9C}" type="presParOf" srcId="{FC98BFEA-D4FA-4DD8-B7F3-1EBE2DA802BC}" destId="{D3BBCB2C-D18F-4AF6-A6D3-A8E5867E23B4}" srcOrd="5" destOrd="0" presId="urn:microsoft.com/office/officeart/2005/8/layout/process1"/>
    <dgm:cxn modelId="{F3B383D2-227E-4066-BB85-1A2A27CE04D2}" type="presParOf" srcId="{D3BBCB2C-D18F-4AF6-A6D3-A8E5867E23B4}" destId="{4BCD37D9-3609-44C7-BF47-E0CDAF08CF1D}" srcOrd="0" destOrd="0" presId="urn:microsoft.com/office/officeart/2005/8/layout/process1"/>
    <dgm:cxn modelId="{74BC9817-DA95-4619-BEE7-690F803E6AE2}" type="presParOf" srcId="{FC98BFEA-D4FA-4DD8-B7F3-1EBE2DA802BC}" destId="{72B121C3-CED5-4F7E-933A-CF58E64C92F5}" srcOrd="6" destOrd="0" presId="urn:microsoft.com/office/officeart/2005/8/layout/process1"/>
    <dgm:cxn modelId="{70EEC357-BD37-4E40-9D24-1D5E329123A7}" type="presParOf" srcId="{FC98BFEA-D4FA-4DD8-B7F3-1EBE2DA802BC}" destId="{138A6C71-EC19-46A8-92D5-835E0C86D6A8}" srcOrd="7" destOrd="0" presId="urn:microsoft.com/office/officeart/2005/8/layout/process1"/>
    <dgm:cxn modelId="{1D948499-7E2F-4258-BC9F-E24043FC6A97}" type="presParOf" srcId="{138A6C71-EC19-46A8-92D5-835E0C86D6A8}" destId="{9B1C2E10-A13E-4C47-B629-788766CE4806}" srcOrd="0" destOrd="0" presId="urn:microsoft.com/office/officeart/2005/8/layout/process1"/>
    <dgm:cxn modelId="{D17CB429-0B45-44D8-B62A-8319476AF11F}" type="presParOf" srcId="{FC98BFEA-D4FA-4DD8-B7F3-1EBE2DA802BC}" destId="{5EC76FD1-8953-43B5-A671-836DB9B7EDD2}" srcOrd="8" destOrd="0" presId="urn:microsoft.com/office/officeart/2005/8/layout/process1"/>
    <dgm:cxn modelId="{5691419F-9B3E-412F-987A-4A61B2E2B6E9}" type="presParOf" srcId="{FC98BFEA-D4FA-4DD8-B7F3-1EBE2DA802BC}" destId="{E2801FD3-EF95-4C6D-8840-108E66CC285C}" srcOrd="9" destOrd="0" presId="urn:microsoft.com/office/officeart/2005/8/layout/process1"/>
    <dgm:cxn modelId="{17D2622A-7268-44DF-914F-70079A5A2899}" type="presParOf" srcId="{E2801FD3-EF95-4C6D-8840-108E66CC285C}" destId="{F04D5EEE-F1BB-4D80-A502-64F33432BBAF}" srcOrd="0" destOrd="0" presId="urn:microsoft.com/office/officeart/2005/8/layout/process1"/>
    <dgm:cxn modelId="{4ED72406-FC69-448A-B6A2-AA2A789F781B}" type="presParOf" srcId="{FC98BFEA-D4FA-4DD8-B7F3-1EBE2DA802BC}" destId="{6FEA669A-DA17-4314-BF01-69B3F203534F}" srcOrd="10" destOrd="0" presId="urn:microsoft.com/office/officeart/2005/8/layout/process1"/>
    <dgm:cxn modelId="{702D7BCC-1C74-44DF-835A-2E334861FDD1}" type="presParOf" srcId="{FC98BFEA-D4FA-4DD8-B7F3-1EBE2DA802BC}" destId="{36FD011F-393D-45A1-BFB9-4DFBBDEB3024}" srcOrd="11" destOrd="0" presId="urn:microsoft.com/office/officeart/2005/8/layout/process1"/>
    <dgm:cxn modelId="{8549E3A5-3F8A-4020-B618-03C2D3489D52}" type="presParOf" srcId="{36FD011F-393D-45A1-BFB9-4DFBBDEB3024}" destId="{22379523-E633-478D-9B02-E2E3EA812577}" srcOrd="0" destOrd="0" presId="urn:microsoft.com/office/officeart/2005/8/layout/process1"/>
    <dgm:cxn modelId="{B4EEA22A-255B-42CA-9A7E-2404D303AD24}" type="presParOf" srcId="{FC98BFEA-D4FA-4DD8-B7F3-1EBE2DA802BC}" destId="{DCEFC454-25BA-475E-BBB2-6BA61F068C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環境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系統參數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使用說明</a:t>
          </a:r>
          <a:endParaRPr lang="en-US" altLang="zh-TW" sz="3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0E053-61D9-469D-9FC4-BCA4F39B2E3B}">
      <dsp:nvSpPr>
        <dsp:cNvPr id="0" name=""/>
        <dsp:cNvSpPr/>
      </dsp:nvSpPr>
      <dsp:spPr>
        <a:xfrm>
          <a:off x="3130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鏡頭開啟</a:t>
          </a:r>
        </a:p>
      </dsp:txBody>
      <dsp:txXfrm>
        <a:off x="30799" y="1723543"/>
        <a:ext cx="1130140" cy="889340"/>
      </dsp:txXfrm>
    </dsp:sp>
    <dsp:sp modelId="{01EE624F-FAF4-4E06-B2D2-03B575EADBF7}">
      <dsp:nvSpPr>
        <dsp:cNvPr id="0" name=""/>
        <dsp:cNvSpPr/>
      </dsp:nvSpPr>
      <dsp:spPr>
        <a:xfrm>
          <a:off x="1307157" y="2021214"/>
          <a:ext cx="251321" cy="293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307157" y="2080014"/>
        <a:ext cx="175925" cy="176398"/>
      </dsp:txXfrm>
    </dsp:sp>
    <dsp:sp modelId="{9F4789E0-16FE-4120-92A9-7278E425913F}">
      <dsp:nvSpPr>
        <dsp:cNvPr id="0" name=""/>
        <dsp:cNvSpPr/>
      </dsp:nvSpPr>
      <dsp:spPr>
        <a:xfrm>
          <a:off x="1662800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讀取畫面</a:t>
          </a:r>
        </a:p>
      </dsp:txBody>
      <dsp:txXfrm>
        <a:off x="1690469" y="1723543"/>
        <a:ext cx="1130140" cy="889340"/>
      </dsp:txXfrm>
    </dsp:sp>
    <dsp:sp modelId="{A3693134-AF9A-44A2-9B91-AF49CCCD1901}">
      <dsp:nvSpPr>
        <dsp:cNvPr id="0" name=""/>
        <dsp:cNvSpPr/>
      </dsp:nvSpPr>
      <dsp:spPr>
        <a:xfrm>
          <a:off x="2966827" y="2021214"/>
          <a:ext cx="251321" cy="293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2966827" y="2080014"/>
        <a:ext cx="175925" cy="176398"/>
      </dsp:txXfrm>
    </dsp:sp>
    <dsp:sp modelId="{7B18AF52-DCA8-49C4-9BB9-A46BB8A9EC8C}">
      <dsp:nvSpPr>
        <dsp:cNvPr id="0" name=""/>
        <dsp:cNvSpPr/>
      </dsp:nvSpPr>
      <dsp:spPr>
        <a:xfrm>
          <a:off x="3322471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框出人臉</a:t>
          </a:r>
        </a:p>
      </dsp:txBody>
      <dsp:txXfrm>
        <a:off x="3350140" y="1723543"/>
        <a:ext cx="1130140" cy="889340"/>
      </dsp:txXfrm>
    </dsp:sp>
    <dsp:sp modelId="{D3BBCB2C-D18F-4AF6-A6D3-A8E5867E23B4}">
      <dsp:nvSpPr>
        <dsp:cNvPr id="0" name=""/>
        <dsp:cNvSpPr/>
      </dsp:nvSpPr>
      <dsp:spPr>
        <a:xfrm>
          <a:off x="4626497" y="2021214"/>
          <a:ext cx="251321" cy="293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626497" y="2080014"/>
        <a:ext cx="175925" cy="176398"/>
      </dsp:txXfrm>
    </dsp:sp>
    <dsp:sp modelId="{72B121C3-CED5-4F7E-933A-CF58E64C92F5}">
      <dsp:nvSpPr>
        <dsp:cNvPr id="0" name=""/>
        <dsp:cNvSpPr/>
      </dsp:nvSpPr>
      <dsp:spPr>
        <a:xfrm>
          <a:off x="4982141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辨識人員</a:t>
          </a:r>
        </a:p>
      </dsp:txBody>
      <dsp:txXfrm>
        <a:off x="5009810" y="1723543"/>
        <a:ext cx="1130140" cy="889340"/>
      </dsp:txXfrm>
    </dsp:sp>
    <dsp:sp modelId="{138A6C71-EC19-46A8-92D5-835E0C86D6A8}">
      <dsp:nvSpPr>
        <dsp:cNvPr id="0" name=""/>
        <dsp:cNvSpPr/>
      </dsp:nvSpPr>
      <dsp:spPr>
        <a:xfrm>
          <a:off x="6286168" y="2021214"/>
          <a:ext cx="251321" cy="293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286168" y="2080014"/>
        <a:ext cx="175925" cy="176398"/>
      </dsp:txXfrm>
    </dsp:sp>
    <dsp:sp modelId="{5EC76FD1-8953-43B5-A671-836DB9B7EDD2}">
      <dsp:nvSpPr>
        <dsp:cNvPr id="0" name=""/>
        <dsp:cNvSpPr/>
      </dsp:nvSpPr>
      <dsp:spPr>
        <a:xfrm>
          <a:off x="6641811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顯示人員名稱</a:t>
          </a:r>
          <a:br>
            <a:rPr lang="en-US" altLang="zh-TW" sz="1200" kern="1200" dirty="0"/>
          </a:br>
          <a:r>
            <a:rPr lang="zh-TW" altLang="en-US" sz="1200" kern="1200" dirty="0"/>
            <a:t>顯示當前時間</a:t>
          </a:r>
        </a:p>
      </dsp:txBody>
      <dsp:txXfrm>
        <a:off x="6669480" y="1723543"/>
        <a:ext cx="1130140" cy="889340"/>
      </dsp:txXfrm>
    </dsp:sp>
    <dsp:sp modelId="{E2801FD3-EF95-4C6D-8840-108E66CC285C}">
      <dsp:nvSpPr>
        <dsp:cNvPr id="0" name=""/>
        <dsp:cNvSpPr/>
      </dsp:nvSpPr>
      <dsp:spPr>
        <a:xfrm>
          <a:off x="7945838" y="2021214"/>
          <a:ext cx="251321" cy="293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7945838" y="2080014"/>
        <a:ext cx="175925" cy="176398"/>
      </dsp:txXfrm>
    </dsp:sp>
    <dsp:sp modelId="{6FEA669A-DA17-4314-BF01-69B3F203534F}">
      <dsp:nvSpPr>
        <dsp:cNvPr id="0" name=""/>
        <dsp:cNvSpPr/>
      </dsp:nvSpPr>
      <dsp:spPr>
        <a:xfrm>
          <a:off x="8301482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紀錄在</a:t>
          </a:r>
          <a:r>
            <a:rPr lang="en-US" altLang="zh-TW" sz="1800" kern="1200" dirty="0"/>
            <a:t>txt</a:t>
          </a:r>
          <a:endParaRPr lang="zh-TW" altLang="en-US" sz="1800" kern="1200" dirty="0"/>
        </a:p>
      </dsp:txBody>
      <dsp:txXfrm>
        <a:off x="8329151" y="1723543"/>
        <a:ext cx="1130140" cy="889340"/>
      </dsp:txXfrm>
    </dsp:sp>
    <dsp:sp modelId="{36FD011F-393D-45A1-BFB9-4DFBBDEB3024}">
      <dsp:nvSpPr>
        <dsp:cNvPr id="0" name=""/>
        <dsp:cNvSpPr/>
      </dsp:nvSpPr>
      <dsp:spPr>
        <a:xfrm>
          <a:off x="9605509" y="2021214"/>
          <a:ext cx="251321" cy="293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9605509" y="2080014"/>
        <a:ext cx="175925" cy="176398"/>
      </dsp:txXfrm>
    </dsp:sp>
    <dsp:sp modelId="{DCEFC454-25BA-475E-BBB2-6BA61F068CE3}">
      <dsp:nvSpPr>
        <dsp:cNvPr id="0" name=""/>
        <dsp:cNvSpPr/>
      </dsp:nvSpPr>
      <dsp:spPr>
        <a:xfrm>
          <a:off x="9961152" y="1695874"/>
          <a:ext cx="1185478" cy="94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按</a:t>
          </a:r>
          <a:r>
            <a:rPr lang="en-US" altLang="zh-TW" sz="1800" kern="1200" dirty="0"/>
            <a:t>esc</a:t>
          </a:r>
          <a:r>
            <a:rPr lang="zh-TW" altLang="en-US" sz="1800" kern="1200" dirty="0"/>
            <a:t>即可結束程式</a:t>
          </a:r>
        </a:p>
      </dsp:txBody>
      <dsp:txXfrm>
        <a:off x="9988821" y="1723543"/>
        <a:ext cx="1130140" cy="88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圖示圓形標籤清單"/>
  <dgm:desc val="用來顯示不循序或群組的資訊區塊，以及相關視覺效果。最適合用於圖示或簡短文字字幕的小圖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2022/7/16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2022/7/16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TW" altLang="en-US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打卡系統操作手冊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人臉辨識</a:t>
            </a:r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en-US" altLang="zh-TW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ipynb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摘要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2" descr="SmartArt 圖形預留位置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2969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9720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作業系統</a:t>
            </a:r>
            <a:r>
              <a:rPr lang="zh-TW" altLang="en-US" dirty="0"/>
              <a:t>：</a:t>
            </a:r>
            <a:r>
              <a:rPr lang="en-US" altLang="zh-TW" dirty="0"/>
              <a:t>win10</a:t>
            </a:r>
            <a:r>
              <a:rPr lang="zh-TW" altLang="en-US" dirty="0"/>
              <a:t>、</a:t>
            </a:r>
            <a:r>
              <a:rPr lang="en-US" altLang="zh-TW" dirty="0"/>
              <a:t>win11</a:t>
            </a:r>
          </a:p>
          <a:p>
            <a:r>
              <a:rPr lang="zh-TW" altLang="en-US" b="1" dirty="0"/>
              <a:t>套件版本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python = 3.9.9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opencv</a:t>
            </a:r>
            <a:r>
              <a:rPr lang="en-US" altLang="zh-TW" dirty="0"/>
              <a:t> = 4.6.0.66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arcface</a:t>
            </a:r>
            <a:r>
              <a:rPr lang="en-US" altLang="zh-TW" dirty="0"/>
              <a:t> = 0.0.8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deepface</a:t>
            </a:r>
            <a:r>
              <a:rPr lang="en-US" altLang="zh-TW" dirty="0"/>
              <a:t> = 0.0.75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matplotlib = 3.5.2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98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9720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打卡</a:t>
            </a:r>
            <a:r>
              <a:rPr lang="en-US" altLang="zh-TW" b="1" dirty="0"/>
              <a:t>txt</a:t>
            </a:r>
            <a:r>
              <a:rPr lang="zh-TW" altLang="en-US" b="1" dirty="0"/>
              <a:t>檔案路徑</a:t>
            </a:r>
            <a:r>
              <a:rPr lang="zh-TW" altLang="en-US" dirty="0"/>
              <a:t>：與專案資料夾同路徑下，預設名稱</a:t>
            </a:r>
            <a:r>
              <a:rPr lang="en-US" altLang="zh-TW" dirty="0"/>
              <a:t>output.txt</a:t>
            </a:r>
          </a:p>
          <a:p>
            <a:r>
              <a:rPr lang="zh-TW" altLang="en-US" b="1" dirty="0"/>
              <a:t>打卡</a:t>
            </a:r>
            <a:r>
              <a:rPr lang="en-US" altLang="zh-TW" b="1" dirty="0"/>
              <a:t>txt</a:t>
            </a:r>
            <a:r>
              <a:rPr lang="zh-TW" altLang="en-US" b="1" dirty="0"/>
              <a:t>紀錄格式</a:t>
            </a:r>
            <a:r>
              <a:rPr lang="zh-TW" altLang="en-US" dirty="0"/>
              <a:t>：</a:t>
            </a:r>
            <a:r>
              <a:rPr lang="en-US" altLang="zh-TW" dirty="0"/>
              <a:t>”</a:t>
            </a:r>
            <a:r>
              <a:rPr lang="zh-TW" altLang="en-US" dirty="0"/>
              <a:t>英文名字 </a:t>
            </a:r>
            <a:r>
              <a:rPr lang="en-US" altLang="zh-TW" dirty="0"/>
              <a:t>at </a:t>
            </a:r>
            <a:r>
              <a:rPr lang="zh-TW" altLang="en-US" dirty="0"/>
              <a:t>時間 </a:t>
            </a:r>
            <a:r>
              <a:rPr lang="en-US" altLang="zh-TW" dirty="0"/>
              <a:t>punch cad.”</a:t>
            </a:r>
          </a:p>
          <a:p>
            <a:r>
              <a:rPr lang="zh-TW" altLang="en-US" b="1" dirty="0"/>
              <a:t>程式名稱</a:t>
            </a:r>
            <a:r>
              <a:rPr lang="zh-TW" altLang="en-US" dirty="0"/>
              <a:t>：人臉辨識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zh-TW" altLang="en-US" dirty="0"/>
              <a:t>，使用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開啟</a:t>
            </a:r>
            <a:endParaRPr lang="en-US" altLang="zh-TW" dirty="0"/>
          </a:p>
          <a:p>
            <a:r>
              <a:rPr lang="zh-TW" altLang="en-US" b="1" dirty="0"/>
              <a:t>圖片資料庫：</a:t>
            </a:r>
            <a:r>
              <a:rPr lang="zh-TW" altLang="en-US" dirty="0"/>
              <a:t>資料夾以不同人員區分</a:t>
            </a:r>
            <a:endParaRPr lang="en-US" altLang="zh-TW" dirty="0"/>
          </a:p>
          <a:p>
            <a:r>
              <a:rPr lang="zh-TW" altLang="en-US" b="1" dirty="0"/>
              <a:t>圖片資料庫人名</a:t>
            </a:r>
            <a:r>
              <a:rPr lang="zh-TW" altLang="en-US" dirty="0"/>
              <a:t>：英文名字，中文會發生不預期錯誤</a:t>
            </a:r>
            <a:endParaRPr lang="en-US" altLang="zh-TW" dirty="0"/>
          </a:p>
          <a:p>
            <a:r>
              <a:rPr lang="zh-TW" altLang="en-US" b="1" dirty="0"/>
              <a:t>圖片</a:t>
            </a:r>
            <a:r>
              <a:rPr lang="zh-TW" altLang="en-US" dirty="0"/>
              <a:t>：</a:t>
            </a:r>
            <a:r>
              <a:rPr lang="en-US" altLang="zh-TW" dirty="0"/>
              <a:t>.jpg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6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即時辨識打卡系統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opencv+arcface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4668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 1.</a:t>
            </a:r>
            <a:r>
              <a:rPr lang="zh-TW" altLang="en-US" dirty="0"/>
              <a:t>安裝相關模組</a:t>
            </a:r>
            <a:r>
              <a:rPr lang="en-US" altLang="zh-TW" dirty="0"/>
              <a:t>(pip install </a:t>
            </a:r>
            <a:r>
              <a:rPr lang="zh-TW" altLang="en-US" dirty="0"/>
              <a:t>模組 </a:t>
            </a:r>
            <a:r>
              <a:rPr lang="en-US" altLang="zh-TW" dirty="0"/>
              <a:t>==</a:t>
            </a:r>
            <a:r>
              <a:rPr lang="zh-TW" altLang="en-US" dirty="0"/>
              <a:t> 版本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1F285C-5F61-A554-0E39-9357C056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15" y="2801357"/>
            <a:ext cx="2848416" cy="943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781342-5F7F-F85E-3E9E-19ACE5DE4A6C}"/>
              </a:ext>
            </a:extLst>
          </p:cNvPr>
          <p:cNvSpPr txBox="1"/>
          <p:nvPr/>
        </p:nvSpPr>
        <p:spPr>
          <a:xfrm>
            <a:off x="1652823" y="4034505"/>
            <a:ext cx="4668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pip install </a:t>
            </a:r>
            <a:r>
              <a:rPr lang="en-US" altLang="zh-TW" b="1" dirty="0" err="1"/>
              <a:t>opencv</a:t>
            </a:r>
            <a:r>
              <a:rPr lang="en-US" altLang="zh-TW" b="1" dirty="0"/>
              <a:t>-python == 4.6.0.66</a:t>
            </a:r>
          </a:p>
          <a:p>
            <a:r>
              <a:rPr lang="en-US" altLang="zh-TW" b="1"/>
              <a:t>pip </a:t>
            </a:r>
            <a:r>
              <a:rPr lang="en-US" altLang="zh-TW" b="1" dirty="0"/>
              <a:t>install </a:t>
            </a:r>
            <a:r>
              <a:rPr lang="en-US" altLang="zh-TW" b="1" dirty="0" err="1"/>
              <a:t>arcface</a:t>
            </a:r>
            <a:r>
              <a:rPr lang="en-US" altLang="zh-TW" b="1" dirty="0"/>
              <a:t> == 0.0.8</a:t>
            </a:r>
          </a:p>
          <a:p>
            <a:r>
              <a:rPr lang="en-US" altLang="zh-TW" b="1" dirty="0"/>
              <a:t>pip install </a:t>
            </a:r>
            <a:r>
              <a:rPr lang="en-US" altLang="zh-TW" b="1" dirty="0" err="1"/>
              <a:t>deepface</a:t>
            </a:r>
            <a:r>
              <a:rPr lang="en-US" altLang="zh-TW" b="1" dirty="0"/>
              <a:t> == 0.0.75</a:t>
            </a:r>
          </a:p>
          <a:p>
            <a:r>
              <a:rPr lang="en-US" altLang="zh-TW" b="1" dirty="0"/>
              <a:t>pip install matplotlib == 3.5.2</a:t>
            </a:r>
          </a:p>
        </p:txBody>
      </p:sp>
    </p:spTree>
    <p:extLst>
      <p:ext uri="{BB962C8B-B14F-4D97-AF65-F5344CB8AC3E}">
        <p14:creationId xmlns:p14="http://schemas.microsoft.com/office/powerpoint/2010/main" val="282890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即時辨識打卡系統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opencv+arcface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4668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 2.</a:t>
            </a:r>
            <a:r>
              <a:rPr lang="zh-TW" altLang="en-US" dirty="0"/>
              <a:t>建立圖片資料夾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D64BD3-43B4-1A2F-DB47-705606E2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15" y="3009594"/>
            <a:ext cx="2225233" cy="861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BDA6D22-7276-55AB-CC3E-5A510770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94" y="4488259"/>
            <a:ext cx="2225232" cy="135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42D0D2E-5BA3-C7BB-7F3F-300135B2EA62}"/>
              </a:ext>
            </a:extLst>
          </p:cNvPr>
          <p:cNvSpPr/>
          <p:nvPr/>
        </p:nvSpPr>
        <p:spPr>
          <a:xfrm>
            <a:off x="4545106" y="3238455"/>
            <a:ext cx="860612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7BD7668-ECA7-78FF-7425-9108139FF370}"/>
              </a:ext>
            </a:extLst>
          </p:cNvPr>
          <p:cNvSpPr/>
          <p:nvPr/>
        </p:nvSpPr>
        <p:spPr>
          <a:xfrm>
            <a:off x="4545106" y="4962927"/>
            <a:ext cx="860612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AA7A46-8238-CD56-00E2-3A3E6EBD97B5}"/>
              </a:ext>
            </a:extLst>
          </p:cNvPr>
          <p:cNvSpPr txBox="1"/>
          <p:nvPr/>
        </p:nvSpPr>
        <p:spPr>
          <a:xfrm>
            <a:off x="5766422" y="3009594"/>
            <a:ext cx="466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</a:t>
            </a:r>
            <a:r>
              <a:rPr lang="zh-TW" altLang="en-US" b="1" dirty="0"/>
              <a:t>預設</a:t>
            </a:r>
            <a:r>
              <a:rPr lang="en-US" altLang="zh-TW" b="1" dirty="0"/>
              <a:t>)</a:t>
            </a:r>
            <a:r>
              <a:rPr lang="zh-TW" altLang="en-US" b="1" dirty="0"/>
              <a:t>路徑：</a:t>
            </a:r>
            <a:r>
              <a:rPr lang="en-US" altLang="zh-TW" b="1" dirty="0"/>
              <a:t>./pic/</a:t>
            </a:r>
            <a:r>
              <a:rPr lang="zh-TW" altLang="en-US" b="1" dirty="0"/>
              <a:t>人員英文名稱</a:t>
            </a:r>
            <a:endParaRPr lang="en-US" altLang="zh-TW" b="1" dirty="0"/>
          </a:p>
          <a:p>
            <a:r>
              <a:rPr lang="en-US" altLang="zh-TW" b="1" dirty="0"/>
              <a:t>P.S.</a:t>
            </a:r>
            <a:r>
              <a:rPr lang="zh-TW" altLang="en-US" b="1" dirty="0"/>
              <a:t>圖檔名稱請使用英文數字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B2801A-E6C3-AC51-CB96-DAFA56525973}"/>
              </a:ext>
            </a:extLst>
          </p:cNvPr>
          <p:cNvSpPr txBox="1"/>
          <p:nvPr/>
        </p:nvSpPr>
        <p:spPr>
          <a:xfrm>
            <a:off x="5766423" y="4947194"/>
            <a:ext cx="46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</a:t>
            </a:r>
            <a:r>
              <a:rPr lang="zh-TW" altLang="en-US" b="1" dirty="0"/>
              <a:t>預設</a:t>
            </a:r>
            <a:r>
              <a:rPr lang="en-US" altLang="zh-TW" b="1" dirty="0"/>
              <a:t>)</a:t>
            </a:r>
            <a:r>
              <a:rPr lang="zh-TW" altLang="en-US" b="1" dirty="0"/>
              <a:t>路徑：</a:t>
            </a:r>
            <a:r>
              <a:rPr lang="en-US" altLang="zh-TW" b="1" dirty="0"/>
              <a:t>./</a:t>
            </a:r>
            <a:r>
              <a:rPr lang="en-US" altLang="zh-TW" b="1" dirty="0" err="1"/>
              <a:t>test_img</a:t>
            </a: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CE948E-CC02-BE11-A3B0-8BE9AC499A1C}"/>
              </a:ext>
            </a:extLst>
          </p:cNvPr>
          <p:cNvSpPr txBox="1"/>
          <p:nvPr/>
        </p:nvSpPr>
        <p:spPr>
          <a:xfrm>
            <a:off x="1648117" y="3870000"/>
            <a:ext cx="23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圖片資料庫</a:t>
            </a:r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7B2C99-0108-C40C-BFE2-C52E0905BE9E}"/>
              </a:ext>
            </a:extLst>
          </p:cNvPr>
          <p:cNvSpPr txBox="1"/>
          <p:nvPr/>
        </p:nvSpPr>
        <p:spPr>
          <a:xfrm>
            <a:off x="1631995" y="5893513"/>
            <a:ext cx="23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測試圖片資料庫</a:t>
            </a:r>
            <a:endParaRPr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BC533A-8F5F-6249-E1CE-9F3AF4279630}"/>
              </a:ext>
            </a:extLst>
          </p:cNvPr>
          <p:cNvSpPr txBox="1"/>
          <p:nvPr/>
        </p:nvSpPr>
        <p:spPr>
          <a:xfrm>
            <a:off x="4545106" y="3778554"/>
            <a:ext cx="4668461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補充事項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首次執行會比較久，為了產生</a:t>
            </a:r>
            <a:r>
              <a:rPr lang="en-US" altLang="zh-TW" dirty="0"/>
              <a:t>.</a:t>
            </a:r>
            <a:r>
              <a:rPr lang="en-US" altLang="zh-TW" dirty="0" err="1"/>
              <a:t>pkl</a:t>
            </a:r>
            <a:r>
              <a:rPr lang="zh-TW" altLang="en-US" dirty="0"/>
              <a:t>，如果有新增圖片，需刪除此檔案，重新執行</a:t>
            </a:r>
            <a:endParaRPr lang="en-US" altLang="zh-TW" dirty="0"/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159407CE-6676-6359-6DB9-A7D579EC5B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82347" y="3801035"/>
            <a:ext cx="562759" cy="43918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9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即時辨識打卡系統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opencv+arcface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46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 3.</a:t>
            </a:r>
            <a:r>
              <a:rPr lang="zh-TW" altLang="en-US" dirty="0"/>
              <a:t>開始執行程式</a:t>
            </a:r>
            <a:endParaRPr lang="en-US" altLang="zh-TW" dirty="0"/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AA3A9EC5-3E65-F884-1B55-31AC66837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929507"/>
              </p:ext>
            </p:extLst>
          </p:nvPr>
        </p:nvGraphicFramePr>
        <p:xfrm>
          <a:off x="521119" y="1822325"/>
          <a:ext cx="11149762" cy="433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75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即時辨識打卡系統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opencv+arcface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553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1538</TotalTime>
  <Words>296</Words>
  <Application>Microsoft Office PowerPoint</Application>
  <PresentationFormat>寬螢幕</PresentationFormat>
  <Paragraphs>60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Tw Cen MT</vt:lpstr>
      <vt:lpstr>Wingdings</vt:lpstr>
      <vt:lpstr>Wingdings 3</vt:lpstr>
      <vt:lpstr>整體</vt:lpstr>
      <vt:lpstr>打卡系統操作手冊</vt:lpstr>
      <vt:lpstr>摘要</vt:lpstr>
      <vt:lpstr>環境</vt:lpstr>
      <vt:lpstr>系統參數</vt:lpstr>
      <vt:lpstr>使用說明 即時辨識打卡系統(opencv+arcface)</vt:lpstr>
      <vt:lpstr>使用說明 即時辨識打卡系統(opencv+arcface)</vt:lpstr>
      <vt:lpstr>使用說明 即時辨識打卡系統(opencv+arcface)</vt:lpstr>
      <vt:lpstr>使用說明 即時辨識打卡系統(opencv+arcface)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打卡系統操作手冊</dc:title>
  <dc:creator>Kai-wei Tseng</dc:creator>
  <cp:lastModifiedBy>Kai-wei Tseng</cp:lastModifiedBy>
  <cp:revision>1</cp:revision>
  <dcterms:created xsi:type="dcterms:W3CDTF">2022-07-13T06:46:04Z</dcterms:created>
  <dcterms:modified xsi:type="dcterms:W3CDTF">2022-07-16T07:02:01Z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