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0" r:id="rId7"/>
    <p:sldId id="281" r:id="rId8"/>
    <p:sldId id="286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FB7F3-BB30-4BEF-BDF0-BA8939ED784D}" v="107" dt="2022-07-17T03:12:27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830" autoAdjust="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wei Tseng" userId="b1c46561b52fa569" providerId="LiveId" clId="{137FB7F3-BB30-4BEF-BDF0-BA8939ED784D}"/>
    <pc:docChg chg="undo custSel addSld delSld modSld">
      <pc:chgData name="Kai-wei Tseng" userId="b1c46561b52fa569" providerId="LiveId" clId="{137FB7F3-BB30-4BEF-BDF0-BA8939ED784D}" dt="2022-07-17T03:36:05.749" v="809" actId="20577"/>
      <pc:docMkLst>
        <pc:docMk/>
      </pc:docMkLst>
      <pc:sldChg chg="modSp mod">
        <pc:chgData name="Kai-wei Tseng" userId="b1c46561b52fa569" providerId="LiveId" clId="{137FB7F3-BB30-4BEF-BDF0-BA8939ED784D}" dt="2022-07-14T09:01:00.798" v="90" actId="20577"/>
        <pc:sldMkLst>
          <pc:docMk/>
          <pc:sldMk cId="2806257027" sldId="256"/>
        </pc:sldMkLst>
        <pc:spChg chg="mod">
          <ac:chgData name="Kai-wei Tseng" userId="b1c46561b52fa569" providerId="LiveId" clId="{137FB7F3-BB30-4BEF-BDF0-BA8939ED784D}" dt="2022-07-14T09:01:00.798" v="90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Kai-wei Tseng" userId="b1c46561b52fa569" providerId="LiveId" clId="{137FB7F3-BB30-4BEF-BDF0-BA8939ED784D}" dt="2022-07-14T08:58:29.888" v="68" actId="20577"/>
        <pc:sldMkLst>
          <pc:docMk/>
          <pc:sldMk cId="1517983265" sldId="280"/>
        </pc:sldMkLst>
        <pc:spChg chg="mod">
          <ac:chgData name="Kai-wei Tseng" userId="b1c46561b52fa569" providerId="LiveId" clId="{137FB7F3-BB30-4BEF-BDF0-BA8939ED784D}" dt="2022-07-14T08:58:29.888" v="68" actId="20577"/>
          <ac:spMkLst>
            <pc:docMk/>
            <pc:sldMk cId="1517983265" sldId="280"/>
            <ac:spMk id="4" creationId="{A20FEF21-4D5E-FF7E-5025-7AACE167FB6D}"/>
          </ac:spMkLst>
        </pc:spChg>
      </pc:sldChg>
      <pc:sldChg chg="addSp delSp modSp mod">
        <pc:chgData name="Kai-wei Tseng" userId="b1c46561b52fa569" providerId="LiveId" clId="{137FB7F3-BB30-4BEF-BDF0-BA8939ED784D}" dt="2022-07-17T03:24:04.325" v="792" actId="20577"/>
        <pc:sldMkLst>
          <pc:docMk/>
          <pc:sldMk cId="3149623991" sldId="281"/>
        </pc:sldMkLst>
        <pc:spChg chg="mod">
          <ac:chgData name="Kai-wei Tseng" userId="b1c46561b52fa569" providerId="LiveId" clId="{137FB7F3-BB30-4BEF-BDF0-BA8939ED784D}" dt="2022-07-17T03:24:04.325" v="792" actId="20577"/>
          <ac:spMkLst>
            <pc:docMk/>
            <pc:sldMk cId="3149623991" sldId="281"/>
            <ac:spMk id="4" creationId="{A20FEF21-4D5E-FF7E-5025-7AACE167FB6D}"/>
          </ac:spMkLst>
        </pc:spChg>
        <pc:picChg chg="add del mod modCrop">
          <ac:chgData name="Kai-wei Tseng" userId="b1c46561b52fa569" providerId="LiveId" clId="{137FB7F3-BB30-4BEF-BDF0-BA8939ED784D}" dt="2022-07-17T03:13:00.739" v="699" actId="478"/>
          <ac:picMkLst>
            <pc:docMk/>
            <pc:sldMk cId="3149623991" sldId="281"/>
            <ac:picMk id="5" creationId="{3C2B6E50-31EB-F54D-E670-CE19DD335921}"/>
          </ac:picMkLst>
        </pc:picChg>
      </pc:sldChg>
      <pc:sldChg chg="addSp delSp modSp mod">
        <pc:chgData name="Kai-wei Tseng" userId="b1c46561b52fa569" providerId="LiveId" clId="{137FB7F3-BB30-4BEF-BDF0-BA8939ED784D}" dt="2022-07-17T03:36:05.749" v="809" actId="20577"/>
        <pc:sldMkLst>
          <pc:docMk/>
          <pc:sldMk cId="2828901483" sldId="282"/>
        </pc:sldMkLst>
        <pc:spChg chg="mod">
          <ac:chgData name="Kai-wei Tseng" userId="b1c46561b52fa569" providerId="LiveId" clId="{137FB7F3-BB30-4BEF-BDF0-BA8939ED784D}" dt="2022-07-14T09:01:23.716" v="116" actId="20577"/>
          <ac:spMkLst>
            <pc:docMk/>
            <pc:sldMk cId="2828901483" sldId="282"/>
            <ac:spMk id="2" creationId="{FB7F2BF1-239F-F4C6-F6D8-A437C7898D94}"/>
          </ac:spMkLst>
        </pc:spChg>
        <pc:spChg chg="mod">
          <ac:chgData name="Kai-wei Tseng" userId="b1c46561b52fa569" providerId="LiveId" clId="{137FB7F3-BB30-4BEF-BDF0-BA8939ED784D}" dt="2022-07-17T03:36:05.749" v="809" actId="20577"/>
          <ac:spMkLst>
            <pc:docMk/>
            <pc:sldMk cId="2828901483" sldId="282"/>
            <ac:spMk id="11" creationId="{24781342-5F7F-F85E-3E9E-19ACE5DE4A6C}"/>
          </ac:spMkLst>
        </pc:spChg>
        <pc:picChg chg="del">
          <ac:chgData name="Kai-wei Tseng" userId="b1c46561b52fa569" providerId="LiveId" clId="{137FB7F3-BB30-4BEF-BDF0-BA8939ED784D}" dt="2022-07-14T15:14:02.686" v="119" actId="478"/>
          <ac:picMkLst>
            <pc:docMk/>
            <pc:sldMk cId="2828901483" sldId="282"/>
            <ac:picMk id="5" creationId="{BD1F285C-5F61-A554-0E39-9357C056F64E}"/>
          </ac:picMkLst>
        </pc:picChg>
        <pc:picChg chg="add mod">
          <ac:chgData name="Kai-wei Tseng" userId="b1c46561b52fa569" providerId="LiveId" clId="{137FB7F3-BB30-4BEF-BDF0-BA8939ED784D}" dt="2022-07-14T15:14:11.993" v="123" actId="1076"/>
          <ac:picMkLst>
            <pc:docMk/>
            <pc:sldMk cId="2828901483" sldId="282"/>
            <ac:picMk id="6" creationId="{651CEE4D-EC3E-4893-95D1-F4C4C2E27570}"/>
          </ac:picMkLst>
        </pc:picChg>
      </pc:sldChg>
      <pc:sldChg chg="modSp mod">
        <pc:chgData name="Kai-wei Tseng" userId="b1c46561b52fa569" providerId="LiveId" clId="{137FB7F3-BB30-4BEF-BDF0-BA8939ED784D}" dt="2022-07-14T15:13:11.407" v="117"/>
        <pc:sldMkLst>
          <pc:docMk/>
          <pc:sldMk cId="2396591843" sldId="283"/>
        </pc:sldMkLst>
        <pc:spChg chg="mod">
          <ac:chgData name="Kai-wei Tseng" userId="b1c46561b52fa569" providerId="LiveId" clId="{137FB7F3-BB30-4BEF-BDF0-BA8939ED784D}" dt="2022-07-14T15:13:11.407" v="117"/>
          <ac:spMkLst>
            <pc:docMk/>
            <pc:sldMk cId="2396591843" sldId="283"/>
            <ac:spMk id="2" creationId="{FB7F2BF1-239F-F4C6-F6D8-A437C7898D94}"/>
          </ac:spMkLst>
        </pc:spChg>
      </pc:sldChg>
      <pc:sldChg chg="addSp delSp modSp mod">
        <pc:chgData name="Kai-wei Tseng" userId="b1c46561b52fa569" providerId="LiveId" clId="{137FB7F3-BB30-4BEF-BDF0-BA8939ED784D}" dt="2022-07-14T15:54:52.896" v="260" actId="20577"/>
        <pc:sldMkLst>
          <pc:docMk/>
          <pc:sldMk cId="2258751792" sldId="284"/>
        </pc:sldMkLst>
        <pc:spChg chg="mod">
          <ac:chgData name="Kai-wei Tseng" userId="b1c46561b52fa569" providerId="LiveId" clId="{137FB7F3-BB30-4BEF-BDF0-BA8939ED784D}" dt="2022-07-14T15:13:15.662" v="118"/>
          <ac:spMkLst>
            <pc:docMk/>
            <pc:sldMk cId="2258751792" sldId="284"/>
            <ac:spMk id="2" creationId="{FB7F2BF1-239F-F4C6-F6D8-A437C7898D94}"/>
          </ac:spMkLst>
        </pc:spChg>
        <pc:spChg chg="add mod">
          <ac:chgData name="Kai-wei Tseng" userId="b1c46561b52fa569" providerId="LiveId" clId="{137FB7F3-BB30-4BEF-BDF0-BA8939ED784D}" dt="2022-07-14T15:20:06.679" v="243" actId="1076"/>
          <ac:spMkLst>
            <pc:docMk/>
            <pc:sldMk cId="2258751792" sldId="284"/>
            <ac:spMk id="12" creationId="{23F6E162-F2A3-B3EE-A038-25B789022A4D}"/>
          </ac:spMkLst>
        </pc:spChg>
        <pc:spChg chg="add mod">
          <ac:chgData name="Kai-wei Tseng" userId="b1c46561b52fa569" providerId="LiveId" clId="{137FB7F3-BB30-4BEF-BDF0-BA8939ED784D}" dt="2022-07-14T15:19:44.264" v="239" actId="1076"/>
          <ac:spMkLst>
            <pc:docMk/>
            <pc:sldMk cId="2258751792" sldId="284"/>
            <ac:spMk id="14" creationId="{55391E3D-6AC1-A9DF-7123-5D3318B1F679}"/>
          </ac:spMkLst>
        </pc:spChg>
        <pc:graphicFrameChg chg="mod">
          <ac:chgData name="Kai-wei Tseng" userId="b1c46561b52fa569" providerId="LiveId" clId="{137FB7F3-BB30-4BEF-BDF0-BA8939ED784D}" dt="2022-07-14T15:54:52.896" v="260" actId="20577"/>
          <ac:graphicFrameMkLst>
            <pc:docMk/>
            <pc:sldMk cId="2258751792" sldId="284"/>
            <ac:graphicFrameMk id="3" creationId="{AA3A9EC5-3E65-F884-1B55-31AC66837C77}"/>
          </ac:graphicFrameMkLst>
        </pc:graphicFrameChg>
        <pc:picChg chg="add mod">
          <ac:chgData name="Kai-wei Tseng" userId="b1c46561b52fa569" providerId="LiveId" clId="{137FB7F3-BB30-4BEF-BDF0-BA8939ED784D}" dt="2022-07-14T15:18:52.464" v="228" actId="1076"/>
          <ac:picMkLst>
            <pc:docMk/>
            <pc:sldMk cId="2258751792" sldId="284"/>
            <ac:picMk id="6" creationId="{99A855D7-5A59-2725-C105-40E743135C9D}"/>
          </ac:picMkLst>
        </pc:picChg>
        <pc:picChg chg="add del mod">
          <ac:chgData name="Kai-wei Tseng" userId="b1c46561b52fa569" providerId="LiveId" clId="{137FB7F3-BB30-4BEF-BDF0-BA8939ED784D}" dt="2022-07-14T15:19:31.861" v="235" actId="478"/>
          <ac:picMkLst>
            <pc:docMk/>
            <pc:sldMk cId="2258751792" sldId="284"/>
            <ac:picMk id="8" creationId="{1634701E-8CD3-6B95-6D0A-EB60AB637764}"/>
          </ac:picMkLst>
        </pc:picChg>
        <pc:picChg chg="add del">
          <ac:chgData name="Kai-wei Tseng" userId="b1c46561b52fa569" providerId="LiveId" clId="{137FB7F3-BB30-4BEF-BDF0-BA8939ED784D}" dt="2022-07-14T15:19:11.281" v="230" actId="478"/>
          <ac:picMkLst>
            <pc:docMk/>
            <pc:sldMk cId="2258751792" sldId="284"/>
            <ac:picMk id="10" creationId="{6758ABC7-5F52-0A1D-01D7-6085A36503F9}"/>
          </ac:picMkLst>
        </pc:picChg>
      </pc:sldChg>
      <pc:sldChg chg="addSp delSp modSp add mod modClrScheme chgLayout">
        <pc:chgData name="Kai-wei Tseng" userId="b1c46561b52fa569" providerId="LiveId" clId="{137FB7F3-BB30-4BEF-BDF0-BA8939ED784D}" dt="2022-07-16T07:00:33.653" v="423" actId="13926"/>
        <pc:sldMkLst>
          <pc:docMk/>
          <pc:sldMk cId="623432838" sldId="285"/>
        </pc:sldMkLst>
        <pc:spChg chg="mod">
          <ac:chgData name="Kai-wei Tseng" userId="b1c46561b52fa569" providerId="LiveId" clId="{137FB7F3-BB30-4BEF-BDF0-BA8939ED784D}" dt="2022-07-16T06:57:31.731" v="276" actId="26606"/>
          <ac:spMkLst>
            <pc:docMk/>
            <pc:sldMk cId="623432838" sldId="285"/>
            <ac:spMk id="2" creationId="{FB7F2BF1-239F-F4C6-F6D8-A437C7898D94}"/>
          </ac:spMkLst>
        </pc:spChg>
        <pc:spChg chg="del">
          <ac:chgData name="Kai-wei Tseng" userId="b1c46561b52fa569" providerId="LiveId" clId="{137FB7F3-BB30-4BEF-BDF0-BA8939ED784D}" dt="2022-07-16T06:56:57.837" v="264" actId="478"/>
          <ac:spMkLst>
            <pc:docMk/>
            <pc:sldMk cId="623432838" sldId="285"/>
            <ac:spMk id="4" creationId="{A20FEF21-4D5E-FF7E-5025-7AACE167FB6D}"/>
          </ac:spMkLst>
        </pc:spChg>
        <pc:spChg chg="add del mod">
          <ac:chgData name="Kai-wei Tseng" userId="b1c46561b52fa569" providerId="LiveId" clId="{137FB7F3-BB30-4BEF-BDF0-BA8939ED784D}" dt="2022-07-16T06:57:45.062" v="277" actId="478"/>
          <ac:spMkLst>
            <pc:docMk/>
            <pc:sldMk cId="623432838" sldId="285"/>
            <ac:spMk id="9" creationId="{E39D338E-F8E9-D514-3698-6308D8A5F30A}"/>
          </ac:spMkLst>
        </pc:spChg>
        <pc:spChg chg="add mod">
          <ac:chgData name="Kai-wei Tseng" userId="b1c46561b52fa569" providerId="LiveId" clId="{137FB7F3-BB30-4BEF-BDF0-BA8939ED784D}" dt="2022-07-16T07:00:33.653" v="423" actId="13926"/>
          <ac:spMkLst>
            <pc:docMk/>
            <pc:sldMk cId="623432838" sldId="285"/>
            <ac:spMk id="11" creationId="{D1061F84-71EB-5F11-0D37-8BB21B86E67C}"/>
          </ac:spMkLst>
        </pc:spChg>
        <pc:spChg chg="del mod">
          <ac:chgData name="Kai-wei Tseng" userId="b1c46561b52fa569" providerId="LiveId" clId="{137FB7F3-BB30-4BEF-BDF0-BA8939ED784D}" dt="2022-07-16T06:56:56.076" v="263" actId="478"/>
          <ac:spMkLst>
            <pc:docMk/>
            <pc:sldMk cId="623432838" sldId="285"/>
            <ac:spMk id="12" creationId="{23F6E162-F2A3-B3EE-A038-25B789022A4D}"/>
          </ac:spMkLst>
        </pc:spChg>
        <pc:spChg chg="add mod">
          <ac:chgData name="Kai-wei Tseng" userId="b1c46561b52fa569" providerId="LiveId" clId="{137FB7F3-BB30-4BEF-BDF0-BA8939ED784D}" dt="2022-07-16T06:59:28.974" v="338" actId="1582"/>
          <ac:spMkLst>
            <pc:docMk/>
            <pc:sldMk cId="623432838" sldId="285"/>
            <ac:spMk id="13" creationId="{303CA68B-F30F-B567-CD9E-D4ACF2352427}"/>
          </ac:spMkLst>
        </pc:spChg>
        <pc:spChg chg="del">
          <ac:chgData name="Kai-wei Tseng" userId="b1c46561b52fa569" providerId="LiveId" clId="{137FB7F3-BB30-4BEF-BDF0-BA8939ED784D}" dt="2022-07-16T06:56:57.837" v="264" actId="478"/>
          <ac:spMkLst>
            <pc:docMk/>
            <pc:sldMk cId="623432838" sldId="285"/>
            <ac:spMk id="14" creationId="{55391E3D-6AC1-A9DF-7123-5D3318B1F679}"/>
          </ac:spMkLst>
        </pc:spChg>
        <pc:spChg chg="add mod">
          <ac:chgData name="Kai-wei Tseng" userId="b1c46561b52fa569" providerId="LiveId" clId="{137FB7F3-BB30-4BEF-BDF0-BA8939ED784D}" dt="2022-07-16T06:59:03.781" v="333" actId="1076"/>
          <ac:spMkLst>
            <pc:docMk/>
            <pc:sldMk cId="623432838" sldId="285"/>
            <ac:spMk id="15" creationId="{5C11875A-C633-08A8-4D1D-85F80CF83F25}"/>
          </ac:spMkLst>
        </pc:spChg>
        <pc:spChg chg="add mod">
          <ac:chgData name="Kai-wei Tseng" userId="b1c46561b52fa569" providerId="LiveId" clId="{137FB7F3-BB30-4BEF-BDF0-BA8939ED784D}" dt="2022-07-16T06:59:43.109" v="349" actId="14100"/>
          <ac:spMkLst>
            <pc:docMk/>
            <pc:sldMk cId="623432838" sldId="285"/>
            <ac:spMk id="16" creationId="{45ACD574-C848-E582-8E26-384E46227131}"/>
          </ac:spMkLst>
        </pc:spChg>
        <pc:graphicFrameChg chg="del">
          <ac:chgData name="Kai-wei Tseng" userId="b1c46561b52fa569" providerId="LiveId" clId="{137FB7F3-BB30-4BEF-BDF0-BA8939ED784D}" dt="2022-07-16T06:56:59.710" v="265" actId="478"/>
          <ac:graphicFrameMkLst>
            <pc:docMk/>
            <pc:sldMk cId="623432838" sldId="285"/>
            <ac:graphicFrameMk id="3" creationId="{AA3A9EC5-3E65-F884-1B55-31AC66837C77}"/>
          </ac:graphicFrameMkLst>
        </pc:graphicFrameChg>
        <pc:picChg chg="del">
          <ac:chgData name="Kai-wei Tseng" userId="b1c46561b52fa569" providerId="LiveId" clId="{137FB7F3-BB30-4BEF-BDF0-BA8939ED784D}" dt="2022-07-16T06:57:00.678" v="266" actId="478"/>
          <ac:picMkLst>
            <pc:docMk/>
            <pc:sldMk cId="623432838" sldId="285"/>
            <ac:picMk id="6" creationId="{99A855D7-5A59-2725-C105-40E743135C9D}"/>
          </ac:picMkLst>
        </pc:picChg>
        <pc:picChg chg="add mod">
          <ac:chgData name="Kai-wei Tseng" userId="b1c46561b52fa569" providerId="LiveId" clId="{137FB7F3-BB30-4BEF-BDF0-BA8939ED784D}" dt="2022-07-16T06:57:57.844" v="283" actId="1076"/>
          <ac:picMkLst>
            <pc:docMk/>
            <pc:sldMk cId="623432838" sldId="285"/>
            <ac:picMk id="7" creationId="{3C3235AC-A36A-BBA7-2B83-C26A40A62652}"/>
          </ac:picMkLst>
        </pc:picChg>
        <pc:picChg chg="add mod">
          <ac:chgData name="Kai-wei Tseng" userId="b1c46561b52fa569" providerId="LiveId" clId="{137FB7F3-BB30-4BEF-BDF0-BA8939ED784D}" dt="2022-07-16T06:58:03.453" v="286" actId="1076"/>
          <ac:picMkLst>
            <pc:docMk/>
            <pc:sldMk cId="623432838" sldId="285"/>
            <ac:picMk id="10" creationId="{9B60B35A-F733-0557-F35C-D40F42257988}"/>
          </ac:picMkLst>
        </pc:picChg>
      </pc:sldChg>
      <pc:sldChg chg="addSp modSp add mod">
        <pc:chgData name="Kai-wei Tseng" userId="b1c46561b52fa569" providerId="LiveId" clId="{137FB7F3-BB30-4BEF-BDF0-BA8939ED784D}" dt="2022-07-17T03:14:26.606" v="790" actId="20577"/>
        <pc:sldMkLst>
          <pc:docMk/>
          <pc:sldMk cId="1313646633" sldId="286"/>
        </pc:sldMkLst>
        <pc:spChg chg="mod">
          <ac:chgData name="Kai-wei Tseng" userId="b1c46561b52fa569" providerId="LiveId" clId="{137FB7F3-BB30-4BEF-BDF0-BA8939ED784D}" dt="2022-07-17T03:10:03.058" v="495" actId="255"/>
          <ac:spMkLst>
            <pc:docMk/>
            <pc:sldMk cId="1313646633" sldId="286"/>
            <ac:spMk id="2" creationId="{FB7F2BF1-239F-F4C6-F6D8-A437C7898D94}"/>
          </ac:spMkLst>
        </pc:spChg>
        <pc:spChg chg="mod">
          <ac:chgData name="Kai-wei Tseng" userId="b1c46561b52fa569" providerId="LiveId" clId="{137FB7F3-BB30-4BEF-BDF0-BA8939ED784D}" dt="2022-07-17T03:12:09.165" v="693" actId="20577"/>
          <ac:spMkLst>
            <pc:docMk/>
            <pc:sldMk cId="1313646633" sldId="286"/>
            <ac:spMk id="4" creationId="{A20FEF21-4D5E-FF7E-5025-7AACE167FB6D}"/>
          </ac:spMkLst>
        </pc:spChg>
        <pc:spChg chg="add mod">
          <ac:chgData name="Kai-wei Tseng" userId="b1c46561b52fa569" providerId="LiveId" clId="{137FB7F3-BB30-4BEF-BDF0-BA8939ED784D}" dt="2022-07-17T03:12:36.947" v="698" actId="14100"/>
          <ac:spMkLst>
            <pc:docMk/>
            <pc:sldMk cId="1313646633" sldId="286"/>
            <ac:spMk id="6" creationId="{AD0F47E3-03EA-0818-451C-B73B5A9EF359}"/>
          </ac:spMkLst>
        </pc:spChg>
        <pc:spChg chg="add mod">
          <ac:chgData name="Kai-wei Tseng" userId="b1c46561b52fa569" providerId="LiveId" clId="{137FB7F3-BB30-4BEF-BDF0-BA8939ED784D}" dt="2022-07-17T03:14:26.606" v="790" actId="20577"/>
          <ac:spMkLst>
            <pc:docMk/>
            <pc:sldMk cId="1313646633" sldId="286"/>
            <ac:spMk id="7" creationId="{9574541C-053E-F264-FD01-A69206AA8521}"/>
          </ac:spMkLst>
        </pc:spChg>
        <pc:picChg chg="mod">
          <ac:chgData name="Kai-wei Tseng" userId="b1c46561b52fa569" providerId="LiveId" clId="{137FB7F3-BB30-4BEF-BDF0-BA8939ED784D}" dt="2022-07-17T03:12:17.584" v="695" actId="1076"/>
          <ac:picMkLst>
            <pc:docMk/>
            <pc:sldMk cId="1313646633" sldId="286"/>
            <ac:picMk id="5" creationId="{3C2B6E50-31EB-F54D-E670-CE19DD335921}"/>
          </ac:picMkLst>
        </pc:picChg>
      </pc:sldChg>
      <pc:sldChg chg="add del">
        <pc:chgData name="Kai-wei Tseng" userId="b1c46561b52fa569" providerId="LiveId" clId="{137FB7F3-BB30-4BEF-BDF0-BA8939ED784D}" dt="2022-07-16T06:57:03.384" v="268"/>
        <pc:sldMkLst>
          <pc:docMk/>
          <pc:sldMk cId="2793777967" sldId="286"/>
        </pc:sldMkLst>
      </pc:sldChg>
    </pc:docChg>
  </pc:docChgLst>
  <pc:docChgLst>
    <pc:chgData name="Kai-wei Tseng" userId="b1c46561b52fa569" providerId="LiveId" clId="{2E94EDE7-49AE-4D52-89EE-A87E18BE95B9}"/>
    <pc:docChg chg="undo custSel addSld modSld">
      <pc:chgData name="Kai-wei Tseng" userId="b1c46561b52fa569" providerId="LiveId" clId="{2E94EDE7-49AE-4D52-89EE-A87E18BE95B9}" dt="2022-07-14T08:24:59.284" v="1668" actId="113"/>
      <pc:docMkLst>
        <pc:docMk/>
      </pc:docMkLst>
      <pc:sldChg chg="modSp mod">
        <pc:chgData name="Kai-wei Tseng" userId="b1c46561b52fa569" providerId="LiveId" clId="{2E94EDE7-49AE-4D52-89EE-A87E18BE95B9}" dt="2022-07-14T08:24:27.854" v="1665" actId="20577"/>
        <pc:sldMkLst>
          <pc:docMk/>
          <pc:sldMk cId="2806257027" sldId="256"/>
        </pc:sldMkLst>
        <pc:spChg chg="mod">
          <ac:chgData name="Kai-wei Tseng" userId="b1c46561b52fa569" providerId="LiveId" clId="{2E94EDE7-49AE-4D52-89EE-A87E18BE95B9}" dt="2022-07-14T08:24:27.854" v="1665" actId="20577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Kai-wei Tseng" userId="b1c46561b52fa569" providerId="LiveId" clId="{2E94EDE7-49AE-4D52-89EE-A87E18BE95B9}" dt="2022-07-14T08:24:59.284" v="1668" actId="113"/>
        <pc:sldMkLst>
          <pc:docMk/>
          <pc:sldMk cId="1517983265" sldId="280"/>
        </pc:sldMkLst>
        <pc:spChg chg="mod">
          <ac:chgData name="Kai-wei Tseng" userId="b1c46561b52fa569" providerId="LiveId" clId="{2E94EDE7-49AE-4D52-89EE-A87E18BE95B9}" dt="2022-07-14T08:24:59.284" v="1668" actId="113"/>
          <ac:spMkLst>
            <pc:docMk/>
            <pc:sldMk cId="1517983265" sldId="280"/>
            <ac:spMk id="4" creationId="{A20FEF21-4D5E-FF7E-5025-7AACE167FB6D}"/>
          </ac:spMkLst>
        </pc:spChg>
      </pc:sldChg>
      <pc:sldChg chg="modSp add mod">
        <pc:chgData name="Kai-wei Tseng" userId="b1c46561b52fa569" providerId="LiveId" clId="{2E94EDE7-49AE-4D52-89EE-A87E18BE95B9}" dt="2022-07-14T08:24:46.774" v="1666" actId="20577"/>
        <pc:sldMkLst>
          <pc:docMk/>
          <pc:sldMk cId="3149623991" sldId="281"/>
        </pc:sldMkLst>
        <pc:spChg chg="mod">
          <ac:chgData name="Kai-wei Tseng" userId="b1c46561b52fa569" providerId="LiveId" clId="{2E94EDE7-49AE-4D52-89EE-A87E18BE95B9}" dt="2022-07-13T08:23:13.511" v="98" actId="20577"/>
          <ac:spMkLst>
            <pc:docMk/>
            <pc:sldMk cId="3149623991" sldId="281"/>
            <ac:spMk id="2" creationId="{FB7F2BF1-239F-F4C6-F6D8-A437C7898D94}"/>
          </ac:spMkLst>
        </pc:spChg>
        <pc:spChg chg="mod">
          <ac:chgData name="Kai-wei Tseng" userId="b1c46561b52fa569" providerId="LiveId" clId="{2E94EDE7-49AE-4D52-89EE-A87E18BE95B9}" dt="2022-07-14T08:24:46.774" v="1666" actId="20577"/>
          <ac:spMkLst>
            <pc:docMk/>
            <pc:sldMk cId="3149623991" sldId="281"/>
            <ac:spMk id="4" creationId="{A20FEF21-4D5E-FF7E-5025-7AACE167FB6D}"/>
          </ac:spMkLst>
        </pc:spChg>
      </pc:sldChg>
      <pc:sldChg chg="addSp delSp modSp add mod">
        <pc:chgData name="Kai-wei Tseng" userId="b1c46561b52fa569" providerId="LiveId" clId="{2E94EDE7-49AE-4D52-89EE-A87E18BE95B9}" dt="2022-07-14T08:22:44.424" v="1645" actId="20577"/>
        <pc:sldMkLst>
          <pc:docMk/>
          <pc:sldMk cId="2828901483" sldId="282"/>
        </pc:sldMkLst>
        <pc:spChg chg="mod">
          <ac:chgData name="Kai-wei Tseng" userId="b1c46561b52fa569" providerId="LiveId" clId="{2E94EDE7-49AE-4D52-89EE-A87E18BE95B9}" dt="2022-07-14T08:22:44.424" v="1645" actId="20577"/>
          <ac:spMkLst>
            <pc:docMk/>
            <pc:sldMk cId="2828901483" sldId="282"/>
            <ac:spMk id="2" creationId="{FB7F2BF1-239F-F4C6-F6D8-A437C7898D94}"/>
          </ac:spMkLst>
        </pc:spChg>
        <pc:spChg chg="mod">
          <ac:chgData name="Kai-wei Tseng" userId="b1c46561b52fa569" providerId="LiveId" clId="{2E94EDE7-49AE-4D52-89EE-A87E18BE95B9}" dt="2022-07-14T07:06:37.394" v="1009" actId="20577"/>
          <ac:spMkLst>
            <pc:docMk/>
            <pc:sldMk cId="2828901483" sldId="282"/>
            <ac:spMk id="4" creationId="{A20FEF21-4D5E-FF7E-5025-7AACE167FB6D}"/>
          </ac:spMkLst>
        </pc:spChg>
        <pc:spChg chg="add del mod">
          <ac:chgData name="Kai-wei Tseng" userId="b1c46561b52fa569" providerId="LiveId" clId="{2E94EDE7-49AE-4D52-89EE-A87E18BE95B9}" dt="2022-07-14T07:06:32.630" v="1008" actId="478"/>
          <ac:spMkLst>
            <pc:docMk/>
            <pc:sldMk cId="2828901483" sldId="282"/>
            <ac:spMk id="8" creationId="{F4AFAADA-3222-8853-2BA7-4DCF7AD5251F}"/>
          </ac:spMkLst>
        </pc:spChg>
        <pc:spChg chg="add mod">
          <ac:chgData name="Kai-wei Tseng" userId="b1c46561b52fa569" providerId="LiveId" clId="{2E94EDE7-49AE-4D52-89EE-A87E18BE95B9}" dt="2022-07-14T07:09:42.697" v="1122" actId="1076"/>
          <ac:spMkLst>
            <pc:docMk/>
            <pc:sldMk cId="2828901483" sldId="282"/>
            <ac:spMk id="11" creationId="{24781342-5F7F-F85E-3E9E-19ACE5DE4A6C}"/>
          </ac:spMkLst>
        </pc:spChg>
        <pc:spChg chg="add del mod">
          <ac:chgData name="Kai-wei Tseng" userId="b1c46561b52fa569" providerId="LiveId" clId="{2E94EDE7-49AE-4D52-89EE-A87E18BE95B9}" dt="2022-07-14T07:08:57.557" v="1099" actId="478"/>
          <ac:spMkLst>
            <pc:docMk/>
            <pc:sldMk cId="2828901483" sldId="282"/>
            <ac:spMk id="13" creationId="{F9375B30-8889-EC39-F983-A332D803D512}"/>
          </ac:spMkLst>
        </pc:spChg>
        <pc:picChg chg="add mod">
          <ac:chgData name="Kai-wei Tseng" userId="b1c46561b52fa569" providerId="LiveId" clId="{2E94EDE7-49AE-4D52-89EE-A87E18BE95B9}" dt="2022-07-14T07:06:47.462" v="1011" actId="1076"/>
          <ac:picMkLst>
            <pc:docMk/>
            <pc:sldMk cId="2828901483" sldId="282"/>
            <ac:picMk id="5" creationId="{BD1F285C-5F61-A554-0E39-9357C056F64E}"/>
          </ac:picMkLst>
        </pc:picChg>
        <pc:picChg chg="add del mod">
          <ac:chgData name="Kai-wei Tseng" userId="b1c46561b52fa569" providerId="LiveId" clId="{2E94EDE7-49AE-4D52-89EE-A87E18BE95B9}" dt="2022-07-14T07:06:39.017" v="1010" actId="478"/>
          <ac:picMkLst>
            <pc:docMk/>
            <pc:sldMk cId="2828901483" sldId="282"/>
            <ac:picMk id="7" creationId="{7D1C349A-E9D8-6E58-0C44-C2FE56AAE184}"/>
          </ac:picMkLst>
        </pc:picChg>
        <pc:picChg chg="add del mod">
          <ac:chgData name="Kai-wei Tseng" userId="b1c46561b52fa569" providerId="LiveId" clId="{2E94EDE7-49AE-4D52-89EE-A87E18BE95B9}" dt="2022-07-14T07:06:30.782" v="1007" actId="478"/>
          <ac:picMkLst>
            <pc:docMk/>
            <pc:sldMk cId="2828901483" sldId="282"/>
            <ac:picMk id="10" creationId="{F0696716-571F-FFB6-F912-2FB2F8CB1164}"/>
          </ac:picMkLst>
        </pc:picChg>
      </pc:sldChg>
      <pc:sldChg chg="addSp delSp modSp add mod">
        <pc:chgData name="Kai-wei Tseng" userId="b1c46561b52fa569" providerId="LiveId" clId="{2E94EDE7-49AE-4D52-89EE-A87E18BE95B9}" dt="2022-07-14T07:58:33.312" v="1434" actId="1076"/>
        <pc:sldMkLst>
          <pc:docMk/>
          <pc:sldMk cId="2396591843" sldId="283"/>
        </pc:sldMkLst>
        <pc:spChg chg="mod">
          <ac:chgData name="Kai-wei Tseng" userId="b1c46561b52fa569" providerId="LiveId" clId="{2E94EDE7-49AE-4D52-89EE-A87E18BE95B9}" dt="2022-07-14T07:10:47.356" v="1131" actId="20577"/>
          <ac:spMkLst>
            <pc:docMk/>
            <pc:sldMk cId="2396591843" sldId="283"/>
            <ac:spMk id="4" creationId="{A20FEF21-4D5E-FF7E-5025-7AACE167FB6D}"/>
          </ac:spMkLst>
        </pc:spChg>
        <pc:spChg chg="del">
          <ac:chgData name="Kai-wei Tseng" userId="b1c46561b52fa569" providerId="LiveId" clId="{2E94EDE7-49AE-4D52-89EE-A87E18BE95B9}" dt="2022-07-14T07:10:38.628" v="1125" actId="478"/>
          <ac:spMkLst>
            <pc:docMk/>
            <pc:sldMk cId="2396591843" sldId="283"/>
            <ac:spMk id="8" creationId="{F4AFAADA-3222-8853-2BA7-4DCF7AD5251F}"/>
          </ac:spMkLst>
        </pc:spChg>
        <pc:spChg chg="add del mod">
          <ac:chgData name="Kai-wei Tseng" userId="b1c46561b52fa569" providerId="LiveId" clId="{2E94EDE7-49AE-4D52-89EE-A87E18BE95B9}" dt="2022-07-14T07:13:34.596" v="1167" actId="478"/>
          <ac:spMkLst>
            <pc:docMk/>
            <pc:sldMk cId="2396591843" sldId="283"/>
            <ac:spMk id="9" creationId="{314F86E3-FDE5-CDA1-C227-1B9B38A9C97A}"/>
          </ac:spMkLst>
        </pc:spChg>
        <pc:spChg chg="add mod">
          <ac:chgData name="Kai-wei Tseng" userId="b1c46561b52fa569" providerId="LiveId" clId="{2E94EDE7-49AE-4D52-89EE-A87E18BE95B9}" dt="2022-07-14T07:13:41.846" v="1169" actId="1076"/>
          <ac:spMkLst>
            <pc:docMk/>
            <pc:sldMk cId="2396591843" sldId="283"/>
            <ac:spMk id="15" creationId="{542D0D2E-5BA3-C7BB-7F3F-300135B2EA62}"/>
          </ac:spMkLst>
        </pc:spChg>
        <pc:spChg chg="add mod">
          <ac:chgData name="Kai-wei Tseng" userId="b1c46561b52fa569" providerId="LiveId" clId="{2E94EDE7-49AE-4D52-89EE-A87E18BE95B9}" dt="2022-07-14T07:13:45.957" v="1171" actId="1076"/>
          <ac:spMkLst>
            <pc:docMk/>
            <pc:sldMk cId="2396591843" sldId="283"/>
            <ac:spMk id="16" creationId="{67BD7668-ECA7-78FF-7425-9108139FF370}"/>
          </ac:spMkLst>
        </pc:spChg>
        <pc:spChg chg="add mod">
          <ac:chgData name="Kai-wei Tseng" userId="b1c46561b52fa569" providerId="LiveId" clId="{2E94EDE7-49AE-4D52-89EE-A87E18BE95B9}" dt="2022-07-14T07:58:33.312" v="1434" actId="1076"/>
          <ac:spMkLst>
            <pc:docMk/>
            <pc:sldMk cId="2396591843" sldId="283"/>
            <ac:spMk id="17" creationId="{85AA7A46-8238-CD56-00E2-3A3E6EBD97B5}"/>
          </ac:spMkLst>
        </pc:spChg>
        <pc:spChg chg="add mod">
          <ac:chgData name="Kai-wei Tseng" userId="b1c46561b52fa569" providerId="LiveId" clId="{2E94EDE7-49AE-4D52-89EE-A87E18BE95B9}" dt="2022-07-14T07:16:05.043" v="1264" actId="20577"/>
          <ac:spMkLst>
            <pc:docMk/>
            <pc:sldMk cId="2396591843" sldId="283"/>
            <ac:spMk id="18" creationId="{C3B2801A-E6C3-AC51-CB96-DAFA56525973}"/>
          </ac:spMkLst>
        </pc:spChg>
        <pc:spChg chg="add mod">
          <ac:chgData name="Kai-wei Tseng" userId="b1c46561b52fa569" providerId="LiveId" clId="{2E94EDE7-49AE-4D52-89EE-A87E18BE95B9}" dt="2022-07-14T07:16:35.500" v="1291" actId="14100"/>
          <ac:spMkLst>
            <pc:docMk/>
            <pc:sldMk cId="2396591843" sldId="283"/>
            <ac:spMk id="19" creationId="{A6CE948E-CC02-BE11-A3B0-8BE9AC499A1C}"/>
          </ac:spMkLst>
        </pc:spChg>
        <pc:spChg chg="add mod">
          <ac:chgData name="Kai-wei Tseng" userId="b1c46561b52fa569" providerId="LiveId" clId="{2E94EDE7-49AE-4D52-89EE-A87E18BE95B9}" dt="2022-07-14T07:16:48.069" v="1299" actId="20577"/>
          <ac:spMkLst>
            <pc:docMk/>
            <pc:sldMk cId="2396591843" sldId="283"/>
            <ac:spMk id="20" creationId="{727B2C99-0108-C40C-BFE2-C52E0905BE9E}"/>
          </ac:spMkLst>
        </pc:spChg>
        <pc:spChg chg="add mod">
          <ac:chgData name="Kai-wei Tseng" userId="b1c46561b52fa569" providerId="LiveId" clId="{2E94EDE7-49AE-4D52-89EE-A87E18BE95B9}" dt="2022-07-14T07:18:11.453" v="1309" actId="1076"/>
          <ac:spMkLst>
            <pc:docMk/>
            <pc:sldMk cId="2396591843" sldId="283"/>
            <ac:spMk id="21" creationId="{97BC533A-8F5F-6249-E1CE-9F3AF4279630}"/>
          </ac:spMkLst>
        </pc:spChg>
        <pc:picChg chg="del">
          <ac:chgData name="Kai-wei Tseng" userId="b1c46561b52fa569" providerId="LiveId" clId="{2E94EDE7-49AE-4D52-89EE-A87E18BE95B9}" dt="2022-07-14T07:10:36.881" v="1123" actId="478"/>
          <ac:picMkLst>
            <pc:docMk/>
            <pc:sldMk cId="2396591843" sldId="283"/>
            <ac:picMk id="5" creationId="{BD1F285C-5F61-A554-0E39-9357C056F64E}"/>
          </ac:picMkLst>
        </pc:picChg>
        <pc:picChg chg="add mod">
          <ac:chgData name="Kai-wei Tseng" userId="b1c46561b52fa569" providerId="LiveId" clId="{2E94EDE7-49AE-4D52-89EE-A87E18BE95B9}" dt="2022-07-14T07:13:31.252" v="1166" actId="1076"/>
          <ac:picMkLst>
            <pc:docMk/>
            <pc:sldMk cId="2396591843" sldId="283"/>
            <ac:picMk id="6" creationId="{7BD64BD3-43B4-1A2F-DB47-705606E2D4E7}"/>
          </ac:picMkLst>
        </pc:picChg>
        <pc:picChg chg="del mod">
          <ac:chgData name="Kai-wei Tseng" userId="b1c46561b52fa569" providerId="LiveId" clId="{2E94EDE7-49AE-4D52-89EE-A87E18BE95B9}" dt="2022-07-14T07:11:35.538" v="1146" actId="478"/>
          <ac:picMkLst>
            <pc:docMk/>
            <pc:sldMk cId="2396591843" sldId="283"/>
            <ac:picMk id="7" creationId="{7D1C349A-E9D8-6E58-0C44-C2FE56AAE184}"/>
          </ac:picMkLst>
        </pc:picChg>
        <pc:picChg chg="del">
          <ac:chgData name="Kai-wei Tseng" userId="b1c46561b52fa569" providerId="LiveId" clId="{2E94EDE7-49AE-4D52-89EE-A87E18BE95B9}" dt="2022-07-14T07:10:37.393" v="1124" actId="478"/>
          <ac:picMkLst>
            <pc:docMk/>
            <pc:sldMk cId="2396591843" sldId="283"/>
            <ac:picMk id="10" creationId="{F0696716-571F-FFB6-F912-2FB2F8CB1164}"/>
          </ac:picMkLst>
        </pc:picChg>
        <pc:picChg chg="add del mod">
          <ac:chgData name="Kai-wei Tseng" userId="b1c46561b52fa569" providerId="LiveId" clId="{2E94EDE7-49AE-4D52-89EE-A87E18BE95B9}" dt="2022-07-14T07:12:51.653" v="1156" actId="478"/>
          <ac:picMkLst>
            <pc:docMk/>
            <pc:sldMk cId="2396591843" sldId="283"/>
            <ac:picMk id="12" creationId="{9275FD7F-5614-22D6-6BB9-46B540ACF41C}"/>
          </ac:picMkLst>
        </pc:picChg>
        <pc:picChg chg="add mod">
          <ac:chgData name="Kai-wei Tseng" userId="b1c46561b52fa569" providerId="LiveId" clId="{2E94EDE7-49AE-4D52-89EE-A87E18BE95B9}" dt="2022-07-14T07:13:28.576" v="1165" actId="1076"/>
          <ac:picMkLst>
            <pc:docMk/>
            <pc:sldMk cId="2396591843" sldId="283"/>
            <ac:picMk id="14" creationId="{2BDA6D22-7276-55AB-CC3E-5A5107706582}"/>
          </ac:picMkLst>
        </pc:picChg>
        <pc:cxnChg chg="add mod">
          <ac:chgData name="Kai-wei Tseng" userId="b1c46561b52fa569" providerId="LiveId" clId="{2E94EDE7-49AE-4D52-89EE-A87E18BE95B9}" dt="2022-07-14T07:18:21.497" v="1312" actId="1582"/>
          <ac:cxnSpMkLst>
            <pc:docMk/>
            <pc:sldMk cId="2396591843" sldId="283"/>
            <ac:cxnSpMk id="23" creationId="{159407CE-6676-6359-6DB9-A7D579EC5BD7}"/>
          </ac:cxnSpMkLst>
        </pc:cxnChg>
      </pc:sldChg>
      <pc:sldChg chg="addSp delSp modSp add mod">
        <pc:chgData name="Kai-wei Tseng" userId="b1c46561b52fa569" providerId="LiveId" clId="{2E94EDE7-49AE-4D52-89EE-A87E18BE95B9}" dt="2022-07-14T08:22:06.773" v="1641" actId="404"/>
        <pc:sldMkLst>
          <pc:docMk/>
          <pc:sldMk cId="2258751792" sldId="284"/>
        </pc:sldMkLst>
        <pc:spChg chg="mod">
          <ac:chgData name="Kai-wei Tseng" userId="b1c46561b52fa569" providerId="LiveId" clId="{2E94EDE7-49AE-4D52-89EE-A87E18BE95B9}" dt="2022-07-14T08:17:24.703" v="1437" actId="20577"/>
          <ac:spMkLst>
            <pc:docMk/>
            <pc:sldMk cId="2258751792" sldId="284"/>
            <ac:spMk id="4" creationId="{A20FEF21-4D5E-FF7E-5025-7AACE167FB6D}"/>
          </ac:spMkLst>
        </pc:spChg>
        <pc:spChg chg="del">
          <ac:chgData name="Kai-wei Tseng" userId="b1c46561b52fa569" providerId="LiveId" clId="{2E94EDE7-49AE-4D52-89EE-A87E18BE95B9}" dt="2022-07-14T07:19:58.581" v="1313" actId="478"/>
          <ac:spMkLst>
            <pc:docMk/>
            <pc:sldMk cId="2258751792" sldId="284"/>
            <ac:spMk id="8" creationId="{F4AFAADA-3222-8853-2BA7-4DCF7AD5251F}"/>
          </ac:spMkLst>
        </pc:spChg>
        <pc:graphicFrameChg chg="add mod modGraphic">
          <ac:chgData name="Kai-wei Tseng" userId="b1c46561b52fa569" providerId="LiveId" clId="{2E94EDE7-49AE-4D52-89EE-A87E18BE95B9}" dt="2022-07-14T08:22:06.773" v="1641" actId="404"/>
          <ac:graphicFrameMkLst>
            <pc:docMk/>
            <pc:sldMk cId="2258751792" sldId="284"/>
            <ac:graphicFrameMk id="3" creationId="{AA3A9EC5-3E65-F884-1B55-31AC66837C77}"/>
          </ac:graphicFrameMkLst>
        </pc:graphicFrameChg>
        <pc:picChg chg="del">
          <ac:chgData name="Kai-wei Tseng" userId="b1c46561b52fa569" providerId="LiveId" clId="{2E94EDE7-49AE-4D52-89EE-A87E18BE95B9}" dt="2022-07-14T07:20:05.745" v="1319" actId="478"/>
          <ac:picMkLst>
            <pc:docMk/>
            <pc:sldMk cId="2258751792" sldId="284"/>
            <ac:picMk id="5" creationId="{BD1F285C-5F61-A554-0E39-9357C056F64E}"/>
          </ac:picMkLst>
        </pc:picChg>
        <pc:picChg chg="del">
          <ac:chgData name="Kai-wei Tseng" userId="b1c46561b52fa569" providerId="LiveId" clId="{2E94EDE7-49AE-4D52-89EE-A87E18BE95B9}" dt="2022-07-14T07:17:04.291" v="1300" actId="478"/>
          <ac:picMkLst>
            <pc:docMk/>
            <pc:sldMk cId="2258751792" sldId="284"/>
            <ac:picMk id="7" creationId="{7D1C349A-E9D8-6E58-0C44-C2FE56AAE184}"/>
          </ac:picMkLst>
        </pc:picChg>
        <pc:picChg chg="del">
          <ac:chgData name="Kai-wei Tseng" userId="b1c46561b52fa569" providerId="LiveId" clId="{2E94EDE7-49AE-4D52-89EE-A87E18BE95B9}" dt="2022-07-14T07:17:04.818" v="1301" actId="478"/>
          <ac:picMkLst>
            <pc:docMk/>
            <pc:sldMk cId="2258751792" sldId="284"/>
            <ac:picMk id="10" creationId="{F0696716-571F-FFB6-F912-2FB2F8CB116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環境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49225C73-1633-42F1-AB3B-7CB183E5F8B8}">
      <dgm:prSet custT="1"/>
      <dgm:spPr/>
      <dgm:t>
        <a:bodyPr rtlCol="0"/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系統參數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使用說明</a:t>
          </a:r>
          <a:endParaRPr lang="en-US" altLang="zh-TW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TW" altLang="en-US" noProof="0" dirty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電腦 以實心填滿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終端) 以實心填滿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投影幕 以實心填滿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A86D8-1E74-438C-9A06-54F5618E83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A40595-29DB-4C3E-8558-FF2962F56172}">
      <dgm:prSet phldrT="[文字]"/>
      <dgm:spPr/>
      <dgm:t>
        <a:bodyPr/>
        <a:lstStyle/>
        <a:p>
          <a:r>
            <a:rPr lang="zh-TW" altLang="en-US" dirty="0"/>
            <a:t>讀取畫面</a:t>
          </a:r>
          <a:r>
            <a:rPr lang="en-US" altLang="zh-TW"/>
            <a:t>/</a:t>
          </a:r>
          <a:r>
            <a:rPr lang="zh-TW" altLang="en-US"/>
            <a:t>影片</a:t>
          </a:r>
          <a:endParaRPr lang="zh-TW" altLang="en-US" dirty="0"/>
        </a:p>
      </dgm:t>
    </dgm:pt>
    <dgm:pt modelId="{83B450F6-B065-42C4-B465-79EC042AE865}" type="parTrans" cxnId="{2E00F0B4-F165-41A3-ADE5-881F19B4F3A0}">
      <dgm:prSet/>
      <dgm:spPr/>
      <dgm:t>
        <a:bodyPr/>
        <a:lstStyle/>
        <a:p>
          <a:endParaRPr lang="zh-TW" altLang="en-US"/>
        </a:p>
      </dgm:t>
    </dgm:pt>
    <dgm:pt modelId="{712460E9-5BA4-4778-A824-15112BED076A}" type="sibTrans" cxnId="{2E00F0B4-F165-41A3-ADE5-881F19B4F3A0}">
      <dgm:prSet/>
      <dgm:spPr/>
      <dgm:t>
        <a:bodyPr/>
        <a:lstStyle/>
        <a:p>
          <a:endParaRPr lang="zh-TW" altLang="en-US"/>
        </a:p>
      </dgm:t>
    </dgm:pt>
    <dgm:pt modelId="{9378E66A-DB04-44E4-BF7D-06D25DAB52AC}">
      <dgm:prSet phldrT="[文字]"/>
      <dgm:spPr/>
      <dgm:t>
        <a:bodyPr/>
        <a:lstStyle/>
        <a:p>
          <a:r>
            <a:rPr lang="zh-TW" altLang="en-US" dirty="0"/>
            <a:t>框出人臉</a:t>
          </a:r>
          <a:r>
            <a:rPr lang="en-US" altLang="zh-TW" dirty="0"/>
            <a:t>&amp;</a:t>
          </a:r>
          <a:r>
            <a:rPr lang="zh-TW" altLang="en-US" dirty="0"/>
            <a:t>標記眼睛鼻子嘴巴</a:t>
          </a:r>
        </a:p>
      </dgm:t>
    </dgm:pt>
    <dgm:pt modelId="{FE6E8821-2BF9-438E-8315-12980B65A644}" type="parTrans" cxnId="{8E1F0A1C-FBFC-4435-9D6B-F8ECDE588C43}">
      <dgm:prSet/>
      <dgm:spPr/>
      <dgm:t>
        <a:bodyPr/>
        <a:lstStyle/>
        <a:p>
          <a:endParaRPr lang="zh-TW" altLang="en-US"/>
        </a:p>
      </dgm:t>
    </dgm:pt>
    <dgm:pt modelId="{C1048B03-CCE8-4348-BD27-1DB148215328}" type="sibTrans" cxnId="{8E1F0A1C-FBFC-4435-9D6B-F8ECDE588C43}">
      <dgm:prSet/>
      <dgm:spPr/>
      <dgm:t>
        <a:bodyPr/>
        <a:lstStyle/>
        <a:p>
          <a:endParaRPr lang="zh-TW" altLang="en-US"/>
        </a:p>
      </dgm:t>
    </dgm:pt>
    <dgm:pt modelId="{A0262B4F-C448-4567-9A73-E71733E4BBEF}">
      <dgm:prSet phldrT="[文字]"/>
      <dgm:spPr/>
      <dgm:t>
        <a:bodyPr/>
        <a:lstStyle/>
        <a:p>
          <a:r>
            <a:rPr lang="zh-TW" altLang="en-US" dirty="0"/>
            <a:t>辨識人員</a:t>
          </a:r>
        </a:p>
      </dgm:t>
    </dgm:pt>
    <dgm:pt modelId="{5C11B6FE-6DB2-4283-84E7-C6E1D3ECF3EB}" type="parTrans" cxnId="{466A7253-5D34-4572-B962-DADEAE5CAB41}">
      <dgm:prSet/>
      <dgm:spPr/>
      <dgm:t>
        <a:bodyPr/>
        <a:lstStyle/>
        <a:p>
          <a:endParaRPr lang="zh-TW" altLang="en-US"/>
        </a:p>
      </dgm:t>
    </dgm:pt>
    <dgm:pt modelId="{19B6E47C-8FFE-4DA5-96F8-94D31F610EBB}" type="sibTrans" cxnId="{466A7253-5D34-4572-B962-DADEAE5CAB41}">
      <dgm:prSet/>
      <dgm:spPr/>
      <dgm:t>
        <a:bodyPr/>
        <a:lstStyle/>
        <a:p>
          <a:endParaRPr lang="zh-TW" altLang="en-US"/>
        </a:p>
      </dgm:t>
    </dgm:pt>
    <dgm:pt modelId="{1FD2F8A7-84D1-4B35-98A3-F5D6934E8855}">
      <dgm:prSet phldrT="[文字]"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prstClr val="white"/>
              </a:solidFill>
              <a:latin typeface="Tw Cen MT" panose="020B0602020104020603"/>
              <a:ea typeface="微軟正黑體" panose="020B0604030504040204" pitchFamily="34" charset="-120"/>
              <a:cs typeface="+mn-cs"/>
            </a:rPr>
            <a:t>輸出驗證參數</a:t>
          </a:r>
        </a:p>
      </dgm:t>
    </dgm:pt>
    <dgm:pt modelId="{4EA81DAE-2CF2-46B5-A52C-ED1545DCEA33}" type="parTrans" cxnId="{3215B820-FE42-48E8-8E59-EB0748461E29}">
      <dgm:prSet/>
      <dgm:spPr/>
      <dgm:t>
        <a:bodyPr/>
        <a:lstStyle/>
        <a:p>
          <a:endParaRPr lang="zh-TW" altLang="en-US"/>
        </a:p>
      </dgm:t>
    </dgm:pt>
    <dgm:pt modelId="{758C73BA-2607-4FD5-858E-8EA208A010AD}" type="sibTrans" cxnId="{3215B820-FE42-48E8-8E59-EB0748461E29}">
      <dgm:prSet/>
      <dgm:spPr/>
      <dgm:t>
        <a:bodyPr/>
        <a:lstStyle/>
        <a:p>
          <a:endParaRPr lang="zh-TW" altLang="en-US"/>
        </a:p>
      </dgm:t>
    </dgm:pt>
    <dgm:pt modelId="{FC98BFEA-D4FA-4DD8-B7F3-1EBE2DA802BC}" type="pres">
      <dgm:prSet presAssocID="{589A86D8-1E74-438C-9A06-54F5618E8363}" presName="Name0" presStyleCnt="0">
        <dgm:presLayoutVars>
          <dgm:dir/>
          <dgm:resizeHandles val="exact"/>
        </dgm:presLayoutVars>
      </dgm:prSet>
      <dgm:spPr/>
    </dgm:pt>
    <dgm:pt modelId="{9F4789E0-16FE-4120-92A9-7278E425913F}" type="pres">
      <dgm:prSet presAssocID="{14A40595-29DB-4C3E-8558-FF2962F56172}" presName="node" presStyleLbl="node1" presStyleIdx="0" presStyleCnt="4">
        <dgm:presLayoutVars>
          <dgm:bulletEnabled val="1"/>
        </dgm:presLayoutVars>
      </dgm:prSet>
      <dgm:spPr/>
    </dgm:pt>
    <dgm:pt modelId="{A3693134-AF9A-44A2-9B91-AF49CCCD1901}" type="pres">
      <dgm:prSet presAssocID="{712460E9-5BA4-4778-A824-15112BED076A}" presName="sibTrans" presStyleLbl="sibTrans2D1" presStyleIdx="0" presStyleCnt="3"/>
      <dgm:spPr/>
    </dgm:pt>
    <dgm:pt modelId="{CB42587C-03FA-49FB-8AFF-AABFD6DED82F}" type="pres">
      <dgm:prSet presAssocID="{712460E9-5BA4-4778-A824-15112BED076A}" presName="connectorText" presStyleLbl="sibTrans2D1" presStyleIdx="0" presStyleCnt="3"/>
      <dgm:spPr/>
    </dgm:pt>
    <dgm:pt modelId="{7B18AF52-DCA8-49C4-9BB9-A46BB8A9EC8C}" type="pres">
      <dgm:prSet presAssocID="{9378E66A-DB04-44E4-BF7D-06D25DAB52AC}" presName="node" presStyleLbl="node1" presStyleIdx="1" presStyleCnt="4">
        <dgm:presLayoutVars>
          <dgm:bulletEnabled val="1"/>
        </dgm:presLayoutVars>
      </dgm:prSet>
      <dgm:spPr/>
    </dgm:pt>
    <dgm:pt modelId="{D3BBCB2C-D18F-4AF6-A6D3-A8E5867E23B4}" type="pres">
      <dgm:prSet presAssocID="{C1048B03-CCE8-4348-BD27-1DB148215328}" presName="sibTrans" presStyleLbl="sibTrans2D1" presStyleIdx="1" presStyleCnt="3"/>
      <dgm:spPr/>
    </dgm:pt>
    <dgm:pt modelId="{4BCD37D9-3609-44C7-BF47-E0CDAF08CF1D}" type="pres">
      <dgm:prSet presAssocID="{C1048B03-CCE8-4348-BD27-1DB148215328}" presName="connectorText" presStyleLbl="sibTrans2D1" presStyleIdx="1" presStyleCnt="3"/>
      <dgm:spPr/>
    </dgm:pt>
    <dgm:pt modelId="{72B121C3-CED5-4F7E-933A-CF58E64C92F5}" type="pres">
      <dgm:prSet presAssocID="{A0262B4F-C448-4567-9A73-E71733E4BBEF}" presName="node" presStyleLbl="node1" presStyleIdx="2" presStyleCnt="4">
        <dgm:presLayoutVars>
          <dgm:bulletEnabled val="1"/>
        </dgm:presLayoutVars>
      </dgm:prSet>
      <dgm:spPr/>
    </dgm:pt>
    <dgm:pt modelId="{138A6C71-EC19-46A8-92D5-835E0C86D6A8}" type="pres">
      <dgm:prSet presAssocID="{19B6E47C-8FFE-4DA5-96F8-94D31F610EBB}" presName="sibTrans" presStyleLbl="sibTrans2D1" presStyleIdx="2" presStyleCnt="3"/>
      <dgm:spPr/>
    </dgm:pt>
    <dgm:pt modelId="{9B1C2E10-A13E-4C47-B629-788766CE4806}" type="pres">
      <dgm:prSet presAssocID="{19B6E47C-8FFE-4DA5-96F8-94D31F610EBB}" presName="connectorText" presStyleLbl="sibTrans2D1" presStyleIdx="2" presStyleCnt="3"/>
      <dgm:spPr/>
    </dgm:pt>
    <dgm:pt modelId="{5EC76FD1-8953-43B5-A671-836DB9B7EDD2}" type="pres">
      <dgm:prSet presAssocID="{1FD2F8A7-84D1-4B35-98A3-F5D6934E8855}" presName="node" presStyleLbl="node1" presStyleIdx="3" presStyleCnt="4">
        <dgm:presLayoutVars>
          <dgm:bulletEnabled val="1"/>
        </dgm:presLayoutVars>
      </dgm:prSet>
      <dgm:spPr/>
    </dgm:pt>
  </dgm:ptLst>
  <dgm:cxnLst>
    <dgm:cxn modelId="{8E1F0A1C-FBFC-4435-9D6B-F8ECDE588C43}" srcId="{589A86D8-1E74-438C-9A06-54F5618E8363}" destId="{9378E66A-DB04-44E4-BF7D-06D25DAB52AC}" srcOrd="1" destOrd="0" parTransId="{FE6E8821-2BF9-438E-8315-12980B65A644}" sibTransId="{C1048B03-CCE8-4348-BD27-1DB148215328}"/>
    <dgm:cxn modelId="{EF2E0220-EAAB-451C-BF8F-D25FB293A92A}" type="presOf" srcId="{19B6E47C-8FFE-4DA5-96F8-94D31F610EBB}" destId="{9B1C2E10-A13E-4C47-B629-788766CE4806}" srcOrd="1" destOrd="0" presId="urn:microsoft.com/office/officeart/2005/8/layout/process1"/>
    <dgm:cxn modelId="{3215B820-FE42-48E8-8E59-EB0748461E29}" srcId="{589A86D8-1E74-438C-9A06-54F5618E8363}" destId="{1FD2F8A7-84D1-4B35-98A3-F5D6934E8855}" srcOrd="3" destOrd="0" parTransId="{4EA81DAE-2CF2-46B5-A52C-ED1545DCEA33}" sibTransId="{758C73BA-2607-4FD5-858E-8EA208A010AD}"/>
    <dgm:cxn modelId="{39A58C67-5BC8-4F2F-8AB9-3F5005A44961}" type="presOf" srcId="{14A40595-29DB-4C3E-8558-FF2962F56172}" destId="{9F4789E0-16FE-4120-92A9-7278E425913F}" srcOrd="0" destOrd="0" presId="urn:microsoft.com/office/officeart/2005/8/layout/process1"/>
    <dgm:cxn modelId="{7D893068-F2E2-4EE6-AB87-9FD8BBB3087D}" type="presOf" srcId="{C1048B03-CCE8-4348-BD27-1DB148215328}" destId="{4BCD37D9-3609-44C7-BF47-E0CDAF08CF1D}" srcOrd="1" destOrd="0" presId="urn:microsoft.com/office/officeart/2005/8/layout/process1"/>
    <dgm:cxn modelId="{6A19C352-E8FA-447A-B0CD-60082033ED53}" type="presOf" srcId="{9378E66A-DB04-44E4-BF7D-06D25DAB52AC}" destId="{7B18AF52-DCA8-49C4-9BB9-A46BB8A9EC8C}" srcOrd="0" destOrd="0" presId="urn:microsoft.com/office/officeart/2005/8/layout/process1"/>
    <dgm:cxn modelId="{466A7253-5D34-4572-B962-DADEAE5CAB41}" srcId="{589A86D8-1E74-438C-9A06-54F5618E8363}" destId="{A0262B4F-C448-4567-9A73-E71733E4BBEF}" srcOrd="2" destOrd="0" parTransId="{5C11B6FE-6DB2-4283-84E7-C6E1D3ECF3EB}" sibTransId="{19B6E47C-8FFE-4DA5-96F8-94D31F610EBB}"/>
    <dgm:cxn modelId="{9E8A4491-5D5B-4632-817C-F10848253485}" type="presOf" srcId="{1FD2F8A7-84D1-4B35-98A3-F5D6934E8855}" destId="{5EC76FD1-8953-43B5-A671-836DB9B7EDD2}" srcOrd="0" destOrd="0" presId="urn:microsoft.com/office/officeart/2005/8/layout/process1"/>
    <dgm:cxn modelId="{7D2826A6-B625-4708-A569-D0E5DD91B2BA}" type="presOf" srcId="{C1048B03-CCE8-4348-BD27-1DB148215328}" destId="{D3BBCB2C-D18F-4AF6-A6D3-A8E5867E23B4}" srcOrd="0" destOrd="0" presId="urn:microsoft.com/office/officeart/2005/8/layout/process1"/>
    <dgm:cxn modelId="{2E00F0B4-F165-41A3-ADE5-881F19B4F3A0}" srcId="{589A86D8-1E74-438C-9A06-54F5618E8363}" destId="{14A40595-29DB-4C3E-8558-FF2962F56172}" srcOrd="0" destOrd="0" parTransId="{83B450F6-B065-42C4-B465-79EC042AE865}" sibTransId="{712460E9-5BA4-4778-A824-15112BED076A}"/>
    <dgm:cxn modelId="{502379BC-0EF7-4E8E-8370-0A2D7C01A4C9}" type="presOf" srcId="{712460E9-5BA4-4778-A824-15112BED076A}" destId="{CB42587C-03FA-49FB-8AFF-AABFD6DED82F}" srcOrd="1" destOrd="0" presId="urn:microsoft.com/office/officeart/2005/8/layout/process1"/>
    <dgm:cxn modelId="{256E48C5-5E3C-4F18-B133-3C869BB3BAB9}" type="presOf" srcId="{589A86D8-1E74-438C-9A06-54F5618E8363}" destId="{FC98BFEA-D4FA-4DD8-B7F3-1EBE2DA802BC}" srcOrd="0" destOrd="0" presId="urn:microsoft.com/office/officeart/2005/8/layout/process1"/>
    <dgm:cxn modelId="{54F14ACA-EDDD-446A-90C1-DBA3080D052C}" type="presOf" srcId="{712460E9-5BA4-4778-A824-15112BED076A}" destId="{A3693134-AF9A-44A2-9B91-AF49CCCD1901}" srcOrd="0" destOrd="0" presId="urn:microsoft.com/office/officeart/2005/8/layout/process1"/>
    <dgm:cxn modelId="{78F029DC-C15C-44F6-A12A-8488C50A6BDC}" type="presOf" srcId="{19B6E47C-8FFE-4DA5-96F8-94D31F610EBB}" destId="{138A6C71-EC19-46A8-92D5-835E0C86D6A8}" srcOrd="0" destOrd="0" presId="urn:microsoft.com/office/officeart/2005/8/layout/process1"/>
    <dgm:cxn modelId="{6C4778FD-16D4-4217-996F-3F2A56DA5528}" type="presOf" srcId="{A0262B4F-C448-4567-9A73-E71733E4BBEF}" destId="{72B121C3-CED5-4F7E-933A-CF58E64C92F5}" srcOrd="0" destOrd="0" presId="urn:microsoft.com/office/officeart/2005/8/layout/process1"/>
    <dgm:cxn modelId="{2F484B5A-10AB-4A4F-B4B1-CF1540091133}" type="presParOf" srcId="{FC98BFEA-D4FA-4DD8-B7F3-1EBE2DA802BC}" destId="{9F4789E0-16FE-4120-92A9-7278E425913F}" srcOrd="0" destOrd="0" presId="urn:microsoft.com/office/officeart/2005/8/layout/process1"/>
    <dgm:cxn modelId="{65029705-363A-4D9D-B293-3E7F7FF54C71}" type="presParOf" srcId="{FC98BFEA-D4FA-4DD8-B7F3-1EBE2DA802BC}" destId="{A3693134-AF9A-44A2-9B91-AF49CCCD1901}" srcOrd="1" destOrd="0" presId="urn:microsoft.com/office/officeart/2005/8/layout/process1"/>
    <dgm:cxn modelId="{E6425BEB-CA9A-433C-950F-C3CC8C3008BA}" type="presParOf" srcId="{A3693134-AF9A-44A2-9B91-AF49CCCD1901}" destId="{CB42587C-03FA-49FB-8AFF-AABFD6DED82F}" srcOrd="0" destOrd="0" presId="urn:microsoft.com/office/officeart/2005/8/layout/process1"/>
    <dgm:cxn modelId="{267A4F34-C040-4716-96A8-895849BE5909}" type="presParOf" srcId="{FC98BFEA-D4FA-4DD8-B7F3-1EBE2DA802BC}" destId="{7B18AF52-DCA8-49C4-9BB9-A46BB8A9EC8C}" srcOrd="2" destOrd="0" presId="urn:microsoft.com/office/officeart/2005/8/layout/process1"/>
    <dgm:cxn modelId="{FFBF0F3D-47F5-4631-B0BB-06648EE10F9C}" type="presParOf" srcId="{FC98BFEA-D4FA-4DD8-B7F3-1EBE2DA802BC}" destId="{D3BBCB2C-D18F-4AF6-A6D3-A8E5867E23B4}" srcOrd="3" destOrd="0" presId="urn:microsoft.com/office/officeart/2005/8/layout/process1"/>
    <dgm:cxn modelId="{F3B383D2-227E-4066-BB85-1A2A27CE04D2}" type="presParOf" srcId="{D3BBCB2C-D18F-4AF6-A6D3-A8E5867E23B4}" destId="{4BCD37D9-3609-44C7-BF47-E0CDAF08CF1D}" srcOrd="0" destOrd="0" presId="urn:microsoft.com/office/officeart/2005/8/layout/process1"/>
    <dgm:cxn modelId="{74BC9817-DA95-4619-BEE7-690F803E6AE2}" type="presParOf" srcId="{FC98BFEA-D4FA-4DD8-B7F3-1EBE2DA802BC}" destId="{72B121C3-CED5-4F7E-933A-CF58E64C92F5}" srcOrd="4" destOrd="0" presId="urn:microsoft.com/office/officeart/2005/8/layout/process1"/>
    <dgm:cxn modelId="{70EEC357-BD37-4E40-9D24-1D5E329123A7}" type="presParOf" srcId="{FC98BFEA-D4FA-4DD8-B7F3-1EBE2DA802BC}" destId="{138A6C71-EC19-46A8-92D5-835E0C86D6A8}" srcOrd="5" destOrd="0" presId="urn:microsoft.com/office/officeart/2005/8/layout/process1"/>
    <dgm:cxn modelId="{1D948499-7E2F-4258-BC9F-E24043FC6A97}" type="presParOf" srcId="{138A6C71-EC19-46A8-92D5-835E0C86D6A8}" destId="{9B1C2E10-A13E-4C47-B629-788766CE4806}" srcOrd="0" destOrd="0" presId="urn:microsoft.com/office/officeart/2005/8/layout/process1"/>
    <dgm:cxn modelId="{D17CB429-0B45-44D8-B62A-8319476AF11F}" type="presParOf" srcId="{FC98BFEA-D4FA-4DD8-B7F3-1EBE2DA802BC}" destId="{5EC76FD1-8953-43B5-A671-836DB9B7ED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環境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cap="all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rPr>
            <a:t>系統參數</a:t>
          </a:r>
          <a:endParaRPr lang="en-US" altLang="zh-TW" sz="3400" kern="1200" cap="all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icrosoft JhengHei UI" panose="020B0604030504040204" pitchFamily="34" charset="-120"/>
            <a:ea typeface="Microsoft JhengHei UI" panose="020B0604030504040204" pitchFamily="34" charset="-120"/>
            <a:cs typeface="+mn-cs"/>
          </a:endParaRP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4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使用說明</a:t>
          </a:r>
          <a:endParaRPr lang="en-US" altLang="zh-TW" sz="34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89E0-16FE-4120-92A9-7278E425913F}">
      <dsp:nvSpPr>
        <dsp:cNvPr id="0" name=""/>
        <dsp:cNvSpPr/>
      </dsp:nvSpPr>
      <dsp:spPr>
        <a:xfrm>
          <a:off x="4398" y="1066871"/>
          <a:ext cx="1923022" cy="11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讀取畫面</a:t>
          </a:r>
          <a:r>
            <a:rPr lang="en-US" altLang="zh-TW" sz="2000" kern="1200"/>
            <a:t>/</a:t>
          </a:r>
          <a:r>
            <a:rPr lang="zh-TW" altLang="en-US" sz="2000" kern="1200"/>
            <a:t>影片</a:t>
          </a:r>
          <a:endParaRPr lang="zh-TW" altLang="en-US" sz="2000" kern="1200" dirty="0"/>
        </a:p>
      </dsp:txBody>
      <dsp:txXfrm>
        <a:off x="38192" y="1100665"/>
        <a:ext cx="1855434" cy="1086225"/>
      </dsp:txXfrm>
    </dsp:sp>
    <dsp:sp modelId="{A3693134-AF9A-44A2-9B91-AF49CCCD1901}">
      <dsp:nvSpPr>
        <dsp:cNvPr id="0" name=""/>
        <dsp:cNvSpPr/>
      </dsp:nvSpPr>
      <dsp:spPr>
        <a:xfrm>
          <a:off x="2119722" y="1405323"/>
          <a:ext cx="407680" cy="476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2119722" y="1500705"/>
        <a:ext cx="285376" cy="286145"/>
      </dsp:txXfrm>
    </dsp:sp>
    <dsp:sp modelId="{7B18AF52-DCA8-49C4-9BB9-A46BB8A9EC8C}">
      <dsp:nvSpPr>
        <dsp:cNvPr id="0" name=""/>
        <dsp:cNvSpPr/>
      </dsp:nvSpPr>
      <dsp:spPr>
        <a:xfrm>
          <a:off x="2696629" y="1066871"/>
          <a:ext cx="1923022" cy="11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框出人臉</a:t>
          </a:r>
          <a:r>
            <a:rPr lang="en-US" altLang="zh-TW" sz="2000" kern="1200" dirty="0"/>
            <a:t>&amp;</a:t>
          </a:r>
          <a:r>
            <a:rPr lang="zh-TW" altLang="en-US" sz="2000" kern="1200" dirty="0"/>
            <a:t>標記眼睛鼻子嘴巴</a:t>
          </a:r>
        </a:p>
      </dsp:txBody>
      <dsp:txXfrm>
        <a:off x="2730423" y="1100665"/>
        <a:ext cx="1855434" cy="1086225"/>
      </dsp:txXfrm>
    </dsp:sp>
    <dsp:sp modelId="{D3BBCB2C-D18F-4AF6-A6D3-A8E5867E23B4}">
      <dsp:nvSpPr>
        <dsp:cNvPr id="0" name=""/>
        <dsp:cNvSpPr/>
      </dsp:nvSpPr>
      <dsp:spPr>
        <a:xfrm>
          <a:off x="4811953" y="1405323"/>
          <a:ext cx="407680" cy="476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811953" y="1500705"/>
        <a:ext cx="285376" cy="286145"/>
      </dsp:txXfrm>
    </dsp:sp>
    <dsp:sp modelId="{72B121C3-CED5-4F7E-933A-CF58E64C92F5}">
      <dsp:nvSpPr>
        <dsp:cNvPr id="0" name=""/>
        <dsp:cNvSpPr/>
      </dsp:nvSpPr>
      <dsp:spPr>
        <a:xfrm>
          <a:off x="5388860" y="1066871"/>
          <a:ext cx="1923022" cy="11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辨識人員</a:t>
          </a:r>
        </a:p>
      </dsp:txBody>
      <dsp:txXfrm>
        <a:off x="5422654" y="1100665"/>
        <a:ext cx="1855434" cy="1086225"/>
      </dsp:txXfrm>
    </dsp:sp>
    <dsp:sp modelId="{138A6C71-EC19-46A8-92D5-835E0C86D6A8}">
      <dsp:nvSpPr>
        <dsp:cNvPr id="0" name=""/>
        <dsp:cNvSpPr/>
      </dsp:nvSpPr>
      <dsp:spPr>
        <a:xfrm>
          <a:off x="7504184" y="1405323"/>
          <a:ext cx="407680" cy="476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504184" y="1500705"/>
        <a:ext cx="285376" cy="286145"/>
      </dsp:txXfrm>
    </dsp:sp>
    <dsp:sp modelId="{5EC76FD1-8953-43B5-A671-836DB9B7EDD2}">
      <dsp:nvSpPr>
        <dsp:cNvPr id="0" name=""/>
        <dsp:cNvSpPr/>
      </dsp:nvSpPr>
      <dsp:spPr>
        <a:xfrm>
          <a:off x="8081091" y="1066871"/>
          <a:ext cx="1923022" cy="11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prstClr val="white"/>
              </a:solidFill>
              <a:latin typeface="Tw Cen MT" panose="020B0602020104020603"/>
              <a:ea typeface="微軟正黑體" panose="020B0604030504040204" pitchFamily="34" charset="-120"/>
              <a:cs typeface="+mn-cs"/>
            </a:rPr>
            <a:t>輸出驗證參數</a:t>
          </a:r>
        </a:p>
      </dsp:txBody>
      <dsp:txXfrm>
        <a:off x="8114885" y="1100665"/>
        <a:ext cx="1855434" cy="1086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圖示圓形標籤清單"/>
  <dgm:desc val="用來顯示不循序或群組的資訊區塊，以及相關視覺效果。最適合用於圖示或簡短文字字幕的小圖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2022/7/17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2022/7/17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</a:rPr>
              <a:t>單張圖片影片辨識</a:t>
            </a:r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操作手冊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人臉辨識</a:t>
            </a:r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-US" altLang="zh-TW" dirty="0" err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ipynb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摘要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2" descr="SmartArt 圖形預留位置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296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9720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win10</a:t>
            </a:r>
            <a:r>
              <a:rPr lang="zh-TW" altLang="en-US" dirty="0"/>
              <a:t>、</a:t>
            </a:r>
            <a:r>
              <a:rPr lang="en-US" altLang="zh-TW" dirty="0"/>
              <a:t>win11</a:t>
            </a:r>
          </a:p>
          <a:p>
            <a:r>
              <a:rPr lang="zh-TW" altLang="en-US" b="1" dirty="0"/>
              <a:t>套件版本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python = 3.9.9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opencv</a:t>
            </a:r>
            <a:r>
              <a:rPr lang="en-US" altLang="zh-TW" dirty="0"/>
              <a:t> = 4.6.0.66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retinaface</a:t>
            </a:r>
            <a:r>
              <a:rPr lang="en-US" altLang="zh-TW" dirty="0"/>
              <a:t> = 0.0.12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arcface</a:t>
            </a:r>
            <a:r>
              <a:rPr lang="en-US" altLang="zh-TW" dirty="0"/>
              <a:t> = 0.0.8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</a:t>
            </a:r>
            <a:r>
              <a:rPr lang="en-US" altLang="zh-TW" dirty="0" err="1"/>
              <a:t>deepface</a:t>
            </a:r>
            <a:r>
              <a:rPr lang="en-US" altLang="zh-TW" dirty="0"/>
              <a:t> = 0.0.75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	matplotlib = 3.5.2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9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9720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程式名稱</a:t>
            </a:r>
            <a:r>
              <a:rPr lang="zh-TW" altLang="en-US" dirty="0"/>
              <a:t>：人臉辨識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zh-TW" altLang="en-US" dirty="0"/>
              <a:t>，使用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開啟</a:t>
            </a:r>
            <a:endParaRPr lang="en-US" altLang="zh-TW" dirty="0"/>
          </a:p>
          <a:p>
            <a:r>
              <a:rPr lang="zh-TW" altLang="en-US" b="1" dirty="0"/>
              <a:t>圖片資料庫：</a:t>
            </a:r>
            <a:r>
              <a:rPr lang="zh-TW" altLang="en-US" dirty="0"/>
              <a:t>資料夾以不同人員區分</a:t>
            </a:r>
            <a:endParaRPr lang="en-US" altLang="zh-TW" dirty="0"/>
          </a:p>
          <a:p>
            <a:r>
              <a:rPr lang="zh-TW" altLang="en-US" b="1" dirty="0"/>
              <a:t>圖片資料庫人名</a:t>
            </a:r>
            <a:r>
              <a:rPr lang="zh-TW" altLang="en-US" dirty="0"/>
              <a:t>：英文名字，中文會發生不預期錯誤</a:t>
            </a:r>
            <a:endParaRPr lang="en-US" altLang="zh-TW" dirty="0"/>
          </a:p>
          <a:p>
            <a:r>
              <a:rPr lang="zh-TW" altLang="en-US" b="1" dirty="0"/>
              <a:t>圖片</a:t>
            </a:r>
            <a:r>
              <a:rPr lang="zh-TW" altLang="en-US" dirty="0"/>
              <a:t>：</a:t>
            </a:r>
            <a:r>
              <a:rPr lang="en-US" altLang="zh-TW" dirty="0"/>
              <a:t>.jpg</a:t>
            </a:r>
          </a:p>
          <a:p>
            <a:r>
              <a:rPr lang="en-US" altLang="zh-TW" b="1" dirty="0" err="1"/>
              <a:t>Opencv</a:t>
            </a:r>
            <a:r>
              <a:rPr lang="zh-TW" altLang="en-US" b="1" dirty="0"/>
              <a:t>人臉抓取套件</a:t>
            </a:r>
            <a:r>
              <a:rPr lang="zh-TW" altLang="en-US" dirty="0"/>
              <a:t>：</a:t>
            </a:r>
            <a:r>
              <a:rPr lang="en-US" altLang="zh-TW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'haarcascade_frontalface_default.xml'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6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系統參數</a:t>
            </a:r>
            <a:br>
              <a:rPr lang="en-US" altLang="zh-TW" dirty="0"/>
            </a:br>
            <a:r>
              <a:rPr lang="zh-TW" altLang="en-US" sz="2200" dirty="0"/>
              <a:t>程式參數調整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972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Arcface</a:t>
            </a:r>
            <a:r>
              <a:rPr lang="en-US" altLang="zh-TW" b="1" dirty="0"/>
              <a:t> threshold</a:t>
            </a:r>
            <a:r>
              <a:rPr lang="zh-TW" altLang="en-US" dirty="0"/>
              <a:t>：</a:t>
            </a:r>
            <a:r>
              <a:rPr lang="en-US" altLang="zh-TW" dirty="0"/>
              <a:t>’cosine’</a:t>
            </a:r>
            <a:r>
              <a:rPr lang="zh-TW" altLang="en-US" dirty="0"/>
              <a:t>預設</a:t>
            </a:r>
            <a:r>
              <a:rPr lang="en-US" altLang="zh-TW" dirty="0"/>
              <a:t>0.68</a:t>
            </a:r>
            <a:r>
              <a:rPr lang="zh-TW" altLang="en-US" dirty="0"/>
              <a:t>，可依照辨識率的準確性調整，辨識率越高，參數可以越大，辨識率越低，參數需要越小。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2B6E50-31EB-F54D-E670-CE19DD335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94" b="39070"/>
          <a:stretch/>
        </p:blipFill>
        <p:spPr>
          <a:xfrm>
            <a:off x="1092221" y="2932331"/>
            <a:ext cx="5878286" cy="2585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0F47E3-03EA-0818-451C-B73B5A9EF359}"/>
              </a:ext>
            </a:extLst>
          </p:cNvPr>
          <p:cNvSpPr/>
          <p:nvPr/>
        </p:nvSpPr>
        <p:spPr>
          <a:xfrm>
            <a:off x="1759844" y="4319081"/>
            <a:ext cx="5107884" cy="3891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74541C-053E-F264-FD01-A69206AA8521}"/>
              </a:ext>
            </a:extLst>
          </p:cNvPr>
          <p:cNvSpPr txBox="1"/>
          <p:nvPr/>
        </p:nvSpPr>
        <p:spPr>
          <a:xfrm>
            <a:off x="1024127" y="5626453"/>
            <a:ext cx="6067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檔案路徑：C:\Users\</a:t>
            </a:r>
            <a:r>
              <a:rPr lang="en-US" altLang="zh-TW" dirty="0"/>
              <a:t>user</a:t>
            </a:r>
            <a:r>
              <a:rPr lang="zh-TW" altLang="en-US" dirty="0"/>
              <a:t>\AppData\Local\Programs\Python\Python39\Lib\site-packages\deepface\commons\</a:t>
            </a:r>
            <a:r>
              <a:rPr lang="zh-TW" altLang="en-US" b="1" dirty="0">
                <a:solidFill>
                  <a:srgbClr val="FF0000"/>
                </a:solidFill>
              </a:rPr>
              <a:t>distance.py</a:t>
            </a:r>
          </a:p>
        </p:txBody>
      </p:sp>
    </p:spTree>
    <p:extLst>
      <p:ext uri="{BB962C8B-B14F-4D97-AF65-F5344CB8AC3E}">
        <p14:creationId xmlns:p14="http://schemas.microsoft.com/office/powerpoint/2010/main" val="131364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影像辨識系統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REtina+arcface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1.</a:t>
            </a:r>
            <a:r>
              <a:rPr lang="zh-TW" altLang="en-US" dirty="0"/>
              <a:t>安裝相關模組</a:t>
            </a:r>
            <a:r>
              <a:rPr lang="en-US" altLang="zh-TW" dirty="0"/>
              <a:t>(pip install </a:t>
            </a:r>
            <a:r>
              <a:rPr lang="zh-TW" altLang="en-US" dirty="0"/>
              <a:t>模組 </a:t>
            </a:r>
            <a:r>
              <a:rPr lang="en-US" altLang="zh-TW" dirty="0"/>
              <a:t>==</a:t>
            </a:r>
            <a:r>
              <a:rPr lang="zh-TW" altLang="en-US" dirty="0"/>
              <a:t> 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781342-5F7F-F85E-3E9E-19ACE5DE4A6C}"/>
              </a:ext>
            </a:extLst>
          </p:cNvPr>
          <p:cNvSpPr txBox="1"/>
          <p:nvPr/>
        </p:nvSpPr>
        <p:spPr>
          <a:xfrm>
            <a:off x="1652823" y="4034505"/>
            <a:ext cx="4668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pip install </a:t>
            </a:r>
            <a:r>
              <a:rPr lang="en-US" altLang="zh-TW" b="1" dirty="0" err="1"/>
              <a:t>opencv</a:t>
            </a:r>
            <a:r>
              <a:rPr lang="en-US" altLang="zh-TW" b="1" dirty="0"/>
              <a:t>-python==4.6.0.66</a:t>
            </a:r>
          </a:p>
          <a:p>
            <a:r>
              <a:rPr lang="en-US" altLang="zh-TW" b="1" dirty="0"/>
              <a:t>pip </a:t>
            </a:r>
            <a:r>
              <a:rPr lang="en-US" altLang="zh-TW" b="1"/>
              <a:t>install retina-face</a:t>
            </a:r>
            <a:r>
              <a:rPr lang="en-US" altLang="zh-TW" b="1" dirty="0"/>
              <a:t>==0.0.12 </a:t>
            </a:r>
          </a:p>
          <a:p>
            <a:r>
              <a:rPr lang="en-US" altLang="zh-TW" b="1" dirty="0"/>
              <a:t>pip install </a:t>
            </a:r>
            <a:r>
              <a:rPr lang="en-US" altLang="zh-TW" b="1" dirty="0" err="1"/>
              <a:t>arcface</a:t>
            </a:r>
            <a:r>
              <a:rPr lang="en-US" altLang="zh-TW" b="1" dirty="0"/>
              <a:t>==0.0.8</a:t>
            </a:r>
          </a:p>
          <a:p>
            <a:r>
              <a:rPr lang="en-US" altLang="zh-TW" b="1" dirty="0"/>
              <a:t>pip install </a:t>
            </a:r>
            <a:r>
              <a:rPr lang="en-US" altLang="zh-TW" b="1" dirty="0" err="1"/>
              <a:t>deepface</a:t>
            </a:r>
            <a:r>
              <a:rPr lang="en-US" altLang="zh-TW" b="1" dirty="0"/>
              <a:t>==0.0.75</a:t>
            </a:r>
          </a:p>
          <a:p>
            <a:r>
              <a:rPr lang="en-US" altLang="zh-TW" b="1" dirty="0"/>
              <a:t>pip install matplotlib==3.5.2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1CEE4D-EC3E-4893-95D1-F4C4C2E2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21" y="2823495"/>
            <a:ext cx="2705334" cy="9906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890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影像辨識系統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REtina+arcface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2.</a:t>
            </a:r>
            <a:r>
              <a:rPr lang="zh-TW" altLang="en-US" dirty="0"/>
              <a:t>建立圖片資料夾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D64BD3-43B4-1A2F-DB47-705606E2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15" y="3009594"/>
            <a:ext cx="2225233" cy="861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BDA6D22-7276-55AB-CC3E-5A510770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94" y="4488259"/>
            <a:ext cx="2225232" cy="135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42D0D2E-5BA3-C7BB-7F3F-300135B2EA62}"/>
              </a:ext>
            </a:extLst>
          </p:cNvPr>
          <p:cNvSpPr/>
          <p:nvPr/>
        </p:nvSpPr>
        <p:spPr>
          <a:xfrm>
            <a:off x="4545106" y="3238455"/>
            <a:ext cx="860612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7BD7668-ECA7-78FF-7425-9108139FF370}"/>
              </a:ext>
            </a:extLst>
          </p:cNvPr>
          <p:cNvSpPr/>
          <p:nvPr/>
        </p:nvSpPr>
        <p:spPr>
          <a:xfrm>
            <a:off x="4545106" y="4962927"/>
            <a:ext cx="860612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AA7A46-8238-CD56-00E2-3A3E6EBD97B5}"/>
              </a:ext>
            </a:extLst>
          </p:cNvPr>
          <p:cNvSpPr txBox="1"/>
          <p:nvPr/>
        </p:nvSpPr>
        <p:spPr>
          <a:xfrm>
            <a:off x="5766422" y="3009594"/>
            <a:ext cx="466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</a:t>
            </a:r>
            <a:r>
              <a:rPr lang="zh-TW" altLang="en-US" b="1" dirty="0"/>
              <a:t>預設</a:t>
            </a:r>
            <a:r>
              <a:rPr lang="en-US" altLang="zh-TW" b="1" dirty="0"/>
              <a:t>)</a:t>
            </a:r>
            <a:r>
              <a:rPr lang="zh-TW" altLang="en-US" b="1" dirty="0"/>
              <a:t>路徑：</a:t>
            </a:r>
            <a:r>
              <a:rPr lang="en-US" altLang="zh-TW" b="1" dirty="0"/>
              <a:t>./pic/</a:t>
            </a:r>
            <a:r>
              <a:rPr lang="zh-TW" altLang="en-US" b="1" dirty="0"/>
              <a:t>人員英文名稱</a:t>
            </a:r>
            <a:endParaRPr lang="en-US" altLang="zh-TW" b="1" dirty="0"/>
          </a:p>
          <a:p>
            <a:r>
              <a:rPr lang="en-US" altLang="zh-TW" b="1" dirty="0"/>
              <a:t>P.S.</a:t>
            </a:r>
            <a:r>
              <a:rPr lang="zh-TW" altLang="en-US" b="1" dirty="0"/>
              <a:t>圖檔名稱請使用英文數字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B2801A-E6C3-AC51-CB96-DAFA56525973}"/>
              </a:ext>
            </a:extLst>
          </p:cNvPr>
          <p:cNvSpPr txBox="1"/>
          <p:nvPr/>
        </p:nvSpPr>
        <p:spPr>
          <a:xfrm>
            <a:off x="5766423" y="4947194"/>
            <a:ext cx="46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(</a:t>
            </a:r>
            <a:r>
              <a:rPr lang="zh-TW" altLang="en-US" b="1" dirty="0"/>
              <a:t>預設</a:t>
            </a:r>
            <a:r>
              <a:rPr lang="en-US" altLang="zh-TW" b="1" dirty="0"/>
              <a:t>)</a:t>
            </a:r>
            <a:r>
              <a:rPr lang="zh-TW" altLang="en-US" b="1" dirty="0"/>
              <a:t>路徑：</a:t>
            </a:r>
            <a:r>
              <a:rPr lang="en-US" altLang="zh-TW" b="1" dirty="0"/>
              <a:t>./</a:t>
            </a:r>
            <a:r>
              <a:rPr lang="en-US" altLang="zh-TW" b="1" dirty="0" err="1"/>
              <a:t>test_img</a:t>
            </a:r>
            <a:endParaRPr lang="en-US" alt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CE948E-CC02-BE11-A3B0-8BE9AC499A1C}"/>
              </a:ext>
            </a:extLst>
          </p:cNvPr>
          <p:cNvSpPr txBox="1"/>
          <p:nvPr/>
        </p:nvSpPr>
        <p:spPr>
          <a:xfrm>
            <a:off x="1648117" y="3870000"/>
            <a:ext cx="23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圖片資料庫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7B2C99-0108-C40C-BFE2-C52E0905BE9E}"/>
              </a:ext>
            </a:extLst>
          </p:cNvPr>
          <p:cNvSpPr txBox="1"/>
          <p:nvPr/>
        </p:nvSpPr>
        <p:spPr>
          <a:xfrm>
            <a:off x="1631995" y="5893513"/>
            <a:ext cx="23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測試圖片資料庫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BC533A-8F5F-6249-E1CE-9F3AF4279630}"/>
              </a:ext>
            </a:extLst>
          </p:cNvPr>
          <p:cNvSpPr txBox="1"/>
          <p:nvPr/>
        </p:nvSpPr>
        <p:spPr>
          <a:xfrm>
            <a:off x="4545106" y="3778554"/>
            <a:ext cx="4668461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補充事項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首次執行會比較久，為了產生</a:t>
            </a:r>
            <a:r>
              <a:rPr lang="en-US" altLang="zh-TW" dirty="0"/>
              <a:t>.</a:t>
            </a:r>
            <a:r>
              <a:rPr lang="en-US" altLang="zh-TW" dirty="0" err="1"/>
              <a:t>pkl</a:t>
            </a:r>
            <a:r>
              <a:rPr lang="zh-TW" altLang="en-US" dirty="0"/>
              <a:t>，如果有新增圖片，需刪除此檔案，重新執行</a:t>
            </a:r>
            <a:endParaRPr lang="en-US" altLang="zh-TW" dirty="0"/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159407CE-6676-6359-6DB9-A7D579EC5B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82347" y="3801035"/>
            <a:ext cx="562759" cy="43918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使用說明</a:t>
            </a:r>
            <a:br>
              <a:rPr lang="en-US" altLang="zh-TW" dirty="0"/>
            </a:br>
            <a:r>
              <a:rPr lang="zh-TW" altLang="en-US" sz="2200" dirty="0"/>
              <a:t>影像辨識系統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REtina+arcface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0FEF21-4D5E-FF7E-5025-7AACE167FB6D}"/>
              </a:ext>
            </a:extLst>
          </p:cNvPr>
          <p:cNvSpPr txBox="1"/>
          <p:nvPr/>
        </p:nvSpPr>
        <p:spPr>
          <a:xfrm>
            <a:off x="1024127" y="2286000"/>
            <a:ext cx="46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 3.</a:t>
            </a:r>
            <a:r>
              <a:rPr lang="zh-TW" altLang="en-US" dirty="0"/>
              <a:t>開始執行程式</a:t>
            </a:r>
            <a:endParaRPr lang="en-US" altLang="zh-TW" dirty="0"/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AA3A9EC5-3E65-F884-1B55-31AC66837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880744"/>
              </p:ext>
            </p:extLst>
          </p:nvPr>
        </p:nvGraphicFramePr>
        <p:xfrm>
          <a:off x="1269088" y="1785221"/>
          <a:ext cx="10008512" cy="328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9A855D7-5A59-2725-C105-40E743135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997" y="4112410"/>
            <a:ext cx="2311003" cy="232307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F6E162-F2A3-B3EE-A038-25B789022A4D}"/>
              </a:ext>
            </a:extLst>
          </p:cNvPr>
          <p:cNvSpPr txBox="1"/>
          <p:nvPr/>
        </p:nvSpPr>
        <p:spPr>
          <a:xfrm>
            <a:off x="9093618" y="4049657"/>
            <a:ext cx="26082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{'verified': True, 'distance': 0.65277094418476, 'threshold': 0.68, 'model': '</a:t>
            </a:r>
            <a:r>
              <a:rPr lang="en-US" altLang="zh-TW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ArcFace</a:t>
            </a:r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TW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detector_backend</a:t>
            </a:r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n-US" altLang="zh-TW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opencv</a:t>
            </a:r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TW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similarity_metric</a:t>
            </a:r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'cosine'}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391E3D-6AC1-A9DF-7123-5D3318B1F679}"/>
              </a:ext>
            </a:extLst>
          </p:cNvPr>
          <p:cNvSpPr txBox="1"/>
          <p:nvPr/>
        </p:nvSpPr>
        <p:spPr>
          <a:xfrm>
            <a:off x="6404206" y="4403837"/>
            <a:ext cx="251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我辨識這位是 </a:t>
            </a:r>
            <a:r>
              <a:rPr lang="en-US" altLang="zh-TW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Ester</a:t>
            </a:r>
            <a:r>
              <a:rPr lang="zh-TW" altLang="en-US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7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2BF1-239F-F4C6-F6D8-A437C78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anchor="ctr">
            <a:normAutofit/>
          </a:bodyPr>
          <a:lstStyle/>
          <a:p>
            <a:r>
              <a:rPr lang="zh-TW" altLang="en-US" sz="3400"/>
              <a:t>使用說明</a:t>
            </a:r>
            <a:br>
              <a:rPr lang="en-US" altLang="zh-TW" sz="3400"/>
            </a:br>
            <a:r>
              <a:rPr lang="zh-TW" altLang="en-US" sz="3400"/>
              <a:t>影像辨識系統</a:t>
            </a:r>
            <a:r>
              <a:rPr lang="en-US" altLang="zh-TW" sz="3400"/>
              <a:t>(</a:t>
            </a:r>
            <a:r>
              <a:rPr lang="en-US" altLang="zh-TW" sz="3400" err="1"/>
              <a:t>REtina+arcface</a:t>
            </a:r>
            <a:r>
              <a:rPr lang="en-US" altLang="zh-TW" sz="3400"/>
              <a:t>)</a:t>
            </a:r>
            <a:endParaRPr lang="zh-TW" altLang="en-US" sz="34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3235AC-A36A-BBA7-2B83-C26A40A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12" y="2233383"/>
            <a:ext cx="7532508" cy="4011061"/>
          </a:xfrm>
          <a:prstGeom prst="rect">
            <a:avLst/>
          </a:prstGeom>
          <a:noFill/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60B35A-F733-0557-F35C-D40F4225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2208869"/>
            <a:ext cx="3264523" cy="401106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061F84-71EB-5F11-0D37-8BB21B86E67C}"/>
              </a:ext>
            </a:extLst>
          </p:cNvPr>
          <p:cNvSpPr txBox="1"/>
          <p:nvPr/>
        </p:nvSpPr>
        <p:spPr>
          <a:xfrm>
            <a:off x="1147583" y="6259318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輸入圖像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>
                <a:highlight>
                  <a:srgbClr val="FF0000"/>
                </a:highlight>
              </a:rPr>
              <a:t>紅點</a:t>
            </a:r>
            <a:r>
              <a:rPr lang="zh-TW" altLang="en-US" dirty="0"/>
              <a:t>標記眼睛鼻子嘴角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1875A-C633-08A8-4D1D-85F80CF83F25}"/>
              </a:ext>
            </a:extLst>
          </p:cNvPr>
          <p:cNvSpPr txBox="1"/>
          <p:nvPr/>
        </p:nvSpPr>
        <p:spPr>
          <a:xfrm>
            <a:off x="6096000" y="4586516"/>
            <a:ext cx="25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zh-TW" altLang="en-US" sz="3600" dirty="0">
                <a:solidFill>
                  <a:schemeClr val="bg1"/>
                </a:solidFill>
              </a:rPr>
              <a:t>比較圖像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3CA68B-F30F-B567-CD9E-D4ACF2352427}"/>
              </a:ext>
            </a:extLst>
          </p:cNvPr>
          <p:cNvSpPr/>
          <p:nvPr/>
        </p:nvSpPr>
        <p:spPr>
          <a:xfrm>
            <a:off x="4386312" y="2636196"/>
            <a:ext cx="2160403" cy="7928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ACD574-C848-E582-8E26-384E46227131}"/>
              </a:ext>
            </a:extLst>
          </p:cNvPr>
          <p:cNvSpPr/>
          <p:nvPr/>
        </p:nvSpPr>
        <p:spPr>
          <a:xfrm>
            <a:off x="4402522" y="3673457"/>
            <a:ext cx="7516298" cy="2370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43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2019</TotalTime>
  <Words>406</Words>
  <Application>Microsoft Office PowerPoint</Application>
  <PresentationFormat>寬螢幕</PresentationFormat>
  <Paragraphs>66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Consolas</vt:lpstr>
      <vt:lpstr>Tw Cen MT</vt:lpstr>
      <vt:lpstr>Wingdings</vt:lpstr>
      <vt:lpstr>Wingdings 3</vt:lpstr>
      <vt:lpstr>整體</vt:lpstr>
      <vt:lpstr>單張圖片影片辨識操作手冊</vt:lpstr>
      <vt:lpstr>摘要</vt:lpstr>
      <vt:lpstr>環境</vt:lpstr>
      <vt:lpstr>系統參數</vt:lpstr>
      <vt:lpstr>系統參數 程式參數調整</vt:lpstr>
      <vt:lpstr>使用說明 影像辨識系統(REtina+arcface)</vt:lpstr>
      <vt:lpstr>使用說明 影像辨識系統(REtina+arcface)</vt:lpstr>
      <vt:lpstr>使用說明 影像辨識系統(REtina+arcface)</vt:lpstr>
      <vt:lpstr>使用說明 影像辨識系統(REtina+arcface)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打卡系統操作手冊</dc:title>
  <dc:creator>Kai-wei Tseng</dc:creator>
  <cp:lastModifiedBy>Kai-wei Tseng</cp:lastModifiedBy>
  <cp:revision>1</cp:revision>
  <dcterms:created xsi:type="dcterms:W3CDTF">2022-07-13T06:46:04Z</dcterms:created>
  <dcterms:modified xsi:type="dcterms:W3CDTF">2022-07-17T03:36:07Z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