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31CD8-2C8E-44C1-BF75-8E6E319405E4}" v="44" dt="2022-07-17T10:09:14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-wei Tseng" userId="b1c46561b52fa569" providerId="LiveId" clId="{29D31CD8-2C8E-44C1-BF75-8E6E319405E4}"/>
    <pc:docChg chg="undo custSel addSld delSld modSld">
      <pc:chgData name="Kai-wei Tseng" userId="b1c46561b52fa569" providerId="LiveId" clId="{29D31CD8-2C8E-44C1-BF75-8E6E319405E4}" dt="2022-07-19T11:18:41.772" v="1951" actId="20577"/>
      <pc:docMkLst>
        <pc:docMk/>
      </pc:docMkLst>
      <pc:sldChg chg="modSp mod">
        <pc:chgData name="Kai-wei Tseng" userId="b1c46561b52fa569" providerId="LiveId" clId="{29D31CD8-2C8E-44C1-BF75-8E6E319405E4}" dt="2022-07-17T08:45:09.074" v="1484" actId="21"/>
        <pc:sldMkLst>
          <pc:docMk/>
          <pc:sldMk cId="3320673787" sldId="257"/>
        </pc:sldMkLst>
        <pc:spChg chg="mod">
          <ac:chgData name="Kai-wei Tseng" userId="b1c46561b52fa569" providerId="LiveId" clId="{29D31CD8-2C8E-44C1-BF75-8E6E319405E4}" dt="2022-07-17T08:45:09.074" v="1484" actId="21"/>
          <ac:spMkLst>
            <pc:docMk/>
            <pc:sldMk cId="3320673787" sldId="257"/>
            <ac:spMk id="3" creationId="{17395F2F-4D0E-D691-56E4-D3BCA8AABFF2}"/>
          </ac:spMkLst>
        </pc:spChg>
      </pc:sldChg>
      <pc:sldChg chg="addSp delSp modSp del mod">
        <pc:chgData name="Kai-wei Tseng" userId="b1c46561b52fa569" providerId="LiveId" clId="{29D31CD8-2C8E-44C1-BF75-8E6E319405E4}" dt="2022-07-17T08:17:22.591" v="434" actId="47"/>
        <pc:sldMkLst>
          <pc:docMk/>
          <pc:sldMk cId="3632935908" sldId="258"/>
        </pc:sldMkLst>
        <pc:spChg chg="mod">
          <ac:chgData name="Kai-wei Tseng" userId="b1c46561b52fa569" providerId="LiveId" clId="{29D31CD8-2C8E-44C1-BF75-8E6E319405E4}" dt="2022-07-17T08:08:23.184" v="15" actId="20577"/>
          <ac:spMkLst>
            <pc:docMk/>
            <pc:sldMk cId="3632935908" sldId="258"/>
            <ac:spMk id="2" creationId="{59E51B25-5D35-1C8E-A735-9E483F5FF797}"/>
          </ac:spMkLst>
        </pc:spChg>
        <pc:picChg chg="del mod">
          <ac:chgData name="Kai-wei Tseng" userId="b1c46561b52fa569" providerId="LiveId" clId="{29D31CD8-2C8E-44C1-BF75-8E6E319405E4}" dt="2022-07-17T08:09:39.688" v="19" actId="21"/>
          <ac:picMkLst>
            <pc:docMk/>
            <pc:sldMk cId="3632935908" sldId="258"/>
            <ac:picMk id="4" creationId="{96981CBF-502D-7308-0D2E-8B305F77A107}"/>
          </ac:picMkLst>
        </pc:picChg>
        <pc:picChg chg="del mod">
          <ac:chgData name="Kai-wei Tseng" userId="b1c46561b52fa569" providerId="LiveId" clId="{29D31CD8-2C8E-44C1-BF75-8E6E319405E4}" dt="2022-07-17T08:09:39.688" v="19" actId="21"/>
          <ac:picMkLst>
            <pc:docMk/>
            <pc:sldMk cId="3632935908" sldId="258"/>
            <ac:picMk id="13" creationId="{150F8FBC-149C-066F-5F50-B1B64AEC5A8A}"/>
          </ac:picMkLst>
        </pc:picChg>
        <pc:picChg chg="del mod">
          <ac:chgData name="Kai-wei Tseng" userId="b1c46561b52fa569" providerId="LiveId" clId="{29D31CD8-2C8E-44C1-BF75-8E6E319405E4}" dt="2022-07-17T08:09:39.688" v="19" actId="21"/>
          <ac:picMkLst>
            <pc:docMk/>
            <pc:sldMk cId="3632935908" sldId="258"/>
            <ac:picMk id="15" creationId="{25BB1F7E-F763-AEB4-209F-22F721A77C1B}"/>
          </ac:picMkLst>
        </pc:picChg>
        <pc:picChg chg="del mod">
          <ac:chgData name="Kai-wei Tseng" userId="b1c46561b52fa569" providerId="LiveId" clId="{29D31CD8-2C8E-44C1-BF75-8E6E319405E4}" dt="2022-07-17T08:09:39.688" v="19" actId="21"/>
          <ac:picMkLst>
            <pc:docMk/>
            <pc:sldMk cId="3632935908" sldId="258"/>
            <ac:picMk id="17" creationId="{FC584591-AE6B-7E0D-C979-E983031EBCB8}"/>
          </ac:picMkLst>
        </pc:picChg>
        <pc:picChg chg="add del mod">
          <ac:chgData name="Kai-wei Tseng" userId="b1c46561b52fa569" providerId="LiveId" clId="{29D31CD8-2C8E-44C1-BF75-8E6E319405E4}" dt="2022-07-17T08:09:39.688" v="19" actId="21"/>
          <ac:picMkLst>
            <pc:docMk/>
            <pc:sldMk cId="3632935908" sldId="258"/>
            <ac:picMk id="19" creationId="{471E74E2-9AF5-72AC-277B-0A75816F9F9F}"/>
          </ac:picMkLst>
        </pc:picChg>
      </pc:sldChg>
      <pc:sldChg chg="addSp delSp modSp new mod">
        <pc:chgData name="Kai-wei Tseng" userId="b1c46561b52fa569" providerId="LiveId" clId="{29D31CD8-2C8E-44C1-BF75-8E6E319405E4}" dt="2022-07-17T08:41:36.499" v="1320" actId="20577"/>
        <pc:sldMkLst>
          <pc:docMk/>
          <pc:sldMk cId="2958618288" sldId="259"/>
        </pc:sldMkLst>
        <pc:spChg chg="mod">
          <ac:chgData name="Kai-wei Tseng" userId="b1c46561b52fa569" providerId="LiveId" clId="{29D31CD8-2C8E-44C1-BF75-8E6E319405E4}" dt="2022-07-17T08:20:24.547" v="564" actId="20577"/>
          <ac:spMkLst>
            <pc:docMk/>
            <pc:sldMk cId="2958618288" sldId="259"/>
            <ac:spMk id="2" creationId="{F112BEC4-3DF0-5EC2-0072-7E424B21BB25}"/>
          </ac:spMkLst>
        </pc:spChg>
        <pc:spChg chg="add mod">
          <ac:chgData name="Kai-wei Tseng" userId="b1c46561b52fa569" providerId="LiveId" clId="{29D31CD8-2C8E-44C1-BF75-8E6E319405E4}" dt="2022-07-17T08:41:36.499" v="1320" actId="20577"/>
          <ac:spMkLst>
            <pc:docMk/>
            <pc:sldMk cId="2958618288" sldId="259"/>
            <ac:spMk id="7" creationId="{009F752F-A70A-BB4C-FB9B-BF5C6ACCE34F}"/>
          </ac:spMkLst>
        </pc:spChg>
        <pc:spChg chg="add del mod">
          <ac:chgData name="Kai-wei Tseng" userId="b1c46561b52fa569" providerId="LiveId" clId="{29D31CD8-2C8E-44C1-BF75-8E6E319405E4}" dt="2022-07-17T08:25:14.187" v="757" actId="21"/>
          <ac:spMkLst>
            <pc:docMk/>
            <pc:sldMk cId="2958618288" sldId="259"/>
            <ac:spMk id="8" creationId="{EDDA8BFC-48D4-F2E9-FFE8-2CBA851A2105}"/>
          </ac:spMkLst>
        </pc:spChg>
        <pc:spChg chg="add mod">
          <ac:chgData name="Kai-wei Tseng" userId="b1c46561b52fa569" providerId="LiveId" clId="{29D31CD8-2C8E-44C1-BF75-8E6E319405E4}" dt="2022-07-17T08:31:30.846" v="807" actId="1582"/>
          <ac:spMkLst>
            <pc:docMk/>
            <pc:sldMk cId="2958618288" sldId="259"/>
            <ac:spMk id="19" creationId="{B0218BEF-5888-1CF5-80F5-115F9D130D5F}"/>
          </ac:spMkLst>
        </pc:spChg>
        <pc:spChg chg="add mod">
          <ac:chgData name="Kai-wei Tseng" userId="b1c46561b52fa569" providerId="LiveId" clId="{29D31CD8-2C8E-44C1-BF75-8E6E319405E4}" dt="2022-07-17T08:31:46.145" v="809" actId="1076"/>
          <ac:spMkLst>
            <pc:docMk/>
            <pc:sldMk cId="2958618288" sldId="259"/>
            <ac:spMk id="20" creationId="{FCAA26F1-8E2C-2B46-0AD5-5690A8880570}"/>
          </ac:spMkLst>
        </pc:spChg>
        <pc:spChg chg="add mod">
          <ac:chgData name="Kai-wei Tseng" userId="b1c46561b52fa569" providerId="LiveId" clId="{29D31CD8-2C8E-44C1-BF75-8E6E319405E4}" dt="2022-07-17T08:33:54.693" v="914" actId="20577"/>
          <ac:spMkLst>
            <pc:docMk/>
            <pc:sldMk cId="2958618288" sldId="259"/>
            <ac:spMk id="21" creationId="{D0E0C0E6-0D4A-0F12-4030-CC3B7961096E}"/>
          </ac:spMkLst>
        </pc:spChg>
        <pc:picChg chg="add del mod">
          <ac:chgData name="Kai-wei Tseng" userId="b1c46561b52fa569" providerId="LiveId" clId="{29D31CD8-2C8E-44C1-BF75-8E6E319405E4}" dt="2022-07-17T08:21:01.837" v="570" actId="21"/>
          <ac:picMkLst>
            <pc:docMk/>
            <pc:sldMk cId="2958618288" sldId="259"/>
            <ac:picMk id="4" creationId="{A893F709-EE61-B489-FF01-67938428F853}"/>
          </ac:picMkLst>
        </pc:picChg>
        <pc:picChg chg="add del mod">
          <ac:chgData name="Kai-wei Tseng" userId="b1c46561b52fa569" providerId="LiveId" clId="{29D31CD8-2C8E-44C1-BF75-8E6E319405E4}" dt="2022-07-17T08:21:01.837" v="570" actId="21"/>
          <ac:picMkLst>
            <pc:docMk/>
            <pc:sldMk cId="2958618288" sldId="259"/>
            <ac:picMk id="6" creationId="{0F1D8B97-FE53-1811-65B6-3121ADA96E23}"/>
          </ac:picMkLst>
        </pc:picChg>
        <pc:picChg chg="add mod">
          <ac:chgData name="Kai-wei Tseng" userId="b1c46561b52fa569" providerId="LiveId" clId="{29D31CD8-2C8E-44C1-BF75-8E6E319405E4}" dt="2022-07-17T08:25:03.498" v="756" actId="14100"/>
          <ac:picMkLst>
            <pc:docMk/>
            <pc:sldMk cId="2958618288" sldId="259"/>
            <ac:picMk id="9" creationId="{9CD6ECB2-F895-709A-AD04-3A4D2BDA0DF7}"/>
          </ac:picMkLst>
        </pc:picChg>
        <pc:cxnChg chg="add del mod">
          <ac:chgData name="Kai-wei Tseng" userId="b1c46561b52fa569" providerId="LiveId" clId="{29D31CD8-2C8E-44C1-BF75-8E6E319405E4}" dt="2022-07-17T08:31:01.122" v="803" actId="478"/>
          <ac:cxnSpMkLst>
            <pc:docMk/>
            <pc:sldMk cId="2958618288" sldId="259"/>
            <ac:cxnSpMk id="11" creationId="{8E74EAE8-7AC5-CBE0-5EF9-17EAD3180CFA}"/>
          </ac:cxnSpMkLst>
        </pc:cxnChg>
      </pc:sldChg>
      <pc:sldChg chg="addSp modSp new mod">
        <pc:chgData name="Kai-wei Tseng" userId="b1c46561b52fa569" providerId="LiveId" clId="{29D31CD8-2C8E-44C1-BF75-8E6E319405E4}" dt="2022-07-17T08:45:19.427" v="1488" actId="1076"/>
        <pc:sldMkLst>
          <pc:docMk/>
          <pc:sldMk cId="3130118094" sldId="260"/>
        </pc:sldMkLst>
        <pc:spChg chg="add mod">
          <ac:chgData name="Kai-wei Tseng" userId="b1c46561b52fa569" providerId="LiveId" clId="{29D31CD8-2C8E-44C1-BF75-8E6E319405E4}" dt="2022-07-17T08:13:03.803" v="153" actId="404"/>
          <ac:spMkLst>
            <pc:docMk/>
            <pc:sldMk cId="3130118094" sldId="260"/>
            <ac:spMk id="7" creationId="{E1F7862E-0EC6-D787-9E92-6E26D7C44B30}"/>
          </ac:spMkLst>
        </pc:spChg>
        <pc:spChg chg="add mod">
          <ac:chgData name="Kai-wei Tseng" userId="b1c46561b52fa569" providerId="LiveId" clId="{29D31CD8-2C8E-44C1-BF75-8E6E319405E4}" dt="2022-07-17T08:14:30.598" v="240" actId="13926"/>
          <ac:spMkLst>
            <pc:docMk/>
            <pc:sldMk cId="3130118094" sldId="260"/>
            <ac:spMk id="8" creationId="{99F36227-3DEC-9C1B-D183-CB735D8CD563}"/>
          </ac:spMkLst>
        </pc:spChg>
        <pc:spChg chg="add mod">
          <ac:chgData name="Kai-wei Tseng" userId="b1c46561b52fa569" providerId="LiveId" clId="{29D31CD8-2C8E-44C1-BF75-8E6E319405E4}" dt="2022-07-17T08:15:43.702" v="322" actId="1076"/>
          <ac:spMkLst>
            <pc:docMk/>
            <pc:sldMk cId="3130118094" sldId="260"/>
            <ac:spMk id="9" creationId="{02EBA507-1487-951F-7199-2CFC57C97776}"/>
          </ac:spMkLst>
        </pc:spChg>
        <pc:spChg chg="add mod">
          <ac:chgData name="Kai-wei Tseng" userId="b1c46561b52fa569" providerId="LiveId" clId="{29D31CD8-2C8E-44C1-BF75-8E6E319405E4}" dt="2022-07-17T08:16:42.234" v="400" actId="13926"/>
          <ac:spMkLst>
            <pc:docMk/>
            <pc:sldMk cId="3130118094" sldId="260"/>
            <ac:spMk id="10" creationId="{E0D2C23D-E0A7-636B-CE8D-420C1482CEE9}"/>
          </ac:spMkLst>
        </pc:spChg>
        <pc:spChg chg="add mod">
          <ac:chgData name="Kai-wei Tseng" userId="b1c46561b52fa569" providerId="LiveId" clId="{29D31CD8-2C8E-44C1-BF75-8E6E319405E4}" dt="2022-07-17T08:17:12.197" v="432" actId="13926"/>
          <ac:spMkLst>
            <pc:docMk/>
            <pc:sldMk cId="3130118094" sldId="260"/>
            <ac:spMk id="11" creationId="{2E26C593-A657-628F-D6CE-3359E2851229}"/>
          </ac:spMkLst>
        </pc:spChg>
        <pc:spChg chg="add mod">
          <ac:chgData name="Kai-wei Tseng" userId="b1c46561b52fa569" providerId="LiveId" clId="{29D31CD8-2C8E-44C1-BF75-8E6E319405E4}" dt="2022-07-17T08:45:19.427" v="1488" actId="1076"/>
          <ac:spMkLst>
            <pc:docMk/>
            <pc:sldMk cId="3130118094" sldId="260"/>
            <ac:spMk id="13" creationId="{3CE39E17-1CB2-89BF-2506-04D72CF47063}"/>
          </ac:spMkLst>
        </pc:spChg>
        <pc:picChg chg="add mod">
          <ac:chgData name="Kai-wei Tseng" userId="b1c46561b52fa569" providerId="LiveId" clId="{29D31CD8-2C8E-44C1-BF75-8E6E319405E4}" dt="2022-07-17T08:10:17.898" v="29" actId="1076"/>
          <ac:picMkLst>
            <pc:docMk/>
            <pc:sldMk cId="3130118094" sldId="260"/>
            <ac:picMk id="2" creationId="{B61EE95F-33E1-C571-4324-6DEB0DCBC15B}"/>
          </ac:picMkLst>
        </pc:picChg>
        <pc:picChg chg="add mod">
          <ac:chgData name="Kai-wei Tseng" userId="b1c46561b52fa569" providerId="LiveId" clId="{29D31CD8-2C8E-44C1-BF75-8E6E319405E4}" dt="2022-07-17T08:13:54.636" v="186" actId="1076"/>
          <ac:picMkLst>
            <pc:docMk/>
            <pc:sldMk cId="3130118094" sldId="260"/>
            <ac:picMk id="3" creationId="{0A3913F6-38BB-B2C6-A87B-7F6B46A58255}"/>
          </ac:picMkLst>
        </pc:picChg>
        <pc:picChg chg="add mod">
          <ac:chgData name="Kai-wei Tseng" userId="b1c46561b52fa569" providerId="LiveId" clId="{29D31CD8-2C8E-44C1-BF75-8E6E319405E4}" dt="2022-07-17T08:15:45.600" v="323" actId="1076"/>
          <ac:picMkLst>
            <pc:docMk/>
            <pc:sldMk cId="3130118094" sldId="260"/>
            <ac:picMk id="4" creationId="{B34BB650-1601-35F2-BE9A-CEABD27E3B9F}"/>
          </ac:picMkLst>
        </pc:picChg>
        <pc:picChg chg="add mod">
          <ac:chgData name="Kai-wei Tseng" userId="b1c46561b52fa569" providerId="LiveId" clId="{29D31CD8-2C8E-44C1-BF75-8E6E319405E4}" dt="2022-07-17T08:15:51.760" v="325" actId="1076"/>
          <ac:picMkLst>
            <pc:docMk/>
            <pc:sldMk cId="3130118094" sldId="260"/>
            <ac:picMk id="5" creationId="{2B8AE81A-F527-4E33-9075-FD8FAA6AC280}"/>
          </ac:picMkLst>
        </pc:picChg>
        <pc:picChg chg="add mod modCrop">
          <ac:chgData name="Kai-wei Tseng" userId="b1c46561b52fa569" providerId="LiveId" clId="{29D31CD8-2C8E-44C1-BF75-8E6E319405E4}" dt="2022-07-17T08:17:16.030" v="433" actId="1076"/>
          <ac:picMkLst>
            <pc:docMk/>
            <pc:sldMk cId="3130118094" sldId="260"/>
            <ac:picMk id="6" creationId="{54AD3EE8-7DC0-2960-5B05-53C796E93A1B}"/>
          </ac:picMkLst>
        </pc:picChg>
      </pc:sldChg>
      <pc:sldChg chg="modSp new mod">
        <pc:chgData name="Kai-wei Tseng" userId="b1c46561b52fa569" providerId="LiveId" clId="{29D31CD8-2C8E-44C1-BF75-8E6E319405E4}" dt="2022-07-17T08:53:18.149" v="1710" actId="20577"/>
        <pc:sldMkLst>
          <pc:docMk/>
          <pc:sldMk cId="2271478883" sldId="261"/>
        </pc:sldMkLst>
        <pc:spChg chg="mod">
          <ac:chgData name="Kai-wei Tseng" userId="b1c46561b52fa569" providerId="LiveId" clId="{29D31CD8-2C8E-44C1-BF75-8E6E319405E4}" dt="2022-07-17T08:17:47.244" v="455" actId="20577"/>
          <ac:spMkLst>
            <pc:docMk/>
            <pc:sldMk cId="2271478883" sldId="261"/>
            <ac:spMk id="2" creationId="{9107C39F-3334-20B4-4D86-02D7682E239B}"/>
          </ac:spMkLst>
        </pc:spChg>
        <pc:spChg chg="mod">
          <ac:chgData name="Kai-wei Tseng" userId="b1c46561b52fa569" providerId="LiveId" clId="{29D31CD8-2C8E-44C1-BF75-8E6E319405E4}" dt="2022-07-17T08:53:18.149" v="1710" actId="20577"/>
          <ac:spMkLst>
            <pc:docMk/>
            <pc:sldMk cId="2271478883" sldId="261"/>
            <ac:spMk id="3" creationId="{88EAE45B-F1EF-3185-5BEB-1F723058C16E}"/>
          </ac:spMkLst>
        </pc:spChg>
      </pc:sldChg>
      <pc:sldChg chg="addSp delSp modSp new mod">
        <pc:chgData name="Kai-wei Tseng" userId="b1c46561b52fa569" providerId="LiveId" clId="{29D31CD8-2C8E-44C1-BF75-8E6E319405E4}" dt="2022-07-17T08:47:14.463" v="1514" actId="1076"/>
        <pc:sldMkLst>
          <pc:docMk/>
          <pc:sldMk cId="515215331" sldId="262"/>
        </pc:sldMkLst>
        <pc:spChg chg="add mod">
          <ac:chgData name="Kai-wei Tseng" userId="b1c46561b52fa569" providerId="LiveId" clId="{29D31CD8-2C8E-44C1-BF75-8E6E319405E4}" dt="2022-07-17T08:25:19.818" v="759" actId="1076"/>
          <ac:spMkLst>
            <pc:docMk/>
            <pc:sldMk cId="515215331" sldId="262"/>
            <ac:spMk id="4" creationId="{3959096F-2E04-5390-35C2-F289048D5166}"/>
          </ac:spMkLst>
        </pc:spChg>
        <pc:spChg chg="add del mod">
          <ac:chgData name="Kai-wei Tseng" userId="b1c46561b52fa569" providerId="LiveId" clId="{29D31CD8-2C8E-44C1-BF75-8E6E319405E4}" dt="2022-07-17T08:36:37.372" v="962" actId="21"/>
          <ac:spMkLst>
            <pc:docMk/>
            <pc:sldMk cId="515215331" sldId="262"/>
            <ac:spMk id="6" creationId="{9CDDA80F-051E-0922-7A9F-B935DE9FD9DA}"/>
          </ac:spMkLst>
        </pc:spChg>
        <pc:spChg chg="add mod">
          <ac:chgData name="Kai-wei Tseng" userId="b1c46561b52fa569" providerId="LiveId" clId="{29D31CD8-2C8E-44C1-BF75-8E6E319405E4}" dt="2022-07-17T08:40:06.627" v="1213" actId="20577"/>
          <ac:spMkLst>
            <pc:docMk/>
            <pc:sldMk cId="515215331" sldId="262"/>
            <ac:spMk id="8" creationId="{F475BAD9-E347-4618-B9F0-4257B31034A7}"/>
          </ac:spMkLst>
        </pc:spChg>
        <pc:spChg chg="add del mod">
          <ac:chgData name="Kai-wei Tseng" userId="b1c46561b52fa569" providerId="LiveId" clId="{29D31CD8-2C8E-44C1-BF75-8E6E319405E4}" dt="2022-07-17T08:37:22.702" v="1016" actId="478"/>
          <ac:spMkLst>
            <pc:docMk/>
            <pc:sldMk cId="515215331" sldId="262"/>
            <ac:spMk id="10" creationId="{AD950F97-A247-2A39-E18D-617BF7CDA838}"/>
          </ac:spMkLst>
        </pc:spChg>
        <pc:spChg chg="add mod">
          <ac:chgData name="Kai-wei Tseng" userId="b1c46561b52fa569" providerId="LiveId" clId="{29D31CD8-2C8E-44C1-BF75-8E6E319405E4}" dt="2022-07-17T08:45:47.715" v="1493" actId="1076"/>
          <ac:spMkLst>
            <pc:docMk/>
            <pc:sldMk cId="515215331" sldId="262"/>
            <ac:spMk id="16" creationId="{FD5B6133-FB02-FE36-D919-059CB8625A1F}"/>
          </ac:spMkLst>
        </pc:spChg>
        <pc:spChg chg="add del mod">
          <ac:chgData name="Kai-wei Tseng" userId="b1c46561b52fa569" providerId="LiveId" clId="{29D31CD8-2C8E-44C1-BF75-8E6E319405E4}" dt="2022-07-17T08:47:10.967" v="1513" actId="478"/>
          <ac:spMkLst>
            <pc:docMk/>
            <pc:sldMk cId="515215331" sldId="262"/>
            <ac:spMk id="18" creationId="{F428B4EC-C1CC-2D84-426B-798CF26FD3A0}"/>
          </ac:spMkLst>
        </pc:spChg>
        <pc:spChg chg="add mod">
          <ac:chgData name="Kai-wei Tseng" userId="b1c46561b52fa569" providerId="LiveId" clId="{29D31CD8-2C8E-44C1-BF75-8E6E319405E4}" dt="2022-07-17T08:47:14.463" v="1514" actId="1076"/>
          <ac:spMkLst>
            <pc:docMk/>
            <pc:sldMk cId="515215331" sldId="262"/>
            <ac:spMk id="20" creationId="{15278376-EB28-CE63-EE7A-E932558C6730}"/>
          </ac:spMkLst>
        </pc:spChg>
        <pc:picChg chg="add del mod">
          <ac:chgData name="Kai-wei Tseng" userId="b1c46561b52fa569" providerId="LiveId" clId="{29D31CD8-2C8E-44C1-BF75-8E6E319405E4}" dt="2022-07-17T08:36:31.074" v="959" actId="21"/>
          <ac:picMkLst>
            <pc:docMk/>
            <pc:sldMk cId="515215331" sldId="262"/>
            <ac:picMk id="2" creationId="{C0CE6642-921D-BB8D-D607-EC6632F2F4ED}"/>
          </ac:picMkLst>
        </pc:picChg>
        <pc:picChg chg="add del mod">
          <ac:chgData name="Kai-wei Tseng" userId="b1c46561b52fa569" providerId="LiveId" clId="{29D31CD8-2C8E-44C1-BF75-8E6E319405E4}" dt="2022-07-17T08:24:54.741" v="753" actId="21"/>
          <ac:picMkLst>
            <pc:docMk/>
            <pc:sldMk cId="515215331" sldId="262"/>
            <ac:picMk id="3" creationId="{23E80F5E-AEC5-D6BF-5B07-67CEFFE7BC14}"/>
          </ac:picMkLst>
        </pc:picChg>
        <pc:picChg chg="add del mod">
          <ac:chgData name="Kai-wei Tseng" userId="b1c46561b52fa569" providerId="LiveId" clId="{29D31CD8-2C8E-44C1-BF75-8E6E319405E4}" dt="2022-07-17T08:36:31.074" v="959" actId="21"/>
          <ac:picMkLst>
            <pc:docMk/>
            <pc:sldMk cId="515215331" sldId="262"/>
            <ac:picMk id="12" creationId="{7E4710D2-567F-E121-4475-3D3099C6EA13}"/>
          </ac:picMkLst>
        </pc:picChg>
        <pc:picChg chg="add mod">
          <ac:chgData name="Kai-wei Tseng" userId="b1c46561b52fa569" providerId="LiveId" clId="{29D31CD8-2C8E-44C1-BF75-8E6E319405E4}" dt="2022-07-17T08:45:45.341" v="1492" actId="1076"/>
          <ac:picMkLst>
            <pc:docMk/>
            <pc:sldMk cId="515215331" sldId="262"/>
            <ac:picMk id="14" creationId="{D5A27B0A-3D1A-A6B3-091B-25D67BFE3E6F}"/>
          </ac:picMkLst>
        </pc:picChg>
        <pc:picChg chg="add mod">
          <ac:chgData name="Kai-wei Tseng" userId="b1c46561b52fa569" providerId="LiveId" clId="{29D31CD8-2C8E-44C1-BF75-8E6E319405E4}" dt="2022-07-17T08:45:49.603" v="1494" actId="1076"/>
          <ac:picMkLst>
            <pc:docMk/>
            <pc:sldMk cId="515215331" sldId="262"/>
            <ac:picMk id="15" creationId="{0E4B15EE-9BCA-B3A5-595F-D10B66C4A0BF}"/>
          </ac:picMkLst>
        </pc:picChg>
      </pc:sldChg>
      <pc:sldChg chg="addSp delSp modSp new mod">
        <pc:chgData name="Kai-wei Tseng" userId="b1c46561b52fa569" providerId="LiveId" clId="{29D31CD8-2C8E-44C1-BF75-8E6E319405E4}" dt="2022-07-19T11:18:41.772" v="1951" actId="20577"/>
        <pc:sldMkLst>
          <pc:docMk/>
          <pc:sldMk cId="3286645244" sldId="263"/>
        </pc:sldMkLst>
        <pc:spChg chg="add del">
          <ac:chgData name="Kai-wei Tseng" userId="b1c46561b52fa569" providerId="LiveId" clId="{29D31CD8-2C8E-44C1-BF75-8E6E319405E4}" dt="2022-07-17T10:09:14.280" v="1931" actId="478"/>
          <ac:spMkLst>
            <pc:docMk/>
            <pc:sldMk cId="3286645244" sldId="263"/>
            <ac:spMk id="3" creationId="{63B6ADEE-1D58-7121-F3CF-8C13A24301E6}"/>
          </ac:spMkLst>
        </pc:spChg>
        <pc:spChg chg="add del mod">
          <ac:chgData name="Kai-wei Tseng" userId="b1c46561b52fa569" providerId="LiveId" clId="{29D31CD8-2C8E-44C1-BF75-8E6E319405E4}" dt="2022-07-19T11:18:41.772" v="1951" actId="20577"/>
          <ac:spMkLst>
            <pc:docMk/>
            <pc:sldMk cId="3286645244" sldId="263"/>
            <ac:spMk id="4" creationId="{04730154-D144-B132-9283-B5E8660760CC}"/>
          </ac:spMkLst>
        </pc:spChg>
        <pc:spChg chg="add mod">
          <ac:chgData name="Kai-wei Tseng" userId="b1c46561b52fa569" providerId="LiveId" clId="{29D31CD8-2C8E-44C1-BF75-8E6E319405E4}" dt="2022-07-17T08:43:22.559" v="1451"/>
          <ac:spMkLst>
            <pc:docMk/>
            <pc:sldMk cId="3286645244" sldId="263"/>
            <ac:spMk id="5" creationId="{AA22EC9C-D009-62BB-F740-0541622EDCA1}"/>
          </ac:spMkLst>
        </pc:spChg>
        <pc:spChg chg="add mod">
          <ac:chgData name="Kai-wei Tseng" userId="b1c46561b52fa569" providerId="LiveId" clId="{29D31CD8-2C8E-44C1-BF75-8E6E319405E4}" dt="2022-07-17T08:47:50.063" v="1539" actId="1076"/>
          <ac:spMkLst>
            <pc:docMk/>
            <pc:sldMk cId="3286645244" sldId="263"/>
            <ac:spMk id="7" creationId="{59EB9293-5768-BC57-9BD5-3619BF39E202}"/>
          </ac:spMkLst>
        </pc:spChg>
        <pc:spChg chg="add del">
          <ac:chgData name="Kai-wei Tseng" userId="b1c46561b52fa569" providerId="LiveId" clId="{29D31CD8-2C8E-44C1-BF75-8E6E319405E4}" dt="2022-07-17T08:48:59.519" v="1542"/>
          <ac:spMkLst>
            <pc:docMk/>
            <pc:sldMk cId="3286645244" sldId="263"/>
            <ac:spMk id="8" creationId="{9151A3C9-14CB-531F-94FD-0970CA9DF23E}"/>
          </ac:spMkLst>
        </pc:spChg>
        <pc:spChg chg="add del">
          <ac:chgData name="Kai-wei Tseng" userId="b1c46561b52fa569" providerId="LiveId" clId="{29D31CD8-2C8E-44C1-BF75-8E6E319405E4}" dt="2022-07-17T08:50:28.270" v="1612"/>
          <ac:spMkLst>
            <pc:docMk/>
            <pc:sldMk cId="3286645244" sldId="263"/>
            <ac:spMk id="9" creationId="{674AEFA0-D822-D8E0-4E02-14D44B2DA943}"/>
          </ac:spMkLst>
        </pc:spChg>
        <pc:spChg chg="add mod">
          <ac:chgData name="Kai-wei Tseng" userId="b1c46561b52fa569" providerId="LiveId" clId="{29D31CD8-2C8E-44C1-BF75-8E6E319405E4}" dt="2022-07-17T08:51:51.662" v="1685" actId="14100"/>
          <ac:spMkLst>
            <pc:docMk/>
            <pc:sldMk cId="3286645244" sldId="263"/>
            <ac:spMk id="10" creationId="{A4C30161-C21C-38ED-6C05-4CDA70A263F6}"/>
          </ac:spMkLst>
        </pc:spChg>
        <pc:spChg chg="add mod">
          <ac:chgData name="Kai-wei Tseng" userId="b1c46561b52fa569" providerId="LiveId" clId="{29D31CD8-2C8E-44C1-BF75-8E6E319405E4}" dt="2022-07-17T08:51:59.092" v="1688" actId="14100"/>
          <ac:spMkLst>
            <pc:docMk/>
            <pc:sldMk cId="3286645244" sldId="263"/>
            <ac:spMk id="11" creationId="{861EEDBD-8B6C-6EFC-6CF3-31A8386E2128}"/>
          </ac:spMkLst>
        </pc:spChg>
        <pc:picChg chg="add mod">
          <ac:chgData name="Kai-wei Tseng" userId="b1c46561b52fa569" providerId="LiveId" clId="{29D31CD8-2C8E-44C1-BF75-8E6E319405E4}" dt="2022-07-17T08:51:36.009" v="1681" actId="1076"/>
          <ac:picMkLst>
            <pc:docMk/>
            <pc:sldMk cId="3286645244" sldId="263"/>
            <ac:picMk id="2" creationId="{41CB3C2B-FB17-F7D4-EB0E-5A96CE8F8AF0}"/>
          </ac:picMkLst>
        </pc:picChg>
        <pc:picChg chg="add del mod">
          <ac:chgData name="Kai-wei Tseng" userId="b1c46561b52fa569" providerId="LiveId" clId="{29D31CD8-2C8E-44C1-BF75-8E6E319405E4}" dt="2022-07-17T08:38:08.571" v="1082" actId="21"/>
          <ac:picMkLst>
            <pc:docMk/>
            <pc:sldMk cId="3286645244" sldId="263"/>
            <ac:picMk id="3" creationId="{D3F98A7D-FD81-D690-DCED-467D05F2B567}"/>
          </ac:picMkLst>
        </pc:picChg>
      </pc:sldChg>
      <pc:sldChg chg="addSp delSp modSp add mod">
        <pc:chgData name="Kai-wei Tseng" userId="b1c46561b52fa569" providerId="LiveId" clId="{29D31CD8-2C8E-44C1-BF75-8E6E319405E4}" dt="2022-07-17T08:43:11.189" v="1450" actId="1076"/>
        <pc:sldMkLst>
          <pc:docMk/>
          <pc:sldMk cId="1571024257" sldId="264"/>
        </pc:sldMkLst>
        <pc:spChg chg="mod">
          <ac:chgData name="Kai-wei Tseng" userId="b1c46561b52fa569" providerId="LiveId" clId="{29D31CD8-2C8E-44C1-BF75-8E6E319405E4}" dt="2022-07-17T08:41:01.613" v="1270" actId="20577"/>
          <ac:spMkLst>
            <pc:docMk/>
            <pc:sldMk cId="1571024257" sldId="264"/>
            <ac:spMk id="2" creationId="{F112BEC4-3DF0-5EC2-0072-7E424B21BB25}"/>
          </ac:spMkLst>
        </pc:spChg>
        <pc:spChg chg="mod">
          <ac:chgData name="Kai-wei Tseng" userId="b1c46561b52fa569" providerId="LiveId" clId="{29D31CD8-2C8E-44C1-BF75-8E6E319405E4}" dt="2022-07-17T08:42:00.108" v="1366" actId="20577"/>
          <ac:spMkLst>
            <pc:docMk/>
            <pc:sldMk cId="1571024257" sldId="264"/>
            <ac:spMk id="7" creationId="{009F752F-A70A-BB4C-FB9B-BF5C6ACCE34F}"/>
          </ac:spMkLst>
        </pc:spChg>
        <pc:spChg chg="mod">
          <ac:chgData name="Kai-wei Tseng" userId="b1c46561b52fa569" providerId="LiveId" clId="{29D31CD8-2C8E-44C1-BF75-8E6E319405E4}" dt="2022-07-17T08:42:22.229" v="1372" actId="14100"/>
          <ac:spMkLst>
            <pc:docMk/>
            <pc:sldMk cId="1571024257" sldId="264"/>
            <ac:spMk id="19" creationId="{B0218BEF-5888-1CF5-80F5-115F9D130D5F}"/>
          </ac:spMkLst>
        </pc:spChg>
        <pc:spChg chg="mod">
          <ac:chgData name="Kai-wei Tseng" userId="b1c46561b52fa569" providerId="LiveId" clId="{29D31CD8-2C8E-44C1-BF75-8E6E319405E4}" dt="2022-07-17T08:43:09.417" v="1449" actId="14100"/>
          <ac:spMkLst>
            <pc:docMk/>
            <pc:sldMk cId="1571024257" sldId="264"/>
            <ac:spMk id="20" creationId="{FCAA26F1-8E2C-2B46-0AD5-5690A8880570}"/>
          </ac:spMkLst>
        </pc:spChg>
        <pc:spChg chg="mod">
          <ac:chgData name="Kai-wei Tseng" userId="b1c46561b52fa569" providerId="LiveId" clId="{29D31CD8-2C8E-44C1-BF75-8E6E319405E4}" dt="2022-07-17T08:43:11.189" v="1450" actId="1076"/>
          <ac:spMkLst>
            <pc:docMk/>
            <pc:sldMk cId="1571024257" sldId="264"/>
            <ac:spMk id="21" creationId="{D0E0C0E6-0D4A-0F12-4030-CC3B7961096E}"/>
          </ac:spMkLst>
        </pc:spChg>
        <pc:picChg chg="add del mod">
          <ac:chgData name="Kai-wei Tseng" userId="b1c46561b52fa569" providerId="LiveId" clId="{29D31CD8-2C8E-44C1-BF75-8E6E319405E4}" dt="2022-07-17T08:42:13.264" v="1370" actId="1076"/>
          <ac:picMkLst>
            <pc:docMk/>
            <pc:sldMk cId="1571024257" sldId="264"/>
            <ac:picMk id="9" creationId="{9CD6ECB2-F895-709A-AD04-3A4D2BDA0DF7}"/>
          </ac:picMkLst>
        </pc:picChg>
      </pc:sldChg>
      <pc:sldChg chg="addSp delSp modSp new mod">
        <pc:chgData name="Kai-wei Tseng" userId="b1c46561b52fa569" providerId="LiveId" clId="{29D31CD8-2C8E-44C1-BF75-8E6E319405E4}" dt="2022-07-17T08:53:32.198" v="1715" actId="20577"/>
        <pc:sldMkLst>
          <pc:docMk/>
          <pc:sldMk cId="952244080" sldId="265"/>
        </pc:sldMkLst>
        <pc:spChg chg="mod">
          <ac:chgData name="Kai-wei Tseng" userId="b1c46561b52fa569" providerId="LiveId" clId="{29D31CD8-2C8E-44C1-BF75-8E6E319405E4}" dt="2022-07-17T08:52:53.924" v="1703"/>
          <ac:spMkLst>
            <pc:docMk/>
            <pc:sldMk cId="952244080" sldId="265"/>
            <ac:spMk id="2" creationId="{2C950C9E-6F22-0017-90CC-D48F61017174}"/>
          </ac:spMkLst>
        </pc:spChg>
        <pc:spChg chg="mod">
          <ac:chgData name="Kai-wei Tseng" userId="b1c46561b52fa569" providerId="LiveId" clId="{29D31CD8-2C8E-44C1-BF75-8E6E319405E4}" dt="2022-07-17T08:53:32.198" v="1715" actId="20577"/>
          <ac:spMkLst>
            <pc:docMk/>
            <pc:sldMk cId="952244080" sldId="265"/>
            <ac:spMk id="3" creationId="{4FF0E38D-0B52-688D-8320-C927B1816892}"/>
          </ac:spMkLst>
        </pc:spChg>
        <pc:spChg chg="add del mod">
          <ac:chgData name="Kai-wei Tseng" userId="b1c46561b52fa569" providerId="LiveId" clId="{29D31CD8-2C8E-44C1-BF75-8E6E319405E4}" dt="2022-07-17T08:52:47.637" v="1697"/>
          <ac:spMkLst>
            <pc:docMk/>
            <pc:sldMk cId="952244080" sldId="265"/>
            <ac:spMk id="4" creationId="{2EBB1E43-5F92-4902-69D0-A91DAC667107}"/>
          </ac:spMkLst>
        </pc:spChg>
      </pc:sldChg>
      <pc:sldChg chg="addSp modSp new mod">
        <pc:chgData name="Kai-wei Tseng" userId="b1c46561b52fa569" providerId="LiveId" clId="{29D31CD8-2C8E-44C1-BF75-8E6E319405E4}" dt="2022-07-17T08:55:50.818" v="1880" actId="14100"/>
        <pc:sldMkLst>
          <pc:docMk/>
          <pc:sldMk cId="2672772855" sldId="266"/>
        </pc:sldMkLst>
        <pc:spChg chg="mod">
          <ac:chgData name="Kai-wei Tseng" userId="b1c46561b52fa569" providerId="LiveId" clId="{29D31CD8-2C8E-44C1-BF75-8E6E319405E4}" dt="2022-07-17T08:54:17.065" v="1796" actId="20577"/>
          <ac:spMkLst>
            <pc:docMk/>
            <pc:sldMk cId="2672772855" sldId="266"/>
            <ac:spMk id="2" creationId="{818BAF48-9973-63A5-3EA9-54D0FA15E307}"/>
          </ac:spMkLst>
        </pc:spChg>
        <pc:spChg chg="add mod">
          <ac:chgData name="Kai-wei Tseng" userId="b1c46561b52fa569" providerId="LiveId" clId="{29D31CD8-2C8E-44C1-BF75-8E6E319405E4}" dt="2022-07-17T08:55:00.378" v="1859" actId="20577"/>
          <ac:spMkLst>
            <pc:docMk/>
            <pc:sldMk cId="2672772855" sldId="266"/>
            <ac:spMk id="3" creationId="{4D3B440D-1555-D619-EF43-B7D48E120B95}"/>
          </ac:spMkLst>
        </pc:spChg>
        <pc:spChg chg="add mod">
          <ac:chgData name="Kai-wei Tseng" userId="b1c46561b52fa569" providerId="LiveId" clId="{29D31CD8-2C8E-44C1-BF75-8E6E319405E4}" dt="2022-07-17T08:55:08.283" v="1861" actId="1076"/>
          <ac:spMkLst>
            <pc:docMk/>
            <pc:sldMk cId="2672772855" sldId="266"/>
            <ac:spMk id="4" creationId="{09732B70-0FAC-911C-05C3-666F0DB6C5CC}"/>
          </ac:spMkLst>
        </pc:spChg>
        <pc:spChg chg="add mod">
          <ac:chgData name="Kai-wei Tseng" userId="b1c46561b52fa569" providerId="LiveId" clId="{29D31CD8-2C8E-44C1-BF75-8E6E319405E4}" dt="2022-07-17T08:55:50.818" v="1880" actId="14100"/>
          <ac:spMkLst>
            <pc:docMk/>
            <pc:sldMk cId="2672772855" sldId="266"/>
            <ac:spMk id="5" creationId="{28F2D273-69ED-6A97-36D3-A9C3DB35F2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89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0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5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8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5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1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36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9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7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0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medium.com/python4u/%E7%94%A8conda%E5%BB%BA%E7%AB%8B%E5%8F%8A%E7%AE%A1%E7%90%86python%E8%99%9B%E6%93%AC%E7%92%B0%E5%A2%83-b61fd2a7656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csdn.net/qq_44198436/article/details/10471389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045660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80A348-8C4F-61F8-826B-9CA66D1EC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環境安裝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Debug</a:t>
            </a:r>
            <a:r>
              <a:rPr lang="zh-TW" altLang="en-US" dirty="0"/>
              <a:t> 手冊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C0AA01-47E2-4B1B-082A-D2E50CB94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Anaconda env</a:t>
            </a:r>
            <a:endParaRPr lang="zh-TW" alt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E1648-E8A7-D916-3B89-75A91F49B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2" r="11452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647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BAF48-9973-63A5-3EA9-54D0FA15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問題</a:t>
            </a:r>
            <a:r>
              <a:rPr lang="en-US" altLang="zh-TW" dirty="0"/>
              <a:t>1.</a:t>
            </a:r>
            <a:r>
              <a:rPr lang="zh-TW" altLang="en-US" dirty="0"/>
              <a:t>有安裝</a:t>
            </a:r>
            <a:r>
              <a:rPr lang="en-US" altLang="zh-TW" dirty="0" err="1"/>
              <a:t>tensorflow</a:t>
            </a:r>
            <a:r>
              <a:rPr lang="en-US" altLang="zh-TW" dirty="0"/>
              <a:t>,</a:t>
            </a:r>
            <a:r>
              <a:rPr lang="zh-TW" altLang="en-US" dirty="0"/>
              <a:t>但顯示各種問題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D3B440D-1555-D619-EF43-B7D48E120B95}"/>
              </a:ext>
            </a:extLst>
          </p:cNvPr>
          <p:cNvSpPr txBox="1"/>
          <p:nvPr/>
        </p:nvSpPr>
        <p:spPr>
          <a:xfrm>
            <a:off x="1920240" y="1787489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問題點不清，</a:t>
            </a:r>
            <a:r>
              <a:rPr lang="en-US" altLang="zh-TW" dirty="0"/>
              <a:t>google or </a:t>
            </a:r>
            <a:r>
              <a:rPr lang="zh-TW" altLang="en-US" dirty="0"/>
              <a:t>先試試以下方式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732B70-0FAC-911C-05C3-666F0DB6C5CC}"/>
              </a:ext>
            </a:extLst>
          </p:cNvPr>
          <p:cNvSpPr txBox="1"/>
          <p:nvPr/>
        </p:nvSpPr>
        <p:spPr>
          <a:xfrm rot="20929647">
            <a:off x="438813" y="2478911"/>
            <a:ext cx="1125260" cy="1168539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F2D273-69ED-6A97-36D3-A9C3DB35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979" y="3040424"/>
            <a:ext cx="559178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dirty="0">
                <a:highlight>
                  <a:srgbClr val="FFFF00"/>
                </a:highlight>
              </a:rPr>
              <a:t>pip install tensorflow==</a:t>
            </a:r>
            <a:r>
              <a:rPr lang="en-US" altLang="zh-TW" dirty="0">
                <a:highlight>
                  <a:srgbClr val="FFFF00"/>
                </a:highlight>
              </a:rPr>
              <a:t>2.9.1</a:t>
            </a:r>
            <a:r>
              <a:rPr lang="zh-TW" altLang="zh-TW" dirty="0">
                <a:highlight>
                  <a:srgbClr val="FFFF00"/>
                </a:highlight>
              </a:rPr>
              <a:t> --ignore-installed </a:t>
            </a:r>
          </a:p>
        </p:txBody>
      </p:sp>
    </p:spTree>
    <p:extLst>
      <p:ext uri="{BB962C8B-B14F-4D97-AF65-F5344CB8AC3E}">
        <p14:creationId xmlns:p14="http://schemas.microsoft.com/office/powerpoint/2010/main" val="267277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5FFF2-9CC0-8E3E-3D4E-EF066D4A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安裝虛擬環境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395F2F-4D0E-D691-56E4-D3BCA8AA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7330182" cy="512064"/>
          </a:xfrm>
        </p:spPr>
        <p:txBody>
          <a:bodyPr>
            <a:normAutofit/>
          </a:bodyPr>
          <a:lstStyle/>
          <a:p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32067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61EE95F-33E1-C571-4324-6DEB0DCB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82" y="936956"/>
            <a:ext cx="3157598" cy="1480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A3913F6-38BB-B2C6-A87B-7F6B46A5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74" y="1540569"/>
            <a:ext cx="4679085" cy="716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34BB650-1601-35F2-BE9A-CEABD27E3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56" y="3425361"/>
            <a:ext cx="5569654" cy="1184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B8AE81A-F527-4E33-9075-FD8FAA6AC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624" y="3425361"/>
            <a:ext cx="5325571" cy="10093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AD3EE8-7DC0-2960-5B05-53C796E93A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0969"/>
          <a:stretch/>
        </p:blipFill>
        <p:spPr>
          <a:xfrm>
            <a:off x="564099" y="5537663"/>
            <a:ext cx="8668960" cy="4969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1F7862E-0EC6-D787-9E92-6E26D7C44B30}"/>
              </a:ext>
            </a:extLst>
          </p:cNvPr>
          <p:cNvSpPr txBox="1"/>
          <p:nvPr/>
        </p:nvSpPr>
        <p:spPr>
          <a:xfrm>
            <a:off x="359924" y="352181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1.</a:t>
            </a:r>
            <a:r>
              <a:rPr lang="zh-TW" altLang="en-US" sz="2400" b="1" dirty="0">
                <a:solidFill>
                  <a:srgbClr val="FF0000"/>
                </a:solidFill>
              </a:rPr>
              <a:t>開啟</a:t>
            </a:r>
            <a:r>
              <a:rPr lang="en-US" altLang="zh-TW" sz="2000" b="1" dirty="0">
                <a:solidFill>
                  <a:srgbClr val="FF0000"/>
                </a:solidFill>
              </a:rPr>
              <a:t>anaconda prompt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F36227-3DEC-9C1B-D183-CB735D8CD563}"/>
              </a:ext>
            </a:extLst>
          </p:cNvPr>
          <p:cNvSpPr txBox="1"/>
          <p:nvPr/>
        </p:nvSpPr>
        <p:spPr>
          <a:xfrm>
            <a:off x="4008511" y="352180"/>
            <a:ext cx="79746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2.</a:t>
            </a:r>
            <a:r>
              <a:rPr lang="zh-TW" altLang="en-US" sz="2400" b="1" dirty="0">
                <a:solidFill>
                  <a:srgbClr val="FF0000"/>
                </a:solidFill>
              </a:rPr>
              <a:t>建立虛擬環境，此名稱為</a:t>
            </a:r>
            <a:r>
              <a:rPr lang="en-US" altLang="zh-TW" sz="2400" b="1" dirty="0" err="1">
                <a:solidFill>
                  <a:srgbClr val="FF0000"/>
                </a:solidFill>
              </a:rPr>
              <a:t>face_project,py</a:t>
            </a:r>
            <a:r>
              <a:rPr lang="zh-TW" altLang="en-US" sz="2400" b="1" dirty="0">
                <a:solidFill>
                  <a:srgbClr val="FF0000"/>
                </a:solidFill>
              </a:rPr>
              <a:t>版本為</a:t>
            </a:r>
            <a:r>
              <a:rPr lang="en-US" altLang="zh-TW" sz="2400" b="1" dirty="0">
                <a:solidFill>
                  <a:srgbClr val="FF0000"/>
                </a:solidFill>
              </a:rPr>
              <a:t>3.9</a:t>
            </a:r>
          </a:p>
          <a:p>
            <a:r>
              <a:rPr lang="en-US" altLang="zh-TW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conda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create –name </a:t>
            </a:r>
            <a:r>
              <a:rPr lang="en-US" altLang="zh-TW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face_project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python=3.9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EBA507-1487-951F-7199-2CFC57C97776}"/>
              </a:ext>
            </a:extLst>
          </p:cNvPr>
          <p:cNvSpPr txBox="1"/>
          <p:nvPr/>
        </p:nvSpPr>
        <p:spPr>
          <a:xfrm>
            <a:off x="359923" y="2501551"/>
            <a:ext cx="59289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3.</a:t>
            </a:r>
            <a:r>
              <a:rPr lang="zh-TW" altLang="en-US" sz="2400" b="1" dirty="0">
                <a:solidFill>
                  <a:srgbClr val="FF0000"/>
                </a:solidFill>
              </a:rPr>
              <a:t>檢查現有的虛擬環境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en-US" altLang="zh-TW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conda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env list</a:t>
            </a:r>
            <a:endParaRPr lang="zh-TW" altLang="en-US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D2C23D-E0A7-636B-CE8D-420C1482CEE9}"/>
              </a:ext>
            </a:extLst>
          </p:cNvPr>
          <p:cNvSpPr txBox="1"/>
          <p:nvPr/>
        </p:nvSpPr>
        <p:spPr>
          <a:xfrm>
            <a:off x="6288863" y="2501551"/>
            <a:ext cx="39378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4.</a:t>
            </a:r>
            <a:r>
              <a:rPr lang="zh-TW" altLang="en-US" sz="2400" b="1" dirty="0">
                <a:solidFill>
                  <a:srgbClr val="FF0000"/>
                </a:solidFill>
              </a:rPr>
              <a:t>切換環境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en-US" altLang="zh-TW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conda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activate </a:t>
            </a:r>
            <a:r>
              <a:rPr lang="en-US" altLang="zh-TW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face_project</a:t>
            </a:r>
            <a:endParaRPr lang="zh-TW" altLang="en-US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E26C593-A657-628F-D6CE-3359E2851229}"/>
              </a:ext>
            </a:extLst>
          </p:cNvPr>
          <p:cNvSpPr txBox="1"/>
          <p:nvPr/>
        </p:nvSpPr>
        <p:spPr>
          <a:xfrm>
            <a:off x="359923" y="4884011"/>
            <a:ext cx="3561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5.</a:t>
            </a:r>
            <a:r>
              <a:rPr lang="zh-TW" altLang="en-US" sz="2400" b="1" dirty="0">
                <a:solidFill>
                  <a:srgbClr val="FF0000"/>
                </a:solidFill>
              </a:rPr>
              <a:t>開啟</a:t>
            </a:r>
            <a:r>
              <a:rPr lang="en-US" altLang="zh-TW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jupyter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notebook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CE39E17-1CB2-89BF-2506-04D72CF47063}"/>
              </a:ext>
            </a:extLst>
          </p:cNvPr>
          <p:cNvSpPr txBox="1"/>
          <p:nvPr/>
        </p:nvSpPr>
        <p:spPr>
          <a:xfrm>
            <a:off x="4553974" y="6384444"/>
            <a:ext cx="7928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參考資料：</a:t>
            </a:r>
            <a:r>
              <a:rPr lang="zh-TW" altLang="en-US" sz="1800" dirty="0">
                <a:hlinkClick r:id="rId7"/>
              </a:rPr>
              <a:t>用</a:t>
            </a:r>
            <a:r>
              <a:rPr lang="en-US" altLang="zh-TW" sz="1800" dirty="0" err="1">
                <a:hlinkClick r:id="rId7"/>
              </a:rPr>
              <a:t>conda</a:t>
            </a:r>
            <a:r>
              <a:rPr lang="zh-TW" altLang="en-US" sz="1800" dirty="0">
                <a:hlinkClick r:id="rId7"/>
              </a:rPr>
              <a:t>建立及管理</a:t>
            </a:r>
            <a:r>
              <a:rPr lang="en-US" altLang="zh-TW" sz="1800" dirty="0">
                <a:hlinkClick r:id="rId7"/>
              </a:rPr>
              <a:t>python</a:t>
            </a:r>
            <a:r>
              <a:rPr lang="zh-TW" altLang="en-US" sz="1800" dirty="0">
                <a:hlinkClick r:id="rId7"/>
              </a:rPr>
              <a:t>虛擬環境 </a:t>
            </a:r>
            <a:r>
              <a:rPr lang="en-US" altLang="zh-TW" sz="1800" dirty="0">
                <a:hlinkClick r:id="rId7"/>
              </a:rPr>
              <a:t>- Python4U - Medium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011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7C39F-3334-20B4-4D86-02D7682E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EAE45B-F1EF-3185-5BEB-1F723058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7537705" cy="1307592"/>
          </a:xfrm>
        </p:spPr>
        <p:txBody>
          <a:bodyPr>
            <a:normAutofit/>
          </a:bodyPr>
          <a:lstStyle/>
          <a:p>
            <a:r>
              <a:rPr lang="en-US" altLang="zh-TW" sz="1400" dirty="0"/>
              <a:t>Debug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147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2BEC4-3DF0-5EC2-0072-7E424B21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1.</a:t>
            </a:r>
            <a:r>
              <a:rPr lang="zh-TW" altLang="en-US" dirty="0"/>
              <a:t>有安裝，卻找不到模組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9F752F-A70A-BB4C-FB9B-BF5C6ACCE34F}"/>
              </a:ext>
            </a:extLst>
          </p:cNvPr>
          <p:cNvSpPr txBox="1"/>
          <p:nvPr/>
        </p:nvSpPr>
        <p:spPr>
          <a:xfrm>
            <a:off x="1920240" y="178748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確認是否有讀取到虛擬環境模組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CD6ECB2-F895-709A-AD04-3A4D2BDA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56235"/>
            <a:ext cx="9373573" cy="327787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0218BEF-5888-1CF5-80F5-115F9D130D5F}"/>
              </a:ext>
            </a:extLst>
          </p:cNvPr>
          <p:cNvSpPr/>
          <p:nvPr/>
        </p:nvSpPr>
        <p:spPr>
          <a:xfrm>
            <a:off x="2733472" y="4182894"/>
            <a:ext cx="8560341" cy="875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弧形右彎 19">
            <a:extLst>
              <a:ext uri="{FF2B5EF4-FFF2-40B4-BE49-F238E27FC236}">
                <a16:creationId xmlns:a16="http://schemas.microsoft.com/office/drawing/2014/main" id="{FCAA26F1-8E2C-2B46-0AD5-5690A8880570}"/>
              </a:ext>
            </a:extLst>
          </p:cNvPr>
          <p:cNvSpPr/>
          <p:nvPr/>
        </p:nvSpPr>
        <p:spPr>
          <a:xfrm>
            <a:off x="1643975" y="4620638"/>
            <a:ext cx="943583" cy="16849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0E0C0E6-0D4A-0F12-4030-CC3B7961096E}"/>
              </a:ext>
            </a:extLst>
          </p:cNvPr>
          <p:cNvSpPr txBox="1"/>
          <p:nvPr/>
        </p:nvSpPr>
        <p:spPr>
          <a:xfrm>
            <a:off x="2733472" y="5887307"/>
            <a:ext cx="753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尋找有沒有載入到</a:t>
            </a:r>
            <a:r>
              <a:rPr lang="en-US" altLang="zh-TW" dirty="0"/>
              <a:t>anaconda3\</a:t>
            </a:r>
            <a:r>
              <a:rPr lang="en-US" altLang="zh-TW" dirty="0" err="1"/>
              <a:t>envs</a:t>
            </a:r>
            <a:r>
              <a:rPr lang="en-US" altLang="zh-TW" dirty="0"/>
              <a:t>\</a:t>
            </a:r>
            <a:r>
              <a:rPr lang="en-US" altLang="zh-TW" dirty="0" err="1"/>
              <a:t>face_project</a:t>
            </a:r>
            <a:r>
              <a:rPr lang="en-US" altLang="zh-TW" dirty="0"/>
              <a:t>\lib\site-packages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861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959096F-2E04-5390-35C2-F289048D5166}"/>
              </a:ext>
            </a:extLst>
          </p:cNvPr>
          <p:cNvSpPr txBox="1"/>
          <p:nvPr/>
        </p:nvSpPr>
        <p:spPr>
          <a:xfrm rot="20929647">
            <a:off x="526362" y="475012"/>
            <a:ext cx="1125260" cy="1168539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75BAD9-E347-4618-B9F0-4257B31034A7}"/>
              </a:ext>
            </a:extLst>
          </p:cNvPr>
          <p:cNvSpPr txBox="1"/>
          <p:nvPr/>
        </p:nvSpPr>
        <p:spPr>
          <a:xfrm>
            <a:off x="1906332" y="597616"/>
            <a:ext cx="10030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進到此路徑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/>
              <a:t>C:\Users\Leo\Anaconda3\Lib\site-packages</a:t>
            </a:r>
            <a:endParaRPr lang="en-US" altLang="zh-TW" dirty="0"/>
          </a:p>
          <a:p>
            <a:r>
              <a:rPr lang="zh-TW" altLang="en-US" dirty="0"/>
              <a:t>新增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/>
              <a:t>newpath.pth </a:t>
            </a:r>
            <a:r>
              <a:rPr lang="en-US" altLang="zh-TW" dirty="0"/>
              <a:t>(</a:t>
            </a:r>
            <a:r>
              <a:rPr lang="zh-TW" altLang="en-US" dirty="0"/>
              <a:t>名稱不拘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文件內新增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C:\\Users\\Leo\\Anaconda3\\envs\\face_project\\Lib\\site-packages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5A27B0A-3D1A-A6B3-091B-25D67BFE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70" y="1821640"/>
            <a:ext cx="7675413" cy="283673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E4B15EE-9BCA-B3A5-595F-D10B66C4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647" y="4738518"/>
            <a:ext cx="4421799" cy="1163466"/>
          </a:xfrm>
          <a:prstGeom prst="rect">
            <a:avLst/>
          </a:prstGeom>
        </p:spPr>
      </p:pic>
      <p:sp>
        <p:nvSpPr>
          <p:cNvPr id="16" name="箭號: 弧形左彎 15">
            <a:extLst>
              <a:ext uri="{FF2B5EF4-FFF2-40B4-BE49-F238E27FC236}">
                <a16:creationId xmlns:a16="http://schemas.microsoft.com/office/drawing/2014/main" id="{FD5B6133-FB02-FE36-D919-059CB8625A1F}"/>
              </a:ext>
            </a:extLst>
          </p:cNvPr>
          <p:cNvSpPr/>
          <p:nvPr/>
        </p:nvSpPr>
        <p:spPr>
          <a:xfrm>
            <a:off x="9341900" y="4086040"/>
            <a:ext cx="678426" cy="11897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5278376-EB28-CE63-EE7A-E932558C6730}"/>
              </a:ext>
            </a:extLst>
          </p:cNvPr>
          <p:cNvSpPr txBox="1"/>
          <p:nvPr/>
        </p:nvSpPr>
        <p:spPr>
          <a:xfrm>
            <a:off x="4173167" y="6232349"/>
            <a:ext cx="819068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參考資料：</a:t>
            </a:r>
            <a:r>
              <a:rPr lang="zh-CN" altLang="en-US" sz="1600" dirty="0">
                <a:hlinkClick r:id="rId4"/>
              </a:rPr>
              <a:t>关于</a:t>
            </a:r>
            <a:r>
              <a:rPr lang="en-US" altLang="zh-CN" sz="1600" dirty="0" err="1">
                <a:hlinkClick r:id="rId4"/>
              </a:rPr>
              <a:t>jupyter</a:t>
            </a:r>
            <a:r>
              <a:rPr lang="en-US" altLang="zh-CN" sz="1600" dirty="0">
                <a:hlinkClick r:id="rId4"/>
              </a:rPr>
              <a:t> notebook</a:t>
            </a:r>
            <a:r>
              <a:rPr lang="zh-CN" altLang="en-US" sz="1600" dirty="0">
                <a:hlinkClick r:id="rId4"/>
              </a:rPr>
              <a:t>无法找到已经安装的包的解决方案</a:t>
            </a:r>
            <a:r>
              <a:rPr lang="en-US" altLang="zh-CN" sz="1600" dirty="0">
                <a:hlinkClick r:id="rId4"/>
              </a:rPr>
              <a:t>_</a:t>
            </a:r>
            <a:r>
              <a:rPr lang="zh-CN" altLang="en-US" sz="1600" dirty="0">
                <a:hlinkClick r:id="rId4"/>
              </a:rPr>
              <a:t>菜鸟上路</a:t>
            </a:r>
            <a:r>
              <a:rPr lang="en-US" altLang="zh-CN" sz="1600" dirty="0">
                <a:hlinkClick r:id="rId4"/>
              </a:rPr>
              <a:t>_</a:t>
            </a:r>
            <a:r>
              <a:rPr lang="en-US" altLang="zh-CN" sz="1600" dirty="0" err="1">
                <a:hlinkClick r:id="rId4"/>
              </a:rPr>
              <a:t>lbz</a:t>
            </a:r>
            <a:r>
              <a:rPr lang="zh-CN" altLang="en-US" sz="1600" dirty="0">
                <a:hlinkClick r:id="rId4"/>
              </a:rPr>
              <a:t>的博客</a:t>
            </a:r>
            <a:r>
              <a:rPr lang="en-US" altLang="zh-CN" sz="1600" dirty="0">
                <a:hlinkClick r:id="rId4"/>
              </a:rPr>
              <a:t>-CSDN</a:t>
            </a:r>
            <a:r>
              <a:rPr lang="zh-CN" altLang="en-US" sz="1600" dirty="0">
                <a:hlinkClick r:id="rId4"/>
              </a:rPr>
              <a:t>博客</a:t>
            </a:r>
            <a:r>
              <a:rPr lang="en-US" altLang="zh-CN" sz="1600" dirty="0">
                <a:hlinkClick r:id="rId4"/>
              </a:rPr>
              <a:t>_</a:t>
            </a:r>
            <a:r>
              <a:rPr lang="en-US" altLang="zh-CN" sz="1600" dirty="0" err="1">
                <a:hlinkClick r:id="rId4"/>
              </a:rPr>
              <a:t>jupyter</a:t>
            </a:r>
            <a:r>
              <a:rPr lang="zh-CN" altLang="en-US" sz="1600" dirty="0">
                <a:hlinkClick r:id="rId4"/>
              </a:rPr>
              <a:t>怎样查看已安装的包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1521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2BEC4-3DF0-5EC2-0072-7E424B21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2.</a:t>
            </a:r>
            <a:r>
              <a:rPr lang="zh-TW" altLang="en-US" dirty="0"/>
              <a:t>錯誤提示</a:t>
            </a:r>
            <a:r>
              <a:rPr lang="en-US" altLang="zh-TW" dirty="0"/>
              <a:t>python</a:t>
            </a:r>
            <a:r>
              <a:rPr lang="zh-TW" altLang="en-US" dirty="0"/>
              <a:t>版本衝突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9F752F-A70A-BB4C-FB9B-BF5C6ACCE34F}"/>
              </a:ext>
            </a:extLst>
          </p:cNvPr>
          <p:cNvSpPr txBox="1"/>
          <p:nvPr/>
        </p:nvSpPr>
        <p:spPr>
          <a:xfrm>
            <a:off x="1920240" y="1787489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確認讀取路徑，極大可能模組環境為本機路徑，且本機版本與虛擬環境不同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CD6ECB2-F895-709A-AD04-3A4D2BDA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56235"/>
            <a:ext cx="9373573" cy="327787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0218BEF-5888-1CF5-80F5-115F9D130D5F}"/>
              </a:ext>
            </a:extLst>
          </p:cNvPr>
          <p:cNvSpPr/>
          <p:nvPr/>
        </p:nvSpPr>
        <p:spPr>
          <a:xfrm>
            <a:off x="2733472" y="5009745"/>
            <a:ext cx="8560341" cy="55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弧形右彎 19">
            <a:extLst>
              <a:ext uri="{FF2B5EF4-FFF2-40B4-BE49-F238E27FC236}">
                <a16:creationId xmlns:a16="http://schemas.microsoft.com/office/drawing/2014/main" id="{FCAA26F1-8E2C-2B46-0AD5-5690A8880570}"/>
              </a:ext>
            </a:extLst>
          </p:cNvPr>
          <p:cNvSpPr/>
          <p:nvPr/>
        </p:nvSpPr>
        <p:spPr>
          <a:xfrm>
            <a:off x="1920240" y="5194570"/>
            <a:ext cx="667318" cy="11110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0E0C0E6-0D4A-0F12-4030-CC3B7961096E}"/>
              </a:ext>
            </a:extLst>
          </p:cNvPr>
          <p:cNvSpPr txBox="1"/>
          <p:nvPr/>
        </p:nvSpPr>
        <p:spPr>
          <a:xfrm>
            <a:off x="2733472" y="598694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發現版本與建置的版本不同會導致錯誤</a:t>
            </a:r>
          </a:p>
        </p:txBody>
      </p:sp>
    </p:spTree>
    <p:extLst>
      <p:ext uri="{BB962C8B-B14F-4D97-AF65-F5344CB8AC3E}">
        <p14:creationId xmlns:p14="http://schemas.microsoft.com/office/powerpoint/2010/main" val="157102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CB3C2B-FB17-F7D4-EB0E-5A96CE8F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29" y="2279716"/>
            <a:ext cx="9901084" cy="270940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4730154-D144-B132-9283-B5E8660760CC}"/>
              </a:ext>
            </a:extLst>
          </p:cNvPr>
          <p:cNvSpPr txBox="1"/>
          <p:nvPr/>
        </p:nvSpPr>
        <p:spPr>
          <a:xfrm>
            <a:off x="2006329" y="633909"/>
            <a:ext cx="100267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0" i="0" dirty="0">
                <a:solidFill>
                  <a:srgbClr val="292929"/>
                </a:solidFill>
                <a:effectLst/>
                <a:latin typeface="Menlo"/>
              </a:rPr>
              <a:t>安裝此模組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Menlo"/>
                <a:sym typeface="Wingdings" panose="05000000000000000000" pitchFamily="2" charset="2"/>
              </a:rPr>
              <a:t>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Menlo"/>
                <a:sym typeface="Wingdings" panose="05000000000000000000" pitchFamily="2" charset="2"/>
              </a:rPr>
              <a:t> </a:t>
            </a:r>
            <a:r>
              <a:rPr lang="en-US" altLang="zh-TW" sz="2000" b="0" i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  <a:sym typeface="Wingdings" panose="05000000000000000000" pitchFamily="2" charset="2"/>
              </a:rPr>
              <a:t>conda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  <a:sym typeface="Wingdings" panose="05000000000000000000" pitchFamily="2" charset="2"/>
              </a:rPr>
              <a:t> install </a:t>
            </a:r>
            <a:r>
              <a:rPr lang="en-US" altLang="zh-TW" sz="2000" b="0" i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  <a:sym typeface="Wingdings" panose="05000000000000000000" pitchFamily="2" charset="2"/>
              </a:rPr>
              <a:t>ipykernel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  <a:sym typeface="Wingdings" panose="05000000000000000000" pitchFamily="2" charset="2"/>
              </a:rPr>
              <a:t> </a:t>
            </a:r>
          </a:p>
          <a:p>
            <a:r>
              <a:rPr lang="zh-TW" altLang="en-US" sz="2000" b="0" i="0" dirty="0">
                <a:solidFill>
                  <a:srgbClr val="292929"/>
                </a:solidFill>
                <a:effectLst/>
                <a:latin typeface="Menlo"/>
                <a:sym typeface="Wingdings" panose="05000000000000000000" pitchFamily="2" charset="2"/>
              </a:rPr>
              <a:t>激活環境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Menlo"/>
                <a:sym typeface="Wingdings" panose="05000000000000000000" pitchFamily="2" charset="2"/>
              </a:rPr>
              <a:t>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Menlo"/>
                <a:sym typeface="Wingdings" panose="05000000000000000000" pitchFamily="2" charset="2"/>
              </a:rPr>
              <a:t>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activate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 </a:t>
            </a:r>
            <a:r>
              <a:rPr lang="en-US" altLang="zh-TW" sz="2000" b="0" i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face_project</a:t>
            </a:r>
            <a:endParaRPr lang="en-US" altLang="zh-TW" sz="2000" b="0" i="0" dirty="0">
              <a:solidFill>
                <a:srgbClr val="292929"/>
              </a:solidFill>
              <a:effectLst/>
              <a:highlight>
                <a:srgbClr val="FFFF00"/>
              </a:highlight>
              <a:latin typeface="Menlo"/>
            </a:endParaRPr>
          </a:p>
          <a:p>
            <a:r>
              <a:rPr lang="zh-TW" altLang="en-US" sz="2000" b="0" i="0" dirty="0">
                <a:solidFill>
                  <a:srgbClr val="292929"/>
                </a:solidFill>
                <a:effectLst/>
                <a:latin typeface="Menlo"/>
              </a:rPr>
              <a:t>導入環境命名為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Menlo"/>
              </a:rPr>
              <a:t>Python39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Menlo"/>
                <a:sym typeface="Wingdings" panose="05000000000000000000" pitchFamily="2" charset="2"/>
              </a:rPr>
              <a:t>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python -m </a:t>
            </a:r>
            <a:r>
              <a:rPr lang="en-US" altLang="zh-TW" sz="2000" b="0" i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ipykernel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 install --user --name </a:t>
            </a:r>
            <a:r>
              <a:rPr lang="en-US" altLang="zh-TW" sz="2000" b="0" i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face_project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 -display-name "Python39"</a:t>
            </a:r>
          </a:p>
          <a:p>
            <a:endParaRPr lang="en-US" altLang="zh-TW" sz="2000" b="0" i="0" dirty="0">
              <a:solidFill>
                <a:srgbClr val="292929"/>
              </a:solidFill>
              <a:effectLst/>
              <a:latin typeface="Menlo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22EC9C-D009-62BB-F740-0541622EDCA1}"/>
              </a:ext>
            </a:extLst>
          </p:cNvPr>
          <p:cNvSpPr txBox="1"/>
          <p:nvPr/>
        </p:nvSpPr>
        <p:spPr>
          <a:xfrm rot="20929647">
            <a:off x="526362" y="475012"/>
            <a:ext cx="1125260" cy="1168539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B9293-5768-BC57-9BD5-3619BF39E202}"/>
              </a:ext>
            </a:extLst>
          </p:cNvPr>
          <p:cNvSpPr txBox="1"/>
          <p:nvPr/>
        </p:nvSpPr>
        <p:spPr>
          <a:xfrm>
            <a:off x="5053519" y="6211669"/>
            <a:ext cx="7268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參考資料：</a:t>
            </a:r>
            <a:r>
              <a:rPr lang="en-US" altLang="zh-TW" dirty="0" err="1">
                <a:hlinkClick r:id="rId3"/>
              </a:rPr>
              <a:t>Jupyter</a:t>
            </a:r>
            <a:r>
              <a:rPr lang="en-US" altLang="zh-TW" dirty="0">
                <a:hlinkClick r:id="rId3"/>
              </a:rPr>
              <a:t> </a:t>
            </a:r>
            <a:r>
              <a:rPr lang="en-US" altLang="zh-TW" dirty="0" err="1">
                <a:hlinkClick r:id="rId3"/>
              </a:rPr>
              <a:t>notebok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环境配置，与</a:t>
            </a:r>
            <a:r>
              <a:rPr lang="en-US" altLang="zh-TW" dirty="0">
                <a:hlinkClick r:id="rId3"/>
              </a:rPr>
              <a:t>kernel</a:t>
            </a:r>
            <a:r>
              <a:rPr lang="zh-TW" altLang="en-US" dirty="0">
                <a:hlinkClick r:id="rId3"/>
              </a:rPr>
              <a:t>切换（切换虚拟环境） </a:t>
            </a:r>
            <a:r>
              <a:rPr lang="en-US" altLang="zh-TW" dirty="0">
                <a:hlinkClick r:id="rId3"/>
              </a:rPr>
              <a:t>- </a:t>
            </a:r>
            <a:r>
              <a:rPr lang="zh-TW" altLang="en-US" dirty="0">
                <a:hlinkClick r:id="rId3"/>
              </a:rPr>
              <a:t>知乎 </a:t>
            </a:r>
            <a:r>
              <a:rPr lang="en-US" altLang="zh-TW" dirty="0">
                <a:hlinkClick r:id="rId3"/>
              </a:rPr>
              <a:t>(zhihu.com)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C30161-C21C-38ED-6C05-4CDA70A263F6}"/>
              </a:ext>
            </a:extLst>
          </p:cNvPr>
          <p:cNvSpPr/>
          <p:nvPr/>
        </p:nvSpPr>
        <p:spPr>
          <a:xfrm>
            <a:off x="4494179" y="4309354"/>
            <a:ext cx="2850204" cy="55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1EEDBD-8B6C-6EFC-6CF3-31A8386E2128}"/>
              </a:ext>
            </a:extLst>
          </p:cNvPr>
          <p:cNvSpPr/>
          <p:nvPr/>
        </p:nvSpPr>
        <p:spPr>
          <a:xfrm>
            <a:off x="11099259" y="2599160"/>
            <a:ext cx="808153" cy="416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4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50C9E-6F22-0017-90CC-D48F6101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F0E38D-0B52-688D-8320-C927B1816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debug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24408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412624"/>
      </a:dk2>
      <a:lt2>
        <a:srgbClr val="E2E7E8"/>
      </a:lt2>
      <a:accent1>
        <a:srgbClr val="D52B17"/>
      </a:accent1>
      <a:accent2>
        <a:srgbClr val="E72964"/>
      </a:accent2>
      <a:accent3>
        <a:srgbClr val="E78C29"/>
      </a:accent3>
      <a:accent4>
        <a:srgbClr val="14B87C"/>
      </a:accent4>
      <a:accent5>
        <a:srgbClr val="22B5BD"/>
      </a:accent5>
      <a:accent6>
        <a:srgbClr val="177CD5"/>
      </a:accent6>
      <a:hlink>
        <a:srgbClr val="338F9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370</Words>
  <Application>Microsoft Office PowerPoint</Application>
  <PresentationFormat>寬螢幕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Meiryo</vt:lpstr>
      <vt:lpstr>Menlo</vt:lpstr>
      <vt:lpstr>Corbel</vt:lpstr>
      <vt:lpstr>SketchLinesVTI</vt:lpstr>
      <vt:lpstr>環境安裝&amp; Debug 手冊</vt:lpstr>
      <vt:lpstr>安裝虛擬環境</vt:lpstr>
      <vt:lpstr>PowerPoint 簡報</vt:lpstr>
      <vt:lpstr>Jupyter notebook</vt:lpstr>
      <vt:lpstr>問題1.有安裝，卻找不到模組</vt:lpstr>
      <vt:lpstr>PowerPoint 簡報</vt:lpstr>
      <vt:lpstr>問題2.錯誤提示python版本衝突</vt:lpstr>
      <vt:lpstr>PowerPoint 簡報</vt:lpstr>
      <vt:lpstr>tensorflow</vt:lpstr>
      <vt:lpstr>問題1.有安裝tensorflow,但顯示各種問題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環境安裝&amp; Debug 手冊</dc:title>
  <dc:creator>Kai-wei Tseng</dc:creator>
  <cp:lastModifiedBy>Kai-wei Tseng</cp:lastModifiedBy>
  <cp:revision>1</cp:revision>
  <dcterms:created xsi:type="dcterms:W3CDTF">2022-07-17T07:21:00Z</dcterms:created>
  <dcterms:modified xsi:type="dcterms:W3CDTF">2022-07-19T11:18:45Z</dcterms:modified>
</cp:coreProperties>
</file>