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46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2DBAB7-137E-4687-A7A4-D6117BA8C412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9D51B-8793-4BC6-87BA-FCEF0C61DEC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8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arcface</a:t>
            </a:r>
            <a:r>
              <a:rPr lang="en-US" altLang="zh-TW" dirty="0"/>
              <a:t>_</a:t>
            </a:r>
            <a:r>
              <a:rPr lang="zh-TW" altLang="en-US" dirty="0"/>
              <a:t>套件版本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(3.6.13)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conda</a:t>
            </a:r>
            <a:r>
              <a:rPr lang="zh-TW" altLang="en-US" dirty="0"/>
              <a:t>版本</a:t>
            </a:r>
            <a:r>
              <a:rPr lang="en-US" altLang="zh-TW" dirty="0"/>
              <a:t>(4.5.11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3600" dirty="0" err="1"/>
              <a:t>absl-py</a:t>
            </a:r>
            <a:r>
              <a:rPr lang="en-US" altLang="zh-TW" sz="3600" dirty="0"/>
              <a:t>==1.1.0</a:t>
            </a:r>
          </a:p>
          <a:p>
            <a:r>
              <a:rPr lang="en-US" altLang="zh-TW" sz="3600" dirty="0" err="1"/>
              <a:t>astor</a:t>
            </a:r>
            <a:r>
              <a:rPr lang="en-US" altLang="zh-TW" sz="3600" dirty="0"/>
              <a:t>==0.8.1</a:t>
            </a:r>
          </a:p>
          <a:p>
            <a:r>
              <a:rPr lang="en-US" altLang="zh-TW" sz="3600" dirty="0"/>
              <a:t>cached-property==1.5.2</a:t>
            </a:r>
          </a:p>
          <a:p>
            <a:r>
              <a:rPr lang="en-US" altLang="zh-TW" sz="3600" dirty="0" err="1"/>
              <a:t>certifi</a:t>
            </a:r>
            <a:r>
              <a:rPr lang="en-US" altLang="zh-TW" sz="3600" dirty="0"/>
              <a:t>==2021.5.30</a:t>
            </a:r>
          </a:p>
          <a:p>
            <a:r>
              <a:rPr lang="en-US" altLang="zh-TW" sz="3600" dirty="0" err="1"/>
              <a:t>colorama</a:t>
            </a:r>
            <a:r>
              <a:rPr lang="en-US" altLang="zh-TW" sz="3600" dirty="0"/>
              <a:t>==0.4.5</a:t>
            </a:r>
          </a:p>
          <a:p>
            <a:r>
              <a:rPr lang="en-US" altLang="zh-TW" sz="3600" dirty="0"/>
              <a:t>cycler==0.11.0</a:t>
            </a:r>
          </a:p>
          <a:p>
            <a:r>
              <a:rPr lang="en-US" altLang="zh-TW" sz="3600" dirty="0" err="1"/>
              <a:t>dataclasses</a:t>
            </a:r>
            <a:r>
              <a:rPr lang="en-US" altLang="zh-TW" sz="3600" dirty="0"/>
              <a:t>==0.8</a:t>
            </a:r>
          </a:p>
          <a:p>
            <a:r>
              <a:rPr lang="en-US" altLang="zh-TW" sz="3600" dirty="0" err="1"/>
              <a:t>gast</a:t>
            </a:r>
            <a:r>
              <a:rPr lang="en-US" altLang="zh-TW" sz="3600" dirty="0"/>
              <a:t>==0.5.3</a:t>
            </a:r>
          </a:p>
          <a:p>
            <a:r>
              <a:rPr lang="en-US" altLang="zh-TW" sz="3600" dirty="0" err="1"/>
              <a:t>grpcio</a:t>
            </a:r>
            <a:r>
              <a:rPr lang="en-US" altLang="zh-TW" sz="3600" dirty="0"/>
              <a:t>==1.47.0</a:t>
            </a:r>
          </a:p>
          <a:p>
            <a:r>
              <a:rPr lang="en-US" altLang="zh-TW" sz="3600" dirty="0"/>
              <a:t>h5py==2.10.0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220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3431"/>
            <a:ext cx="10058400" cy="567566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importlib</a:t>
            </a:r>
            <a:r>
              <a:rPr lang="en-US" altLang="zh-TW" dirty="0"/>
              <a:t>-metadata==4.8.3</a:t>
            </a:r>
          </a:p>
          <a:p>
            <a:r>
              <a:rPr lang="en-US" altLang="zh-TW" dirty="0" err="1"/>
              <a:t>importlib</a:t>
            </a:r>
            <a:r>
              <a:rPr lang="en-US" altLang="zh-TW" dirty="0"/>
              <a:t>-resources==5.4.0</a:t>
            </a:r>
          </a:p>
          <a:p>
            <a:r>
              <a:rPr lang="en-US" altLang="zh-TW" dirty="0"/>
              <a:t>install==</a:t>
            </a:r>
            <a:r>
              <a:rPr lang="en-US" altLang="zh-TW" dirty="0" smtClean="0"/>
              <a:t>1.3.5</a:t>
            </a:r>
          </a:p>
          <a:p>
            <a:endParaRPr lang="en-US" altLang="zh-TW" dirty="0"/>
          </a:p>
          <a:p>
            <a:r>
              <a:rPr lang="en-US" altLang="zh-TW" dirty="0" err="1"/>
              <a:t>joblib</a:t>
            </a:r>
            <a:r>
              <a:rPr lang="en-US" altLang="zh-TW" dirty="0"/>
              <a:t>==1.1.0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==2.1.5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-Applications==1.0.8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-Preprocessing==1.1.2</a:t>
            </a:r>
          </a:p>
          <a:p>
            <a:r>
              <a:rPr lang="en-US" altLang="zh-TW" dirty="0" err="1"/>
              <a:t>kiwisolver</a:t>
            </a:r>
            <a:r>
              <a:rPr lang="en-US" altLang="zh-TW" dirty="0"/>
              <a:t>==1.3.1</a:t>
            </a:r>
          </a:p>
          <a:p>
            <a:r>
              <a:rPr lang="en-US" altLang="zh-TW" dirty="0"/>
              <a:t>Markdown==3.3.7</a:t>
            </a:r>
          </a:p>
          <a:p>
            <a:r>
              <a:rPr lang="en-US" altLang="zh-TW" dirty="0" err="1"/>
              <a:t>matplotlib</a:t>
            </a:r>
            <a:r>
              <a:rPr lang="en-US" altLang="zh-TW" dirty="0"/>
              <a:t>==3.3.4</a:t>
            </a:r>
          </a:p>
          <a:p>
            <a:r>
              <a:rPr lang="en-US" altLang="zh-TW" dirty="0"/>
              <a:t>mock==4.0.3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==1.19.5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3431"/>
            <a:ext cx="10058400" cy="56756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-python==4.6.0.66</a:t>
            </a:r>
          </a:p>
          <a:p>
            <a:r>
              <a:rPr lang="en-US" altLang="zh-TW" dirty="0"/>
              <a:t>Pillow==8.4.0</a:t>
            </a:r>
          </a:p>
          <a:p>
            <a:r>
              <a:rPr lang="en-US" altLang="zh-TW" dirty="0" err="1"/>
              <a:t>protobuf</a:t>
            </a:r>
            <a:r>
              <a:rPr lang="en-US" altLang="zh-TW" dirty="0"/>
              <a:t>==</a:t>
            </a:r>
            <a:r>
              <a:rPr lang="en-US" altLang="zh-TW" dirty="0" smtClean="0"/>
              <a:t>3.19.4</a:t>
            </a:r>
          </a:p>
          <a:p>
            <a:endParaRPr lang="en-US" altLang="zh-TW" dirty="0"/>
          </a:p>
          <a:p>
            <a:r>
              <a:rPr lang="en-US" altLang="zh-TW" dirty="0" err="1"/>
              <a:t>pyparsing</a:t>
            </a:r>
            <a:r>
              <a:rPr lang="en-US" altLang="zh-TW" dirty="0"/>
              <a:t>==3.0.9</a:t>
            </a:r>
          </a:p>
          <a:p>
            <a:r>
              <a:rPr lang="en-US" altLang="zh-TW" dirty="0"/>
              <a:t>python-</a:t>
            </a:r>
            <a:r>
              <a:rPr lang="en-US" altLang="zh-TW" dirty="0" err="1"/>
              <a:t>dateutil</a:t>
            </a:r>
            <a:r>
              <a:rPr lang="en-US" altLang="zh-TW" dirty="0"/>
              <a:t>==2.8.2</a:t>
            </a:r>
          </a:p>
          <a:p>
            <a:r>
              <a:rPr lang="en-US" altLang="zh-TW" dirty="0" err="1"/>
              <a:t>PyYAML</a:t>
            </a:r>
            <a:r>
              <a:rPr lang="en-US" altLang="zh-TW" dirty="0"/>
              <a:t>==6.0</a:t>
            </a:r>
          </a:p>
          <a:p>
            <a:r>
              <a:rPr lang="en-US" altLang="zh-TW" dirty="0" err="1"/>
              <a:t>scikit</a:t>
            </a:r>
            <a:r>
              <a:rPr lang="en-US" altLang="zh-TW" dirty="0"/>
              <a:t>-learn==0.24.2</a:t>
            </a:r>
          </a:p>
          <a:p>
            <a:r>
              <a:rPr lang="en-US" altLang="zh-TW" dirty="0" err="1"/>
              <a:t>scipy</a:t>
            </a:r>
            <a:r>
              <a:rPr lang="en-US" altLang="zh-TW" dirty="0"/>
              <a:t>==1.5.4</a:t>
            </a:r>
          </a:p>
          <a:p>
            <a:r>
              <a:rPr lang="en-US" altLang="zh-TW" dirty="0"/>
              <a:t>six==1.16.0</a:t>
            </a:r>
          </a:p>
          <a:p>
            <a:r>
              <a:rPr lang="en-US" altLang="zh-TW" dirty="0" err="1"/>
              <a:t>tensorboard</a:t>
            </a:r>
            <a:r>
              <a:rPr lang="en-US" altLang="zh-TW" dirty="0"/>
              <a:t>==1.13.1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==1.13.2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17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-estimator==1.13.0</a:t>
            </a:r>
          </a:p>
          <a:p>
            <a:r>
              <a:rPr lang="en-US" altLang="zh-TW" dirty="0" err="1"/>
              <a:t>termcolor</a:t>
            </a:r>
            <a:r>
              <a:rPr lang="en-US" altLang="zh-TW" dirty="0"/>
              <a:t>==1.1.0</a:t>
            </a:r>
          </a:p>
          <a:p>
            <a:r>
              <a:rPr lang="en-US" altLang="zh-TW" dirty="0" err="1"/>
              <a:t>threadpoolctl</a:t>
            </a:r>
            <a:r>
              <a:rPr lang="en-US" altLang="zh-TW" dirty="0"/>
              <a:t>==3.1.0</a:t>
            </a:r>
          </a:p>
          <a:p>
            <a:r>
              <a:rPr lang="en-US" altLang="zh-TW" dirty="0" err="1"/>
              <a:t>tqdm</a:t>
            </a:r>
            <a:r>
              <a:rPr lang="en-US" altLang="zh-TW" dirty="0"/>
              <a:t>==4.64.0</a:t>
            </a:r>
          </a:p>
          <a:p>
            <a:r>
              <a:rPr lang="en-US" altLang="zh-TW" dirty="0" err="1"/>
              <a:t>typing_extensions</a:t>
            </a:r>
            <a:r>
              <a:rPr lang="en-US" altLang="zh-TW" dirty="0"/>
              <a:t>==4.1.1</a:t>
            </a:r>
          </a:p>
          <a:p>
            <a:r>
              <a:rPr lang="en-US" altLang="zh-TW" dirty="0" err="1"/>
              <a:t>Werkzeug</a:t>
            </a:r>
            <a:r>
              <a:rPr lang="en-US" altLang="zh-TW" dirty="0"/>
              <a:t>==2.0.3</a:t>
            </a:r>
          </a:p>
          <a:p>
            <a:r>
              <a:rPr lang="en-US" altLang="zh-TW" dirty="0" err="1"/>
              <a:t>wincertstore</a:t>
            </a:r>
            <a:r>
              <a:rPr lang="en-US" altLang="zh-TW" dirty="0"/>
              <a:t>==0.2</a:t>
            </a:r>
          </a:p>
          <a:p>
            <a:r>
              <a:rPr lang="en-US" altLang="zh-TW" dirty="0" err="1"/>
              <a:t>zipp</a:t>
            </a:r>
            <a:r>
              <a:rPr lang="en-US" altLang="zh-TW" dirty="0"/>
              <a:t>==3.6.0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9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以上套件都可藉由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pip </a:t>
            </a:r>
            <a:r>
              <a:rPr lang="en-US" altLang="zh-TW" dirty="0">
                <a:solidFill>
                  <a:srgbClr val="FF0000"/>
                </a:solidFill>
              </a:rPr>
              <a:t>install -r </a:t>
            </a:r>
            <a:r>
              <a:rPr lang="en-US" altLang="zh-TW" dirty="0" smtClean="0">
                <a:solidFill>
                  <a:srgbClr val="FF0000"/>
                </a:solidFill>
              </a:rPr>
              <a:t>requirements.txt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指令安裝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若過程出現錯誤，則建議單個套件獨立安裝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2323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154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標楷體</vt:lpstr>
      <vt:lpstr>Calibri</vt:lpstr>
      <vt:lpstr>Calibri Light</vt:lpstr>
      <vt:lpstr>回顧</vt:lpstr>
      <vt:lpstr>arcface_套件版本</vt:lpstr>
      <vt:lpstr>Python版本(3.6.13) conda版本(4.5.11) </vt:lpstr>
      <vt:lpstr>PowerPoint 簡報</vt:lpstr>
      <vt:lpstr>PowerPoint 簡報</vt:lpstr>
      <vt:lpstr>PowerPoint 簡報</vt:lpstr>
      <vt:lpstr>注意事項: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黃于紘</dc:creator>
  <cp:lastModifiedBy>黃于紘</cp:lastModifiedBy>
  <cp:revision>19</cp:revision>
  <dcterms:created xsi:type="dcterms:W3CDTF">2022-07-16T05:59:00Z</dcterms:created>
  <dcterms:modified xsi:type="dcterms:W3CDTF">2022-07-16T06:05:58Z</dcterms:modified>
</cp:coreProperties>
</file>