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18CFE-8E31-4252-8858-E48EA7602D52}" v="2" dt="2022-07-13T08:12:5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wei Tseng" userId="b1c46561b52fa569" providerId="LiveId" clId="{38118CFE-8E31-4252-8858-E48EA7602D52}"/>
    <pc:docChg chg="undo custSel modSld">
      <pc:chgData name="Kai-wei Tseng" userId="b1c46561b52fa569" providerId="LiveId" clId="{38118CFE-8E31-4252-8858-E48EA7602D52}" dt="2022-07-16T07:54:33.225" v="37" actId="13926"/>
      <pc:docMkLst>
        <pc:docMk/>
      </pc:docMkLst>
      <pc:sldChg chg="modSp mod">
        <pc:chgData name="Kai-wei Tseng" userId="b1c46561b52fa569" providerId="LiveId" clId="{38118CFE-8E31-4252-8858-E48EA7602D52}" dt="2022-07-16T07:54:33.225" v="37" actId="13926"/>
        <pc:sldMkLst>
          <pc:docMk/>
          <pc:sldMk cId="3262794890" sldId="257"/>
        </pc:sldMkLst>
        <pc:spChg chg="mod">
          <ac:chgData name="Kai-wei Tseng" userId="b1c46561b52fa569" providerId="LiveId" clId="{38118CFE-8E31-4252-8858-E48EA7602D52}" dt="2022-07-16T07:54:33.225" v="37" actId="13926"/>
          <ac:spMkLst>
            <pc:docMk/>
            <pc:sldMk cId="3262794890" sldId="257"/>
            <ac:spMk id="3" creationId="{C3D6CE80-7615-3A16-D70A-1673B2BC4C0B}"/>
          </ac:spMkLst>
        </pc:spChg>
      </pc:sldChg>
      <pc:sldChg chg="modSp mod">
        <pc:chgData name="Kai-wei Tseng" userId="b1c46561b52fa569" providerId="LiveId" clId="{38118CFE-8E31-4252-8858-E48EA7602D52}" dt="2022-07-16T07:54:30.099" v="32" actId="13926"/>
        <pc:sldMkLst>
          <pc:docMk/>
          <pc:sldMk cId="3646492831" sldId="259"/>
        </pc:sldMkLst>
        <pc:spChg chg="mod">
          <ac:chgData name="Kai-wei Tseng" userId="b1c46561b52fa569" providerId="LiveId" clId="{38118CFE-8E31-4252-8858-E48EA7602D52}" dt="2022-07-16T07:54:30.099" v="32" actId="13926"/>
          <ac:spMkLst>
            <pc:docMk/>
            <pc:sldMk cId="3646492831" sldId="259"/>
            <ac:spMk id="3" creationId="{F4EF6E09-1554-CC3E-A9D4-4AC90F4796CB}"/>
          </ac:spMkLst>
        </pc:spChg>
      </pc:sldChg>
      <pc:sldChg chg="modSp mod">
        <pc:chgData name="Kai-wei Tseng" userId="b1c46561b52fa569" providerId="LiveId" clId="{38118CFE-8E31-4252-8858-E48EA7602D52}" dt="2022-07-16T07:54:29.256" v="28" actId="13926"/>
        <pc:sldMkLst>
          <pc:docMk/>
          <pc:sldMk cId="3037770312" sldId="260"/>
        </pc:sldMkLst>
        <pc:spChg chg="mod">
          <ac:chgData name="Kai-wei Tseng" userId="b1c46561b52fa569" providerId="LiveId" clId="{38118CFE-8E31-4252-8858-E48EA7602D52}" dt="2022-07-16T07:54:29.256" v="28" actId="13926"/>
          <ac:spMkLst>
            <pc:docMk/>
            <pc:sldMk cId="3037770312" sldId="260"/>
            <ac:spMk id="2" creationId="{4E6E2043-601B-A830-A7D8-DB163C27DD66}"/>
          </ac:spMkLst>
        </pc:spChg>
        <pc:spChg chg="mod">
          <ac:chgData name="Kai-wei Tseng" userId="b1c46561b52fa569" providerId="LiveId" clId="{38118CFE-8E31-4252-8858-E48EA7602D52}" dt="2022-07-11T01:59:33.613" v="7" actId="20577"/>
          <ac:spMkLst>
            <pc:docMk/>
            <pc:sldMk cId="3037770312" sldId="260"/>
            <ac:spMk id="3" creationId="{EF5C2862-AFB8-E67E-2004-7203C9445FF3}"/>
          </ac:spMkLst>
        </pc:spChg>
      </pc:sldChg>
      <pc:sldChg chg="modSp mod">
        <pc:chgData name="Kai-wei Tseng" userId="b1c46561b52fa569" providerId="LiveId" clId="{38118CFE-8E31-4252-8858-E48EA7602D52}" dt="2022-07-16T07:54:28.225" v="27" actId="13926"/>
        <pc:sldMkLst>
          <pc:docMk/>
          <pc:sldMk cId="50335025" sldId="261"/>
        </pc:sldMkLst>
        <pc:spChg chg="mod">
          <ac:chgData name="Kai-wei Tseng" userId="b1c46561b52fa569" providerId="LiveId" clId="{38118CFE-8E31-4252-8858-E48EA7602D52}" dt="2022-07-16T07:54:28.225" v="27" actId="13926"/>
          <ac:spMkLst>
            <pc:docMk/>
            <pc:sldMk cId="50335025" sldId="261"/>
            <ac:spMk id="2" creationId="{A4D706E8-2684-37C0-1974-44618225EE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6DF4B-90B3-7F0E-5101-0EFE85A5E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0C75B2-E76F-8BD5-62B0-47CD2654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51BBD0-DDE7-3FB9-DBFA-4537C891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A8A757-D368-BFD7-8F7B-69C93B00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F117A2-3F97-5D31-22F7-79759FAA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67A7A-7888-1483-A297-D7E33DF4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3AE405-0FA6-F994-D05F-4F5D6D547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29148-2949-482D-3FC2-69CDBFE7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B6B52-9F71-1DA2-E01E-3DB3251B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645EEA-92B7-4A29-2CCD-3A9B72F2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6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4AF4CA-FD47-AECE-2CF8-03DB2F957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60E570-327D-624F-981C-65DB805D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AAA70-CD0E-86A7-4CD4-B7CD7AA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04EB8C-29D5-92FA-70F5-5B0D18A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FB3300-4CD4-95C8-2079-B401FFDA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58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4EEAD-5E5E-19BD-EA53-DD977261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4A4BA-5FB3-63F4-BD11-716D61F0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F81D7-8294-6B68-EB3C-5A6577CA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AED604-00E5-7A1B-B8C5-AE987DF0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E3354D-DE79-1545-2CC7-52D97E9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1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A8397-B2D3-CDDC-EA29-06B4B76A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D2AA30-B144-8EE5-FDE4-8FA89D3E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BAD34-E2ED-8483-1103-CCA57DE4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FDB885-FE00-430C-30EC-3B45F29F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031ED-A4D8-6D28-B392-753D6DAE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D4CBC-E13F-DB4E-C25A-1C8F72C9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5EFA8-9108-2A58-BE88-A54654BD4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78ED0D-D84F-E8B1-3B64-65DE96669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CFF24-1C89-3E69-2882-3C1DF14C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DDE0D-B1F9-E8B0-002C-19D8564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FE444-3875-46A2-7F90-DB089E5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74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A2A76-975C-91FD-4CA3-BBE6C339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9A4B7F-7EDC-CFCD-2B16-0B4D75C8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0925BD-0478-E44C-59D9-1A9A56042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8DE2FD-344F-BF77-8A39-BE7CF3F7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90C805-92BD-B682-CC16-B67013FB6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2193FB-088D-8FEB-C3AA-2031169E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568A1C-F0E2-DB62-30AA-9A30C30B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1093F5-61CD-06B4-3CE2-E3454910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49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3D4F6-E03A-06D5-E8E9-C4133B38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0BE66-BF32-65E3-A0E4-4C775714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D81A6CF-54F8-3967-D012-092AA1A4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F9FB86-BC19-86D1-BFF9-44BD44C3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8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AECE72-9E7C-3EC2-F84D-6A3C65C9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84662A-54EA-12B0-5023-547E36E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002D4E-5B01-5150-5C25-4C2D560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A8949-E48A-D869-7AAC-07AB61AF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A3246-C469-E720-3B0A-D0A0F3E3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1DAF74-9C81-20CC-4CFC-1B8E5D0E6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D07A91-6C53-331F-C39B-CA61DF7F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A7BA77-993E-1BE3-3A57-107CB8FE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ABA3C-E4F9-D301-5DDA-2E61374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10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3C232-FF60-563F-0F54-75EA828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89DC66-1D1A-ABAB-A13E-2D94CB9C8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134BEC-4102-3AB6-FA29-AB16E3A3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FB551A-7B49-B509-BC52-66E83E04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FB1D0-20F8-1E72-3432-E1FE5E63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911330-14D1-3B43-48BE-EEF0F3CD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07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EA5C24-3D67-D1F6-D461-BF3B3791A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C3F8-A405-CF78-5827-568ADEBC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092DD1-0DAD-3DE1-30E5-E9D5CCD84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49DC-4544-456D-AC89-25D4EA21C7BA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A98079-65BD-1979-E6DE-03F26EBEB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3E2300-B3A3-6088-F444-5D690D7EE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4C52-FC9B-4934-93A6-73792B70A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01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290BD-4A8D-311F-D8A0-A1A540FFE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ArcFace</a:t>
            </a:r>
            <a:r>
              <a:rPr lang="zh-TW" altLang="en-US" dirty="0"/>
              <a:t>人臉打卡系統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840DB-E28D-E615-D426-10DECEBCA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8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D8CB2-46AE-8B4B-DA8E-2FD8D3F6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6CE80-7615-3A16-D70A-1673B2BC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套件版本</a:t>
            </a:r>
            <a:endParaRPr lang="en-US" altLang="zh-TW" dirty="0"/>
          </a:p>
          <a:p>
            <a:r>
              <a:rPr lang="zh-TW" altLang="en-US" dirty="0"/>
              <a:t>建立</a:t>
            </a:r>
            <a:r>
              <a:rPr lang="en-US" altLang="zh-TW" dirty="0" err="1"/>
              <a:t>ArcFace</a:t>
            </a:r>
            <a:r>
              <a:rPr lang="zh-TW" altLang="en-US" dirty="0"/>
              <a:t>環境</a:t>
            </a:r>
          </a:p>
          <a:p>
            <a:r>
              <a:rPr lang="en-US" altLang="zh-TW" dirty="0" err="1"/>
              <a:t>ArcFace</a:t>
            </a:r>
            <a:r>
              <a:rPr lang="zh-TW" altLang="en-US" dirty="0"/>
              <a:t>人臉特徵訓練流程</a:t>
            </a:r>
            <a:r>
              <a:rPr lang="en-US" altLang="zh-TW" dirty="0"/>
              <a:t>(</a:t>
            </a:r>
            <a:r>
              <a:rPr lang="zh-TW" altLang="en-US" dirty="0"/>
              <a:t>得到模型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人臉辨識使用流程</a:t>
            </a:r>
            <a:endParaRPr lang="en-US" altLang="zh-TW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參數解釋</a:t>
            </a:r>
            <a:endParaRPr lang="en-US" altLang="zh-TW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原理</a:t>
            </a:r>
            <a:r>
              <a:rPr lang="en-US" altLang="zh-TW" dirty="0"/>
              <a:t>(</a:t>
            </a:r>
            <a:r>
              <a:rPr lang="zh-TW" altLang="en-US" dirty="0"/>
              <a:t>評估模型指標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roc</a:t>
            </a:r>
            <a:endParaRPr lang="zh-TW" altLang="en-US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測試</a:t>
            </a:r>
            <a:r>
              <a:rPr lang="en-US" altLang="zh-TW" dirty="0"/>
              <a:t>LFW</a:t>
            </a:r>
            <a:r>
              <a:rPr lang="zh-TW" altLang="en-US" dirty="0"/>
              <a:t>的準確率</a:t>
            </a:r>
          </a:p>
        </p:txBody>
      </p:sp>
    </p:spTree>
    <p:extLst>
      <p:ext uri="{BB962C8B-B14F-4D97-AF65-F5344CB8AC3E}">
        <p14:creationId xmlns:p14="http://schemas.microsoft.com/office/powerpoint/2010/main" val="32627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A1CBB-361A-A26D-2ED5-F634687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F6E09-1554-CC3E-A9D4-4AC90F4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顯示人臉特徵點</a:t>
            </a:r>
          </a:p>
          <a:p>
            <a:r>
              <a:rPr lang="zh-TW" altLang="en-US" dirty="0"/>
              <a:t>人臉位置轉正</a:t>
            </a:r>
          </a:p>
          <a:p>
            <a:r>
              <a:rPr lang="zh-TW" altLang="en-US" dirty="0"/>
              <a:t>將想要比較的人臉照片輸入得到距離矩陣</a:t>
            </a:r>
          </a:p>
          <a:p>
            <a:r>
              <a:rPr lang="zh-TW" altLang="en-US" dirty="0"/>
              <a:t>輸入人臉圖片能夠框住人臉並顯示名字</a:t>
            </a:r>
          </a:p>
          <a:p>
            <a:r>
              <a:rPr lang="zh-TW" altLang="en-US" dirty="0"/>
              <a:t>輸入影片能夠框住人臉並並顯示名字</a:t>
            </a:r>
          </a:p>
          <a:p>
            <a:r>
              <a:rPr lang="zh-TW" altLang="en-US" dirty="0"/>
              <a:t>輸入人臉資料夾得到準確率</a:t>
            </a:r>
          </a:p>
        </p:txBody>
      </p:sp>
    </p:spTree>
    <p:extLst>
      <p:ext uri="{BB962C8B-B14F-4D97-AF65-F5344CB8AC3E}">
        <p14:creationId xmlns:p14="http://schemas.microsoft.com/office/powerpoint/2010/main" val="36464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6E2043-601B-A830-A7D8-DB163C27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最後打卡系統功能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C2862-AFB8-E67E-2004-7203C944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每個人有個資料夾可以放入人臉圖片</a:t>
            </a:r>
          </a:p>
          <a:p>
            <a:r>
              <a:rPr lang="zh-TW" altLang="en-US" dirty="0"/>
              <a:t>執行程式後連接的鏡頭中有個方框人臉進到方框中可以做打卡功能</a:t>
            </a:r>
            <a:r>
              <a:rPr lang="en-US" altLang="zh-TW" dirty="0"/>
              <a:t>(</a:t>
            </a:r>
            <a:r>
              <a:rPr lang="zh-TW" altLang="en-US" dirty="0"/>
              <a:t>顯示人名打卡成功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打卡成功後將時間及人名寫入</a:t>
            </a:r>
            <a:r>
              <a:rPr lang="en-US" altLang="zh-TW" dirty="0"/>
              <a:t>txt</a:t>
            </a:r>
            <a:r>
              <a:rPr lang="zh-TW" altLang="en-US" dirty="0"/>
              <a:t>或</a:t>
            </a:r>
            <a:r>
              <a:rPr lang="en-US" altLang="zh-TW" dirty="0"/>
              <a:t>excel</a:t>
            </a:r>
            <a:r>
              <a:rPr lang="zh-TW" altLang="en-US" dirty="0"/>
              <a:t>檔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77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706E8-2684-37C0-1974-44618225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PDF</a:t>
            </a:r>
            <a:r>
              <a:rPr lang="zh-TW" altLang="en-US" dirty="0"/>
              <a:t>及</a:t>
            </a:r>
            <a:r>
              <a:rPr lang="en-US" altLang="zh-TW" dirty="0"/>
              <a:t>PPT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F3C25-0BA1-12A5-17D2-4E23F3F60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ArcFace</a:t>
            </a:r>
            <a:r>
              <a:rPr lang="zh-TW" altLang="en-US" dirty="0"/>
              <a:t>環境建置</a:t>
            </a:r>
            <a:endParaRPr lang="en-US" altLang="zh-TW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原理及參數解釋</a:t>
            </a:r>
            <a:endParaRPr lang="en-US" altLang="zh-TW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使用流程</a:t>
            </a:r>
            <a:endParaRPr lang="en-US" altLang="zh-TW" dirty="0"/>
          </a:p>
          <a:p>
            <a:pPr lvl="1"/>
            <a:r>
              <a:rPr lang="zh-TW" altLang="en-US" dirty="0"/>
              <a:t>訓練</a:t>
            </a:r>
            <a:endParaRPr lang="en-US" altLang="zh-TW" dirty="0"/>
          </a:p>
          <a:p>
            <a:pPr lvl="1"/>
            <a:r>
              <a:rPr lang="zh-TW" altLang="en-US" dirty="0"/>
              <a:t>推論</a:t>
            </a:r>
            <a:endParaRPr lang="en-US" altLang="zh-TW" dirty="0"/>
          </a:p>
          <a:p>
            <a:r>
              <a:rPr lang="en-US" altLang="zh-TW" dirty="0" err="1"/>
              <a:t>ArcFace</a:t>
            </a:r>
            <a:r>
              <a:rPr lang="zh-TW" altLang="en-US" dirty="0"/>
              <a:t>測試</a:t>
            </a:r>
            <a:r>
              <a:rPr lang="en-US" altLang="zh-TW" dirty="0"/>
              <a:t>LFW</a:t>
            </a:r>
            <a:r>
              <a:rPr lang="zh-TW" altLang="en-US" dirty="0"/>
              <a:t>的準確率</a:t>
            </a:r>
          </a:p>
          <a:p>
            <a:r>
              <a:rPr lang="zh-TW" altLang="en-US" dirty="0"/>
              <a:t>打卡系統操作手冊</a:t>
            </a:r>
            <a:endParaRPr lang="en-US" altLang="zh-TW" dirty="0"/>
          </a:p>
          <a:p>
            <a:pPr lvl="1"/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zh-TW" altLang="en-US" dirty="0"/>
              <a:t>系統參數</a:t>
            </a:r>
            <a:endParaRPr lang="en-US" altLang="zh-TW" dirty="0"/>
          </a:p>
          <a:p>
            <a:pPr lvl="1"/>
            <a:r>
              <a:rPr lang="zh-TW" altLang="en-US" dirty="0"/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503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5676</TotalTime>
  <Words>176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Arial</vt:lpstr>
      <vt:lpstr>Office 佈景主題</vt:lpstr>
      <vt:lpstr>ArcFace人臉打卡系統</vt:lpstr>
      <vt:lpstr>需求</vt:lpstr>
      <vt:lpstr>程式功能</vt:lpstr>
      <vt:lpstr>最後打卡系統功能</vt:lpstr>
      <vt:lpstr>PDF及PPT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FaceNet人臉打卡系統</dc:title>
  <dc:creator>博電一甲-羅國峰</dc:creator>
  <cp:lastModifiedBy>Kai-wei Tseng</cp:lastModifiedBy>
  <cp:revision>4</cp:revision>
  <dcterms:created xsi:type="dcterms:W3CDTF">2022-07-07T18:17:48Z</dcterms:created>
  <dcterms:modified xsi:type="dcterms:W3CDTF">2022-07-16T07:54:37Z</dcterms:modified>
</cp:coreProperties>
</file>