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D0FFD-DB32-4F3B-AC63-67505415EAC3}" v="8" dt="2023-01-09T16:26:22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artinez" userId="3CLa+QFEJj6MmEGEODTn6fO3S0OBeRajpNfbmGPaYMw=" providerId="None" clId="Web-{9A9D0FFD-DB32-4F3B-AC63-67505415EAC3}"/>
    <pc:docChg chg="modSld">
      <pc:chgData name="Peter Martinez" userId="3CLa+QFEJj6MmEGEODTn6fO3S0OBeRajpNfbmGPaYMw=" providerId="None" clId="Web-{9A9D0FFD-DB32-4F3B-AC63-67505415EAC3}" dt="2023-01-09T16:26:22.767" v="7" actId="14100"/>
      <pc:docMkLst>
        <pc:docMk/>
      </pc:docMkLst>
      <pc:sldChg chg="addSp delSp modSp">
        <pc:chgData name="Peter Martinez" userId="3CLa+QFEJj6MmEGEODTn6fO3S0OBeRajpNfbmGPaYMw=" providerId="None" clId="Web-{9A9D0FFD-DB32-4F3B-AC63-67505415EAC3}" dt="2023-01-09T16:26:22.767" v="7" actId="14100"/>
        <pc:sldMkLst>
          <pc:docMk/>
          <pc:sldMk cId="384407295" sldId="257"/>
        </pc:sldMkLst>
        <pc:spChg chg="del">
          <ac:chgData name="Peter Martinez" userId="3CLa+QFEJj6MmEGEODTn6fO3S0OBeRajpNfbmGPaYMw=" providerId="None" clId="Web-{9A9D0FFD-DB32-4F3B-AC63-67505415EAC3}" dt="2023-01-09T16:25:48.923" v="1"/>
          <ac:spMkLst>
            <pc:docMk/>
            <pc:sldMk cId="384407295" sldId="257"/>
            <ac:spMk id="2" creationId="{4BACB577-01F3-4222-BEDC-09BCC7B8839F}"/>
          </ac:spMkLst>
        </pc:spChg>
        <pc:picChg chg="add del mod">
          <ac:chgData name="Peter Martinez" userId="3CLa+QFEJj6MmEGEODTn6fO3S0OBeRajpNfbmGPaYMw=" providerId="None" clId="Web-{9A9D0FFD-DB32-4F3B-AC63-67505415EAC3}" dt="2023-01-09T16:26:04.079" v="4"/>
          <ac:picMkLst>
            <pc:docMk/>
            <pc:sldMk cId="384407295" sldId="257"/>
            <ac:picMk id="3" creationId="{BF3D2491-E2DC-C8DA-8B62-625D5E3066D9}"/>
          </ac:picMkLst>
        </pc:picChg>
        <pc:picChg chg="del">
          <ac:chgData name="Peter Martinez" userId="3CLa+QFEJj6MmEGEODTn6fO3S0OBeRajpNfbmGPaYMw=" providerId="None" clId="Web-{9A9D0FFD-DB32-4F3B-AC63-67505415EAC3}" dt="2023-01-09T16:25:47.938" v="0"/>
          <ac:picMkLst>
            <pc:docMk/>
            <pc:sldMk cId="384407295" sldId="257"/>
            <ac:picMk id="4" creationId="{96A48D18-0215-424B-9588-C3E2B142FF68}"/>
          </ac:picMkLst>
        </pc:picChg>
        <pc:picChg chg="add mod">
          <ac:chgData name="Peter Martinez" userId="3CLa+QFEJj6MmEGEODTn6fO3S0OBeRajpNfbmGPaYMw=" providerId="None" clId="Web-{9A9D0FFD-DB32-4F3B-AC63-67505415EAC3}" dt="2023-01-09T16:26:22.767" v="7" actId="14100"/>
          <ac:picMkLst>
            <pc:docMk/>
            <pc:sldMk cId="384407295" sldId="257"/>
            <ac:picMk id="5" creationId="{82878487-EEEE-D5A1-E8EB-3B245AED0B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7A47B-8394-4640-AB36-67BE98FC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areer Fair Slides for Faculty.png">
            <a:extLst>
              <a:ext uri="{FF2B5EF4-FFF2-40B4-BE49-F238E27FC236}">
                <a16:creationId xmlns:a16="http://schemas.microsoft.com/office/drawing/2014/main" id="{82878487-EEEE-D5A1-E8EB-3B245AED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" y="-2198"/>
            <a:ext cx="9146930" cy="51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7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Peter Martinez</cp:lastModifiedBy>
  <cp:revision>8</cp:revision>
  <dcterms:modified xsi:type="dcterms:W3CDTF">2023-01-09T16:26:25Z</dcterms:modified>
</cp:coreProperties>
</file>