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147480205" r:id="rId2"/>
    <p:sldId id="2147480206" r:id="rId3"/>
    <p:sldId id="257" r:id="rId4"/>
    <p:sldId id="214748020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44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FEB35-215C-4805-B911-8507BADC4E04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BA723-A65D-4352-B6A3-0AD95E904E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59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8B6F3-A567-405E-8039-83F6756BE9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89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18B6F3-A567-405E-8039-83F6756BE9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18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B0AB-9F6A-053A-0A25-4F8534CC8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BF973D-04CC-5FC5-F87C-19E66BF855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40A25-432A-F4AC-3469-E73FA99B7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E6352-0FE9-1F73-9C9F-1D163806A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28750-019E-6026-D8FC-62F606C9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31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16E4-DCFC-07C3-AD03-D421C28E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68A37-E4FD-5ECE-A704-5D4CBE137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F4925-8160-5258-C36A-048BA5A2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D73B5-1760-4E32-C36A-C76D3CB39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73875-8BA9-85A4-C8F6-0420BFA3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2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F840C-4EFA-01A7-8679-491E988A5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33501-EFEF-76DC-E4E4-1B5B5EF2A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6AA70-A363-BEE9-1601-8368F7B8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F7D16-94E8-A62E-BBD4-8DD99383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D4E39-3883-AC66-4E2B-1AA9E091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60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2CBF3-6BF8-3E27-6608-61405BF9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5D55F-3C85-221F-6347-4F045B47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2AE8B-39EB-BB2C-7A16-3AA5F7C1C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ED4B0-2537-9673-EF25-9542EE691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C31A7-7C95-37A3-554F-52EFA903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8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DBF0-B464-D71F-AFCF-92973AD93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D0532-7156-D498-0DF8-B2F267587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04780-293F-5AE5-B76C-CAA79CCC8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C25CE-D9E5-5115-10BB-1261CAE8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134A-33ED-B5ED-1BC3-3F56F87C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37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4372-B0ED-6629-F61A-2E355029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AD424-3752-1167-3455-F6DAAC679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EA779-5A8B-4D2B-B728-22C452AE3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96DCD-A575-2B4F-7EB1-5AE02C16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D5297-099B-7625-592A-25E8D6A88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06F35-30BC-17AD-BF20-BF0D62E36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99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013CC-29F8-34C7-163E-3CBC5B5B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27F46-394C-2432-9A23-063560AC5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F5F6D-9320-9041-2EC7-B22648DDA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7D1255-B072-E4DA-9A63-AEBE72704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58183-4C1D-0CED-B3BC-91120F77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E85450-E2C4-6036-90FE-0020773C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CD664-99B6-1DA4-67C0-1ACA6C4B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5C48F6-B387-58EE-9F3A-5502CDA6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55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28B1-F8D0-14F9-25D2-E7005D5F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292C9F-D7BC-4064-338F-AC2D3765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667006-7677-632F-4365-D96F8D90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6F09F-2044-1EBC-03C8-23092B70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53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D85AAE-939C-2561-B66A-2845846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48173-0A23-B369-2F57-97C365932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24017-1A68-9EB1-0B3D-F4CEEB44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4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D75C-1034-1E96-2462-D7EA06D4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C065F-4D5A-90C2-472E-C8939EEE1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EC0FB-9A0F-01BB-279C-487D74A2D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B1954-D9AE-6896-7C78-CBE20A5AD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F9EAE-163B-616D-87B8-1580E337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FA4D8-1F7C-0759-98DE-B2E91533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7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8FB35-DFB6-06D8-5565-3725333A2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C3267-43F0-7E2B-A0D5-E8A3D06C1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F8CC0-AF32-BEA6-65CD-3BE9EBA38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8BC4C-FE2E-DCFB-657D-73E79CD9A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84A37-0C0B-B757-FABD-5F609728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FE672-0522-207E-8277-B37F0C378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3E65B-594B-0FCD-CCF5-A46C7777E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677DA-E805-6460-7C95-E525DDBCE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A2A20-3E5B-498C-BEF4-0B50F47886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73DED6-86EB-4FAD-811D-8038214AEE9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766FBE-37A9-D7E6-B36F-7999A912B9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7FDE1-5B19-2501-12F9-13621656C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EB9C46-D1F7-4786-9BD4-2A70F80999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77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ka.ms/kevintupper" TargetMode="External"/><Relationship Id="rId4" Type="http://schemas.openxmlformats.org/officeDocument/2006/relationships/hyperlink" Target="https://aka.ms/better-stori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8A17993-9462-B206-D2F7-82A1A75A7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246" y="5357231"/>
            <a:ext cx="2025583" cy="43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665B7BD-216C-155A-E9A3-5EA1D05AB77A}"/>
              </a:ext>
            </a:extLst>
          </p:cNvPr>
          <p:cNvSpPr txBox="1">
            <a:spLocks/>
          </p:cNvSpPr>
          <p:nvPr/>
        </p:nvSpPr>
        <p:spPr>
          <a:xfrm>
            <a:off x="762818" y="643467"/>
            <a:ext cx="10829658" cy="128322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96112">
              <a:spcAft>
                <a:spcPts val="600"/>
              </a:spcAft>
            </a:pPr>
            <a:r>
              <a:rPr lang="en-US" dirty="0"/>
              <a:t>Empowering your Statistics with Better Stories</a:t>
            </a:r>
          </a:p>
          <a:p>
            <a:pPr defTabSz="896112">
              <a:spcAft>
                <a:spcPts val="600"/>
              </a:spcAft>
            </a:pPr>
            <a:r>
              <a:rPr lang="en-US" dirty="0">
                <a:hlinkClick r:id="rId4"/>
              </a:rPr>
              <a:t>aka.ms/better-stories</a:t>
            </a:r>
            <a:r>
              <a:rPr lang="en-US" dirty="0"/>
              <a:t>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53A0EB-F32E-1A54-845E-A6D56383DE73}"/>
              </a:ext>
            </a:extLst>
          </p:cNvPr>
          <p:cNvSpPr txBox="1">
            <a:spLocks/>
          </p:cNvSpPr>
          <p:nvPr/>
        </p:nvSpPr>
        <p:spPr>
          <a:xfrm>
            <a:off x="762818" y="4931304"/>
            <a:ext cx="6499501" cy="12832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896112">
              <a:spcBef>
                <a:spcPts val="980"/>
              </a:spcBef>
            </a:pPr>
            <a:r>
              <a:rPr lang="en-US" sz="2800" dirty="0">
                <a:solidFill>
                  <a:schemeClr val="tx1"/>
                </a:solidFill>
              </a:rPr>
              <a:t>Kevin Tupper (</a:t>
            </a:r>
            <a:r>
              <a:rPr lang="en-US" sz="2800" dirty="0">
                <a:solidFill>
                  <a:schemeClr val="tx1"/>
                </a:solidFill>
                <a:hlinkClick r:id="rId5"/>
              </a:rPr>
              <a:t>aka.ms/</a:t>
            </a:r>
            <a:r>
              <a:rPr lang="en-US" sz="2800" dirty="0" err="1">
                <a:solidFill>
                  <a:schemeClr val="tx1"/>
                </a:solidFill>
                <a:hlinkClick r:id="rId5"/>
              </a:rPr>
              <a:t>kevintupper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</a:p>
          <a:p>
            <a:pPr algn="l" defTabSz="896112">
              <a:spcBef>
                <a:spcPts val="980"/>
              </a:spcBef>
            </a:pPr>
            <a:r>
              <a:rPr lang="en-US" sz="2800" dirty="0">
                <a:solidFill>
                  <a:schemeClr val="tx1"/>
                </a:solidFill>
              </a:rPr>
              <a:t>Microsoft, Federal AI Evangelist</a:t>
            </a:r>
          </a:p>
        </p:txBody>
      </p:sp>
    </p:spTree>
    <p:extLst>
      <p:ext uri="{BB962C8B-B14F-4D97-AF65-F5344CB8AC3E}">
        <p14:creationId xmlns:p14="http://schemas.microsoft.com/office/powerpoint/2010/main" val="389765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D2548F58-5B36-1997-20A3-7EF683F89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00" y="815722"/>
            <a:ext cx="5149296" cy="4058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C77CDC-C2E5-1413-D859-9F972D0CFA2F}"/>
              </a:ext>
            </a:extLst>
          </p:cNvPr>
          <p:cNvSpPr txBox="1"/>
          <p:nvPr/>
        </p:nvSpPr>
        <p:spPr>
          <a:xfrm>
            <a:off x="7155243" y="1928589"/>
            <a:ext cx="4473757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600" dirty="0"/>
              <a:t>Use LLMs to improve</a:t>
            </a:r>
          </a:p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3600" dirty="0"/>
              <a:t>Speaking</a:t>
            </a:r>
          </a:p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3600" dirty="0"/>
              <a:t>Writing</a:t>
            </a:r>
          </a:p>
          <a:p>
            <a:pPr marL="342900" indent="-342900">
              <a:spcAft>
                <a:spcPts val="1800"/>
              </a:spcAft>
              <a:buFont typeface="+mj-lt"/>
              <a:buAutoNum type="arabicPeriod"/>
            </a:pPr>
            <a:r>
              <a:rPr lang="en-US" sz="3600" dirty="0"/>
              <a:t>Ideating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6541E-576F-20C8-9721-014F142AF2E1}"/>
              </a:ext>
            </a:extLst>
          </p:cNvPr>
          <p:cNvSpPr txBox="1"/>
          <p:nvPr/>
        </p:nvSpPr>
        <p:spPr>
          <a:xfrm>
            <a:off x="563000" y="4967808"/>
            <a:ext cx="5533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“Your success in life will be determined largely by your ability to speak, your ability to write, and the quality of your ideas, in that order.” — Patrick Winston</a:t>
            </a:r>
          </a:p>
        </p:txBody>
      </p:sp>
    </p:spTree>
    <p:extLst>
      <p:ext uri="{BB962C8B-B14F-4D97-AF65-F5344CB8AC3E}">
        <p14:creationId xmlns:p14="http://schemas.microsoft.com/office/powerpoint/2010/main" val="2228395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4182987E-DD4C-0994-C055-394B80FD25EB}"/>
              </a:ext>
            </a:extLst>
          </p:cNvPr>
          <p:cNvSpPr txBox="1"/>
          <p:nvPr/>
        </p:nvSpPr>
        <p:spPr>
          <a:xfrm>
            <a:off x="7699385" y="458956"/>
            <a:ext cx="3828156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u="sng" dirty="0"/>
              <a:t>Generative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creates coherent and sensible output based on statistical probabilities of what comes next in a sequence of words. While plausible, and usually right, it is not always right.</a:t>
            </a:r>
          </a:p>
          <a:p>
            <a:endParaRPr lang="en-US" sz="2400" u="sng" dirty="0"/>
          </a:p>
          <a:p>
            <a:r>
              <a:rPr lang="en-US" sz="2400" u="sng" dirty="0"/>
              <a:t>Pre-trained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 vast amounts of content from various sources like books, articles, websites, and code repositories.</a:t>
            </a:r>
          </a:p>
          <a:p>
            <a:endParaRPr lang="en-US" sz="2400" u="sng" dirty="0"/>
          </a:p>
          <a:p>
            <a:r>
              <a:rPr lang="en-US" sz="2400" u="sng" dirty="0"/>
              <a:t>Transformer</a:t>
            </a:r>
            <a:r>
              <a:rPr lang="en-US" sz="2400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en-US" sz="2000" dirty="0">
                <a:solidFill>
                  <a:schemeClr val="tx1">
                    <a:lumMod val="75000"/>
                  </a:schemeClr>
                </a:solidFill>
              </a:rPr>
              <a:t>- 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 machine learning model that understands words, parts of words, and patterns of words and how they relate to each other in context.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44F12A-ED22-FDE1-8292-712453D86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5469622" cy="686905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BBA644D-D3E6-03DD-7002-5878EA9B9A71}"/>
              </a:ext>
            </a:extLst>
          </p:cNvPr>
          <p:cNvGrpSpPr/>
          <p:nvPr/>
        </p:nvGrpSpPr>
        <p:grpSpPr>
          <a:xfrm>
            <a:off x="5413697" y="1058346"/>
            <a:ext cx="1885239" cy="2424325"/>
            <a:chOff x="5287113" y="976460"/>
            <a:chExt cx="1885239" cy="242432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05107D4-1450-E83D-16A4-3E4A9D8B05D1}"/>
                </a:ext>
              </a:extLst>
            </p:cNvPr>
            <p:cNvGrpSpPr/>
            <p:nvPr/>
          </p:nvGrpSpPr>
          <p:grpSpPr>
            <a:xfrm>
              <a:off x="5287113" y="1133969"/>
              <a:ext cx="1885239" cy="2087215"/>
              <a:chOff x="4479823" y="796512"/>
              <a:chExt cx="1885239" cy="2087215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FF13A36-EEC2-39AA-7AD2-086654877487}"/>
                  </a:ext>
                </a:extLst>
              </p:cNvPr>
              <p:cNvSpPr/>
              <p:nvPr/>
            </p:nvSpPr>
            <p:spPr>
              <a:xfrm>
                <a:off x="5000112" y="1524527"/>
                <a:ext cx="1364950" cy="62768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GPT-4</a:t>
                </a:r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43B86CA8-FDD9-3F34-CE5B-A7FA6A348302}"/>
                  </a:ext>
                </a:extLst>
              </p:cNvPr>
              <p:cNvCxnSpPr>
                <a:cxnSpLocks/>
                <a:endCxn id="14" idx="0"/>
              </p:cNvCxnSpPr>
              <p:nvPr/>
            </p:nvCxnSpPr>
            <p:spPr>
              <a:xfrm>
                <a:off x="4479823" y="796512"/>
                <a:ext cx="1202764" cy="728015"/>
              </a:xfrm>
              <a:prstGeom prst="bentConnector2">
                <a:avLst/>
              </a:prstGeom>
              <a:ln w="38100" cap="flat" cmpd="sng" algn="ctr">
                <a:solidFill>
                  <a:schemeClr val="dk1"/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6CFB2955-11EB-28C5-6AEE-8D5FBCAD5BA6}"/>
                  </a:ext>
                </a:extLst>
              </p:cNvPr>
              <p:cNvCxnSpPr>
                <a:cxnSpLocks/>
                <a:endCxn id="14" idx="2"/>
              </p:cNvCxnSpPr>
              <p:nvPr/>
            </p:nvCxnSpPr>
            <p:spPr>
              <a:xfrm flipV="1">
                <a:off x="4479823" y="2152207"/>
                <a:ext cx="1202764" cy="731520"/>
              </a:xfrm>
              <a:prstGeom prst="bentConnector2">
                <a:avLst/>
              </a:prstGeom>
              <a:ln w="38100" cap="flat" cmpd="sng" algn="ctr">
                <a:solidFill>
                  <a:schemeClr val="dk1"/>
                </a:solidFill>
                <a:prstDash val="sysDash"/>
                <a:round/>
                <a:headEnd type="arrow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33C40773-F742-CD2E-5633-6AC6F0104FE6}"/>
                </a:ext>
              </a:extLst>
            </p:cNvPr>
            <p:cNvSpPr/>
            <p:nvPr/>
          </p:nvSpPr>
          <p:spPr>
            <a:xfrm>
              <a:off x="5738939" y="976460"/>
              <a:ext cx="329425" cy="32725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9A4E3AE9-AEB4-885C-CC6C-E62DE6E681BE}"/>
                </a:ext>
              </a:extLst>
            </p:cNvPr>
            <p:cNvSpPr/>
            <p:nvPr/>
          </p:nvSpPr>
          <p:spPr>
            <a:xfrm>
              <a:off x="5738939" y="3073526"/>
              <a:ext cx="329425" cy="327259"/>
            </a:xfrm>
            <a:prstGeom prst="diamond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695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1FA725-A531-A827-F53F-B6AD438332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0"/>
            <a:ext cx="7746405" cy="6463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n-ea"/>
                <a:cs typeface="+mn-cs"/>
              </a:rPr>
              <a:t>Visiting France?  You must see . . .</a:t>
            </a:r>
            <a:endParaRPr lang="en-US" sz="4000" dirty="0">
              <a:latin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CA75B6-AD4C-74D2-6C9C-EB320B0FD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96816" y="1238289"/>
            <a:ext cx="3877092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Paris</a:t>
            </a: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(12.3%)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057762-100D-68CC-68A0-D6BEE65B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96816" y="1967864"/>
            <a:ext cx="2707510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the</a:t>
            </a: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(8.1%)</a:t>
            </a: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6B6529-3FC5-E1FF-1961-CBCEBF627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96816" y="2707452"/>
            <a:ext cx="1961111" cy="4572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0" vert="horz" wrap="square" lIns="6985" tIns="6985" rIns="6985" bIns="6985" numCol="1" spcCol="1270" anchor="ctr" anchorCtr="0">
            <a:noAutofit/>
          </a:bodyPr>
          <a:lstStyle/>
          <a:p>
            <a:pPr marL="0" marR="0" lvl="0" indent="0" algn="ctr" defTabSz="48895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Notre</a:t>
            </a: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(5.6%)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572D845-9475-2D2B-A9C4-35A0601A1454}"/>
              </a:ext>
            </a:extLst>
          </p:cNvPr>
          <p:cNvGrpSpPr/>
          <p:nvPr/>
        </p:nvGrpSpPr>
        <p:grpSpPr>
          <a:xfrm>
            <a:off x="1141445" y="4432937"/>
            <a:ext cx="9909110" cy="1354714"/>
            <a:chOff x="1156996" y="4020958"/>
            <a:chExt cx="9909110" cy="135471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E1526BC-53A6-364D-6E9A-2834B00AF0A8}"/>
                </a:ext>
              </a:extLst>
            </p:cNvPr>
            <p:cNvSpPr/>
            <p:nvPr/>
          </p:nvSpPr>
          <p:spPr>
            <a:xfrm>
              <a:off x="1156996" y="4020958"/>
              <a:ext cx="9909110" cy="135471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6046539-E928-58F4-88DC-55A8A9C5E5F6}"/>
                </a:ext>
              </a:extLst>
            </p:cNvPr>
            <p:cNvSpPr txBox="1"/>
            <p:nvPr/>
          </p:nvSpPr>
          <p:spPr>
            <a:xfrm>
              <a:off x="1279557" y="4290742"/>
              <a:ext cx="96328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Choose the most likely word or phrase that follows for given a context, add in some randomization, and GPTs generate very human-like output. </a:t>
              </a:r>
            </a:p>
          </p:txBody>
        </p:sp>
      </p:grpSp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BBB581E2-38CC-8326-5E44-F72E8106F9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65747" y="1482328"/>
            <a:ext cx="1556142" cy="13332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0481DC6-F743-1F2E-3FE8-90D051997AB7}"/>
              </a:ext>
            </a:extLst>
          </p:cNvPr>
          <p:cNvSpPr txBox="1"/>
          <p:nvPr/>
        </p:nvSpPr>
        <p:spPr>
          <a:xfrm>
            <a:off x="8619871" y="2815627"/>
            <a:ext cx="16478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Top 10 things to do in France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10B5AF-3FA7-A719-3435-F901D69FF4CC}"/>
              </a:ext>
            </a:extLst>
          </p:cNvPr>
          <p:cNvGrpSpPr/>
          <p:nvPr/>
        </p:nvGrpSpPr>
        <p:grpSpPr>
          <a:xfrm>
            <a:off x="7887676" y="1122888"/>
            <a:ext cx="3112284" cy="2306112"/>
            <a:chOff x="7106771" y="2844611"/>
            <a:chExt cx="1828800" cy="18288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554B318-17FE-36F0-768E-42ED7A0B06BF}"/>
                </a:ext>
              </a:extLst>
            </p:cNvPr>
            <p:cNvCxnSpPr>
              <a:cxnSpLocks/>
            </p:cNvCxnSpPr>
            <p:nvPr/>
          </p:nvCxnSpPr>
          <p:spPr>
            <a:xfrm>
              <a:off x="7106771" y="2844611"/>
              <a:ext cx="1828800" cy="1828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135B81B-34D0-932C-2B4E-ED6C87AF50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06771" y="2844611"/>
              <a:ext cx="1828800" cy="182880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6684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206</Words>
  <Application>Microsoft Office PowerPoint</Application>
  <PresentationFormat>Widescreen</PresentationFormat>
  <Paragraphs>23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Tupper</dc:creator>
  <cp:lastModifiedBy>Kevin Tupper</cp:lastModifiedBy>
  <cp:revision>3</cp:revision>
  <dcterms:created xsi:type="dcterms:W3CDTF">2024-04-17T15:07:05Z</dcterms:created>
  <dcterms:modified xsi:type="dcterms:W3CDTF">2024-04-17T15:41:40Z</dcterms:modified>
</cp:coreProperties>
</file>