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BMI 6018: Patient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Kevin Yang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907010"/>
            <a:ext cx="8868904" cy="4367932"/>
          </a:xfrm>
        </p:spPr>
        <p:txBody>
          <a:bodyPr anchor="t">
            <a:noAutofit/>
          </a:bodyPr>
          <a:lstStyle/>
          <a:p>
            <a:r>
              <a:rPr lang="en-US" sz="2800" dirty="0"/>
              <a:t>Implementing GUI, it was hard to understand how to display information because output type of each module was different</a:t>
            </a:r>
          </a:p>
          <a:p>
            <a:pPr lvl="1"/>
            <a:r>
              <a:rPr lang="en-US" dirty="0"/>
              <a:t>Solution: Write it all to csv</a:t>
            </a:r>
          </a:p>
          <a:p>
            <a:r>
              <a:rPr lang="en-US" dirty="0"/>
              <a:t>Writing to csv was also confusing, particularly how to generate patient data to csv</a:t>
            </a:r>
          </a:p>
          <a:p>
            <a:pPr lvl="1"/>
            <a:r>
              <a:rPr lang="en-US" dirty="0"/>
              <a:t>Solution: Create list of dictionaries for each individual patient and match to header</a:t>
            </a:r>
          </a:p>
          <a:p>
            <a:pPr lvl="1"/>
            <a:r>
              <a:rPr lang="en-US" dirty="0"/>
              <a:t>Source: My roommate’s girlfriend who is a software engineer</a:t>
            </a:r>
          </a:p>
          <a:p>
            <a:r>
              <a:rPr lang="en-US" dirty="0"/>
              <a:t>How to visualize a boxplot in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Solution: Download </a:t>
            </a:r>
            <a:r>
              <a:rPr lang="en-US" dirty="0" err="1"/>
              <a:t>jupyter</a:t>
            </a:r>
            <a:r>
              <a:rPr lang="en-US" dirty="0"/>
              <a:t> (deprecated) to plot boxplot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7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23" y="1083880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8" y="2144946"/>
            <a:ext cx="8512171" cy="94382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How can I test my programs that retrieve patient data without violating HIPAA?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 can create a program that generates patient data and then test my retrieval programs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Member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2120550"/>
            <a:ext cx="8868904" cy="4367932"/>
          </a:xfrm>
        </p:spPr>
        <p:txBody>
          <a:bodyPr anchor="t">
            <a:noAutofit/>
          </a:bodyPr>
          <a:lstStyle/>
          <a:p>
            <a:r>
              <a:rPr lang="en-US" sz="2800" dirty="0"/>
              <a:t>I did it all! (or at least tried to)</a:t>
            </a:r>
          </a:p>
        </p:txBody>
      </p:sp>
    </p:spTree>
    <p:extLst>
      <p:ext uri="{BB962C8B-B14F-4D97-AF65-F5344CB8AC3E}">
        <p14:creationId xmlns:p14="http://schemas.microsoft.com/office/powerpoint/2010/main" val="202837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2120550"/>
            <a:ext cx="8868904" cy="4367932"/>
          </a:xfrm>
        </p:spPr>
        <p:txBody>
          <a:bodyPr anchor="t">
            <a:noAutofit/>
          </a:bodyPr>
          <a:lstStyle/>
          <a:p>
            <a:r>
              <a:rPr lang="en-US" sz="2800" dirty="0"/>
              <a:t>Widen perspective on coding in Python</a:t>
            </a:r>
          </a:p>
          <a:p>
            <a:endParaRPr lang="en-US" sz="2800" dirty="0"/>
          </a:p>
          <a:p>
            <a:r>
              <a:rPr lang="en-US" sz="2800" dirty="0"/>
              <a:t>Design functions more complex than in assignments</a:t>
            </a:r>
          </a:p>
          <a:p>
            <a:endParaRPr lang="en-US" sz="2800" dirty="0"/>
          </a:p>
          <a:p>
            <a:r>
              <a:rPr lang="en-US" sz="2800" dirty="0"/>
              <a:t>Understand how to implement a GUI</a:t>
            </a:r>
          </a:p>
        </p:txBody>
      </p:sp>
    </p:spTree>
    <p:extLst>
      <p:ext uri="{BB962C8B-B14F-4D97-AF65-F5344CB8AC3E}">
        <p14:creationId xmlns:p14="http://schemas.microsoft.com/office/powerpoint/2010/main" val="268543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it works (3 modules)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2120550"/>
            <a:ext cx="8868904" cy="4367932"/>
          </a:xfrm>
        </p:spPr>
        <p:txBody>
          <a:bodyPr anchor="t">
            <a:noAutofit/>
          </a:bodyPr>
          <a:lstStyle/>
          <a:p>
            <a:r>
              <a:rPr lang="en-US" sz="2800" dirty="0"/>
              <a:t>First module will take a requested number of patients </a:t>
            </a:r>
          </a:p>
          <a:p>
            <a:pPr lvl="1"/>
            <a:r>
              <a:rPr lang="en-US" sz="2400" dirty="0"/>
              <a:t>Program will create csv and display in GUI</a:t>
            </a:r>
          </a:p>
          <a:p>
            <a:r>
              <a:rPr lang="en-US" dirty="0"/>
              <a:t>Second module will take requested patient ID, provider ID, and patient characteristics </a:t>
            </a:r>
          </a:p>
          <a:p>
            <a:pPr lvl="1"/>
            <a:r>
              <a:rPr lang="en-US" sz="2400" dirty="0"/>
              <a:t>Program will create csv</a:t>
            </a:r>
          </a:p>
          <a:p>
            <a:pPr lvl="1"/>
            <a:r>
              <a:rPr lang="en-US" sz="2400" dirty="0"/>
              <a:t>In GUI, program will display patent rows matching patient ID and provider ID</a:t>
            </a:r>
          </a:p>
          <a:p>
            <a:pPr lvl="2"/>
            <a:r>
              <a:rPr lang="en-US" sz="2200" dirty="0"/>
              <a:t>Patients of interest will be displayed at the specified patient characteristic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11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it works (3 modules)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2120550"/>
            <a:ext cx="8868904" cy="4367932"/>
          </a:xfrm>
        </p:spPr>
        <p:txBody>
          <a:bodyPr anchor="t">
            <a:noAutofit/>
          </a:bodyPr>
          <a:lstStyle/>
          <a:p>
            <a:r>
              <a:rPr lang="en-US" sz="2800" dirty="0"/>
              <a:t>Third module will take requested gender, age descriptor, and patient characteristics</a:t>
            </a:r>
          </a:p>
          <a:p>
            <a:pPr lvl="1"/>
            <a:r>
              <a:rPr lang="en-US" sz="2400" dirty="0"/>
              <a:t>Program will create csv and display statistics concerning input demographic at specified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274678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1: Data Generation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AF72B-6C41-4F4E-AACA-7EE5F45C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711"/>
            <a:ext cx="12192000" cy="22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92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7411825" cy="11931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2: ID Fetch and Extremes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26F69-3A6E-4124-BA34-9708757F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5" y="2010980"/>
            <a:ext cx="6435336" cy="1562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00C2D-84DA-4B35-90F3-4C7DE037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11" y="2010980"/>
            <a:ext cx="5503721" cy="15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2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713906"/>
            <a:ext cx="8017134" cy="11931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Module 2: Patient Stats By Demographic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A0873-2480-4698-AC3A-39D68814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3" y="1931366"/>
            <a:ext cx="6115904" cy="174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AA110-1BDB-4B2E-B064-0FC3659C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67" y="3969526"/>
            <a:ext cx="507753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3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43</TotalTime>
  <Words>279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BMI 6018: Patient Information System</vt:lpstr>
      <vt:lpstr>Problem Statement:</vt:lpstr>
      <vt:lpstr>Member Roles</vt:lpstr>
      <vt:lpstr>Learning Objectives</vt:lpstr>
      <vt:lpstr>How it works (3 modules)</vt:lpstr>
      <vt:lpstr>How it works (3 modules) continued</vt:lpstr>
      <vt:lpstr>Module 1: Data Generation</vt:lpstr>
      <vt:lpstr>Module 2: ID Fetch and Extremes</vt:lpstr>
      <vt:lpstr>Module 2: Patient Stats By Demographic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6018: Patient Information System</dc:title>
  <dc:creator>Kevin Yang</dc:creator>
  <cp:lastModifiedBy>Kevin Yang</cp:lastModifiedBy>
  <cp:revision>9</cp:revision>
  <dcterms:created xsi:type="dcterms:W3CDTF">2020-11-30T23:16:22Z</dcterms:created>
  <dcterms:modified xsi:type="dcterms:W3CDTF">2020-11-30T23:59:33Z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