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263" r:id="rId5"/>
    <p:sldId id="270" r:id="rId6"/>
    <p:sldId id="260" r:id="rId7"/>
    <p:sldId id="271" r:id="rId8"/>
    <p:sldId id="266" r:id="rId9"/>
    <p:sldId id="292" r:id="rId10"/>
    <p:sldId id="264" r:id="rId11"/>
    <p:sldId id="281" r:id="rId12"/>
    <p:sldId id="280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91" r:id="rId21"/>
    <p:sldId id="272" r:id="rId22"/>
    <p:sldId id="258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46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水, 户外, 男士, 动物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1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A3CD-67C3-42DA-A015-AD01C6B38DF5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31CE-40E2-4A81-A715-821D8C3BD7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稻壳儿春秋广告/盗版必究        原创来源：http://chn.docer.com/works?userid=199329941#!/work_time"/>
          <p:cNvSpPr txBox="1"/>
          <p:nvPr/>
        </p:nvSpPr>
        <p:spPr>
          <a:xfrm>
            <a:off x="2607117" y="3309214"/>
            <a:ext cx="690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基于卷积神经网络的猫狗分类</a:t>
            </a:r>
          </a:p>
        </p:txBody>
      </p:sp>
      <p:sp>
        <p:nvSpPr>
          <p:cNvPr id="89" name="稻壳儿春秋广告/盗版必究        原创来源：http://chn.docer.com/works?userid=199329941#!/work_time"/>
          <p:cNvSpPr txBox="1"/>
          <p:nvPr/>
        </p:nvSpPr>
        <p:spPr>
          <a:xfrm>
            <a:off x="3238495" y="4928235"/>
            <a:ext cx="564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指导老师：李晓燕 </a:t>
            </a:r>
            <a:r>
              <a:rPr lang="en-US" altLang="zh-CN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答辩人：田智达</a:t>
            </a:r>
            <a:r>
              <a:rPr lang="en-US" altLang="zh-CN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学号：</a:t>
            </a:r>
            <a:r>
              <a:rPr lang="en-US" altLang="zh-CN" sz="1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+mn-ea"/>
              </a:rPr>
              <a:t>031641412</a:t>
            </a:r>
            <a:endParaRPr lang="zh-CN" altLang="en-US" sz="1400" dirty="0">
              <a:solidFill>
                <a:schemeClr val="bg1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B99652-8EB7-4176-BF56-C5EA1DEB45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26" y="448242"/>
            <a:ext cx="2933866" cy="2669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01D0E0-01DF-4193-B6A1-D3AF042F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89" y="777015"/>
            <a:ext cx="6856235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import cv2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import numpy as np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import os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from random import shuffle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from tqdm import tqdm</a:t>
            </a:r>
            <a:endParaRPr lang="en-US" altLang="zh-CN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tensorflow</a:t>
            </a:r>
            <a:r>
              <a:rPr lang="en-US" altLang="zh-CN" dirty="0">
                <a:solidFill>
                  <a:schemeClr val="bg1"/>
                </a:solidFill>
              </a:rPr>
              <a:t> as </a:t>
            </a:r>
            <a:r>
              <a:rPr lang="en-US" altLang="zh-CN" dirty="0" err="1">
                <a:solidFill>
                  <a:schemeClr val="bg1"/>
                </a:solidFill>
              </a:rPr>
              <a:t>tf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tflearn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</a:rPr>
              <a:t>tflearn.layers.conv</a:t>
            </a:r>
            <a:r>
              <a:rPr lang="en-US" altLang="zh-CN" dirty="0">
                <a:solidFill>
                  <a:schemeClr val="bg1"/>
                </a:solidFill>
              </a:rPr>
              <a:t> import conv_2d, max_pool_2d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</a:rPr>
              <a:t>tflearn.layers.core</a:t>
            </a:r>
            <a:r>
              <a:rPr lang="en-US" altLang="zh-CN" dirty="0">
                <a:solidFill>
                  <a:schemeClr val="bg1"/>
                </a:solidFill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</a:rPr>
              <a:t>input_data</a:t>
            </a:r>
            <a:r>
              <a:rPr lang="en-US" altLang="zh-CN" dirty="0">
                <a:solidFill>
                  <a:schemeClr val="bg1"/>
                </a:solidFill>
              </a:rPr>
              <a:t>, dropout, </a:t>
            </a:r>
            <a:r>
              <a:rPr lang="en-US" altLang="zh-CN" dirty="0" err="1">
                <a:solidFill>
                  <a:schemeClr val="bg1"/>
                </a:solidFill>
              </a:rPr>
              <a:t>fully_connected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</a:rPr>
              <a:t>tflearn.layers.estimator</a:t>
            </a:r>
            <a:r>
              <a:rPr lang="en-US" altLang="zh-CN" dirty="0">
                <a:solidFill>
                  <a:schemeClr val="bg1"/>
                </a:solidFill>
              </a:rPr>
              <a:t> import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TRAIN_DIR = 'X:/Kaggle_Data/dogs_vs_cats/train/train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TEST_DIR = 'X:/Kaggle_Data/dogs_vs_cats/test/test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IMG_SIZE = 50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LR = 1e-3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MODEL_NAME = 'dogsvscats-{}-{}.model'.format(LR, '2conv-basic')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8F253-43A7-4356-B728-CB77BB0BCED5}"/>
              </a:ext>
            </a:extLst>
          </p:cNvPr>
          <p:cNvSpPr txBox="1"/>
          <p:nvPr/>
        </p:nvSpPr>
        <p:spPr>
          <a:xfrm>
            <a:off x="1204689" y="62292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第一步：导入相关模块并定义常量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8F253-43A7-4356-B728-CB77BB0BCED5}"/>
              </a:ext>
            </a:extLst>
          </p:cNvPr>
          <p:cNvSpPr txBox="1"/>
          <p:nvPr/>
        </p:nvSpPr>
        <p:spPr>
          <a:xfrm>
            <a:off x="1091046" y="2525638"/>
            <a:ext cx="990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第二步：定义函数将图像名称转化为数组，因为数据集中的图像标记为“</a:t>
            </a:r>
            <a:r>
              <a:rPr lang="en-US" altLang="zh-CN" dirty="0">
                <a:solidFill>
                  <a:schemeClr val="bg1"/>
                </a:solidFill>
              </a:rPr>
              <a:t>cat.1.jpg</a:t>
            </a:r>
            <a:r>
              <a:rPr lang="zh-CN" altLang="en-US" dirty="0">
                <a:solidFill>
                  <a:schemeClr val="bg1"/>
                </a:solidFill>
              </a:rPr>
              <a:t>”或“</a:t>
            </a:r>
            <a:r>
              <a:rPr lang="en-US" altLang="zh-CN" dirty="0">
                <a:solidFill>
                  <a:schemeClr val="bg1"/>
                </a:solidFill>
              </a:rPr>
              <a:t>dog.1.jpg</a:t>
            </a:r>
            <a:r>
              <a:rPr lang="zh-CN" altLang="en-US" dirty="0">
                <a:solidFill>
                  <a:schemeClr val="bg1"/>
                </a:solidFill>
              </a:rPr>
              <a:t>”。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可以用</a:t>
            </a:r>
            <a:r>
              <a:rPr lang="en-US" altLang="zh-CN" dirty="0">
                <a:solidFill>
                  <a:schemeClr val="bg1"/>
                </a:solidFill>
              </a:rPr>
              <a:t>split</a:t>
            </a:r>
            <a:r>
              <a:rPr lang="zh-CN" altLang="en-US" dirty="0">
                <a:solidFill>
                  <a:schemeClr val="bg1"/>
                </a:solidFill>
              </a:rPr>
              <a:t>方法进行切割。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AD6457-6B25-448C-9A0A-622FFED6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2" y="1254362"/>
            <a:ext cx="43316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def label_img(img):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word_label = img.split('.')[-3]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if word_label == 'cat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: return [1,0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elif word_label == 'dog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: return [0,1]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96FA0D-820B-4C42-AB0A-4853DB25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52" y="3296748"/>
            <a:ext cx="4561902" cy="32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8F253-43A7-4356-B728-CB77BB0BCED5}"/>
              </a:ext>
            </a:extLst>
          </p:cNvPr>
          <p:cNvSpPr txBox="1"/>
          <p:nvPr/>
        </p:nvSpPr>
        <p:spPr>
          <a:xfrm>
            <a:off x="1091046" y="4943069"/>
            <a:ext cx="902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第三步：定义另一个函数读取训练图像（以灰度图的方式读取）以及名称转化为数组，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zh-CN" altLang="en-US" dirty="0">
                <a:solidFill>
                  <a:schemeClr val="bg1"/>
                </a:solidFill>
              </a:rPr>
              <a:t>其中将图像全部处理成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*</a:t>
            </a:r>
            <a:r>
              <a:rPr lang="en-US" altLang="zh-CN" dirty="0">
                <a:solidFill>
                  <a:schemeClr val="bg1"/>
                </a:solidFill>
              </a:rPr>
              <a:t>50</a:t>
            </a:r>
            <a:r>
              <a:rPr lang="zh-CN" altLang="en-US" dirty="0">
                <a:solidFill>
                  <a:schemeClr val="bg1"/>
                </a:solidFill>
              </a:rPr>
              <a:t>大小的尺寸。把图像和标签全部整理成数组之后用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shuffle</a:t>
            </a:r>
            <a:r>
              <a:rPr lang="zh-CN" altLang="en-US" dirty="0">
                <a:solidFill>
                  <a:schemeClr val="bg1"/>
                </a:solidFill>
              </a:rPr>
              <a:t>方法将</a:t>
            </a:r>
            <a:r>
              <a:rPr lang="zh-CN" altLang="en-US">
                <a:solidFill>
                  <a:schemeClr val="bg1"/>
                </a:solidFill>
              </a:rPr>
              <a:t>其打乱以便随机读取，</a:t>
            </a:r>
            <a:r>
              <a:rPr lang="zh-CN" altLang="en-US" dirty="0">
                <a:solidFill>
                  <a:schemeClr val="bg1"/>
                </a:solidFill>
              </a:rPr>
              <a:t>然后保存。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这样我们的数据就转换为图像及其标签的数组数据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F2D98B-82B5-4A62-A84D-3EAC74F5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528" y="874883"/>
            <a:ext cx="60869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def create_train_data():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training_data = []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for img in tqdm(os.listdir(TRAIN_DIR)):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label = label_img(img)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path = os.path.join(TRAIN_DIR,img)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img = cv2.imread(path,cv2.IMREAD_GRAYSCALE)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img = cv2.resize(img, (IMG_SIZE,IMG_SIZE))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training_data.append([np.array(img),np.array(label)])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shuffle(training_data)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np.save('train_data.npy', training_data)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return training_data </a:t>
            </a:r>
          </a:p>
        </p:txBody>
      </p:sp>
    </p:spTree>
    <p:extLst>
      <p:ext uri="{BB962C8B-B14F-4D97-AF65-F5344CB8AC3E}">
        <p14:creationId xmlns:p14="http://schemas.microsoft.com/office/powerpoint/2010/main" val="271932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8F253-43A7-4356-B728-CB77BB0BCED5}"/>
              </a:ext>
            </a:extLst>
          </p:cNvPr>
          <p:cNvSpPr txBox="1"/>
          <p:nvPr/>
        </p:nvSpPr>
        <p:spPr>
          <a:xfrm>
            <a:off x="1279006" y="5288509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第四步：用上述同样的方法加载数据，此数据作为最后验证模型准确度的数据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D3D74-09CA-4C58-B441-EC56896F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89" y="777015"/>
            <a:ext cx="57903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def process_test_data():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testing_data = []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for img in tqdm(os.listdir(TEST_DIR)):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path = os.path.join(TEST_DIR,img)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img_num = img.split('.')[0]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img = cv2.imread(path,cv2.IMREAD_GRAYSCALE)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img = cv2.resize(img, (IMG_SIZE,IMG_SIZE))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testing_data.append([np.array(img), img_num])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shuffle(testing_data)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np.save('test_data.npy', testing_data)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zh-CN" dirty="0">
                <a:solidFill>
                  <a:schemeClr val="bg1"/>
                </a:solidFill>
              </a:rPr>
              <a:t>return testing_data 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0D8CD-F3BF-4807-A5F5-71AFE64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87" y="1200159"/>
            <a:ext cx="3247892" cy="33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8E8C0C-D985-498C-A413-8EBD5B1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11" y="1241699"/>
            <a:ext cx="1156510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bg1"/>
                </a:solidFill>
              </a:rPr>
              <a:t>tf.reset_default_graph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</a:t>
            </a:r>
            <a:r>
              <a:rPr lang="en-US" altLang="zh-CN" dirty="0" err="1">
                <a:solidFill>
                  <a:schemeClr val="bg1"/>
                </a:solidFill>
              </a:rPr>
              <a:t>input_data</a:t>
            </a:r>
            <a:r>
              <a:rPr lang="en-US" altLang="zh-CN" dirty="0">
                <a:solidFill>
                  <a:schemeClr val="bg1"/>
                </a:solidFill>
              </a:rPr>
              <a:t>(shape=[None, IMG_SIZE, IMG_SIZE, 1], name='input')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conv_2d(convnet, 32, 5,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max_pool_2d(convnet,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conv_2d(convnet, 64, 5,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max_pool_2d(convnet,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conv_2d(convnet, 128, 5,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max_pool_2d(convnet,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conv_2d(convnet, 64, 5,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max_pool_2d(convnet,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conv_2d(convnet, 32, 5,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max_pool_2d(convnet, 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</a:t>
            </a:r>
            <a:r>
              <a:rPr lang="en-US" altLang="zh-CN" dirty="0" err="1">
                <a:solidFill>
                  <a:schemeClr val="bg1"/>
                </a:solidFill>
              </a:rPr>
              <a:t>fully_connected</a:t>
            </a:r>
            <a:r>
              <a:rPr lang="en-US" altLang="zh-CN" dirty="0">
                <a:solidFill>
                  <a:schemeClr val="bg1"/>
                </a:solidFill>
              </a:rPr>
              <a:t>(convnet, 1024, activation='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dropout(convnet, 0.8)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</a:t>
            </a:r>
            <a:r>
              <a:rPr lang="en-US" altLang="zh-CN" dirty="0" err="1">
                <a:solidFill>
                  <a:schemeClr val="bg1"/>
                </a:solidFill>
              </a:rPr>
              <a:t>fully_connected</a:t>
            </a:r>
            <a:r>
              <a:rPr lang="en-US" altLang="zh-CN" dirty="0">
                <a:solidFill>
                  <a:schemeClr val="bg1"/>
                </a:solidFill>
              </a:rPr>
              <a:t>(convnet, 2, activation='</a:t>
            </a:r>
            <a:r>
              <a:rPr lang="en-US" altLang="zh-CN" dirty="0" err="1">
                <a:solidFill>
                  <a:schemeClr val="bg1"/>
                </a:solidFill>
              </a:rPr>
              <a:t>softmax</a:t>
            </a:r>
            <a:r>
              <a:rPr lang="en-US" altLang="zh-CN" dirty="0">
                <a:solidFill>
                  <a:schemeClr val="bg1"/>
                </a:solidFill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convnet = regression(convnet, optimizer='</a:t>
            </a:r>
            <a:r>
              <a:rPr lang="en-US" altLang="zh-CN" dirty="0" err="1">
                <a:solidFill>
                  <a:schemeClr val="bg1"/>
                </a:solidFill>
              </a:rPr>
              <a:t>adam</a:t>
            </a:r>
            <a:r>
              <a:rPr lang="en-US" altLang="zh-CN" dirty="0">
                <a:solidFill>
                  <a:schemeClr val="bg1"/>
                </a:solidFill>
              </a:rPr>
              <a:t>', </a:t>
            </a:r>
            <a:r>
              <a:rPr lang="en-US" altLang="zh-CN" dirty="0" err="1">
                <a:solidFill>
                  <a:schemeClr val="bg1"/>
                </a:solidFill>
              </a:rPr>
              <a:t>learning_rate</a:t>
            </a:r>
            <a:r>
              <a:rPr lang="en-US" altLang="zh-CN" dirty="0">
                <a:solidFill>
                  <a:schemeClr val="bg1"/>
                </a:solidFill>
              </a:rPr>
              <a:t>=LR, loss='</a:t>
            </a:r>
            <a:r>
              <a:rPr lang="en-US" altLang="zh-CN" dirty="0" err="1">
                <a:solidFill>
                  <a:schemeClr val="bg1"/>
                </a:solidFill>
              </a:rPr>
              <a:t>categorical_crossentropy</a:t>
            </a:r>
            <a:r>
              <a:rPr lang="en-US" altLang="zh-CN" dirty="0">
                <a:solidFill>
                  <a:schemeClr val="bg1"/>
                </a:solidFill>
              </a:rPr>
              <a:t>', name='targets')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model = </a:t>
            </a:r>
            <a:r>
              <a:rPr lang="en-US" altLang="zh-CN" dirty="0" err="1">
                <a:solidFill>
                  <a:schemeClr val="bg1"/>
                </a:solidFill>
              </a:rPr>
              <a:t>tflearn.DNN</a:t>
            </a:r>
            <a:r>
              <a:rPr lang="en-US" altLang="zh-CN" dirty="0">
                <a:solidFill>
                  <a:schemeClr val="bg1"/>
                </a:solidFill>
              </a:rPr>
              <a:t>(convnet, </a:t>
            </a:r>
            <a:r>
              <a:rPr lang="en-US" altLang="zh-CN" dirty="0" err="1">
                <a:solidFill>
                  <a:schemeClr val="bg1"/>
                </a:solidFill>
              </a:rPr>
              <a:t>tensorboard_dir</a:t>
            </a:r>
            <a:r>
              <a:rPr lang="en-US" altLang="zh-CN" dirty="0">
                <a:solidFill>
                  <a:schemeClr val="bg1"/>
                </a:solidFill>
              </a:rPr>
              <a:t>='log')</a:t>
            </a:r>
          </a:p>
        </p:txBody>
      </p:sp>
      <p:sp>
        <p:nvSpPr>
          <p:cNvPr id="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E762573-D63A-4AEF-BECA-FDF87B92302C}"/>
              </a:ext>
            </a:extLst>
          </p:cNvPr>
          <p:cNvSpPr txBox="1"/>
          <p:nvPr/>
        </p:nvSpPr>
        <p:spPr>
          <a:xfrm>
            <a:off x="6096000" y="2478321"/>
            <a:ext cx="5790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第五步：搭建网络结构。这个网络包含了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个输入层，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个卷积层和池化层，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个全连接层，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dropout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层（一定概率忽略特征检测器防止过拟合）和一个输出层。模型中用到的损失函数为分类交叉熵函数，优化器为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Adam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优化器</a:t>
            </a:r>
          </a:p>
        </p:txBody>
      </p:sp>
    </p:spTree>
    <p:extLst>
      <p:ext uri="{BB962C8B-B14F-4D97-AF65-F5344CB8AC3E}">
        <p14:creationId xmlns:p14="http://schemas.microsoft.com/office/powerpoint/2010/main" val="293968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E762573-D63A-4AEF-BECA-FDF87B92302C}"/>
              </a:ext>
            </a:extLst>
          </p:cNvPr>
          <p:cNvSpPr txBox="1"/>
          <p:nvPr/>
        </p:nvSpPr>
        <p:spPr>
          <a:xfrm>
            <a:off x="1204689" y="5543499"/>
            <a:ext cx="940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第六步：加载训练图片和标签，用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fit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（）方法训练模型，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为训练的图片，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为标签。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E1701D-B0F4-44A3-903C-050CFCA9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89" y="987136"/>
            <a:ext cx="105463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if os.path.exists('{}.meta'.format(MODEL_NAME)):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model.load(MODEL_NAME)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print</a:t>
            </a:r>
            <a:r>
              <a:rPr lang="zh-CN" altLang="zh-CN" dirty="0">
                <a:solidFill>
                  <a:schemeClr val="bg1"/>
                </a:solidFill>
              </a:rPr>
              <a:t>('model loaded!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train = train_data[:-500]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test = train_data[-500:]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X = np.array([i[0] for i in train]).reshape(-1,IMG_SIZE,IMG_SIZE,1)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Y = [i[1] for i in train]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test_x = np.array([i[0] for i in test]).reshape(-1,IMG_SIZE,IMG_SIZE,1)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test_y = [i[1] for i in test]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model.fit({'input': X}, {'targets': Y}, n_epoch=3, validation_set=({'input': test_x}, {'targets': test_y}), 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zh-CN" dirty="0">
                <a:solidFill>
                  <a:schemeClr val="bg1"/>
                </a:solidFill>
              </a:rPr>
              <a:t>snapshot_step=500, show_metric=True, run_id=MODEL_NAME) </a:t>
            </a:r>
          </a:p>
        </p:txBody>
      </p:sp>
    </p:spTree>
    <p:extLst>
      <p:ext uri="{BB962C8B-B14F-4D97-AF65-F5344CB8AC3E}">
        <p14:creationId xmlns:p14="http://schemas.microsoft.com/office/powerpoint/2010/main" val="88939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6" name="稻壳儿春秋广告/盗版必究        原创来源：http://chn.docer.com/works?userid=199329941#!/work_time">
            <a:extLst>
              <a:ext uri="{FF2B5EF4-FFF2-40B4-BE49-F238E27FC236}">
                <a16:creationId xmlns:a16="http://schemas.microsoft.com/office/drawing/2014/main" id="{FE762573-D63A-4AEF-BECA-FDF87B92302C}"/>
              </a:ext>
            </a:extLst>
          </p:cNvPr>
          <p:cNvSpPr txBox="1"/>
          <p:nvPr/>
        </p:nvSpPr>
        <p:spPr>
          <a:xfrm>
            <a:off x="6568487" y="2967335"/>
            <a:ext cx="9400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第七步：加载验证数据，如果没有就创建一个，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从数组中加载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张图片，先重新指定尺寸为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然后将图片送入模型中用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predict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（）进行预测，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返回一个数组，如果索引值为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的值最大（即为</a:t>
            </a:r>
            <a:r>
              <a:rPr lang="en-US" altLang="zh-CN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则预测这张图为狗，否则为猫。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然后将预测结果和预测图片显示出来，预测图片的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显示方式为灰度图。</a:t>
            </a:r>
            <a:endParaRPr lang="en-US" altLang="zh-CN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E2AB3-93E0-4443-9F7B-73AED564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89" y="849436"/>
            <a:ext cx="5250155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import matplotlib.pyplot as plt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#test_data = process_test_data()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test_data = np.load('test_data.npy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fig=plt.figure()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for num,data in (test_data[:12]):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img_num = data[1]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img_data = data[0]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y = fig.add_subplot(3,4,num+1)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orig = img_data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data = img_data.reshape(IMG_SIZE,IMG_SIZE,1)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model_out = model.predict([data])[0]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I</a:t>
            </a:r>
            <a:r>
              <a:rPr lang="zh-CN" altLang="zh-CN" dirty="0">
                <a:solidFill>
                  <a:schemeClr val="bg1"/>
                </a:solidFill>
              </a:rPr>
              <a:t>f np.argmax(model_out) == 1: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zh-CN" altLang="zh-CN" dirty="0">
                <a:solidFill>
                  <a:schemeClr val="bg1"/>
                </a:solidFill>
              </a:rPr>
              <a:t>str_label='Dog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else: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zh-CN" altLang="zh-CN" dirty="0">
                <a:solidFill>
                  <a:schemeClr val="bg1"/>
                </a:solidFill>
              </a:rPr>
              <a:t>str_label='Cat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zh-CN" dirty="0">
                <a:solidFill>
                  <a:schemeClr val="bg1"/>
                </a:solidFill>
              </a:rPr>
              <a:t> y.imshow(orig,cmap='gray</a:t>
            </a:r>
            <a:r>
              <a:rPr lang="zh-CN" altLang="en-US" dirty="0">
                <a:solidFill>
                  <a:schemeClr val="bg1"/>
                </a:solidFill>
              </a:rPr>
              <a:t>’</a:t>
            </a:r>
            <a:r>
              <a:rPr lang="zh-CN" altLang="zh-CN" dirty="0">
                <a:solidFill>
                  <a:schemeClr val="bg1"/>
                </a:solidFill>
              </a:rPr>
              <a:t>)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8924DB-EB26-4386-B3CC-57D70C6486FE}"/>
              </a:ext>
            </a:extLst>
          </p:cNvPr>
          <p:cNvSpPr/>
          <p:nvPr/>
        </p:nvSpPr>
        <p:spPr>
          <a:xfrm>
            <a:off x="4780508" y="4817225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# cat: [1,0] </a:t>
            </a:r>
            <a:endParaRPr lang="en-US" altLang="zh-CN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# dog: [0,1]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9171B6-C854-45AF-A58E-56175E9A6E47}"/>
              </a:ext>
            </a:extLst>
          </p:cNvPr>
          <p:cNvSpPr/>
          <p:nvPr/>
        </p:nvSpPr>
        <p:spPr>
          <a:xfrm>
            <a:off x="6568487" y="1140152"/>
            <a:ext cx="6096000" cy="14496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zh-CN" dirty="0">
                <a:solidFill>
                  <a:schemeClr val="bg1"/>
                </a:solidFill>
              </a:rPr>
              <a:t>plt.title(str_label) </a:t>
            </a:r>
            <a:endParaRPr lang="en-US" altLang="zh-CN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y.axes.get_xaxis().set_visible(False) </a:t>
            </a:r>
            <a:endParaRPr lang="en-US" altLang="zh-CN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zh-CN" dirty="0">
                <a:solidFill>
                  <a:schemeClr val="bg1"/>
                </a:solidFill>
              </a:rPr>
              <a:t>y.axes.get_yaxis().set_visible(False) </a:t>
            </a:r>
            <a:endParaRPr lang="en-US" altLang="zh-CN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plt.show()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8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09C039-0699-4A52-9351-A5407CDF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46" y="1120557"/>
            <a:ext cx="553077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bg1"/>
                </a:solidFill>
              </a:rPr>
              <a:t>with open('submission_file.csv', 'w') as f: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f.write('id,label\n')</a:t>
            </a:r>
            <a:br>
              <a:rPr lang="zh-CN" altLang="zh-CN" dirty="0">
                <a:solidFill>
                  <a:schemeClr val="bg1"/>
                </a:solidFill>
              </a:rPr>
            </a:b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with open('submission_file.csv', 'a') as f: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for data in tqdm(test_data):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img_num = data[1]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img_data = data[0]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orig = img_data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data = img_data.reshape(IMG_SIZE, IMG_SIZE, 1)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model_out = model.predict([data])[0]</a:t>
            </a:r>
            <a:br>
              <a:rPr lang="zh-CN" altLang="zh-CN" dirty="0">
                <a:solidFill>
                  <a:schemeClr val="bg1"/>
                </a:solidFill>
              </a:rPr>
            </a:br>
            <a:r>
              <a:rPr lang="zh-CN" altLang="zh-CN" dirty="0">
                <a:solidFill>
                  <a:schemeClr val="bg1"/>
                </a:solidFill>
              </a:rPr>
              <a:t>        f.write('{},{}\n'.format(img_num, model_out[1]))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E3D438-96CC-41F4-B42A-33AC9E3E05D7}"/>
              </a:ext>
            </a:extLst>
          </p:cNvPr>
          <p:cNvSpPr txBox="1"/>
          <p:nvPr/>
        </p:nvSpPr>
        <p:spPr>
          <a:xfrm>
            <a:off x="1091046" y="4790597"/>
            <a:ext cx="976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最后创建一个会话，运行代码（这是</a:t>
            </a:r>
            <a:r>
              <a:rPr lang="en-US" altLang="zh-CN" dirty="0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的一个特点，</a:t>
            </a:r>
            <a:r>
              <a:rPr lang="en-US" altLang="zh-CN" dirty="0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的运行机制属于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与”运行“相分离。从操作层面可以抽象成两种：构造模型和模型运行。）</a:t>
            </a:r>
          </a:p>
        </p:txBody>
      </p:sp>
    </p:spTree>
    <p:extLst>
      <p:ext uri="{BB962C8B-B14F-4D97-AF65-F5344CB8AC3E}">
        <p14:creationId xmlns:p14="http://schemas.microsoft.com/office/powerpoint/2010/main" val="60558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53E22-44BB-4284-BAA7-77F56382A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689" y="1089635"/>
            <a:ext cx="9382350" cy="503324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9D7F37F-3AA2-4397-8BD9-5493AE51D8D1}"/>
              </a:ext>
            </a:extLst>
          </p:cNvPr>
          <p:cNvSpPr/>
          <p:nvPr/>
        </p:nvSpPr>
        <p:spPr>
          <a:xfrm>
            <a:off x="6096000" y="4970696"/>
            <a:ext cx="1119526" cy="372694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CCEEF0-181F-4F97-8F29-4A9BA6B127C3}"/>
              </a:ext>
            </a:extLst>
          </p:cNvPr>
          <p:cNvCxnSpPr/>
          <p:nvPr/>
        </p:nvCxnSpPr>
        <p:spPr>
          <a:xfrm>
            <a:off x="6838499" y="5343390"/>
            <a:ext cx="0" cy="102274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0F51A6D-B6CC-45E6-99DA-F0298B9BECEA}"/>
              </a:ext>
            </a:extLst>
          </p:cNvPr>
          <p:cNvSpPr txBox="1"/>
          <p:nvPr/>
        </p:nvSpPr>
        <p:spPr>
          <a:xfrm>
            <a:off x="5997771" y="640889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准确率为：</a:t>
            </a:r>
            <a:r>
              <a:rPr lang="en-US" altLang="zh-CN" dirty="0">
                <a:solidFill>
                  <a:schemeClr val="bg1"/>
                </a:solidFill>
              </a:rPr>
              <a:t>0.988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53E22-44BB-4284-BAA7-77F56382A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371" y="1089635"/>
            <a:ext cx="6710986" cy="50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9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1610592" y="1178276"/>
            <a:ext cx="2200495" cy="4501447"/>
            <a:chOff x="1443" y="1460"/>
            <a:chExt cx="920" cy="1882"/>
          </a:xfrm>
          <a:solidFill>
            <a:schemeClr val="bg1"/>
          </a:solidFill>
        </p:grpSpPr>
        <p:sp>
          <p:nvSpPr>
            <p:cNvPr id="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1612" y="1460"/>
              <a:ext cx="751" cy="771"/>
            </a:xfrm>
            <a:custGeom>
              <a:avLst/>
              <a:gdLst>
                <a:gd name="T0" fmla="*/ 352 w 357"/>
                <a:gd name="T1" fmla="*/ 8 h 367"/>
                <a:gd name="T2" fmla="*/ 349 w 357"/>
                <a:gd name="T3" fmla="*/ 2 h 367"/>
                <a:gd name="T4" fmla="*/ 179 w 357"/>
                <a:gd name="T5" fmla="*/ 80 h 367"/>
                <a:gd name="T6" fmla="*/ 98 w 357"/>
                <a:gd name="T7" fmla="*/ 119 h 367"/>
                <a:gd name="T8" fmla="*/ 6 w 357"/>
                <a:gd name="T9" fmla="*/ 157 h 367"/>
                <a:gd name="T10" fmla="*/ 3 w 357"/>
                <a:gd name="T11" fmla="*/ 161 h 367"/>
                <a:gd name="T12" fmla="*/ 3 w 357"/>
                <a:gd name="T13" fmla="*/ 167 h 367"/>
                <a:gd name="T14" fmla="*/ 117 w 357"/>
                <a:gd name="T15" fmla="*/ 201 h 367"/>
                <a:gd name="T16" fmla="*/ 116 w 357"/>
                <a:gd name="T17" fmla="*/ 202 h 367"/>
                <a:gd name="T18" fmla="*/ 111 w 357"/>
                <a:gd name="T19" fmla="*/ 286 h 367"/>
                <a:gd name="T20" fmla="*/ 117 w 357"/>
                <a:gd name="T21" fmla="*/ 288 h 367"/>
                <a:gd name="T22" fmla="*/ 118 w 357"/>
                <a:gd name="T23" fmla="*/ 287 h 367"/>
                <a:gd name="T24" fmla="*/ 120 w 357"/>
                <a:gd name="T25" fmla="*/ 287 h 367"/>
                <a:gd name="T26" fmla="*/ 140 w 357"/>
                <a:gd name="T27" fmla="*/ 277 h 367"/>
                <a:gd name="T28" fmla="*/ 154 w 357"/>
                <a:gd name="T29" fmla="*/ 364 h 367"/>
                <a:gd name="T30" fmla="*/ 159 w 357"/>
                <a:gd name="T31" fmla="*/ 366 h 367"/>
                <a:gd name="T32" fmla="*/ 163 w 357"/>
                <a:gd name="T33" fmla="*/ 364 h 367"/>
                <a:gd name="T34" fmla="*/ 343 w 357"/>
                <a:gd name="T35" fmla="*/ 24 h 367"/>
                <a:gd name="T36" fmla="*/ 343 w 357"/>
                <a:gd name="T37" fmla="*/ 23 h 367"/>
                <a:gd name="T38" fmla="*/ 354 w 357"/>
                <a:gd name="T39" fmla="*/ 13 h 367"/>
                <a:gd name="T40" fmla="*/ 352 w 357"/>
                <a:gd name="T41" fmla="*/ 8 h 367"/>
                <a:gd name="T42" fmla="*/ 133 w 357"/>
                <a:gd name="T43" fmla="*/ 230 h 367"/>
                <a:gd name="T44" fmla="*/ 134 w 357"/>
                <a:gd name="T45" fmla="*/ 231 h 367"/>
                <a:gd name="T46" fmla="*/ 118 w 357"/>
                <a:gd name="T47" fmla="*/ 271 h 367"/>
                <a:gd name="T48" fmla="*/ 122 w 357"/>
                <a:gd name="T49" fmla="*/ 206 h 367"/>
                <a:gd name="T50" fmla="*/ 123 w 357"/>
                <a:gd name="T51" fmla="*/ 205 h 367"/>
                <a:gd name="T52" fmla="*/ 260 w 357"/>
                <a:gd name="T53" fmla="*/ 98 h 367"/>
                <a:gd name="T54" fmla="*/ 135 w 357"/>
                <a:gd name="T55" fmla="*/ 223 h 367"/>
                <a:gd name="T56" fmla="*/ 133 w 357"/>
                <a:gd name="T57" fmla="*/ 225 h 367"/>
                <a:gd name="T58" fmla="*/ 133 w 357"/>
                <a:gd name="T59" fmla="*/ 225 h 367"/>
                <a:gd name="T60" fmla="*/ 133 w 357"/>
                <a:gd name="T61" fmla="*/ 230 h 367"/>
                <a:gd name="T62" fmla="*/ 121 w 357"/>
                <a:gd name="T63" fmla="*/ 280 h 367"/>
                <a:gd name="T64" fmla="*/ 136 w 357"/>
                <a:gd name="T65" fmla="*/ 245 h 367"/>
                <a:gd name="T66" fmla="*/ 139 w 357"/>
                <a:gd name="T67" fmla="*/ 270 h 367"/>
                <a:gd name="T68" fmla="*/ 121 w 357"/>
                <a:gd name="T69" fmla="*/ 280 h 367"/>
                <a:gd name="T70" fmla="*/ 159 w 357"/>
                <a:gd name="T71" fmla="*/ 357 h 367"/>
                <a:gd name="T72" fmla="*/ 146 w 357"/>
                <a:gd name="T73" fmla="*/ 273 h 367"/>
                <a:gd name="T74" fmla="*/ 146 w 357"/>
                <a:gd name="T75" fmla="*/ 269 h 367"/>
                <a:gd name="T76" fmla="*/ 140 w 357"/>
                <a:gd name="T77" fmla="*/ 232 h 367"/>
                <a:gd name="T78" fmla="*/ 141 w 357"/>
                <a:gd name="T79" fmla="*/ 231 h 367"/>
                <a:gd name="T80" fmla="*/ 140 w 357"/>
                <a:gd name="T81" fmla="*/ 228 h 367"/>
                <a:gd name="T82" fmla="*/ 140 w 357"/>
                <a:gd name="T83" fmla="*/ 228 h 367"/>
                <a:gd name="T84" fmla="*/ 329 w 357"/>
                <a:gd name="T85" fmla="*/ 37 h 367"/>
                <a:gd name="T86" fmla="*/ 159 w 357"/>
                <a:gd name="T87" fmla="*/ 357 h 367"/>
                <a:gd name="T88" fmla="*/ 325 w 357"/>
                <a:gd name="T89" fmla="*/ 31 h 367"/>
                <a:gd name="T90" fmla="*/ 122 w 357"/>
                <a:gd name="T91" fmla="*/ 198 h 367"/>
                <a:gd name="T92" fmla="*/ 119 w 357"/>
                <a:gd name="T93" fmla="*/ 195 h 367"/>
                <a:gd name="T94" fmla="*/ 11 w 357"/>
                <a:gd name="T95" fmla="*/ 163 h 367"/>
                <a:gd name="T96" fmla="*/ 173 w 357"/>
                <a:gd name="T97" fmla="*/ 90 h 367"/>
                <a:gd name="T98" fmla="*/ 342 w 357"/>
                <a:gd name="T99" fmla="*/ 12 h 367"/>
                <a:gd name="T100" fmla="*/ 325 w 357"/>
                <a:gd name="T101" fmla="*/ 3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7" h="367">
                  <a:moveTo>
                    <a:pt x="352" y="8"/>
                  </a:moveTo>
                  <a:cubicBezTo>
                    <a:pt x="356" y="6"/>
                    <a:pt x="353" y="0"/>
                    <a:pt x="349" y="2"/>
                  </a:cubicBezTo>
                  <a:cubicBezTo>
                    <a:pt x="292" y="28"/>
                    <a:pt x="235" y="53"/>
                    <a:pt x="179" y="80"/>
                  </a:cubicBezTo>
                  <a:cubicBezTo>
                    <a:pt x="152" y="93"/>
                    <a:pt x="125" y="106"/>
                    <a:pt x="98" y="119"/>
                  </a:cubicBezTo>
                  <a:cubicBezTo>
                    <a:pt x="68" y="134"/>
                    <a:pt x="39" y="151"/>
                    <a:pt x="6" y="157"/>
                  </a:cubicBezTo>
                  <a:cubicBezTo>
                    <a:pt x="3" y="157"/>
                    <a:pt x="3" y="159"/>
                    <a:pt x="3" y="161"/>
                  </a:cubicBezTo>
                  <a:cubicBezTo>
                    <a:pt x="0" y="161"/>
                    <a:pt x="0" y="166"/>
                    <a:pt x="3" y="167"/>
                  </a:cubicBezTo>
                  <a:cubicBezTo>
                    <a:pt x="41" y="177"/>
                    <a:pt x="79" y="188"/>
                    <a:pt x="117" y="201"/>
                  </a:cubicBezTo>
                  <a:cubicBezTo>
                    <a:pt x="116" y="201"/>
                    <a:pt x="116" y="202"/>
                    <a:pt x="116" y="202"/>
                  </a:cubicBezTo>
                  <a:cubicBezTo>
                    <a:pt x="113" y="230"/>
                    <a:pt x="111" y="258"/>
                    <a:pt x="111" y="286"/>
                  </a:cubicBezTo>
                  <a:cubicBezTo>
                    <a:pt x="111" y="289"/>
                    <a:pt x="116" y="291"/>
                    <a:pt x="117" y="288"/>
                  </a:cubicBezTo>
                  <a:cubicBezTo>
                    <a:pt x="117" y="288"/>
                    <a:pt x="117" y="288"/>
                    <a:pt x="118" y="287"/>
                  </a:cubicBezTo>
                  <a:cubicBezTo>
                    <a:pt x="118" y="288"/>
                    <a:pt x="119" y="288"/>
                    <a:pt x="120" y="287"/>
                  </a:cubicBezTo>
                  <a:cubicBezTo>
                    <a:pt x="127" y="285"/>
                    <a:pt x="134" y="282"/>
                    <a:pt x="140" y="277"/>
                  </a:cubicBezTo>
                  <a:cubicBezTo>
                    <a:pt x="145" y="306"/>
                    <a:pt x="149" y="335"/>
                    <a:pt x="154" y="364"/>
                  </a:cubicBezTo>
                  <a:cubicBezTo>
                    <a:pt x="154" y="367"/>
                    <a:pt x="157" y="367"/>
                    <a:pt x="159" y="366"/>
                  </a:cubicBezTo>
                  <a:cubicBezTo>
                    <a:pt x="161" y="366"/>
                    <a:pt x="162" y="366"/>
                    <a:pt x="163" y="364"/>
                  </a:cubicBezTo>
                  <a:cubicBezTo>
                    <a:pt x="225" y="252"/>
                    <a:pt x="284" y="138"/>
                    <a:pt x="343" y="24"/>
                  </a:cubicBezTo>
                  <a:cubicBezTo>
                    <a:pt x="343" y="24"/>
                    <a:pt x="343" y="24"/>
                    <a:pt x="343" y="23"/>
                  </a:cubicBezTo>
                  <a:cubicBezTo>
                    <a:pt x="347" y="20"/>
                    <a:pt x="351" y="17"/>
                    <a:pt x="354" y="13"/>
                  </a:cubicBezTo>
                  <a:cubicBezTo>
                    <a:pt x="357" y="11"/>
                    <a:pt x="355" y="8"/>
                    <a:pt x="352" y="8"/>
                  </a:cubicBezTo>
                  <a:close/>
                  <a:moveTo>
                    <a:pt x="133" y="230"/>
                  </a:moveTo>
                  <a:cubicBezTo>
                    <a:pt x="134" y="231"/>
                    <a:pt x="134" y="231"/>
                    <a:pt x="134" y="231"/>
                  </a:cubicBezTo>
                  <a:cubicBezTo>
                    <a:pt x="129" y="245"/>
                    <a:pt x="124" y="258"/>
                    <a:pt x="118" y="271"/>
                  </a:cubicBezTo>
                  <a:cubicBezTo>
                    <a:pt x="119" y="249"/>
                    <a:pt x="120" y="227"/>
                    <a:pt x="122" y="206"/>
                  </a:cubicBezTo>
                  <a:cubicBezTo>
                    <a:pt x="123" y="206"/>
                    <a:pt x="123" y="205"/>
                    <a:pt x="123" y="205"/>
                  </a:cubicBezTo>
                  <a:cubicBezTo>
                    <a:pt x="170" y="171"/>
                    <a:pt x="215" y="135"/>
                    <a:pt x="260" y="98"/>
                  </a:cubicBezTo>
                  <a:cubicBezTo>
                    <a:pt x="217" y="139"/>
                    <a:pt x="174" y="179"/>
                    <a:pt x="135" y="223"/>
                  </a:cubicBezTo>
                  <a:cubicBezTo>
                    <a:pt x="134" y="223"/>
                    <a:pt x="133" y="224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31" y="227"/>
                    <a:pt x="132" y="229"/>
                    <a:pt x="133" y="230"/>
                  </a:cubicBezTo>
                  <a:close/>
                  <a:moveTo>
                    <a:pt x="121" y="280"/>
                  </a:moveTo>
                  <a:cubicBezTo>
                    <a:pt x="126" y="269"/>
                    <a:pt x="131" y="257"/>
                    <a:pt x="136" y="245"/>
                  </a:cubicBezTo>
                  <a:cubicBezTo>
                    <a:pt x="137" y="254"/>
                    <a:pt x="138" y="262"/>
                    <a:pt x="139" y="270"/>
                  </a:cubicBezTo>
                  <a:cubicBezTo>
                    <a:pt x="134" y="274"/>
                    <a:pt x="128" y="278"/>
                    <a:pt x="121" y="280"/>
                  </a:cubicBezTo>
                  <a:close/>
                  <a:moveTo>
                    <a:pt x="159" y="357"/>
                  </a:moveTo>
                  <a:cubicBezTo>
                    <a:pt x="155" y="329"/>
                    <a:pt x="150" y="301"/>
                    <a:pt x="146" y="273"/>
                  </a:cubicBezTo>
                  <a:cubicBezTo>
                    <a:pt x="147" y="271"/>
                    <a:pt x="147" y="270"/>
                    <a:pt x="146" y="269"/>
                  </a:cubicBezTo>
                  <a:cubicBezTo>
                    <a:pt x="144" y="257"/>
                    <a:pt x="142" y="244"/>
                    <a:pt x="140" y="232"/>
                  </a:cubicBezTo>
                  <a:cubicBezTo>
                    <a:pt x="140" y="232"/>
                    <a:pt x="141" y="231"/>
                    <a:pt x="141" y="231"/>
                  </a:cubicBezTo>
                  <a:cubicBezTo>
                    <a:pt x="141" y="230"/>
                    <a:pt x="141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99" y="160"/>
                    <a:pt x="268" y="103"/>
                    <a:pt x="329" y="37"/>
                  </a:cubicBezTo>
                  <a:cubicBezTo>
                    <a:pt x="273" y="144"/>
                    <a:pt x="218" y="251"/>
                    <a:pt x="159" y="357"/>
                  </a:cubicBezTo>
                  <a:close/>
                  <a:moveTo>
                    <a:pt x="325" y="31"/>
                  </a:moveTo>
                  <a:cubicBezTo>
                    <a:pt x="260" y="90"/>
                    <a:pt x="192" y="146"/>
                    <a:pt x="122" y="198"/>
                  </a:cubicBezTo>
                  <a:cubicBezTo>
                    <a:pt x="122" y="197"/>
                    <a:pt x="121" y="196"/>
                    <a:pt x="119" y="195"/>
                  </a:cubicBezTo>
                  <a:cubicBezTo>
                    <a:pt x="84" y="183"/>
                    <a:pt x="48" y="172"/>
                    <a:pt x="11" y="163"/>
                  </a:cubicBezTo>
                  <a:cubicBezTo>
                    <a:pt x="68" y="151"/>
                    <a:pt x="121" y="115"/>
                    <a:pt x="173" y="90"/>
                  </a:cubicBezTo>
                  <a:cubicBezTo>
                    <a:pt x="229" y="63"/>
                    <a:pt x="285" y="38"/>
                    <a:pt x="342" y="12"/>
                  </a:cubicBezTo>
                  <a:cubicBezTo>
                    <a:pt x="336" y="19"/>
                    <a:pt x="331" y="25"/>
                    <a:pt x="32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1443" y="2023"/>
              <a:ext cx="701" cy="1319"/>
            </a:xfrm>
            <a:custGeom>
              <a:avLst/>
              <a:gdLst>
                <a:gd name="T0" fmla="*/ 326 w 333"/>
                <a:gd name="T1" fmla="*/ 568 h 628"/>
                <a:gd name="T2" fmla="*/ 100 w 333"/>
                <a:gd name="T3" fmla="*/ 434 h 628"/>
                <a:gd name="T4" fmla="*/ 100 w 333"/>
                <a:gd name="T5" fmla="*/ 428 h 628"/>
                <a:gd name="T6" fmla="*/ 127 w 333"/>
                <a:gd name="T7" fmla="*/ 428 h 628"/>
                <a:gd name="T8" fmla="*/ 175 w 333"/>
                <a:gd name="T9" fmla="*/ 347 h 628"/>
                <a:gd name="T10" fmla="*/ 97 w 333"/>
                <a:gd name="T11" fmla="*/ 386 h 628"/>
                <a:gd name="T12" fmla="*/ 92 w 333"/>
                <a:gd name="T13" fmla="*/ 419 h 628"/>
                <a:gd name="T14" fmla="*/ 31 w 333"/>
                <a:gd name="T15" fmla="*/ 367 h 628"/>
                <a:gd name="T16" fmla="*/ 27 w 333"/>
                <a:gd name="T17" fmla="*/ 230 h 628"/>
                <a:gd name="T18" fmla="*/ 69 w 333"/>
                <a:gd name="T19" fmla="*/ 169 h 628"/>
                <a:gd name="T20" fmla="*/ 118 w 333"/>
                <a:gd name="T21" fmla="*/ 215 h 628"/>
                <a:gd name="T22" fmla="*/ 144 w 333"/>
                <a:gd name="T23" fmla="*/ 147 h 628"/>
                <a:gd name="T24" fmla="*/ 73 w 333"/>
                <a:gd name="T25" fmla="*/ 158 h 628"/>
                <a:gd name="T26" fmla="*/ 81 w 333"/>
                <a:gd name="T27" fmla="*/ 106 h 628"/>
                <a:gd name="T28" fmla="*/ 168 w 333"/>
                <a:gd name="T29" fmla="*/ 8 h 628"/>
                <a:gd name="T30" fmla="*/ 165 w 333"/>
                <a:gd name="T31" fmla="*/ 2 h 628"/>
                <a:gd name="T32" fmla="*/ 70 w 333"/>
                <a:gd name="T33" fmla="*/ 120 h 628"/>
                <a:gd name="T34" fmla="*/ 68 w 333"/>
                <a:gd name="T35" fmla="*/ 162 h 628"/>
                <a:gd name="T36" fmla="*/ 36 w 333"/>
                <a:gd name="T37" fmla="*/ 196 h 628"/>
                <a:gd name="T38" fmla="*/ 21 w 333"/>
                <a:gd name="T39" fmla="*/ 362 h 628"/>
                <a:gd name="T40" fmla="*/ 92 w 333"/>
                <a:gd name="T41" fmla="*/ 427 h 628"/>
                <a:gd name="T42" fmla="*/ 329 w 333"/>
                <a:gd name="T43" fmla="*/ 574 h 628"/>
                <a:gd name="T44" fmla="*/ 326 w 333"/>
                <a:gd name="T45" fmla="*/ 568 h 628"/>
                <a:gd name="T46" fmla="*/ 140 w 333"/>
                <a:gd name="T47" fmla="*/ 153 h 628"/>
                <a:gd name="T48" fmla="*/ 117 w 333"/>
                <a:gd name="T49" fmla="*/ 206 h 628"/>
                <a:gd name="T50" fmla="*/ 74 w 333"/>
                <a:gd name="T51" fmla="*/ 170 h 628"/>
                <a:gd name="T52" fmla="*/ 74 w 333"/>
                <a:gd name="T53" fmla="*/ 166 h 628"/>
                <a:gd name="T54" fmla="*/ 140 w 333"/>
                <a:gd name="T55" fmla="*/ 153 h 628"/>
                <a:gd name="T56" fmla="*/ 111 w 333"/>
                <a:gd name="T57" fmla="*/ 369 h 628"/>
                <a:gd name="T58" fmla="*/ 158 w 333"/>
                <a:gd name="T59" fmla="*/ 346 h 628"/>
                <a:gd name="T60" fmla="*/ 152 w 333"/>
                <a:gd name="T61" fmla="*/ 411 h 628"/>
                <a:gd name="T62" fmla="*/ 99 w 333"/>
                <a:gd name="T63" fmla="*/ 421 h 628"/>
                <a:gd name="T64" fmla="*/ 111 w 333"/>
                <a:gd name="T65" fmla="*/ 369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628">
                  <a:moveTo>
                    <a:pt x="326" y="568"/>
                  </a:moveTo>
                  <a:cubicBezTo>
                    <a:pt x="229" y="619"/>
                    <a:pt x="110" y="538"/>
                    <a:pt x="100" y="434"/>
                  </a:cubicBezTo>
                  <a:cubicBezTo>
                    <a:pt x="100" y="432"/>
                    <a:pt x="100" y="430"/>
                    <a:pt x="100" y="428"/>
                  </a:cubicBezTo>
                  <a:cubicBezTo>
                    <a:pt x="108" y="429"/>
                    <a:pt x="117" y="429"/>
                    <a:pt x="127" y="428"/>
                  </a:cubicBezTo>
                  <a:cubicBezTo>
                    <a:pt x="157" y="422"/>
                    <a:pt x="210" y="379"/>
                    <a:pt x="175" y="347"/>
                  </a:cubicBezTo>
                  <a:cubicBezTo>
                    <a:pt x="143" y="317"/>
                    <a:pt x="106" y="355"/>
                    <a:pt x="97" y="386"/>
                  </a:cubicBezTo>
                  <a:cubicBezTo>
                    <a:pt x="94" y="397"/>
                    <a:pt x="93" y="408"/>
                    <a:pt x="92" y="419"/>
                  </a:cubicBezTo>
                  <a:cubicBezTo>
                    <a:pt x="67" y="412"/>
                    <a:pt x="44" y="392"/>
                    <a:pt x="31" y="367"/>
                  </a:cubicBezTo>
                  <a:cubicBezTo>
                    <a:pt x="10" y="326"/>
                    <a:pt x="12" y="273"/>
                    <a:pt x="27" y="230"/>
                  </a:cubicBezTo>
                  <a:cubicBezTo>
                    <a:pt x="35" y="207"/>
                    <a:pt x="49" y="185"/>
                    <a:pt x="69" y="169"/>
                  </a:cubicBezTo>
                  <a:cubicBezTo>
                    <a:pt x="73" y="195"/>
                    <a:pt x="88" y="218"/>
                    <a:pt x="118" y="215"/>
                  </a:cubicBezTo>
                  <a:cubicBezTo>
                    <a:pt x="148" y="212"/>
                    <a:pt x="175" y="166"/>
                    <a:pt x="144" y="147"/>
                  </a:cubicBezTo>
                  <a:cubicBezTo>
                    <a:pt x="121" y="134"/>
                    <a:pt x="95" y="143"/>
                    <a:pt x="73" y="158"/>
                  </a:cubicBezTo>
                  <a:cubicBezTo>
                    <a:pt x="71" y="141"/>
                    <a:pt x="75" y="122"/>
                    <a:pt x="81" y="106"/>
                  </a:cubicBezTo>
                  <a:cubicBezTo>
                    <a:pt x="96" y="63"/>
                    <a:pt x="127" y="28"/>
                    <a:pt x="168" y="8"/>
                  </a:cubicBezTo>
                  <a:cubicBezTo>
                    <a:pt x="172" y="6"/>
                    <a:pt x="168" y="0"/>
                    <a:pt x="165" y="2"/>
                  </a:cubicBezTo>
                  <a:cubicBezTo>
                    <a:pt x="118" y="26"/>
                    <a:pt x="82" y="68"/>
                    <a:pt x="70" y="120"/>
                  </a:cubicBezTo>
                  <a:cubicBezTo>
                    <a:pt x="67" y="131"/>
                    <a:pt x="66" y="147"/>
                    <a:pt x="68" y="162"/>
                  </a:cubicBezTo>
                  <a:cubicBezTo>
                    <a:pt x="54" y="172"/>
                    <a:pt x="43" y="185"/>
                    <a:pt x="36" y="196"/>
                  </a:cubicBezTo>
                  <a:cubicBezTo>
                    <a:pt x="6" y="242"/>
                    <a:pt x="0" y="311"/>
                    <a:pt x="21" y="362"/>
                  </a:cubicBezTo>
                  <a:cubicBezTo>
                    <a:pt x="34" y="392"/>
                    <a:pt x="60" y="418"/>
                    <a:pt x="92" y="427"/>
                  </a:cubicBezTo>
                  <a:cubicBezTo>
                    <a:pt x="94" y="536"/>
                    <a:pt x="227" y="628"/>
                    <a:pt x="329" y="574"/>
                  </a:cubicBezTo>
                  <a:cubicBezTo>
                    <a:pt x="333" y="572"/>
                    <a:pt x="330" y="566"/>
                    <a:pt x="326" y="568"/>
                  </a:cubicBezTo>
                  <a:close/>
                  <a:moveTo>
                    <a:pt x="140" y="153"/>
                  </a:moveTo>
                  <a:cubicBezTo>
                    <a:pt x="169" y="174"/>
                    <a:pt x="137" y="203"/>
                    <a:pt x="117" y="206"/>
                  </a:cubicBezTo>
                  <a:cubicBezTo>
                    <a:pt x="94" y="208"/>
                    <a:pt x="79" y="192"/>
                    <a:pt x="74" y="170"/>
                  </a:cubicBezTo>
                  <a:cubicBezTo>
                    <a:pt x="74" y="168"/>
                    <a:pt x="74" y="167"/>
                    <a:pt x="74" y="166"/>
                  </a:cubicBezTo>
                  <a:cubicBezTo>
                    <a:pt x="89" y="155"/>
                    <a:pt x="121" y="139"/>
                    <a:pt x="140" y="153"/>
                  </a:cubicBezTo>
                  <a:close/>
                  <a:moveTo>
                    <a:pt x="111" y="369"/>
                  </a:moveTo>
                  <a:cubicBezTo>
                    <a:pt x="121" y="352"/>
                    <a:pt x="138" y="340"/>
                    <a:pt x="158" y="346"/>
                  </a:cubicBezTo>
                  <a:cubicBezTo>
                    <a:pt x="192" y="357"/>
                    <a:pt x="173" y="398"/>
                    <a:pt x="152" y="411"/>
                  </a:cubicBezTo>
                  <a:cubicBezTo>
                    <a:pt x="135" y="422"/>
                    <a:pt x="117" y="424"/>
                    <a:pt x="99" y="421"/>
                  </a:cubicBezTo>
                  <a:cubicBezTo>
                    <a:pt x="99" y="403"/>
                    <a:pt x="102" y="385"/>
                    <a:pt x="111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3053508" y="2921168"/>
            <a:ext cx="1515158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  <a:sym typeface="Calibri" panose="020F0502020204030204" pitchFamily="34" charset="0"/>
              </a:rPr>
              <a:t>目  录</a:t>
            </a:r>
            <a:endParaRPr lang="en-US" altLang="zh-CN" sz="4000" dirty="0">
              <a:solidFill>
                <a:schemeClr val="bg1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catalogue</a:t>
            </a:r>
            <a:endParaRPr lang="zh-CN" altLang="en-US" sz="1100" dirty="0">
              <a:solidFill>
                <a:schemeClr val="bg1"/>
              </a:solidFill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 bwMode="auto">
          <a:xfrm flipH="1">
            <a:off x="6607955" y="1374180"/>
            <a:ext cx="686428" cy="674472"/>
          </a:xfrm>
          <a:custGeom>
            <a:avLst/>
            <a:gdLst>
              <a:gd name="T0" fmla="*/ 32 w 656"/>
              <a:gd name="T1" fmla="*/ 336 h 644"/>
              <a:gd name="T2" fmla="*/ 40 w 656"/>
              <a:gd name="T3" fmla="*/ 346 h 644"/>
              <a:gd name="T4" fmla="*/ 42 w 656"/>
              <a:gd name="T5" fmla="*/ 352 h 644"/>
              <a:gd name="T6" fmla="*/ 43 w 656"/>
              <a:gd name="T7" fmla="*/ 359 h 644"/>
              <a:gd name="T8" fmla="*/ 44 w 656"/>
              <a:gd name="T9" fmla="*/ 384 h 644"/>
              <a:gd name="T10" fmla="*/ 77 w 656"/>
              <a:gd name="T11" fmla="*/ 482 h 644"/>
              <a:gd name="T12" fmla="*/ 141 w 656"/>
              <a:gd name="T13" fmla="*/ 560 h 644"/>
              <a:gd name="T14" fmla="*/ 226 w 656"/>
              <a:gd name="T15" fmla="*/ 610 h 644"/>
              <a:gd name="T16" fmla="*/ 272 w 656"/>
              <a:gd name="T17" fmla="*/ 624 h 644"/>
              <a:gd name="T18" fmla="*/ 319 w 656"/>
              <a:gd name="T19" fmla="*/ 629 h 644"/>
              <a:gd name="T20" fmla="*/ 524 w 656"/>
              <a:gd name="T21" fmla="*/ 565 h 644"/>
              <a:gd name="T22" fmla="*/ 598 w 656"/>
              <a:gd name="T23" fmla="*/ 484 h 644"/>
              <a:gd name="T24" fmla="*/ 639 w 656"/>
              <a:gd name="T25" fmla="*/ 381 h 644"/>
              <a:gd name="T26" fmla="*/ 638 w 656"/>
              <a:gd name="T27" fmla="*/ 269 h 644"/>
              <a:gd name="T28" fmla="*/ 597 w 656"/>
              <a:gd name="T29" fmla="*/ 162 h 644"/>
              <a:gd name="T30" fmla="*/ 519 w 656"/>
              <a:gd name="T31" fmla="*/ 76 h 644"/>
              <a:gd name="T32" fmla="*/ 413 w 656"/>
              <a:gd name="T33" fmla="*/ 23 h 644"/>
              <a:gd name="T34" fmla="*/ 268 w 656"/>
              <a:gd name="T35" fmla="*/ 17 h 644"/>
              <a:gd name="T36" fmla="*/ 133 w 656"/>
              <a:gd name="T37" fmla="*/ 77 h 644"/>
              <a:gd name="T38" fmla="*/ 38 w 656"/>
              <a:gd name="T39" fmla="*/ 192 h 644"/>
              <a:gd name="T40" fmla="*/ 7 w 656"/>
              <a:gd name="T41" fmla="*/ 336 h 644"/>
              <a:gd name="T42" fmla="*/ 1 w 656"/>
              <a:gd name="T43" fmla="*/ 308 h 644"/>
              <a:gd name="T44" fmla="*/ 3 w 656"/>
              <a:gd name="T45" fmla="*/ 290 h 644"/>
              <a:gd name="T46" fmla="*/ 5 w 656"/>
              <a:gd name="T47" fmla="*/ 274 h 644"/>
              <a:gd name="T48" fmla="*/ 25 w 656"/>
              <a:gd name="T49" fmla="*/ 201 h 644"/>
              <a:gd name="T50" fmla="*/ 63 w 656"/>
              <a:gd name="T51" fmla="*/ 133 h 644"/>
              <a:gd name="T52" fmla="*/ 88 w 656"/>
              <a:gd name="T53" fmla="*/ 103 h 644"/>
              <a:gd name="T54" fmla="*/ 117 w 656"/>
              <a:gd name="T55" fmla="*/ 76 h 644"/>
              <a:gd name="T56" fmla="*/ 183 w 656"/>
              <a:gd name="T57" fmla="*/ 34 h 644"/>
              <a:gd name="T58" fmla="*/ 333 w 656"/>
              <a:gd name="T59" fmla="*/ 1 h 644"/>
              <a:gd name="T60" fmla="*/ 475 w 656"/>
              <a:gd name="T61" fmla="*/ 37 h 644"/>
              <a:gd name="T62" fmla="*/ 567 w 656"/>
              <a:gd name="T63" fmla="*/ 105 h 644"/>
              <a:gd name="T64" fmla="*/ 630 w 656"/>
              <a:gd name="T65" fmla="*/ 199 h 644"/>
              <a:gd name="T66" fmla="*/ 654 w 656"/>
              <a:gd name="T67" fmla="*/ 306 h 644"/>
              <a:gd name="T68" fmla="*/ 641 w 656"/>
              <a:gd name="T69" fmla="*/ 414 h 644"/>
              <a:gd name="T70" fmla="*/ 509 w 656"/>
              <a:gd name="T71" fmla="*/ 589 h 644"/>
              <a:gd name="T72" fmla="*/ 462 w 656"/>
              <a:gd name="T73" fmla="*/ 615 h 644"/>
              <a:gd name="T74" fmla="*/ 411 w 656"/>
              <a:gd name="T75" fmla="*/ 632 h 644"/>
              <a:gd name="T76" fmla="*/ 304 w 656"/>
              <a:gd name="T77" fmla="*/ 641 h 644"/>
              <a:gd name="T78" fmla="*/ 196 w 656"/>
              <a:gd name="T79" fmla="*/ 609 h 644"/>
              <a:gd name="T80" fmla="*/ 105 w 656"/>
              <a:gd name="T81" fmla="*/ 540 h 644"/>
              <a:gd name="T82" fmla="*/ 31 w 656"/>
              <a:gd name="T83" fmla="*/ 389 h 644"/>
              <a:gd name="T84" fmla="*/ 29 w 656"/>
              <a:gd name="T85" fmla="*/ 376 h 644"/>
              <a:gd name="T86" fmla="*/ 27 w 656"/>
              <a:gd name="T87" fmla="*/ 369 h 644"/>
              <a:gd name="T88" fmla="*/ 27 w 656"/>
              <a:gd name="T89" fmla="*/ 362 h 644"/>
              <a:gd name="T90" fmla="*/ 32 w 656"/>
              <a:gd name="T91" fmla="*/ 33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6" h="644">
                <a:moveTo>
                  <a:pt x="32" y="336"/>
                </a:moveTo>
                <a:cubicBezTo>
                  <a:pt x="36" y="339"/>
                  <a:pt x="38" y="342"/>
                  <a:pt x="40" y="346"/>
                </a:cubicBezTo>
                <a:cubicBezTo>
                  <a:pt x="41" y="348"/>
                  <a:pt x="41" y="350"/>
                  <a:pt x="42" y="352"/>
                </a:cubicBezTo>
                <a:cubicBezTo>
                  <a:pt x="42" y="354"/>
                  <a:pt x="42" y="357"/>
                  <a:pt x="43" y="359"/>
                </a:cubicBezTo>
                <a:cubicBezTo>
                  <a:pt x="43" y="368"/>
                  <a:pt x="43" y="377"/>
                  <a:pt x="44" y="384"/>
                </a:cubicBezTo>
                <a:cubicBezTo>
                  <a:pt x="49" y="419"/>
                  <a:pt x="60" y="452"/>
                  <a:pt x="77" y="482"/>
                </a:cubicBezTo>
                <a:cubicBezTo>
                  <a:pt x="94" y="512"/>
                  <a:pt x="116" y="539"/>
                  <a:pt x="141" y="560"/>
                </a:cubicBezTo>
                <a:cubicBezTo>
                  <a:pt x="167" y="582"/>
                  <a:pt x="195" y="599"/>
                  <a:pt x="226" y="610"/>
                </a:cubicBezTo>
                <a:cubicBezTo>
                  <a:pt x="241" y="616"/>
                  <a:pt x="256" y="620"/>
                  <a:pt x="272" y="624"/>
                </a:cubicBezTo>
                <a:cubicBezTo>
                  <a:pt x="288" y="627"/>
                  <a:pt x="304" y="628"/>
                  <a:pt x="319" y="629"/>
                </a:cubicBezTo>
                <a:cubicBezTo>
                  <a:pt x="392" y="631"/>
                  <a:pt x="465" y="609"/>
                  <a:pt x="524" y="565"/>
                </a:cubicBezTo>
                <a:cubicBezTo>
                  <a:pt x="553" y="543"/>
                  <a:pt x="578" y="516"/>
                  <a:pt x="598" y="484"/>
                </a:cubicBezTo>
                <a:cubicBezTo>
                  <a:pt x="618" y="453"/>
                  <a:pt x="632" y="418"/>
                  <a:pt x="639" y="381"/>
                </a:cubicBezTo>
                <a:cubicBezTo>
                  <a:pt x="645" y="344"/>
                  <a:pt x="645" y="306"/>
                  <a:pt x="638" y="269"/>
                </a:cubicBezTo>
                <a:cubicBezTo>
                  <a:pt x="632" y="231"/>
                  <a:pt x="618" y="195"/>
                  <a:pt x="597" y="162"/>
                </a:cubicBezTo>
                <a:cubicBezTo>
                  <a:pt x="577" y="129"/>
                  <a:pt x="551" y="100"/>
                  <a:pt x="519" y="76"/>
                </a:cubicBezTo>
                <a:cubicBezTo>
                  <a:pt x="488" y="52"/>
                  <a:pt x="451" y="34"/>
                  <a:pt x="413" y="23"/>
                </a:cubicBezTo>
                <a:cubicBezTo>
                  <a:pt x="366" y="10"/>
                  <a:pt x="317" y="8"/>
                  <a:pt x="268" y="17"/>
                </a:cubicBezTo>
                <a:cubicBezTo>
                  <a:pt x="220" y="26"/>
                  <a:pt x="173" y="47"/>
                  <a:pt x="133" y="77"/>
                </a:cubicBezTo>
                <a:cubicBezTo>
                  <a:pt x="93" y="107"/>
                  <a:pt x="60" y="147"/>
                  <a:pt x="38" y="192"/>
                </a:cubicBezTo>
                <a:cubicBezTo>
                  <a:pt x="17" y="238"/>
                  <a:pt x="6" y="288"/>
                  <a:pt x="7" y="336"/>
                </a:cubicBezTo>
                <a:cubicBezTo>
                  <a:pt x="2" y="332"/>
                  <a:pt x="0" y="321"/>
                  <a:pt x="1" y="308"/>
                </a:cubicBezTo>
                <a:cubicBezTo>
                  <a:pt x="1" y="302"/>
                  <a:pt x="2" y="296"/>
                  <a:pt x="3" y="290"/>
                </a:cubicBezTo>
                <a:cubicBezTo>
                  <a:pt x="4" y="284"/>
                  <a:pt x="5" y="279"/>
                  <a:pt x="5" y="274"/>
                </a:cubicBezTo>
                <a:cubicBezTo>
                  <a:pt x="9" y="249"/>
                  <a:pt x="16" y="225"/>
                  <a:pt x="25" y="201"/>
                </a:cubicBezTo>
                <a:cubicBezTo>
                  <a:pt x="35" y="177"/>
                  <a:pt x="48" y="154"/>
                  <a:pt x="63" y="133"/>
                </a:cubicBezTo>
                <a:cubicBezTo>
                  <a:pt x="71" y="123"/>
                  <a:pt x="80" y="113"/>
                  <a:pt x="88" y="103"/>
                </a:cubicBezTo>
                <a:cubicBezTo>
                  <a:pt x="98" y="94"/>
                  <a:pt x="107" y="85"/>
                  <a:pt x="117" y="76"/>
                </a:cubicBezTo>
                <a:cubicBezTo>
                  <a:pt x="137" y="60"/>
                  <a:pt x="159" y="45"/>
                  <a:pt x="183" y="34"/>
                </a:cubicBezTo>
                <a:cubicBezTo>
                  <a:pt x="230" y="11"/>
                  <a:pt x="282" y="0"/>
                  <a:pt x="333" y="1"/>
                </a:cubicBezTo>
                <a:cubicBezTo>
                  <a:pt x="384" y="2"/>
                  <a:pt x="433" y="15"/>
                  <a:pt x="475" y="37"/>
                </a:cubicBezTo>
                <a:cubicBezTo>
                  <a:pt x="509" y="55"/>
                  <a:pt x="540" y="78"/>
                  <a:pt x="567" y="105"/>
                </a:cubicBezTo>
                <a:cubicBezTo>
                  <a:pt x="593" y="132"/>
                  <a:pt x="615" y="164"/>
                  <a:pt x="630" y="199"/>
                </a:cubicBezTo>
                <a:cubicBezTo>
                  <a:pt x="644" y="233"/>
                  <a:pt x="652" y="269"/>
                  <a:pt x="654" y="306"/>
                </a:cubicBezTo>
                <a:cubicBezTo>
                  <a:pt x="656" y="342"/>
                  <a:pt x="651" y="379"/>
                  <a:pt x="641" y="414"/>
                </a:cubicBezTo>
                <a:cubicBezTo>
                  <a:pt x="619" y="485"/>
                  <a:pt x="572" y="548"/>
                  <a:pt x="509" y="589"/>
                </a:cubicBezTo>
                <a:cubicBezTo>
                  <a:pt x="494" y="599"/>
                  <a:pt x="478" y="607"/>
                  <a:pt x="462" y="615"/>
                </a:cubicBezTo>
                <a:cubicBezTo>
                  <a:pt x="446" y="622"/>
                  <a:pt x="429" y="628"/>
                  <a:pt x="411" y="632"/>
                </a:cubicBezTo>
                <a:cubicBezTo>
                  <a:pt x="377" y="641"/>
                  <a:pt x="340" y="644"/>
                  <a:pt x="304" y="641"/>
                </a:cubicBezTo>
                <a:cubicBezTo>
                  <a:pt x="266" y="637"/>
                  <a:pt x="230" y="626"/>
                  <a:pt x="196" y="609"/>
                </a:cubicBezTo>
                <a:cubicBezTo>
                  <a:pt x="162" y="592"/>
                  <a:pt x="131" y="568"/>
                  <a:pt x="105" y="540"/>
                </a:cubicBezTo>
                <a:cubicBezTo>
                  <a:pt x="67" y="499"/>
                  <a:pt x="41" y="448"/>
                  <a:pt x="31" y="389"/>
                </a:cubicBezTo>
                <a:cubicBezTo>
                  <a:pt x="30" y="385"/>
                  <a:pt x="29" y="380"/>
                  <a:pt x="29" y="376"/>
                </a:cubicBezTo>
                <a:cubicBezTo>
                  <a:pt x="28" y="373"/>
                  <a:pt x="28" y="371"/>
                  <a:pt x="27" y="369"/>
                </a:cubicBezTo>
                <a:cubicBezTo>
                  <a:pt x="27" y="366"/>
                  <a:pt x="27" y="364"/>
                  <a:pt x="27" y="362"/>
                </a:cubicBezTo>
                <a:cubicBezTo>
                  <a:pt x="26" y="353"/>
                  <a:pt x="28" y="344"/>
                  <a:pt x="3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壹</a:t>
            </a:r>
          </a:p>
        </p:txBody>
      </p:sp>
      <p:sp>
        <p:nvSpPr>
          <p:cNvPr id="35" name="稻壳儿春秋广告/盗版必究        原创来源：http://chn.docer.com/works?userid=199329941#!/work_time"/>
          <p:cNvSpPr txBox="1"/>
          <p:nvPr/>
        </p:nvSpPr>
        <p:spPr>
          <a:xfrm>
            <a:off x="7510107" y="1476789"/>
            <a:ext cx="24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课程设计的目的</a:t>
            </a:r>
          </a:p>
        </p:txBody>
      </p:sp>
      <p:sp>
        <p:nvSpPr>
          <p:cNvPr id="38" name="稻壳儿春秋广告/盗版必究        原创来源：http://chn.docer.com/works?userid=199329941#!/work_time"/>
          <p:cNvSpPr/>
          <p:nvPr/>
        </p:nvSpPr>
        <p:spPr bwMode="auto">
          <a:xfrm flipH="1">
            <a:off x="6607955" y="2519236"/>
            <a:ext cx="686428" cy="674472"/>
          </a:xfrm>
          <a:custGeom>
            <a:avLst/>
            <a:gdLst>
              <a:gd name="T0" fmla="*/ 32 w 656"/>
              <a:gd name="T1" fmla="*/ 336 h 644"/>
              <a:gd name="T2" fmla="*/ 40 w 656"/>
              <a:gd name="T3" fmla="*/ 346 h 644"/>
              <a:gd name="T4" fmla="*/ 42 w 656"/>
              <a:gd name="T5" fmla="*/ 352 h 644"/>
              <a:gd name="T6" fmla="*/ 43 w 656"/>
              <a:gd name="T7" fmla="*/ 359 h 644"/>
              <a:gd name="T8" fmla="*/ 44 w 656"/>
              <a:gd name="T9" fmla="*/ 384 h 644"/>
              <a:gd name="T10" fmla="*/ 77 w 656"/>
              <a:gd name="T11" fmla="*/ 482 h 644"/>
              <a:gd name="T12" fmla="*/ 141 w 656"/>
              <a:gd name="T13" fmla="*/ 560 h 644"/>
              <a:gd name="T14" fmla="*/ 226 w 656"/>
              <a:gd name="T15" fmla="*/ 610 h 644"/>
              <a:gd name="T16" fmla="*/ 272 w 656"/>
              <a:gd name="T17" fmla="*/ 624 h 644"/>
              <a:gd name="T18" fmla="*/ 319 w 656"/>
              <a:gd name="T19" fmla="*/ 629 h 644"/>
              <a:gd name="T20" fmla="*/ 524 w 656"/>
              <a:gd name="T21" fmla="*/ 565 h 644"/>
              <a:gd name="T22" fmla="*/ 598 w 656"/>
              <a:gd name="T23" fmla="*/ 484 h 644"/>
              <a:gd name="T24" fmla="*/ 639 w 656"/>
              <a:gd name="T25" fmla="*/ 381 h 644"/>
              <a:gd name="T26" fmla="*/ 638 w 656"/>
              <a:gd name="T27" fmla="*/ 269 h 644"/>
              <a:gd name="T28" fmla="*/ 597 w 656"/>
              <a:gd name="T29" fmla="*/ 162 h 644"/>
              <a:gd name="T30" fmla="*/ 519 w 656"/>
              <a:gd name="T31" fmla="*/ 76 h 644"/>
              <a:gd name="T32" fmla="*/ 413 w 656"/>
              <a:gd name="T33" fmla="*/ 23 h 644"/>
              <a:gd name="T34" fmla="*/ 268 w 656"/>
              <a:gd name="T35" fmla="*/ 17 h 644"/>
              <a:gd name="T36" fmla="*/ 133 w 656"/>
              <a:gd name="T37" fmla="*/ 77 h 644"/>
              <a:gd name="T38" fmla="*/ 38 w 656"/>
              <a:gd name="T39" fmla="*/ 192 h 644"/>
              <a:gd name="T40" fmla="*/ 7 w 656"/>
              <a:gd name="T41" fmla="*/ 336 h 644"/>
              <a:gd name="T42" fmla="*/ 1 w 656"/>
              <a:gd name="T43" fmla="*/ 308 h 644"/>
              <a:gd name="T44" fmla="*/ 3 w 656"/>
              <a:gd name="T45" fmla="*/ 290 h 644"/>
              <a:gd name="T46" fmla="*/ 5 w 656"/>
              <a:gd name="T47" fmla="*/ 274 h 644"/>
              <a:gd name="T48" fmla="*/ 25 w 656"/>
              <a:gd name="T49" fmla="*/ 201 h 644"/>
              <a:gd name="T50" fmla="*/ 63 w 656"/>
              <a:gd name="T51" fmla="*/ 133 h 644"/>
              <a:gd name="T52" fmla="*/ 88 w 656"/>
              <a:gd name="T53" fmla="*/ 103 h 644"/>
              <a:gd name="T54" fmla="*/ 117 w 656"/>
              <a:gd name="T55" fmla="*/ 76 h 644"/>
              <a:gd name="T56" fmla="*/ 183 w 656"/>
              <a:gd name="T57" fmla="*/ 34 h 644"/>
              <a:gd name="T58" fmla="*/ 333 w 656"/>
              <a:gd name="T59" fmla="*/ 1 h 644"/>
              <a:gd name="T60" fmla="*/ 475 w 656"/>
              <a:gd name="T61" fmla="*/ 37 h 644"/>
              <a:gd name="T62" fmla="*/ 567 w 656"/>
              <a:gd name="T63" fmla="*/ 105 h 644"/>
              <a:gd name="T64" fmla="*/ 630 w 656"/>
              <a:gd name="T65" fmla="*/ 199 h 644"/>
              <a:gd name="T66" fmla="*/ 654 w 656"/>
              <a:gd name="T67" fmla="*/ 306 h 644"/>
              <a:gd name="T68" fmla="*/ 641 w 656"/>
              <a:gd name="T69" fmla="*/ 414 h 644"/>
              <a:gd name="T70" fmla="*/ 509 w 656"/>
              <a:gd name="T71" fmla="*/ 589 h 644"/>
              <a:gd name="T72" fmla="*/ 462 w 656"/>
              <a:gd name="T73" fmla="*/ 615 h 644"/>
              <a:gd name="T74" fmla="*/ 411 w 656"/>
              <a:gd name="T75" fmla="*/ 632 h 644"/>
              <a:gd name="T76" fmla="*/ 304 w 656"/>
              <a:gd name="T77" fmla="*/ 641 h 644"/>
              <a:gd name="T78" fmla="*/ 196 w 656"/>
              <a:gd name="T79" fmla="*/ 609 h 644"/>
              <a:gd name="T80" fmla="*/ 105 w 656"/>
              <a:gd name="T81" fmla="*/ 540 h 644"/>
              <a:gd name="T82" fmla="*/ 31 w 656"/>
              <a:gd name="T83" fmla="*/ 389 h 644"/>
              <a:gd name="T84" fmla="*/ 29 w 656"/>
              <a:gd name="T85" fmla="*/ 376 h 644"/>
              <a:gd name="T86" fmla="*/ 27 w 656"/>
              <a:gd name="T87" fmla="*/ 369 h 644"/>
              <a:gd name="T88" fmla="*/ 27 w 656"/>
              <a:gd name="T89" fmla="*/ 362 h 644"/>
              <a:gd name="T90" fmla="*/ 32 w 656"/>
              <a:gd name="T91" fmla="*/ 33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6" h="644">
                <a:moveTo>
                  <a:pt x="32" y="336"/>
                </a:moveTo>
                <a:cubicBezTo>
                  <a:pt x="36" y="339"/>
                  <a:pt x="38" y="342"/>
                  <a:pt x="40" y="346"/>
                </a:cubicBezTo>
                <a:cubicBezTo>
                  <a:pt x="41" y="348"/>
                  <a:pt x="41" y="350"/>
                  <a:pt x="42" y="352"/>
                </a:cubicBezTo>
                <a:cubicBezTo>
                  <a:pt x="42" y="354"/>
                  <a:pt x="42" y="357"/>
                  <a:pt x="43" y="359"/>
                </a:cubicBezTo>
                <a:cubicBezTo>
                  <a:pt x="43" y="368"/>
                  <a:pt x="43" y="377"/>
                  <a:pt x="44" y="384"/>
                </a:cubicBezTo>
                <a:cubicBezTo>
                  <a:pt x="49" y="419"/>
                  <a:pt x="60" y="452"/>
                  <a:pt x="77" y="482"/>
                </a:cubicBezTo>
                <a:cubicBezTo>
                  <a:pt x="94" y="512"/>
                  <a:pt x="116" y="539"/>
                  <a:pt x="141" y="560"/>
                </a:cubicBezTo>
                <a:cubicBezTo>
                  <a:pt x="167" y="582"/>
                  <a:pt x="195" y="599"/>
                  <a:pt x="226" y="610"/>
                </a:cubicBezTo>
                <a:cubicBezTo>
                  <a:pt x="241" y="616"/>
                  <a:pt x="256" y="620"/>
                  <a:pt x="272" y="624"/>
                </a:cubicBezTo>
                <a:cubicBezTo>
                  <a:pt x="288" y="627"/>
                  <a:pt x="304" y="628"/>
                  <a:pt x="319" y="629"/>
                </a:cubicBezTo>
                <a:cubicBezTo>
                  <a:pt x="392" y="631"/>
                  <a:pt x="465" y="609"/>
                  <a:pt x="524" y="565"/>
                </a:cubicBezTo>
                <a:cubicBezTo>
                  <a:pt x="553" y="543"/>
                  <a:pt x="578" y="516"/>
                  <a:pt x="598" y="484"/>
                </a:cubicBezTo>
                <a:cubicBezTo>
                  <a:pt x="618" y="453"/>
                  <a:pt x="632" y="418"/>
                  <a:pt x="639" y="381"/>
                </a:cubicBezTo>
                <a:cubicBezTo>
                  <a:pt x="645" y="344"/>
                  <a:pt x="645" y="306"/>
                  <a:pt x="638" y="269"/>
                </a:cubicBezTo>
                <a:cubicBezTo>
                  <a:pt x="632" y="231"/>
                  <a:pt x="618" y="195"/>
                  <a:pt x="597" y="162"/>
                </a:cubicBezTo>
                <a:cubicBezTo>
                  <a:pt x="577" y="129"/>
                  <a:pt x="551" y="100"/>
                  <a:pt x="519" y="76"/>
                </a:cubicBezTo>
                <a:cubicBezTo>
                  <a:pt x="488" y="52"/>
                  <a:pt x="451" y="34"/>
                  <a:pt x="413" y="23"/>
                </a:cubicBezTo>
                <a:cubicBezTo>
                  <a:pt x="366" y="10"/>
                  <a:pt x="317" y="8"/>
                  <a:pt x="268" y="17"/>
                </a:cubicBezTo>
                <a:cubicBezTo>
                  <a:pt x="220" y="26"/>
                  <a:pt x="173" y="47"/>
                  <a:pt x="133" y="77"/>
                </a:cubicBezTo>
                <a:cubicBezTo>
                  <a:pt x="93" y="107"/>
                  <a:pt x="60" y="147"/>
                  <a:pt x="38" y="192"/>
                </a:cubicBezTo>
                <a:cubicBezTo>
                  <a:pt x="17" y="238"/>
                  <a:pt x="6" y="288"/>
                  <a:pt x="7" y="336"/>
                </a:cubicBezTo>
                <a:cubicBezTo>
                  <a:pt x="2" y="332"/>
                  <a:pt x="0" y="321"/>
                  <a:pt x="1" y="308"/>
                </a:cubicBezTo>
                <a:cubicBezTo>
                  <a:pt x="1" y="302"/>
                  <a:pt x="2" y="296"/>
                  <a:pt x="3" y="290"/>
                </a:cubicBezTo>
                <a:cubicBezTo>
                  <a:pt x="4" y="284"/>
                  <a:pt x="5" y="279"/>
                  <a:pt x="5" y="274"/>
                </a:cubicBezTo>
                <a:cubicBezTo>
                  <a:pt x="9" y="249"/>
                  <a:pt x="16" y="225"/>
                  <a:pt x="25" y="201"/>
                </a:cubicBezTo>
                <a:cubicBezTo>
                  <a:pt x="35" y="177"/>
                  <a:pt x="48" y="154"/>
                  <a:pt x="63" y="133"/>
                </a:cubicBezTo>
                <a:cubicBezTo>
                  <a:pt x="71" y="123"/>
                  <a:pt x="80" y="113"/>
                  <a:pt x="88" y="103"/>
                </a:cubicBezTo>
                <a:cubicBezTo>
                  <a:pt x="98" y="94"/>
                  <a:pt x="107" y="85"/>
                  <a:pt x="117" y="76"/>
                </a:cubicBezTo>
                <a:cubicBezTo>
                  <a:pt x="137" y="60"/>
                  <a:pt x="159" y="45"/>
                  <a:pt x="183" y="34"/>
                </a:cubicBezTo>
                <a:cubicBezTo>
                  <a:pt x="230" y="11"/>
                  <a:pt x="282" y="0"/>
                  <a:pt x="333" y="1"/>
                </a:cubicBezTo>
                <a:cubicBezTo>
                  <a:pt x="384" y="2"/>
                  <a:pt x="433" y="15"/>
                  <a:pt x="475" y="37"/>
                </a:cubicBezTo>
                <a:cubicBezTo>
                  <a:pt x="509" y="55"/>
                  <a:pt x="540" y="78"/>
                  <a:pt x="567" y="105"/>
                </a:cubicBezTo>
                <a:cubicBezTo>
                  <a:pt x="593" y="132"/>
                  <a:pt x="615" y="164"/>
                  <a:pt x="630" y="199"/>
                </a:cubicBezTo>
                <a:cubicBezTo>
                  <a:pt x="644" y="233"/>
                  <a:pt x="652" y="269"/>
                  <a:pt x="654" y="306"/>
                </a:cubicBezTo>
                <a:cubicBezTo>
                  <a:pt x="656" y="342"/>
                  <a:pt x="651" y="379"/>
                  <a:pt x="641" y="414"/>
                </a:cubicBezTo>
                <a:cubicBezTo>
                  <a:pt x="619" y="485"/>
                  <a:pt x="572" y="548"/>
                  <a:pt x="509" y="589"/>
                </a:cubicBezTo>
                <a:cubicBezTo>
                  <a:pt x="494" y="599"/>
                  <a:pt x="478" y="607"/>
                  <a:pt x="462" y="615"/>
                </a:cubicBezTo>
                <a:cubicBezTo>
                  <a:pt x="446" y="622"/>
                  <a:pt x="429" y="628"/>
                  <a:pt x="411" y="632"/>
                </a:cubicBezTo>
                <a:cubicBezTo>
                  <a:pt x="377" y="641"/>
                  <a:pt x="340" y="644"/>
                  <a:pt x="304" y="641"/>
                </a:cubicBezTo>
                <a:cubicBezTo>
                  <a:pt x="266" y="637"/>
                  <a:pt x="230" y="626"/>
                  <a:pt x="196" y="609"/>
                </a:cubicBezTo>
                <a:cubicBezTo>
                  <a:pt x="162" y="592"/>
                  <a:pt x="131" y="568"/>
                  <a:pt x="105" y="540"/>
                </a:cubicBezTo>
                <a:cubicBezTo>
                  <a:pt x="67" y="499"/>
                  <a:pt x="41" y="448"/>
                  <a:pt x="31" y="389"/>
                </a:cubicBezTo>
                <a:cubicBezTo>
                  <a:pt x="30" y="385"/>
                  <a:pt x="29" y="380"/>
                  <a:pt x="29" y="376"/>
                </a:cubicBezTo>
                <a:cubicBezTo>
                  <a:pt x="28" y="373"/>
                  <a:pt x="28" y="371"/>
                  <a:pt x="27" y="369"/>
                </a:cubicBezTo>
                <a:cubicBezTo>
                  <a:pt x="27" y="366"/>
                  <a:pt x="27" y="364"/>
                  <a:pt x="27" y="362"/>
                </a:cubicBezTo>
                <a:cubicBezTo>
                  <a:pt x="26" y="353"/>
                  <a:pt x="28" y="344"/>
                  <a:pt x="3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贰</a:t>
            </a:r>
          </a:p>
        </p:txBody>
      </p:sp>
      <p:sp>
        <p:nvSpPr>
          <p:cNvPr id="41" name="稻壳儿春秋广告/盗版必究        原创来源：http://chn.docer.com/works?userid=199329941#!/work_time"/>
          <p:cNvSpPr txBox="1"/>
          <p:nvPr/>
        </p:nvSpPr>
        <p:spPr>
          <a:xfrm>
            <a:off x="7510107" y="2621845"/>
            <a:ext cx="24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课程设计的内容</a:t>
            </a:r>
          </a:p>
        </p:txBody>
      </p:sp>
      <p:sp>
        <p:nvSpPr>
          <p:cNvPr id="43" name="稻壳儿春秋广告/盗版必究        原创来源：http://chn.docer.com/works?userid=199329941#!/work_time"/>
          <p:cNvSpPr/>
          <p:nvPr/>
        </p:nvSpPr>
        <p:spPr bwMode="auto">
          <a:xfrm flipH="1">
            <a:off x="6607955" y="3664292"/>
            <a:ext cx="686428" cy="674472"/>
          </a:xfrm>
          <a:custGeom>
            <a:avLst/>
            <a:gdLst>
              <a:gd name="T0" fmla="*/ 32 w 656"/>
              <a:gd name="T1" fmla="*/ 336 h 644"/>
              <a:gd name="T2" fmla="*/ 40 w 656"/>
              <a:gd name="T3" fmla="*/ 346 h 644"/>
              <a:gd name="T4" fmla="*/ 42 w 656"/>
              <a:gd name="T5" fmla="*/ 352 h 644"/>
              <a:gd name="T6" fmla="*/ 43 w 656"/>
              <a:gd name="T7" fmla="*/ 359 h 644"/>
              <a:gd name="T8" fmla="*/ 44 w 656"/>
              <a:gd name="T9" fmla="*/ 384 h 644"/>
              <a:gd name="T10" fmla="*/ 77 w 656"/>
              <a:gd name="T11" fmla="*/ 482 h 644"/>
              <a:gd name="T12" fmla="*/ 141 w 656"/>
              <a:gd name="T13" fmla="*/ 560 h 644"/>
              <a:gd name="T14" fmla="*/ 226 w 656"/>
              <a:gd name="T15" fmla="*/ 610 h 644"/>
              <a:gd name="T16" fmla="*/ 272 w 656"/>
              <a:gd name="T17" fmla="*/ 624 h 644"/>
              <a:gd name="T18" fmla="*/ 319 w 656"/>
              <a:gd name="T19" fmla="*/ 629 h 644"/>
              <a:gd name="T20" fmla="*/ 524 w 656"/>
              <a:gd name="T21" fmla="*/ 565 h 644"/>
              <a:gd name="T22" fmla="*/ 598 w 656"/>
              <a:gd name="T23" fmla="*/ 484 h 644"/>
              <a:gd name="T24" fmla="*/ 639 w 656"/>
              <a:gd name="T25" fmla="*/ 381 h 644"/>
              <a:gd name="T26" fmla="*/ 638 w 656"/>
              <a:gd name="T27" fmla="*/ 269 h 644"/>
              <a:gd name="T28" fmla="*/ 597 w 656"/>
              <a:gd name="T29" fmla="*/ 162 h 644"/>
              <a:gd name="T30" fmla="*/ 519 w 656"/>
              <a:gd name="T31" fmla="*/ 76 h 644"/>
              <a:gd name="T32" fmla="*/ 413 w 656"/>
              <a:gd name="T33" fmla="*/ 23 h 644"/>
              <a:gd name="T34" fmla="*/ 268 w 656"/>
              <a:gd name="T35" fmla="*/ 17 h 644"/>
              <a:gd name="T36" fmla="*/ 133 w 656"/>
              <a:gd name="T37" fmla="*/ 77 h 644"/>
              <a:gd name="T38" fmla="*/ 38 w 656"/>
              <a:gd name="T39" fmla="*/ 192 h 644"/>
              <a:gd name="T40" fmla="*/ 7 w 656"/>
              <a:gd name="T41" fmla="*/ 336 h 644"/>
              <a:gd name="T42" fmla="*/ 1 w 656"/>
              <a:gd name="T43" fmla="*/ 308 h 644"/>
              <a:gd name="T44" fmla="*/ 3 w 656"/>
              <a:gd name="T45" fmla="*/ 290 h 644"/>
              <a:gd name="T46" fmla="*/ 5 w 656"/>
              <a:gd name="T47" fmla="*/ 274 h 644"/>
              <a:gd name="T48" fmla="*/ 25 w 656"/>
              <a:gd name="T49" fmla="*/ 201 h 644"/>
              <a:gd name="T50" fmla="*/ 63 w 656"/>
              <a:gd name="T51" fmla="*/ 133 h 644"/>
              <a:gd name="T52" fmla="*/ 88 w 656"/>
              <a:gd name="T53" fmla="*/ 103 h 644"/>
              <a:gd name="T54" fmla="*/ 117 w 656"/>
              <a:gd name="T55" fmla="*/ 76 h 644"/>
              <a:gd name="T56" fmla="*/ 183 w 656"/>
              <a:gd name="T57" fmla="*/ 34 h 644"/>
              <a:gd name="T58" fmla="*/ 333 w 656"/>
              <a:gd name="T59" fmla="*/ 1 h 644"/>
              <a:gd name="T60" fmla="*/ 475 w 656"/>
              <a:gd name="T61" fmla="*/ 37 h 644"/>
              <a:gd name="T62" fmla="*/ 567 w 656"/>
              <a:gd name="T63" fmla="*/ 105 h 644"/>
              <a:gd name="T64" fmla="*/ 630 w 656"/>
              <a:gd name="T65" fmla="*/ 199 h 644"/>
              <a:gd name="T66" fmla="*/ 654 w 656"/>
              <a:gd name="T67" fmla="*/ 306 h 644"/>
              <a:gd name="T68" fmla="*/ 641 w 656"/>
              <a:gd name="T69" fmla="*/ 414 h 644"/>
              <a:gd name="T70" fmla="*/ 509 w 656"/>
              <a:gd name="T71" fmla="*/ 589 h 644"/>
              <a:gd name="T72" fmla="*/ 462 w 656"/>
              <a:gd name="T73" fmla="*/ 615 h 644"/>
              <a:gd name="T74" fmla="*/ 411 w 656"/>
              <a:gd name="T75" fmla="*/ 632 h 644"/>
              <a:gd name="T76" fmla="*/ 304 w 656"/>
              <a:gd name="T77" fmla="*/ 641 h 644"/>
              <a:gd name="T78" fmla="*/ 196 w 656"/>
              <a:gd name="T79" fmla="*/ 609 h 644"/>
              <a:gd name="T80" fmla="*/ 105 w 656"/>
              <a:gd name="T81" fmla="*/ 540 h 644"/>
              <a:gd name="T82" fmla="*/ 31 w 656"/>
              <a:gd name="T83" fmla="*/ 389 h 644"/>
              <a:gd name="T84" fmla="*/ 29 w 656"/>
              <a:gd name="T85" fmla="*/ 376 h 644"/>
              <a:gd name="T86" fmla="*/ 27 w 656"/>
              <a:gd name="T87" fmla="*/ 369 h 644"/>
              <a:gd name="T88" fmla="*/ 27 w 656"/>
              <a:gd name="T89" fmla="*/ 362 h 644"/>
              <a:gd name="T90" fmla="*/ 32 w 656"/>
              <a:gd name="T91" fmla="*/ 33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6" h="644">
                <a:moveTo>
                  <a:pt x="32" y="336"/>
                </a:moveTo>
                <a:cubicBezTo>
                  <a:pt x="36" y="339"/>
                  <a:pt x="38" y="342"/>
                  <a:pt x="40" y="346"/>
                </a:cubicBezTo>
                <a:cubicBezTo>
                  <a:pt x="41" y="348"/>
                  <a:pt x="41" y="350"/>
                  <a:pt x="42" y="352"/>
                </a:cubicBezTo>
                <a:cubicBezTo>
                  <a:pt x="42" y="354"/>
                  <a:pt x="42" y="357"/>
                  <a:pt x="43" y="359"/>
                </a:cubicBezTo>
                <a:cubicBezTo>
                  <a:pt x="43" y="368"/>
                  <a:pt x="43" y="377"/>
                  <a:pt x="44" y="384"/>
                </a:cubicBezTo>
                <a:cubicBezTo>
                  <a:pt x="49" y="419"/>
                  <a:pt x="60" y="452"/>
                  <a:pt x="77" y="482"/>
                </a:cubicBezTo>
                <a:cubicBezTo>
                  <a:pt x="94" y="512"/>
                  <a:pt x="116" y="539"/>
                  <a:pt x="141" y="560"/>
                </a:cubicBezTo>
                <a:cubicBezTo>
                  <a:pt x="167" y="582"/>
                  <a:pt x="195" y="599"/>
                  <a:pt x="226" y="610"/>
                </a:cubicBezTo>
                <a:cubicBezTo>
                  <a:pt x="241" y="616"/>
                  <a:pt x="256" y="620"/>
                  <a:pt x="272" y="624"/>
                </a:cubicBezTo>
                <a:cubicBezTo>
                  <a:pt x="288" y="627"/>
                  <a:pt x="304" y="628"/>
                  <a:pt x="319" y="629"/>
                </a:cubicBezTo>
                <a:cubicBezTo>
                  <a:pt x="392" y="631"/>
                  <a:pt x="465" y="609"/>
                  <a:pt x="524" y="565"/>
                </a:cubicBezTo>
                <a:cubicBezTo>
                  <a:pt x="553" y="543"/>
                  <a:pt x="578" y="516"/>
                  <a:pt x="598" y="484"/>
                </a:cubicBezTo>
                <a:cubicBezTo>
                  <a:pt x="618" y="453"/>
                  <a:pt x="632" y="418"/>
                  <a:pt x="639" y="381"/>
                </a:cubicBezTo>
                <a:cubicBezTo>
                  <a:pt x="645" y="344"/>
                  <a:pt x="645" y="306"/>
                  <a:pt x="638" y="269"/>
                </a:cubicBezTo>
                <a:cubicBezTo>
                  <a:pt x="632" y="231"/>
                  <a:pt x="618" y="195"/>
                  <a:pt x="597" y="162"/>
                </a:cubicBezTo>
                <a:cubicBezTo>
                  <a:pt x="577" y="129"/>
                  <a:pt x="551" y="100"/>
                  <a:pt x="519" y="76"/>
                </a:cubicBezTo>
                <a:cubicBezTo>
                  <a:pt x="488" y="52"/>
                  <a:pt x="451" y="34"/>
                  <a:pt x="413" y="23"/>
                </a:cubicBezTo>
                <a:cubicBezTo>
                  <a:pt x="366" y="10"/>
                  <a:pt x="317" y="8"/>
                  <a:pt x="268" y="17"/>
                </a:cubicBezTo>
                <a:cubicBezTo>
                  <a:pt x="220" y="26"/>
                  <a:pt x="173" y="47"/>
                  <a:pt x="133" y="77"/>
                </a:cubicBezTo>
                <a:cubicBezTo>
                  <a:pt x="93" y="107"/>
                  <a:pt x="60" y="147"/>
                  <a:pt x="38" y="192"/>
                </a:cubicBezTo>
                <a:cubicBezTo>
                  <a:pt x="17" y="238"/>
                  <a:pt x="6" y="288"/>
                  <a:pt x="7" y="336"/>
                </a:cubicBezTo>
                <a:cubicBezTo>
                  <a:pt x="2" y="332"/>
                  <a:pt x="0" y="321"/>
                  <a:pt x="1" y="308"/>
                </a:cubicBezTo>
                <a:cubicBezTo>
                  <a:pt x="1" y="302"/>
                  <a:pt x="2" y="296"/>
                  <a:pt x="3" y="290"/>
                </a:cubicBezTo>
                <a:cubicBezTo>
                  <a:pt x="4" y="284"/>
                  <a:pt x="5" y="279"/>
                  <a:pt x="5" y="274"/>
                </a:cubicBezTo>
                <a:cubicBezTo>
                  <a:pt x="9" y="249"/>
                  <a:pt x="16" y="225"/>
                  <a:pt x="25" y="201"/>
                </a:cubicBezTo>
                <a:cubicBezTo>
                  <a:pt x="35" y="177"/>
                  <a:pt x="48" y="154"/>
                  <a:pt x="63" y="133"/>
                </a:cubicBezTo>
                <a:cubicBezTo>
                  <a:pt x="71" y="123"/>
                  <a:pt x="80" y="113"/>
                  <a:pt x="88" y="103"/>
                </a:cubicBezTo>
                <a:cubicBezTo>
                  <a:pt x="98" y="94"/>
                  <a:pt x="107" y="85"/>
                  <a:pt x="117" y="76"/>
                </a:cubicBezTo>
                <a:cubicBezTo>
                  <a:pt x="137" y="60"/>
                  <a:pt x="159" y="45"/>
                  <a:pt x="183" y="34"/>
                </a:cubicBezTo>
                <a:cubicBezTo>
                  <a:pt x="230" y="11"/>
                  <a:pt x="282" y="0"/>
                  <a:pt x="333" y="1"/>
                </a:cubicBezTo>
                <a:cubicBezTo>
                  <a:pt x="384" y="2"/>
                  <a:pt x="433" y="15"/>
                  <a:pt x="475" y="37"/>
                </a:cubicBezTo>
                <a:cubicBezTo>
                  <a:pt x="509" y="55"/>
                  <a:pt x="540" y="78"/>
                  <a:pt x="567" y="105"/>
                </a:cubicBezTo>
                <a:cubicBezTo>
                  <a:pt x="593" y="132"/>
                  <a:pt x="615" y="164"/>
                  <a:pt x="630" y="199"/>
                </a:cubicBezTo>
                <a:cubicBezTo>
                  <a:pt x="644" y="233"/>
                  <a:pt x="652" y="269"/>
                  <a:pt x="654" y="306"/>
                </a:cubicBezTo>
                <a:cubicBezTo>
                  <a:pt x="656" y="342"/>
                  <a:pt x="651" y="379"/>
                  <a:pt x="641" y="414"/>
                </a:cubicBezTo>
                <a:cubicBezTo>
                  <a:pt x="619" y="485"/>
                  <a:pt x="572" y="548"/>
                  <a:pt x="509" y="589"/>
                </a:cubicBezTo>
                <a:cubicBezTo>
                  <a:pt x="494" y="599"/>
                  <a:pt x="478" y="607"/>
                  <a:pt x="462" y="615"/>
                </a:cubicBezTo>
                <a:cubicBezTo>
                  <a:pt x="446" y="622"/>
                  <a:pt x="429" y="628"/>
                  <a:pt x="411" y="632"/>
                </a:cubicBezTo>
                <a:cubicBezTo>
                  <a:pt x="377" y="641"/>
                  <a:pt x="340" y="644"/>
                  <a:pt x="304" y="641"/>
                </a:cubicBezTo>
                <a:cubicBezTo>
                  <a:pt x="266" y="637"/>
                  <a:pt x="230" y="626"/>
                  <a:pt x="196" y="609"/>
                </a:cubicBezTo>
                <a:cubicBezTo>
                  <a:pt x="162" y="592"/>
                  <a:pt x="131" y="568"/>
                  <a:pt x="105" y="540"/>
                </a:cubicBezTo>
                <a:cubicBezTo>
                  <a:pt x="67" y="499"/>
                  <a:pt x="41" y="448"/>
                  <a:pt x="31" y="389"/>
                </a:cubicBezTo>
                <a:cubicBezTo>
                  <a:pt x="30" y="385"/>
                  <a:pt x="29" y="380"/>
                  <a:pt x="29" y="376"/>
                </a:cubicBezTo>
                <a:cubicBezTo>
                  <a:pt x="28" y="373"/>
                  <a:pt x="28" y="371"/>
                  <a:pt x="27" y="369"/>
                </a:cubicBezTo>
                <a:cubicBezTo>
                  <a:pt x="27" y="366"/>
                  <a:pt x="27" y="364"/>
                  <a:pt x="27" y="362"/>
                </a:cubicBezTo>
                <a:cubicBezTo>
                  <a:pt x="26" y="353"/>
                  <a:pt x="28" y="344"/>
                  <a:pt x="3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叁</a:t>
            </a:r>
          </a:p>
        </p:txBody>
      </p:sp>
      <p:sp>
        <p:nvSpPr>
          <p:cNvPr id="46" name="稻壳儿春秋广告/盗版必究        原创来源：http://chn.docer.com/works?userid=199329941#!/work_time"/>
          <p:cNvSpPr txBox="1"/>
          <p:nvPr/>
        </p:nvSpPr>
        <p:spPr>
          <a:xfrm>
            <a:off x="7510107" y="3760592"/>
            <a:ext cx="24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48" name="稻壳儿春秋广告/盗版必究        原创来源：http://chn.docer.com/works?userid=199329941#!/work_time"/>
          <p:cNvSpPr/>
          <p:nvPr/>
        </p:nvSpPr>
        <p:spPr bwMode="auto">
          <a:xfrm flipH="1">
            <a:off x="6607955" y="4809348"/>
            <a:ext cx="686428" cy="674472"/>
          </a:xfrm>
          <a:custGeom>
            <a:avLst/>
            <a:gdLst>
              <a:gd name="T0" fmla="*/ 32 w 656"/>
              <a:gd name="T1" fmla="*/ 336 h 644"/>
              <a:gd name="T2" fmla="*/ 40 w 656"/>
              <a:gd name="T3" fmla="*/ 346 h 644"/>
              <a:gd name="T4" fmla="*/ 42 w 656"/>
              <a:gd name="T5" fmla="*/ 352 h 644"/>
              <a:gd name="T6" fmla="*/ 43 w 656"/>
              <a:gd name="T7" fmla="*/ 359 h 644"/>
              <a:gd name="T8" fmla="*/ 44 w 656"/>
              <a:gd name="T9" fmla="*/ 384 h 644"/>
              <a:gd name="T10" fmla="*/ 77 w 656"/>
              <a:gd name="T11" fmla="*/ 482 h 644"/>
              <a:gd name="T12" fmla="*/ 141 w 656"/>
              <a:gd name="T13" fmla="*/ 560 h 644"/>
              <a:gd name="T14" fmla="*/ 226 w 656"/>
              <a:gd name="T15" fmla="*/ 610 h 644"/>
              <a:gd name="T16" fmla="*/ 272 w 656"/>
              <a:gd name="T17" fmla="*/ 624 h 644"/>
              <a:gd name="T18" fmla="*/ 319 w 656"/>
              <a:gd name="T19" fmla="*/ 629 h 644"/>
              <a:gd name="T20" fmla="*/ 524 w 656"/>
              <a:gd name="T21" fmla="*/ 565 h 644"/>
              <a:gd name="T22" fmla="*/ 598 w 656"/>
              <a:gd name="T23" fmla="*/ 484 h 644"/>
              <a:gd name="T24" fmla="*/ 639 w 656"/>
              <a:gd name="T25" fmla="*/ 381 h 644"/>
              <a:gd name="T26" fmla="*/ 638 w 656"/>
              <a:gd name="T27" fmla="*/ 269 h 644"/>
              <a:gd name="T28" fmla="*/ 597 w 656"/>
              <a:gd name="T29" fmla="*/ 162 h 644"/>
              <a:gd name="T30" fmla="*/ 519 w 656"/>
              <a:gd name="T31" fmla="*/ 76 h 644"/>
              <a:gd name="T32" fmla="*/ 413 w 656"/>
              <a:gd name="T33" fmla="*/ 23 h 644"/>
              <a:gd name="T34" fmla="*/ 268 w 656"/>
              <a:gd name="T35" fmla="*/ 17 h 644"/>
              <a:gd name="T36" fmla="*/ 133 w 656"/>
              <a:gd name="T37" fmla="*/ 77 h 644"/>
              <a:gd name="T38" fmla="*/ 38 w 656"/>
              <a:gd name="T39" fmla="*/ 192 h 644"/>
              <a:gd name="T40" fmla="*/ 7 w 656"/>
              <a:gd name="T41" fmla="*/ 336 h 644"/>
              <a:gd name="T42" fmla="*/ 1 w 656"/>
              <a:gd name="T43" fmla="*/ 308 h 644"/>
              <a:gd name="T44" fmla="*/ 3 w 656"/>
              <a:gd name="T45" fmla="*/ 290 h 644"/>
              <a:gd name="T46" fmla="*/ 5 w 656"/>
              <a:gd name="T47" fmla="*/ 274 h 644"/>
              <a:gd name="T48" fmla="*/ 25 w 656"/>
              <a:gd name="T49" fmla="*/ 201 h 644"/>
              <a:gd name="T50" fmla="*/ 63 w 656"/>
              <a:gd name="T51" fmla="*/ 133 h 644"/>
              <a:gd name="T52" fmla="*/ 88 w 656"/>
              <a:gd name="T53" fmla="*/ 103 h 644"/>
              <a:gd name="T54" fmla="*/ 117 w 656"/>
              <a:gd name="T55" fmla="*/ 76 h 644"/>
              <a:gd name="T56" fmla="*/ 183 w 656"/>
              <a:gd name="T57" fmla="*/ 34 h 644"/>
              <a:gd name="T58" fmla="*/ 333 w 656"/>
              <a:gd name="T59" fmla="*/ 1 h 644"/>
              <a:gd name="T60" fmla="*/ 475 w 656"/>
              <a:gd name="T61" fmla="*/ 37 h 644"/>
              <a:gd name="T62" fmla="*/ 567 w 656"/>
              <a:gd name="T63" fmla="*/ 105 h 644"/>
              <a:gd name="T64" fmla="*/ 630 w 656"/>
              <a:gd name="T65" fmla="*/ 199 h 644"/>
              <a:gd name="T66" fmla="*/ 654 w 656"/>
              <a:gd name="T67" fmla="*/ 306 h 644"/>
              <a:gd name="T68" fmla="*/ 641 w 656"/>
              <a:gd name="T69" fmla="*/ 414 h 644"/>
              <a:gd name="T70" fmla="*/ 509 w 656"/>
              <a:gd name="T71" fmla="*/ 589 h 644"/>
              <a:gd name="T72" fmla="*/ 462 w 656"/>
              <a:gd name="T73" fmla="*/ 615 h 644"/>
              <a:gd name="T74" fmla="*/ 411 w 656"/>
              <a:gd name="T75" fmla="*/ 632 h 644"/>
              <a:gd name="T76" fmla="*/ 304 w 656"/>
              <a:gd name="T77" fmla="*/ 641 h 644"/>
              <a:gd name="T78" fmla="*/ 196 w 656"/>
              <a:gd name="T79" fmla="*/ 609 h 644"/>
              <a:gd name="T80" fmla="*/ 105 w 656"/>
              <a:gd name="T81" fmla="*/ 540 h 644"/>
              <a:gd name="T82" fmla="*/ 31 w 656"/>
              <a:gd name="T83" fmla="*/ 389 h 644"/>
              <a:gd name="T84" fmla="*/ 29 w 656"/>
              <a:gd name="T85" fmla="*/ 376 h 644"/>
              <a:gd name="T86" fmla="*/ 27 w 656"/>
              <a:gd name="T87" fmla="*/ 369 h 644"/>
              <a:gd name="T88" fmla="*/ 27 w 656"/>
              <a:gd name="T89" fmla="*/ 362 h 644"/>
              <a:gd name="T90" fmla="*/ 32 w 656"/>
              <a:gd name="T91" fmla="*/ 33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6" h="644">
                <a:moveTo>
                  <a:pt x="32" y="336"/>
                </a:moveTo>
                <a:cubicBezTo>
                  <a:pt x="36" y="339"/>
                  <a:pt x="38" y="342"/>
                  <a:pt x="40" y="346"/>
                </a:cubicBezTo>
                <a:cubicBezTo>
                  <a:pt x="41" y="348"/>
                  <a:pt x="41" y="350"/>
                  <a:pt x="42" y="352"/>
                </a:cubicBezTo>
                <a:cubicBezTo>
                  <a:pt x="42" y="354"/>
                  <a:pt x="42" y="357"/>
                  <a:pt x="43" y="359"/>
                </a:cubicBezTo>
                <a:cubicBezTo>
                  <a:pt x="43" y="368"/>
                  <a:pt x="43" y="377"/>
                  <a:pt x="44" y="384"/>
                </a:cubicBezTo>
                <a:cubicBezTo>
                  <a:pt x="49" y="419"/>
                  <a:pt x="60" y="452"/>
                  <a:pt x="77" y="482"/>
                </a:cubicBezTo>
                <a:cubicBezTo>
                  <a:pt x="94" y="512"/>
                  <a:pt x="116" y="539"/>
                  <a:pt x="141" y="560"/>
                </a:cubicBezTo>
                <a:cubicBezTo>
                  <a:pt x="167" y="582"/>
                  <a:pt x="195" y="599"/>
                  <a:pt x="226" y="610"/>
                </a:cubicBezTo>
                <a:cubicBezTo>
                  <a:pt x="241" y="616"/>
                  <a:pt x="256" y="620"/>
                  <a:pt x="272" y="624"/>
                </a:cubicBezTo>
                <a:cubicBezTo>
                  <a:pt x="288" y="627"/>
                  <a:pt x="304" y="628"/>
                  <a:pt x="319" y="629"/>
                </a:cubicBezTo>
                <a:cubicBezTo>
                  <a:pt x="392" y="631"/>
                  <a:pt x="465" y="609"/>
                  <a:pt x="524" y="565"/>
                </a:cubicBezTo>
                <a:cubicBezTo>
                  <a:pt x="553" y="543"/>
                  <a:pt x="578" y="516"/>
                  <a:pt x="598" y="484"/>
                </a:cubicBezTo>
                <a:cubicBezTo>
                  <a:pt x="618" y="453"/>
                  <a:pt x="632" y="418"/>
                  <a:pt x="639" y="381"/>
                </a:cubicBezTo>
                <a:cubicBezTo>
                  <a:pt x="645" y="344"/>
                  <a:pt x="645" y="306"/>
                  <a:pt x="638" y="269"/>
                </a:cubicBezTo>
                <a:cubicBezTo>
                  <a:pt x="632" y="231"/>
                  <a:pt x="618" y="195"/>
                  <a:pt x="597" y="162"/>
                </a:cubicBezTo>
                <a:cubicBezTo>
                  <a:pt x="577" y="129"/>
                  <a:pt x="551" y="100"/>
                  <a:pt x="519" y="76"/>
                </a:cubicBezTo>
                <a:cubicBezTo>
                  <a:pt x="488" y="52"/>
                  <a:pt x="451" y="34"/>
                  <a:pt x="413" y="23"/>
                </a:cubicBezTo>
                <a:cubicBezTo>
                  <a:pt x="366" y="10"/>
                  <a:pt x="317" y="8"/>
                  <a:pt x="268" y="17"/>
                </a:cubicBezTo>
                <a:cubicBezTo>
                  <a:pt x="220" y="26"/>
                  <a:pt x="173" y="47"/>
                  <a:pt x="133" y="77"/>
                </a:cubicBezTo>
                <a:cubicBezTo>
                  <a:pt x="93" y="107"/>
                  <a:pt x="60" y="147"/>
                  <a:pt x="38" y="192"/>
                </a:cubicBezTo>
                <a:cubicBezTo>
                  <a:pt x="17" y="238"/>
                  <a:pt x="6" y="288"/>
                  <a:pt x="7" y="336"/>
                </a:cubicBezTo>
                <a:cubicBezTo>
                  <a:pt x="2" y="332"/>
                  <a:pt x="0" y="321"/>
                  <a:pt x="1" y="308"/>
                </a:cubicBezTo>
                <a:cubicBezTo>
                  <a:pt x="1" y="302"/>
                  <a:pt x="2" y="296"/>
                  <a:pt x="3" y="290"/>
                </a:cubicBezTo>
                <a:cubicBezTo>
                  <a:pt x="4" y="284"/>
                  <a:pt x="5" y="279"/>
                  <a:pt x="5" y="274"/>
                </a:cubicBezTo>
                <a:cubicBezTo>
                  <a:pt x="9" y="249"/>
                  <a:pt x="16" y="225"/>
                  <a:pt x="25" y="201"/>
                </a:cubicBezTo>
                <a:cubicBezTo>
                  <a:pt x="35" y="177"/>
                  <a:pt x="48" y="154"/>
                  <a:pt x="63" y="133"/>
                </a:cubicBezTo>
                <a:cubicBezTo>
                  <a:pt x="71" y="123"/>
                  <a:pt x="80" y="113"/>
                  <a:pt x="88" y="103"/>
                </a:cubicBezTo>
                <a:cubicBezTo>
                  <a:pt x="98" y="94"/>
                  <a:pt x="107" y="85"/>
                  <a:pt x="117" y="76"/>
                </a:cubicBezTo>
                <a:cubicBezTo>
                  <a:pt x="137" y="60"/>
                  <a:pt x="159" y="45"/>
                  <a:pt x="183" y="34"/>
                </a:cubicBezTo>
                <a:cubicBezTo>
                  <a:pt x="230" y="11"/>
                  <a:pt x="282" y="0"/>
                  <a:pt x="333" y="1"/>
                </a:cubicBezTo>
                <a:cubicBezTo>
                  <a:pt x="384" y="2"/>
                  <a:pt x="433" y="15"/>
                  <a:pt x="475" y="37"/>
                </a:cubicBezTo>
                <a:cubicBezTo>
                  <a:pt x="509" y="55"/>
                  <a:pt x="540" y="78"/>
                  <a:pt x="567" y="105"/>
                </a:cubicBezTo>
                <a:cubicBezTo>
                  <a:pt x="593" y="132"/>
                  <a:pt x="615" y="164"/>
                  <a:pt x="630" y="199"/>
                </a:cubicBezTo>
                <a:cubicBezTo>
                  <a:pt x="644" y="233"/>
                  <a:pt x="652" y="269"/>
                  <a:pt x="654" y="306"/>
                </a:cubicBezTo>
                <a:cubicBezTo>
                  <a:pt x="656" y="342"/>
                  <a:pt x="651" y="379"/>
                  <a:pt x="641" y="414"/>
                </a:cubicBezTo>
                <a:cubicBezTo>
                  <a:pt x="619" y="485"/>
                  <a:pt x="572" y="548"/>
                  <a:pt x="509" y="589"/>
                </a:cubicBezTo>
                <a:cubicBezTo>
                  <a:pt x="494" y="599"/>
                  <a:pt x="478" y="607"/>
                  <a:pt x="462" y="615"/>
                </a:cubicBezTo>
                <a:cubicBezTo>
                  <a:pt x="446" y="622"/>
                  <a:pt x="429" y="628"/>
                  <a:pt x="411" y="632"/>
                </a:cubicBezTo>
                <a:cubicBezTo>
                  <a:pt x="377" y="641"/>
                  <a:pt x="340" y="644"/>
                  <a:pt x="304" y="641"/>
                </a:cubicBezTo>
                <a:cubicBezTo>
                  <a:pt x="266" y="637"/>
                  <a:pt x="230" y="626"/>
                  <a:pt x="196" y="609"/>
                </a:cubicBezTo>
                <a:cubicBezTo>
                  <a:pt x="162" y="592"/>
                  <a:pt x="131" y="568"/>
                  <a:pt x="105" y="540"/>
                </a:cubicBezTo>
                <a:cubicBezTo>
                  <a:pt x="67" y="499"/>
                  <a:pt x="41" y="448"/>
                  <a:pt x="31" y="389"/>
                </a:cubicBezTo>
                <a:cubicBezTo>
                  <a:pt x="30" y="385"/>
                  <a:pt x="29" y="380"/>
                  <a:pt x="29" y="376"/>
                </a:cubicBezTo>
                <a:cubicBezTo>
                  <a:pt x="28" y="373"/>
                  <a:pt x="28" y="371"/>
                  <a:pt x="27" y="369"/>
                </a:cubicBezTo>
                <a:cubicBezTo>
                  <a:pt x="27" y="366"/>
                  <a:pt x="27" y="364"/>
                  <a:pt x="27" y="362"/>
                </a:cubicBezTo>
                <a:cubicBezTo>
                  <a:pt x="26" y="353"/>
                  <a:pt x="28" y="344"/>
                  <a:pt x="32" y="3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肆</a:t>
            </a:r>
          </a:p>
        </p:txBody>
      </p:sp>
      <p:sp>
        <p:nvSpPr>
          <p:cNvPr id="51" name="稻壳儿春秋广告/盗版必究        原创来源：http://chn.docer.com/works?userid=199329941#!/work_time"/>
          <p:cNvSpPr txBox="1"/>
          <p:nvPr/>
        </p:nvSpPr>
        <p:spPr>
          <a:xfrm>
            <a:off x="7510107" y="4919546"/>
            <a:ext cx="24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后期完善设想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39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53E22-44BB-4284-BAA7-77F56382A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371" y="1089635"/>
            <a:ext cx="6710986" cy="50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74091" y="2500819"/>
            <a:ext cx="2259644" cy="1927720"/>
            <a:chOff x="2965056" y="2470958"/>
            <a:chExt cx="1936633" cy="1652156"/>
          </a:xfrm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965056" y="2470958"/>
              <a:ext cx="1936633" cy="1652156"/>
            </a:xfrm>
            <a:custGeom>
              <a:avLst/>
              <a:gdLst>
                <a:gd name="T0" fmla="*/ 452 w 505"/>
                <a:gd name="T1" fmla="*/ 96 h 430"/>
                <a:gd name="T2" fmla="*/ 446 w 505"/>
                <a:gd name="T3" fmla="*/ 81 h 430"/>
                <a:gd name="T4" fmla="*/ 401 w 505"/>
                <a:gd name="T5" fmla="*/ 3 h 430"/>
                <a:gd name="T6" fmla="*/ 221 w 505"/>
                <a:gd name="T7" fmla="*/ 125 h 430"/>
                <a:gd name="T8" fmla="*/ 0 w 505"/>
                <a:gd name="T9" fmla="*/ 126 h 430"/>
                <a:gd name="T10" fmla="*/ 20 w 505"/>
                <a:gd name="T11" fmla="*/ 217 h 430"/>
                <a:gd name="T12" fmla="*/ 27 w 505"/>
                <a:gd name="T13" fmla="*/ 242 h 430"/>
                <a:gd name="T14" fmla="*/ 15 w 505"/>
                <a:gd name="T15" fmla="*/ 260 h 430"/>
                <a:gd name="T16" fmla="*/ 85 w 505"/>
                <a:gd name="T17" fmla="*/ 428 h 430"/>
                <a:gd name="T18" fmla="*/ 280 w 505"/>
                <a:gd name="T19" fmla="*/ 350 h 430"/>
                <a:gd name="T20" fmla="*/ 291 w 505"/>
                <a:gd name="T21" fmla="*/ 352 h 430"/>
                <a:gd name="T22" fmla="*/ 295 w 505"/>
                <a:gd name="T23" fmla="*/ 351 h 430"/>
                <a:gd name="T24" fmla="*/ 504 w 505"/>
                <a:gd name="T25" fmla="*/ 286 h 430"/>
                <a:gd name="T26" fmla="*/ 455 w 505"/>
                <a:gd name="T27" fmla="*/ 137 h 430"/>
                <a:gd name="T28" fmla="*/ 478 w 505"/>
                <a:gd name="T29" fmla="*/ 254 h 430"/>
                <a:gd name="T30" fmla="*/ 297 w 505"/>
                <a:gd name="T31" fmla="*/ 335 h 430"/>
                <a:gd name="T32" fmla="*/ 458 w 505"/>
                <a:gd name="T33" fmla="*/ 226 h 430"/>
                <a:gd name="T34" fmla="*/ 455 w 505"/>
                <a:gd name="T35" fmla="*/ 137 h 430"/>
                <a:gd name="T36" fmla="*/ 93 w 505"/>
                <a:gd name="T37" fmla="*/ 411 h 430"/>
                <a:gd name="T38" fmla="*/ 61 w 505"/>
                <a:gd name="T39" fmla="*/ 355 h 430"/>
                <a:gd name="T40" fmla="*/ 29 w 505"/>
                <a:gd name="T41" fmla="*/ 249 h 430"/>
                <a:gd name="T42" fmla="*/ 84 w 505"/>
                <a:gd name="T43" fmla="*/ 390 h 430"/>
                <a:gd name="T44" fmla="*/ 107 w 505"/>
                <a:gd name="T45" fmla="*/ 399 h 430"/>
                <a:gd name="T46" fmla="*/ 86 w 505"/>
                <a:gd name="T47" fmla="*/ 380 h 430"/>
                <a:gd name="T48" fmla="*/ 44 w 505"/>
                <a:gd name="T49" fmla="*/ 268 h 430"/>
                <a:gd name="T50" fmla="*/ 77 w 505"/>
                <a:gd name="T51" fmla="*/ 331 h 430"/>
                <a:gd name="T52" fmla="*/ 274 w 505"/>
                <a:gd name="T53" fmla="*/ 342 h 430"/>
                <a:gd name="T54" fmla="*/ 173 w 505"/>
                <a:gd name="T55" fmla="*/ 300 h 430"/>
                <a:gd name="T56" fmla="*/ 83 w 505"/>
                <a:gd name="T57" fmla="*/ 321 h 430"/>
                <a:gd name="T58" fmla="*/ 34 w 505"/>
                <a:gd name="T59" fmla="*/ 186 h 430"/>
                <a:gd name="T60" fmla="*/ 12 w 505"/>
                <a:gd name="T61" fmla="*/ 127 h 430"/>
                <a:gd name="T62" fmla="*/ 218 w 505"/>
                <a:gd name="T63" fmla="*/ 132 h 430"/>
                <a:gd name="T64" fmla="*/ 276 w 505"/>
                <a:gd name="T65" fmla="*/ 334 h 430"/>
                <a:gd name="T66" fmla="*/ 287 w 505"/>
                <a:gd name="T67" fmla="*/ 346 h 430"/>
                <a:gd name="T68" fmla="*/ 284 w 505"/>
                <a:gd name="T69" fmla="*/ 341 h 430"/>
                <a:gd name="T70" fmla="*/ 375 w 505"/>
                <a:gd name="T71" fmla="*/ 10 h 430"/>
                <a:gd name="T72" fmla="*/ 419 w 505"/>
                <a:gd name="T73" fmla="*/ 106 h 430"/>
                <a:gd name="T74" fmla="*/ 289 w 505"/>
                <a:gd name="T75" fmla="*/ 344 h 430"/>
                <a:gd name="T76" fmla="*/ 494 w 505"/>
                <a:gd name="T77" fmla="*/ 279 h 430"/>
                <a:gd name="T78" fmla="*/ 307 w 505"/>
                <a:gd name="T79" fmla="*/ 334 h 430"/>
                <a:gd name="T80" fmla="*/ 486 w 505"/>
                <a:gd name="T81" fmla="*/ 263 h 430"/>
                <a:gd name="T82" fmla="*/ 476 w 505"/>
                <a:gd name="T83" fmla="*/ 164 h 430"/>
                <a:gd name="T84" fmla="*/ 494 w 505"/>
                <a:gd name="T85" fmla="*/ 27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430">
                  <a:moveTo>
                    <a:pt x="480" y="146"/>
                  </a:moveTo>
                  <a:cubicBezTo>
                    <a:pt x="476" y="127"/>
                    <a:pt x="475" y="97"/>
                    <a:pt x="452" y="96"/>
                  </a:cubicBezTo>
                  <a:cubicBezTo>
                    <a:pt x="451" y="92"/>
                    <a:pt x="450" y="87"/>
                    <a:pt x="449" y="83"/>
                  </a:cubicBezTo>
                  <a:cubicBezTo>
                    <a:pt x="448" y="82"/>
                    <a:pt x="447" y="81"/>
                    <a:pt x="446" y="81"/>
                  </a:cubicBezTo>
                  <a:cubicBezTo>
                    <a:pt x="437" y="79"/>
                    <a:pt x="429" y="78"/>
                    <a:pt x="419" y="79"/>
                  </a:cubicBezTo>
                  <a:cubicBezTo>
                    <a:pt x="413" y="53"/>
                    <a:pt x="407" y="28"/>
                    <a:pt x="401" y="3"/>
                  </a:cubicBezTo>
                  <a:cubicBezTo>
                    <a:pt x="401" y="1"/>
                    <a:pt x="399" y="0"/>
                    <a:pt x="398" y="0"/>
                  </a:cubicBezTo>
                  <a:cubicBezTo>
                    <a:pt x="321" y="9"/>
                    <a:pt x="255" y="56"/>
                    <a:pt x="221" y="125"/>
                  </a:cubicBezTo>
                  <a:cubicBezTo>
                    <a:pt x="179" y="54"/>
                    <a:pt x="57" y="91"/>
                    <a:pt x="2" y="122"/>
                  </a:cubicBezTo>
                  <a:cubicBezTo>
                    <a:pt x="0" y="122"/>
                    <a:pt x="0" y="124"/>
                    <a:pt x="0" y="126"/>
                  </a:cubicBezTo>
                  <a:cubicBezTo>
                    <a:pt x="13" y="153"/>
                    <a:pt x="25" y="181"/>
                    <a:pt x="35" y="209"/>
                  </a:cubicBezTo>
                  <a:cubicBezTo>
                    <a:pt x="30" y="211"/>
                    <a:pt x="25" y="214"/>
                    <a:pt x="20" y="217"/>
                  </a:cubicBezTo>
                  <a:cubicBezTo>
                    <a:pt x="19" y="218"/>
                    <a:pt x="18" y="220"/>
                    <a:pt x="18" y="221"/>
                  </a:cubicBezTo>
                  <a:cubicBezTo>
                    <a:pt x="21" y="228"/>
                    <a:pt x="24" y="235"/>
                    <a:pt x="27" y="242"/>
                  </a:cubicBezTo>
                  <a:cubicBezTo>
                    <a:pt x="15" y="256"/>
                    <a:pt x="15" y="256"/>
                    <a:pt x="15" y="256"/>
                  </a:cubicBezTo>
                  <a:cubicBezTo>
                    <a:pt x="14" y="257"/>
                    <a:pt x="14" y="258"/>
                    <a:pt x="15" y="260"/>
                  </a:cubicBezTo>
                  <a:cubicBezTo>
                    <a:pt x="39" y="314"/>
                    <a:pt x="60" y="370"/>
                    <a:pt x="80" y="426"/>
                  </a:cubicBezTo>
                  <a:cubicBezTo>
                    <a:pt x="80" y="429"/>
                    <a:pt x="83" y="430"/>
                    <a:pt x="85" y="428"/>
                  </a:cubicBezTo>
                  <a:cubicBezTo>
                    <a:pt x="137" y="375"/>
                    <a:pt x="206" y="348"/>
                    <a:pt x="280" y="350"/>
                  </a:cubicBezTo>
                  <a:cubicBezTo>
                    <a:pt x="280" y="350"/>
                    <a:pt x="280" y="350"/>
                    <a:pt x="280" y="350"/>
                  </a:cubicBezTo>
                  <a:cubicBezTo>
                    <a:pt x="281" y="353"/>
                    <a:pt x="284" y="353"/>
                    <a:pt x="286" y="352"/>
                  </a:cubicBezTo>
                  <a:cubicBezTo>
                    <a:pt x="287" y="353"/>
                    <a:pt x="289" y="354"/>
                    <a:pt x="291" y="352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2" y="352"/>
                    <a:pt x="294" y="353"/>
                    <a:pt x="295" y="351"/>
                  </a:cubicBezTo>
                  <a:cubicBezTo>
                    <a:pt x="353" y="303"/>
                    <a:pt x="426" y="281"/>
                    <a:pt x="501" y="290"/>
                  </a:cubicBezTo>
                  <a:cubicBezTo>
                    <a:pt x="503" y="290"/>
                    <a:pt x="505" y="288"/>
                    <a:pt x="504" y="286"/>
                  </a:cubicBezTo>
                  <a:cubicBezTo>
                    <a:pt x="496" y="239"/>
                    <a:pt x="488" y="192"/>
                    <a:pt x="480" y="146"/>
                  </a:cubicBezTo>
                  <a:close/>
                  <a:moveTo>
                    <a:pt x="455" y="137"/>
                  </a:moveTo>
                  <a:cubicBezTo>
                    <a:pt x="459" y="157"/>
                    <a:pt x="463" y="176"/>
                    <a:pt x="467" y="196"/>
                  </a:cubicBezTo>
                  <a:cubicBezTo>
                    <a:pt x="469" y="203"/>
                    <a:pt x="482" y="249"/>
                    <a:pt x="478" y="254"/>
                  </a:cubicBezTo>
                  <a:cubicBezTo>
                    <a:pt x="472" y="262"/>
                    <a:pt x="447" y="255"/>
                    <a:pt x="437" y="255"/>
                  </a:cubicBezTo>
                  <a:cubicBezTo>
                    <a:pt x="380" y="258"/>
                    <a:pt x="334" y="293"/>
                    <a:pt x="297" y="335"/>
                  </a:cubicBezTo>
                  <a:cubicBezTo>
                    <a:pt x="310" y="262"/>
                    <a:pt x="375" y="194"/>
                    <a:pt x="453" y="230"/>
                  </a:cubicBezTo>
                  <a:cubicBezTo>
                    <a:pt x="455" y="231"/>
                    <a:pt x="459" y="229"/>
                    <a:pt x="458" y="226"/>
                  </a:cubicBezTo>
                  <a:cubicBezTo>
                    <a:pt x="445" y="180"/>
                    <a:pt x="432" y="132"/>
                    <a:pt x="421" y="85"/>
                  </a:cubicBezTo>
                  <a:cubicBezTo>
                    <a:pt x="449" y="85"/>
                    <a:pt x="450" y="115"/>
                    <a:pt x="455" y="137"/>
                  </a:cubicBezTo>
                  <a:close/>
                  <a:moveTo>
                    <a:pt x="107" y="399"/>
                  </a:moveTo>
                  <a:cubicBezTo>
                    <a:pt x="103" y="402"/>
                    <a:pt x="97" y="409"/>
                    <a:pt x="93" y="411"/>
                  </a:cubicBezTo>
                  <a:cubicBezTo>
                    <a:pt x="84" y="416"/>
                    <a:pt x="88" y="418"/>
                    <a:pt x="81" y="410"/>
                  </a:cubicBezTo>
                  <a:cubicBezTo>
                    <a:pt x="71" y="397"/>
                    <a:pt x="67" y="370"/>
                    <a:pt x="61" y="355"/>
                  </a:cubicBezTo>
                  <a:cubicBezTo>
                    <a:pt x="54" y="335"/>
                    <a:pt x="46" y="316"/>
                    <a:pt x="38" y="296"/>
                  </a:cubicBezTo>
                  <a:cubicBezTo>
                    <a:pt x="31" y="280"/>
                    <a:pt x="20" y="265"/>
                    <a:pt x="29" y="249"/>
                  </a:cubicBezTo>
                  <a:cubicBezTo>
                    <a:pt x="48" y="295"/>
                    <a:pt x="64" y="342"/>
                    <a:pt x="79" y="389"/>
                  </a:cubicBezTo>
                  <a:cubicBezTo>
                    <a:pt x="80" y="391"/>
                    <a:pt x="83" y="392"/>
                    <a:pt x="84" y="390"/>
                  </a:cubicBezTo>
                  <a:cubicBezTo>
                    <a:pt x="132" y="350"/>
                    <a:pt x="194" y="334"/>
                    <a:pt x="254" y="344"/>
                  </a:cubicBezTo>
                  <a:cubicBezTo>
                    <a:pt x="201" y="347"/>
                    <a:pt x="149" y="366"/>
                    <a:pt x="107" y="399"/>
                  </a:cubicBezTo>
                  <a:close/>
                  <a:moveTo>
                    <a:pt x="118" y="359"/>
                  </a:moveTo>
                  <a:cubicBezTo>
                    <a:pt x="114" y="361"/>
                    <a:pt x="88" y="381"/>
                    <a:pt x="86" y="380"/>
                  </a:cubicBezTo>
                  <a:cubicBezTo>
                    <a:pt x="76" y="377"/>
                    <a:pt x="69" y="337"/>
                    <a:pt x="66" y="327"/>
                  </a:cubicBezTo>
                  <a:cubicBezTo>
                    <a:pt x="59" y="307"/>
                    <a:pt x="52" y="288"/>
                    <a:pt x="44" y="268"/>
                  </a:cubicBezTo>
                  <a:cubicBezTo>
                    <a:pt x="37" y="251"/>
                    <a:pt x="21" y="228"/>
                    <a:pt x="38" y="215"/>
                  </a:cubicBezTo>
                  <a:cubicBezTo>
                    <a:pt x="53" y="253"/>
                    <a:pt x="66" y="292"/>
                    <a:pt x="77" y="331"/>
                  </a:cubicBezTo>
                  <a:cubicBezTo>
                    <a:pt x="78" y="333"/>
                    <a:pt x="80" y="334"/>
                    <a:pt x="82" y="333"/>
                  </a:cubicBezTo>
                  <a:cubicBezTo>
                    <a:pt x="141" y="295"/>
                    <a:pt x="219" y="298"/>
                    <a:pt x="274" y="342"/>
                  </a:cubicBezTo>
                  <a:cubicBezTo>
                    <a:pt x="222" y="328"/>
                    <a:pt x="166" y="334"/>
                    <a:pt x="118" y="359"/>
                  </a:cubicBezTo>
                  <a:close/>
                  <a:moveTo>
                    <a:pt x="173" y="300"/>
                  </a:moveTo>
                  <a:cubicBezTo>
                    <a:pt x="150" y="299"/>
                    <a:pt x="128" y="304"/>
                    <a:pt x="107" y="312"/>
                  </a:cubicBezTo>
                  <a:cubicBezTo>
                    <a:pt x="101" y="315"/>
                    <a:pt x="88" y="324"/>
                    <a:pt x="83" y="321"/>
                  </a:cubicBezTo>
                  <a:cubicBezTo>
                    <a:pt x="75" y="317"/>
                    <a:pt x="69" y="283"/>
                    <a:pt x="66" y="274"/>
                  </a:cubicBezTo>
                  <a:cubicBezTo>
                    <a:pt x="57" y="245"/>
                    <a:pt x="46" y="215"/>
                    <a:pt x="34" y="186"/>
                  </a:cubicBezTo>
                  <a:cubicBezTo>
                    <a:pt x="29" y="174"/>
                    <a:pt x="24" y="163"/>
                    <a:pt x="19" y="151"/>
                  </a:cubicBezTo>
                  <a:cubicBezTo>
                    <a:pt x="16" y="144"/>
                    <a:pt x="9" y="135"/>
                    <a:pt x="12" y="127"/>
                  </a:cubicBezTo>
                  <a:cubicBezTo>
                    <a:pt x="15" y="118"/>
                    <a:pt x="30" y="114"/>
                    <a:pt x="40" y="111"/>
                  </a:cubicBezTo>
                  <a:cubicBezTo>
                    <a:pt x="89" y="91"/>
                    <a:pt x="187" y="72"/>
                    <a:pt x="218" y="132"/>
                  </a:cubicBezTo>
                  <a:cubicBezTo>
                    <a:pt x="218" y="133"/>
                    <a:pt x="218" y="134"/>
                    <a:pt x="218" y="135"/>
                  </a:cubicBezTo>
                  <a:cubicBezTo>
                    <a:pt x="239" y="201"/>
                    <a:pt x="258" y="267"/>
                    <a:pt x="276" y="334"/>
                  </a:cubicBezTo>
                  <a:cubicBezTo>
                    <a:pt x="246" y="312"/>
                    <a:pt x="210" y="300"/>
                    <a:pt x="173" y="300"/>
                  </a:cubicBezTo>
                  <a:close/>
                  <a:moveTo>
                    <a:pt x="287" y="346"/>
                  </a:moveTo>
                  <a:cubicBezTo>
                    <a:pt x="288" y="345"/>
                    <a:pt x="288" y="344"/>
                    <a:pt x="286" y="343"/>
                  </a:cubicBezTo>
                  <a:cubicBezTo>
                    <a:pt x="286" y="342"/>
                    <a:pt x="285" y="342"/>
                    <a:pt x="284" y="341"/>
                  </a:cubicBezTo>
                  <a:cubicBezTo>
                    <a:pt x="266" y="271"/>
                    <a:pt x="246" y="202"/>
                    <a:pt x="225" y="132"/>
                  </a:cubicBezTo>
                  <a:cubicBezTo>
                    <a:pt x="251" y="75"/>
                    <a:pt x="310" y="18"/>
                    <a:pt x="375" y="10"/>
                  </a:cubicBezTo>
                  <a:cubicBezTo>
                    <a:pt x="402" y="7"/>
                    <a:pt x="401" y="30"/>
                    <a:pt x="405" y="50"/>
                  </a:cubicBezTo>
                  <a:cubicBezTo>
                    <a:pt x="410" y="69"/>
                    <a:pt x="414" y="88"/>
                    <a:pt x="419" y="106"/>
                  </a:cubicBezTo>
                  <a:cubicBezTo>
                    <a:pt x="429" y="145"/>
                    <a:pt x="439" y="183"/>
                    <a:pt x="449" y="222"/>
                  </a:cubicBezTo>
                  <a:cubicBezTo>
                    <a:pt x="366" y="188"/>
                    <a:pt x="298" y="265"/>
                    <a:pt x="289" y="344"/>
                  </a:cubicBezTo>
                  <a:cubicBezTo>
                    <a:pt x="288" y="345"/>
                    <a:pt x="288" y="346"/>
                    <a:pt x="287" y="346"/>
                  </a:cubicBezTo>
                  <a:close/>
                  <a:moveTo>
                    <a:pt x="494" y="279"/>
                  </a:moveTo>
                  <a:cubicBezTo>
                    <a:pt x="488" y="286"/>
                    <a:pt x="458" y="281"/>
                    <a:pt x="447" y="282"/>
                  </a:cubicBezTo>
                  <a:cubicBezTo>
                    <a:pt x="396" y="285"/>
                    <a:pt x="348" y="304"/>
                    <a:pt x="307" y="334"/>
                  </a:cubicBezTo>
                  <a:cubicBezTo>
                    <a:pt x="352" y="285"/>
                    <a:pt x="413" y="248"/>
                    <a:pt x="482" y="267"/>
                  </a:cubicBezTo>
                  <a:cubicBezTo>
                    <a:pt x="485" y="268"/>
                    <a:pt x="487" y="266"/>
                    <a:pt x="486" y="263"/>
                  </a:cubicBezTo>
                  <a:cubicBezTo>
                    <a:pt x="477" y="209"/>
                    <a:pt x="466" y="156"/>
                    <a:pt x="453" y="103"/>
                  </a:cubicBezTo>
                  <a:cubicBezTo>
                    <a:pt x="472" y="107"/>
                    <a:pt x="474" y="151"/>
                    <a:pt x="476" y="164"/>
                  </a:cubicBezTo>
                  <a:cubicBezTo>
                    <a:pt x="480" y="183"/>
                    <a:pt x="483" y="203"/>
                    <a:pt x="486" y="223"/>
                  </a:cubicBezTo>
                  <a:cubicBezTo>
                    <a:pt x="488" y="233"/>
                    <a:pt x="501" y="272"/>
                    <a:pt x="49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4050081" y="3112855"/>
              <a:ext cx="457716" cy="388421"/>
            </a:xfrm>
            <a:custGeom>
              <a:avLst/>
              <a:gdLst>
                <a:gd name="T0" fmla="*/ 115 w 119"/>
                <a:gd name="T1" fmla="*/ 0 h 101"/>
                <a:gd name="T2" fmla="*/ 1 w 119"/>
                <a:gd name="T3" fmla="*/ 95 h 101"/>
                <a:gd name="T4" fmla="*/ 7 w 119"/>
                <a:gd name="T5" fmla="*/ 96 h 101"/>
                <a:gd name="T6" fmla="*/ 115 w 119"/>
                <a:gd name="T7" fmla="*/ 6 h 101"/>
                <a:gd name="T8" fmla="*/ 115 w 11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1">
                  <a:moveTo>
                    <a:pt x="115" y="0"/>
                  </a:moveTo>
                  <a:cubicBezTo>
                    <a:pt x="58" y="1"/>
                    <a:pt x="12" y="39"/>
                    <a:pt x="1" y="95"/>
                  </a:cubicBezTo>
                  <a:cubicBezTo>
                    <a:pt x="0" y="99"/>
                    <a:pt x="6" y="101"/>
                    <a:pt x="7" y="96"/>
                  </a:cubicBezTo>
                  <a:cubicBezTo>
                    <a:pt x="18" y="44"/>
                    <a:pt x="61" y="7"/>
                    <a:pt x="115" y="6"/>
                  </a:cubicBezTo>
                  <a:cubicBezTo>
                    <a:pt x="119" y="6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4011786" y="2959675"/>
              <a:ext cx="392068" cy="299066"/>
            </a:xfrm>
            <a:custGeom>
              <a:avLst/>
              <a:gdLst>
                <a:gd name="T0" fmla="*/ 96 w 102"/>
                <a:gd name="T1" fmla="*/ 1 h 78"/>
                <a:gd name="T2" fmla="*/ 2 w 102"/>
                <a:gd name="T3" fmla="*/ 71 h 78"/>
                <a:gd name="T4" fmla="*/ 7 w 102"/>
                <a:gd name="T5" fmla="*/ 74 h 78"/>
                <a:gd name="T6" fmla="*/ 98 w 102"/>
                <a:gd name="T7" fmla="*/ 7 h 78"/>
                <a:gd name="T8" fmla="*/ 96 w 102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96" y="1"/>
                  </a:moveTo>
                  <a:cubicBezTo>
                    <a:pt x="55" y="7"/>
                    <a:pt x="19" y="33"/>
                    <a:pt x="2" y="71"/>
                  </a:cubicBezTo>
                  <a:cubicBezTo>
                    <a:pt x="0" y="75"/>
                    <a:pt x="6" y="78"/>
                    <a:pt x="7" y="74"/>
                  </a:cubicBezTo>
                  <a:cubicBezTo>
                    <a:pt x="25" y="38"/>
                    <a:pt x="58" y="13"/>
                    <a:pt x="98" y="7"/>
                  </a:cubicBezTo>
                  <a:cubicBezTo>
                    <a:pt x="102" y="7"/>
                    <a:pt x="101" y="0"/>
                    <a:pt x="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966197" y="2797377"/>
              <a:ext cx="395715" cy="291771"/>
            </a:xfrm>
            <a:custGeom>
              <a:avLst/>
              <a:gdLst>
                <a:gd name="T0" fmla="*/ 98 w 103"/>
                <a:gd name="T1" fmla="*/ 1 h 76"/>
                <a:gd name="T2" fmla="*/ 2 w 103"/>
                <a:gd name="T3" fmla="*/ 70 h 76"/>
                <a:gd name="T4" fmla="*/ 8 w 103"/>
                <a:gd name="T5" fmla="*/ 72 h 76"/>
                <a:gd name="T6" fmla="*/ 98 w 103"/>
                <a:gd name="T7" fmla="*/ 7 h 76"/>
                <a:gd name="T8" fmla="*/ 98 w 103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6">
                  <a:moveTo>
                    <a:pt x="98" y="1"/>
                  </a:moveTo>
                  <a:cubicBezTo>
                    <a:pt x="55" y="4"/>
                    <a:pt x="19" y="30"/>
                    <a:pt x="2" y="70"/>
                  </a:cubicBezTo>
                  <a:cubicBezTo>
                    <a:pt x="0" y="74"/>
                    <a:pt x="7" y="76"/>
                    <a:pt x="8" y="72"/>
                  </a:cubicBezTo>
                  <a:cubicBezTo>
                    <a:pt x="24" y="35"/>
                    <a:pt x="58" y="10"/>
                    <a:pt x="98" y="7"/>
                  </a:cubicBezTo>
                  <a:cubicBezTo>
                    <a:pt x="103" y="7"/>
                    <a:pt x="103" y="0"/>
                    <a:pt x="9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309711" y="3390038"/>
              <a:ext cx="568954" cy="209711"/>
            </a:xfrm>
            <a:custGeom>
              <a:avLst/>
              <a:gdLst>
                <a:gd name="T0" fmla="*/ 145 w 148"/>
                <a:gd name="T1" fmla="*/ 30 h 55"/>
                <a:gd name="T2" fmla="*/ 3 w 148"/>
                <a:gd name="T3" fmla="*/ 47 h 55"/>
                <a:gd name="T4" fmla="*/ 7 w 148"/>
                <a:gd name="T5" fmla="*/ 51 h 55"/>
                <a:gd name="T6" fmla="*/ 140 w 148"/>
                <a:gd name="T7" fmla="*/ 35 h 55"/>
                <a:gd name="T8" fmla="*/ 145 w 148"/>
                <a:gd name="T9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55">
                  <a:moveTo>
                    <a:pt x="145" y="30"/>
                  </a:moveTo>
                  <a:cubicBezTo>
                    <a:pt x="109" y="0"/>
                    <a:pt x="33" y="14"/>
                    <a:pt x="3" y="47"/>
                  </a:cubicBezTo>
                  <a:cubicBezTo>
                    <a:pt x="0" y="50"/>
                    <a:pt x="4" y="55"/>
                    <a:pt x="7" y="51"/>
                  </a:cubicBezTo>
                  <a:cubicBezTo>
                    <a:pt x="34" y="22"/>
                    <a:pt x="107" y="7"/>
                    <a:pt x="140" y="35"/>
                  </a:cubicBezTo>
                  <a:cubicBezTo>
                    <a:pt x="143" y="37"/>
                    <a:pt x="148" y="33"/>
                    <a:pt x="14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3318829" y="3293389"/>
              <a:ext cx="559836" cy="125826"/>
            </a:xfrm>
            <a:custGeom>
              <a:avLst/>
              <a:gdLst>
                <a:gd name="T0" fmla="*/ 142 w 146"/>
                <a:gd name="T1" fmla="*/ 23 h 33"/>
                <a:gd name="T2" fmla="*/ 3 w 146"/>
                <a:gd name="T3" fmla="*/ 25 h 33"/>
                <a:gd name="T4" fmla="*/ 7 w 146"/>
                <a:gd name="T5" fmla="*/ 31 h 33"/>
                <a:gd name="T6" fmla="*/ 138 w 146"/>
                <a:gd name="T7" fmla="*/ 29 h 33"/>
                <a:gd name="T8" fmla="*/ 142 w 14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3">
                  <a:moveTo>
                    <a:pt x="142" y="23"/>
                  </a:moveTo>
                  <a:cubicBezTo>
                    <a:pt x="98" y="0"/>
                    <a:pt x="47" y="0"/>
                    <a:pt x="3" y="25"/>
                  </a:cubicBezTo>
                  <a:cubicBezTo>
                    <a:pt x="0" y="27"/>
                    <a:pt x="3" y="33"/>
                    <a:pt x="7" y="31"/>
                  </a:cubicBezTo>
                  <a:cubicBezTo>
                    <a:pt x="48" y="7"/>
                    <a:pt x="96" y="7"/>
                    <a:pt x="138" y="29"/>
                  </a:cubicBezTo>
                  <a:cubicBezTo>
                    <a:pt x="142" y="31"/>
                    <a:pt x="146" y="25"/>
                    <a:pt x="14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3253180" y="3081855"/>
              <a:ext cx="556189" cy="138591"/>
            </a:xfrm>
            <a:custGeom>
              <a:avLst/>
              <a:gdLst>
                <a:gd name="T0" fmla="*/ 141 w 145"/>
                <a:gd name="T1" fmla="*/ 28 h 36"/>
                <a:gd name="T2" fmla="*/ 4 w 145"/>
                <a:gd name="T3" fmla="*/ 28 h 36"/>
                <a:gd name="T4" fmla="*/ 6 w 145"/>
                <a:gd name="T5" fmla="*/ 34 h 36"/>
                <a:gd name="T6" fmla="*/ 138 w 145"/>
                <a:gd name="T7" fmla="*/ 34 h 36"/>
                <a:gd name="T8" fmla="*/ 141 w 145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6">
                  <a:moveTo>
                    <a:pt x="141" y="28"/>
                  </a:moveTo>
                  <a:cubicBezTo>
                    <a:pt x="98" y="0"/>
                    <a:pt x="49" y="12"/>
                    <a:pt x="4" y="28"/>
                  </a:cubicBezTo>
                  <a:cubicBezTo>
                    <a:pt x="0" y="30"/>
                    <a:pt x="2" y="36"/>
                    <a:pt x="6" y="34"/>
                  </a:cubicBezTo>
                  <a:cubicBezTo>
                    <a:pt x="49" y="19"/>
                    <a:pt x="96" y="6"/>
                    <a:pt x="138" y="34"/>
                  </a:cubicBezTo>
                  <a:cubicBezTo>
                    <a:pt x="141" y="36"/>
                    <a:pt x="145" y="30"/>
                    <a:pt x="14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3207591" y="2932322"/>
              <a:ext cx="497835" cy="122179"/>
            </a:xfrm>
            <a:custGeom>
              <a:avLst/>
              <a:gdLst>
                <a:gd name="T0" fmla="*/ 126 w 130"/>
                <a:gd name="T1" fmla="*/ 15 h 32"/>
                <a:gd name="T2" fmla="*/ 4 w 130"/>
                <a:gd name="T3" fmla="*/ 24 h 32"/>
                <a:gd name="T4" fmla="*/ 7 w 130"/>
                <a:gd name="T5" fmla="*/ 30 h 32"/>
                <a:gd name="T6" fmla="*/ 124 w 130"/>
                <a:gd name="T7" fmla="*/ 22 h 32"/>
                <a:gd name="T8" fmla="*/ 126 w 130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2">
                  <a:moveTo>
                    <a:pt x="126" y="15"/>
                  </a:moveTo>
                  <a:cubicBezTo>
                    <a:pt x="85" y="0"/>
                    <a:pt x="42" y="3"/>
                    <a:pt x="4" y="24"/>
                  </a:cubicBezTo>
                  <a:cubicBezTo>
                    <a:pt x="0" y="26"/>
                    <a:pt x="4" y="32"/>
                    <a:pt x="7" y="30"/>
                  </a:cubicBezTo>
                  <a:cubicBezTo>
                    <a:pt x="44" y="10"/>
                    <a:pt x="85" y="7"/>
                    <a:pt x="124" y="22"/>
                  </a:cubicBezTo>
                  <a:cubicBezTo>
                    <a:pt x="128" y="23"/>
                    <a:pt x="130" y="17"/>
                    <a:pt x="12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5390965" y="2979507"/>
            <a:ext cx="383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后期完善设想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后期完善设想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3536E0-FEDC-411F-89FE-F5CA2B1D0923}"/>
              </a:ext>
            </a:extLst>
          </p:cNvPr>
          <p:cNvSpPr txBox="1"/>
          <p:nvPr/>
        </p:nvSpPr>
        <p:spPr>
          <a:xfrm>
            <a:off x="1248091" y="1434438"/>
            <a:ext cx="10119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进一步完善课程内容可以从以下几个方面来考虑：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一、完成猫狗分类之后可以扩大分类的类别，而不仅仅一个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分类。可以尝试</a:t>
            </a:r>
            <a:r>
              <a:rPr lang="en-US" altLang="zh-CN" dirty="0">
                <a:solidFill>
                  <a:schemeClr val="bg1"/>
                </a:solidFill>
              </a:rPr>
              <a:t>cifar-10</a:t>
            </a:r>
            <a:r>
              <a:rPr lang="zh-CN" altLang="en-US" dirty="0">
                <a:solidFill>
                  <a:schemeClr val="bg1"/>
                </a:solidFill>
              </a:rPr>
              <a:t>数据集的十分 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  <a:r>
              <a:rPr lang="zh-CN" altLang="en-US" dirty="0">
                <a:solidFill>
                  <a:schemeClr val="bg1"/>
                </a:solidFill>
              </a:rPr>
              <a:t>类甚至</a:t>
            </a:r>
            <a:r>
              <a:rPr lang="en-US" altLang="zh-CN" dirty="0" err="1">
                <a:solidFill>
                  <a:schemeClr val="bg1"/>
                </a:solidFill>
              </a:rPr>
              <a:t>Imagenet</a:t>
            </a:r>
            <a:r>
              <a:rPr lang="zh-CN" altLang="en-US" dirty="0">
                <a:solidFill>
                  <a:schemeClr val="bg1"/>
                </a:solidFill>
              </a:rPr>
              <a:t>的千分类。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二、搭建前端后台，将识别功能弄成一个应用，用户能在前端自行上传图片，后台返回识别结果，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优化展示效果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三、把分类做得更精确详尽，可以尝试图像边缘提取，纹理识别等。以达到识别特定的物种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如：哈士奇与金毛等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四、学习与图像处理与人工智能有关的算法知识，了解网络训练原理，修改网络结构，来达到自己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的目的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>
            <a:off x="3422593" y="4195708"/>
            <a:ext cx="531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欢迎评委指正批评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74E99-C543-4F3A-A0D6-36C46034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04" y="390379"/>
            <a:ext cx="5079724" cy="3581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74091" y="2500819"/>
            <a:ext cx="2259644" cy="1927720"/>
            <a:chOff x="2965056" y="2470958"/>
            <a:chExt cx="1936633" cy="1652156"/>
          </a:xfrm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965056" y="2470958"/>
              <a:ext cx="1936633" cy="1652156"/>
            </a:xfrm>
            <a:custGeom>
              <a:avLst/>
              <a:gdLst>
                <a:gd name="T0" fmla="*/ 452 w 505"/>
                <a:gd name="T1" fmla="*/ 96 h 430"/>
                <a:gd name="T2" fmla="*/ 446 w 505"/>
                <a:gd name="T3" fmla="*/ 81 h 430"/>
                <a:gd name="T4" fmla="*/ 401 w 505"/>
                <a:gd name="T5" fmla="*/ 3 h 430"/>
                <a:gd name="T6" fmla="*/ 221 w 505"/>
                <a:gd name="T7" fmla="*/ 125 h 430"/>
                <a:gd name="T8" fmla="*/ 0 w 505"/>
                <a:gd name="T9" fmla="*/ 126 h 430"/>
                <a:gd name="T10" fmla="*/ 20 w 505"/>
                <a:gd name="T11" fmla="*/ 217 h 430"/>
                <a:gd name="T12" fmla="*/ 27 w 505"/>
                <a:gd name="T13" fmla="*/ 242 h 430"/>
                <a:gd name="T14" fmla="*/ 15 w 505"/>
                <a:gd name="T15" fmla="*/ 260 h 430"/>
                <a:gd name="T16" fmla="*/ 85 w 505"/>
                <a:gd name="T17" fmla="*/ 428 h 430"/>
                <a:gd name="T18" fmla="*/ 280 w 505"/>
                <a:gd name="T19" fmla="*/ 350 h 430"/>
                <a:gd name="T20" fmla="*/ 291 w 505"/>
                <a:gd name="T21" fmla="*/ 352 h 430"/>
                <a:gd name="T22" fmla="*/ 295 w 505"/>
                <a:gd name="T23" fmla="*/ 351 h 430"/>
                <a:gd name="T24" fmla="*/ 504 w 505"/>
                <a:gd name="T25" fmla="*/ 286 h 430"/>
                <a:gd name="T26" fmla="*/ 455 w 505"/>
                <a:gd name="T27" fmla="*/ 137 h 430"/>
                <a:gd name="T28" fmla="*/ 478 w 505"/>
                <a:gd name="T29" fmla="*/ 254 h 430"/>
                <a:gd name="T30" fmla="*/ 297 w 505"/>
                <a:gd name="T31" fmla="*/ 335 h 430"/>
                <a:gd name="T32" fmla="*/ 458 w 505"/>
                <a:gd name="T33" fmla="*/ 226 h 430"/>
                <a:gd name="T34" fmla="*/ 455 w 505"/>
                <a:gd name="T35" fmla="*/ 137 h 430"/>
                <a:gd name="T36" fmla="*/ 93 w 505"/>
                <a:gd name="T37" fmla="*/ 411 h 430"/>
                <a:gd name="T38" fmla="*/ 61 w 505"/>
                <a:gd name="T39" fmla="*/ 355 h 430"/>
                <a:gd name="T40" fmla="*/ 29 w 505"/>
                <a:gd name="T41" fmla="*/ 249 h 430"/>
                <a:gd name="T42" fmla="*/ 84 w 505"/>
                <a:gd name="T43" fmla="*/ 390 h 430"/>
                <a:gd name="T44" fmla="*/ 107 w 505"/>
                <a:gd name="T45" fmla="*/ 399 h 430"/>
                <a:gd name="T46" fmla="*/ 86 w 505"/>
                <a:gd name="T47" fmla="*/ 380 h 430"/>
                <a:gd name="T48" fmla="*/ 44 w 505"/>
                <a:gd name="T49" fmla="*/ 268 h 430"/>
                <a:gd name="T50" fmla="*/ 77 w 505"/>
                <a:gd name="T51" fmla="*/ 331 h 430"/>
                <a:gd name="T52" fmla="*/ 274 w 505"/>
                <a:gd name="T53" fmla="*/ 342 h 430"/>
                <a:gd name="T54" fmla="*/ 173 w 505"/>
                <a:gd name="T55" fmla="*/ 300 h 430"/>
                <a:gd name="T56" fmla="*/ 83 w 505"/>
                <a:gd name="T57" fmla="*/ 321 h 430"/>
                <a:gd name="T58" fmla="*/ 34 w 505"/>
                <a:gd name="T59" fmla="*/ 186 h 430"/>
                <a:gd name="T60" fmla="*/ 12 w 505"/>
                <a:gd name="T61" fmla="*/ 127 h 430"/>
                <a:gd name="T62" fmla="*/ 218 w 505"/>
                <a:gd name="T63" fmla="*/ 132 h 430"/>
                <a:gd name="T64" fmla="*/ 276 w 505"/>
                <a:gd name="T65" fmla="*/ 334 h 430"/>
                <a:gd name="T66" fmla="*/ 287 w 505"/>
                <a:gd name="T67" fmla="*/ 346 h 430"/>
                <a:gd name="T68" fmla="*/ 284 w 505"/>
                <a:gd name="T69" fmla="*/ 341 h 430"/>
                <a:gd name="T70" fmla="*/ 375 w 505"/>
                <a:gd name="T71" fmla="*/ 10 h 430"/>
                <a:gd name="T72" fmla="*/ 419 w 505"/>
                <a:gd name="T73" fmla="*/ 106 h 430"/>
                <a:gd name="T74" fmla="*/ 289 w 505"/>
                <a:gd name="T75" fmla="*/ 344 h 430"/>
                <a:gd name="T76" fmla="*/ 494 w 505"/>
                <a:gd name="T77" fmla="*/ 279 h 430"/>
                <a:gd name="T78" fmla="*/ 307 w 505"/>
                <a:gd name="T79" fmla="*/ 334 h 430"/>
                <a:gd name="T80" fmla="*/ 486 w 505"/>
                <a:gd name="T81" fmla="*/ 263 h 430"/>
                <a:gd name="T82" fmla="*/ 476 w 505"/>
                <a:gd name="T83" fmla="*/ 164 h 430"/>
                <a:gd name="T84" fmla="*/ 494 w 505"/>
                <a:gd name="T85" fmla="*/ 27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430">
                  <a:moveTo>
                    <a:pt x="480" y="146"/>
                  </a:moveTo>
                  <a:cubicBezTo>
                    <a:pt x="476" y="127"/>
                    <a:pt x="475" y="97"/>
                    <a:pt x="452" y="96"/>
                  </a:cubicBezTo>
                  <a:cubicBezTo>
                    <a:pt x="451" y="92"/>
                    <a:pt x="450" y="87"/>
                    <a:pt x="449" y="83"/>
                  </a:cubicBezTo>
                  <a:cubicBezTo>
                    <a:pt x="448" y="82"/>
                    <a:pt x="447" y="81"/>
                    <a:pt x="446" y="81"/>
                  </a:cubicBezTo>
                  <a:cubicBezTo>
                    <a:pt x="437" y="79"/>
                    <a:pt x="429" y="78"/>
                    <a:pt x="419" y="79"/>
                  </a:cubicBezTo>
                  <a:cubicBezTo>
                    <a:pt x="413" y="53"/>
                    <a:pt x="407" y="28"/>
                    <a:pt x="401" y="3"/>
                  </a:cubicBezTo>
                  <a:cubicBezTo>
                    <a:pt x="401" y="1"/>
                    <a:pt x="399" y="0"/>
                    <a:pt x="398" y="0"/>
                  </a:cubicBezTo>
                  <a:cubicBezTo>
                    <a:pt x="321" y="9"/>
                    <a:pt x="255" y="56"/>
                    <a:pt x="221" y="125"/>
                  </a:cubicBezTo>
                  <a:cubicBezTo>
                    <a:pt x="179" y="54"/>
                    <a:pt x="57" y="91"/>
                    <a:pt x="2" y="122"/>
                  </a:cubicBezTo>
                  <a:cubicBezTo>
                    <a:pt x="0" y="122"/>
                    <a:pt x="0" y="124"/>
                    <a:pt x="0" y="126"/>
                  </a:cubicBezTo>
                  <a:cubicBezTo>
                    <a:pt x="13" y="153"/>
                    <a:pt x="25" y="181"/>
                    <a:pt x="35" y="209"/>
                  </a:cubicBezTo>
                  <a:cubicBezTo>
                    <a:pt x="30" y="211"/>
                    <a:pt x="25" y="214"/>
                    <a:pt x="20" y="217"/>
                  </a:cubicBezTo>
                  <a:cubicBezTo>
                    <a:pt x="19" y="218"/>
                    <a:pt x="18" y="220"/>
                    <a:pt x="18" y="221"/>
                  </a:cubicBezTo>
                  <a:cubicBezTo>
                    <a:pt x="21" y="228"/>
                    <a:pt x="24" y="235"/>
                    <a:pt x="27" y="242"/>
                  </a:cubicBezTo>
                  <a:cubicBezTo>
                    <a:pt x="15" y="256"/>
                    <a:pt x="15" y="256"/>
                    <a:pt x="15" y="256"/>
                  </a:cubicBezTo>
                  <a:cubicBezTo>
                    <a:pt x="14" y="257"/>
                    <a:pt x="14" y="258"/>
                    <a:pt x="15" y="260"/>
                  </a:cubicBezTo>
                  <a:cubicBezTo>
                    <a:pt x="39" y="314"/>
                    <a:pt x="60" y="370"/>
                    <a:pt x="80" y="426"/>
                  </a:cubicBezTo>
                  <a:cubicBezTo>
                    <a:pt x="80" y="429"/>
                    <a:pt x="83" y="430"/>
                    <a:pt x="85" y="428"/>
                  </a:cubicBezTo>
                  <a:cubicBezTo>
                    <a:pt x="137" y="375"/>
                    <a:pt x="206" y="348"/>
                    <a:pt x="280" y="350"/>
                  </a:cubicBezTo>
                  <a:cubicBezTo>
                    <a:pt x="280" y="350"/>
                    <a:pt x="280" y="350"/>
                    <a:pt x="280" y="350"/>
                  </a:cubicBezTo>
                  <a:cubicBezTo>
                    <a:pt x="281" y="353"/>
                    <a:pt x="284" y="353"/>
                    <a:pt x="286" y="352"/>
                  </a:cubicBezTo>
                  <a:cubicBezTo>
                    <a:pt x="287" y="353"/>
                    <a:pt x="289" y="354"/>
                    <a:pt x="291" y="352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2" y="352"/>
                    <a:pt x="294" y="353"/>
                    <a:pt x="295" y="351"/>
                  </a:cubicBezTo>
                  <a:cubicBezTo>
                    <a:pt x="353" y="303"/>
                    <a:pt x="426" y="281"/>
                    <a:pt x="501" y="290"/>
                  </a:cubicBezTo>
                  <a:cubicBezTo>
                    <a:pt x="503" y="290"/>
                    <a:pt x="505" y="288"/>
                    <a:pt x="504" y="286"/>
                  </a:cubicBezTo>
                  <a:cubicBezTo>
                    <a:pt x="496" y="239"/>
                    <a:pt x="488" y="192"/>
                    <a:pt x="480" y="146"/>
                  </a:cubicBezTo>
                  <a:close/>
                  <a:moveTo>
                    <a:pt x="455" y="137"/>
                  </a:moveTo>
                  <a:cubicBezTo>
                    <a:pt x="459" y="157"/>
                    <a:pt x="463" y="176"/>
                    <a:pt x="467" y="196"/>
                  </a:cubicBezTo>
                  <a:cubicBezTo>
                    <a:pt x="469" y="203"/>
                    <a:pt x="482" y="249"/>
                    <a:pt x="478" y="254"/>
                  </a:cubicBezTo>
                  <a:cubicBezTo>
                    <a:pt x="472" y="262"/>
                    <a:pt x="447" y="255"/>
                    <a:pt x="437" y="255"/>
                  </a:cubicBezTo>
                  <a:cubicBezTo>
                    <a:pt x="380" y="258"/>
                    <a:pt x="334" y="293"/>
                    <a:pt x="297" y="335"/>
                  </a:cubicBezTo>
                  <a:cubicBezTo>
                    <a:pt x="310" y="262"/>
                    <a:pt x="375" y="194"/>
                    <a:pt x="453" y="230"/>
                  </a:cubicBezTo>
                  <a:cubicBezTo>
                    <a:pt x="455" y="231"/>
                    <a:pt x="459" y="229"/>
                    <a:pt x="458" y="226"/>
                  </a:cubicBezTo>
                  <a:cubicBezTo>
                    <a:pt x="445" y="180"/>
                    <a:pt x="432" y="132"/>
                    <a:pt x="421" y="85"/>
                  </a:cubicBezTo>
                  <a:cubicBezTo>
                    <a:pt x="449" y="85"/>
                    <a:pt x="450" y="115"/>
                    <a:pt x="455" y="137"/>
                  </a:cubicBezTo>
                  <a:close/>
                  <a:moveTo>
                    <a:pt x="107" y="399"/>
                  </a:moveTo>
                  <a:cubicBezTo>
                    <a:pt x="103" y="402"/>
                    <a:pt x="97" y="409"/>
                    <a:pt x="93" y="411"/>
                  </a:cubicBezTo>
                  <a:cubicBezTo>
                    <a:pt x="84" y="416"/>
                    <a:pt x="88" y="418"/>
                    <a:pt x="81" y="410"/>
                  </a:cubicBezTo>
                  <a:cubicBezTo>
                    <a:pt x="71" y="397"/>
                    <a:pt x="67" y="370"/>
                    <a:pt x="61" y="355"/>
                  </a:cubicBezTo>
                  <a:cubicBezTo>
                    <a:pt x="54" y="335"/>
                    <a:pt x="46" y="316"/>
                    <a:pt x="38" y="296"/>
                  </a:cubicBezTo>
                  <a:cubicBezTo>
                    <a:pt x="31" y="280"/>
                    <a:pt x="20" y="265"/>
                    <a:pt x="29" y="249"/>
                  </a:cubicBezTo>
                  <a:cubicBezTo>
                    <a:pt x="48" y="295"/>
                    <a:pt x="64" y="342"/>
                    <a:pt x="79" y="389"/>
                  </a:cubicBezTo>
                  <a:cubicBezTo>
                    <a:pt x="80" y="391"/>
                    <a:pt x="83" y="392"/>
                    <a:pt x="84" y="390"/>
                  </a:cubicBezTo>
                  <a:cubicBezTo>
                    <a:pt x="132" y="350"/>
                    <a:pt x="194" y="334"/>
                    <a:pt x="254" y="344"/>
                  </a:cubicBezTo>
                  <a:cubicBezTo>
                    <a:pt x="201" y="347"/>
                    <a:pt x="149" y="366"/>
                    <a:pt x="107" y="399"/>
                  </a:cubicBezTo>
                  <a:close/>
                  <a:moveTo>
                    <a:pt x="118" y="359"/>
                  </a:moveTo>
                  <a:cubicBezTo>
                    <a:pt x="114" y="361"/>
                    <a:pt x="88" y="381"/>
                    <a:pt x="86" y="380"/>
                  </a:cubicBezTo>
                  <a:cubicBezTo>
                    <a:pt x="76" y="377"/>
                    <a:pt x="69" y="337"/>
                    <a:pt x="66" y="327"/>
                  </a:cubicBezTo>
                  <a:cubicBezTo>
                    <a:pt x="59" y="307"/>
                    <a:pt x="52" y="288"/>
                    <a:pt x="44" y="268"/>
                  </a:cubicBezTo>
                  <a:cubicBezTo>
                    <a:pt x="37" y="251"/>
                    <a:pt x="21" y="228"/>
                    <a:pt x="38" y="215"/>
                  </a:cubicBezTo>
                  <a:cubicBezTo>
                    <a:pt x="53" y="253"/>
                    <a:pt x="66" y="292"/>
                    <a:pt x="77" y="331"/>
                  </a:cubicBezTo>
                  <a:cubicBezTo>
                    <a:pt x="78" y="333"/>
                    <a:pt x="80" y="334"/>
                    <a:pt x="82" y="333"/>
                  </a:cubicBezTo>
                  <a:cubicBezTo>
                    <a:pt x="141" y="295"/>
                    <a:pt x="219" y="298"/>
                    <a:pt x="274" y="342"/>
                  </a:cubicBezTo>
                  <a:cubicBezTo>
                    <a:pt x="222" y="328"/>
                    <a:pt x="166" y="334"/>
                    <a:pt x="118" y="359"/>
                  </a:cubicBezTo>
                  <a:close/>
                  <a:moveTo>
                    <a:pt x="173" y="300"/>
                  </a:moveTo>
                  <a:cubicBezTo>
                    <a:pt x="150" y="299"/>
                    <a:pt x="128" y="304"/>
                    <a:pt x="107" y="312"/>
                  </a:cubicBezTo>
                  <a:cubicBezTo>
                    <a:pt x="101" y="315"/>
                    <a:pt x="88" y="324"/>
                    <a:pt x="83" y="321"/>
                  </a:cubicBezTo>
                  <a:cubicBezTo>
                    <a:pt x="75" y="317"/>
                    <a:pt x="69" y="283"/>
                    <a:pt x="66" y="274"/>
                  </a:cubicBezTo>
                  <a:cubicBezTo>
                    <a:pt x="57" y="245"/>
                    <a:pt x="46" y="215"/>
                    <a:pt x="34" y="186"/>
                  </a:cubicBezTo>
                  <a:cubicBezTo>
                    <a:pt x="29" y="174"/>
                    <a:pt x="24" y="163"/>
                    <a:pt x="19" y="151"/>
                  </a:cubicBezTo>
                  <a:cubicBezTo>
                    <a:pt x="16" y="144"/>
                    <a:pt x="9" y="135"/>
                    <a:pt x="12" y="127"/>
                  </a:cubicBezTo>
                  <a:cubicBezTo>
                    <a:pt x="15" y="118"/>
                    <a:pt x="30" y="114"/>
                    <a:pt x="40" y="111"/>
                  </a:cubicBezTo>
                  <a:cubicBezTo>
                    <a:pt x="89" y="91"/>
                    <a:pt x="187" y="72"/>
                    <a:pt x="218" y="132"/>
                  </a:cubicBezTo>
                  <a:cubicBezTo>
                    <a:pt x="218" y="133"/>
                    <a:pt x="218" y="134"/>
                    <a:pt x="218" y="135"/>
                  </a:cubicBezTo>
                  <a:cubicBezTo>
                    <a:pt x="239" y="201"/>
                    <a:pt x="258" y="267"/>
                    <a:pt x="276" y="334"/>
                  </a:cubicBezTo>
                  <a:cubicBezTo>
                    <a:pt x="246" y="312"/>
                    <a:pt x="210" y="300"/>
                    <a:pt x="173" y="300"/>
                  </a:cubicBezTo>
                  <a:close/>
                  <a:moveTo>
                    <a:pt x="287" y="346"/>
                  </a:moveTo>
                  <a:cubicBezTo>
                    <a:pt x="288" y="345"/>
                    <a:pt x="288" y="344"/>
                    <a:pt x="286" y="343"/>
                  </a:cubicBezTo>
                  <a:cubicBezTo>
                    <a:pt x="286" y="342"/>
                    <a:pt x="285" y="342"/>
                    <a:pt x="284" y="341"/>
                  </a:cubicBezTo>
                  <a:cubicBezTo>
                    <a:pt x="266" y="271"/>
                    <a:pt x="246" y="202"/>
                    <a:pt x="225" y="132"/>
                  </a:cubicBezTo>
                  <a:cubicBezTo>
                    <a:pt x="251" y="75"/>
                    <a:pt x="310" y="18"/>
                    <a:pt x="375" y="10"/>
                  </a:cubicBezTo>
                  <a:cubicBezTo>
                    <a:pt x="402" y="7"/>
                    <a:pt x="401" y="30"/>
                    <a:pt x="405" y="50"/>
                  </a:cubicBezTo>
                  <a:cubicBezTo>
                    <a:pt x="410" y="69"/>
                    <a:pt x="414" y="88"/>
                    <a:pt x="419" y="106"/>
                  </a:cubicBezTo>
                  <a:cubicBezTo>
                    <a:pt x="429" y="145"/>
                    <a:pt x="439" y="183"/>
                    <a:pt x="449" y="222"/>
                  </a:cubicBezTo>
                  <a:cubicBezTo>
                    <a:pt x="366" y="188"/>
                    <a:pt x="298" y="265"/>
                    <a:pt x="289" y="344"/>
                  </a:cubicBezTo>
                  <a:cubicBezTo>
                    <a:pt x="288" y="345"/>
                    <a:pt x="288" y="346"/>
                    <a:pt x="287" y="346"/>
                  </a:cubicBezTo>
                  <a:close/>
                  <a:moveTo>
                    <a:pt x="494" y="279"/>
                  </a:moveTo>
                  <a:cubicBezTo>
                    <a:pt x="488" y="286"/>
                    <a:pt x="458" y="281"/>
                    <a:pt x="447" y="282"/>
                  </a:cubicBezTo>
                  <a:cubicBezTo>
                    <a:pt x="396" y="285"/>
                    <a:pt x="348" y="304"/>
                    <a:pt x="307" y="334"/>
                  </a:cubicBezTo>
                  <a:cubicBezTo>
                    <a:pt x="352" y="285"/>
                    <a:pt x="413" y="248"/>
                    <a:pt x="482" y="267"/>
                  </a:cubicBezTo>
                  <a:cubicBezTo>
                    <a:pt x="485" y="268"/>
                    <a:pt x="487" y="266"/>
                    <a:pt x="486" y="263"/>
                  </a:cubicBezTo>
                  <a:cubicBezTo>
                    <a:pt x="477" y="209"/>
                    <a:pt x="466" y="156"/>
                    <a:pt x="453" y="103"/>
                  </a:cubicBezTo>
                  <a:cubicBezTo>
                    <a:pt x="472" y="107"/>
                    <a:pt x="474" y="151"/>
                    <a:pt x="476" y="164"/>
                  </a:cubicBezTo>
                  <a:cubicBezTo>
                    <a:pt x="480" y="183"/>
                    <a:pt x="483" y="203"/>
                    <a:pt x="486" y="223"/>
                  </a:cubicBezTo>
                  <a:cubicBezTo>
                    <a:pt x="488" y="233"/>
                    <a:pt x="501" y="272"/>
                    <a:pt x="49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4050081" y="3112855"/>
              <a:ext cx="457716" cy="388421"/>
            </a:xfrm>
            <a:custGeom>
              <a:avLst/>
              <a:gdLst>
                <a:gd name="T0" fmla="*/ 115 w 119"/>
                <a:gd name="T1" fmla="*/ 0 h 101"/>
                <a:gd name="T2" fmla="*/ 1 w 119"/>
                <a:gd name="T3" fmla="*/ 95 h 101"/>
                <a:gd name="T4" fmla="*/ 7 w 119"/>
                <a:gd name="T5" fmla="*/ 96 h 101"/>
                <a:gd name="T6" fmla="*/ 115 w 119"/>
                <a:gd name="T7" fmla="*/ 6 h 101"/>
                <a:gd name="T8" fmla="*/ 115 w 11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1">
                  <a:moveTo>
                    <a:pt x="115" y="0"/>
                  </a:moveTo>
                  <a:cubicBezTo>
                    <a:pt x="58" y="1"/>
                    <a:pt x="12" y="39"/>
                    <a:pt x="1" y="95"/>
                  </a:cubicBezTo>
                  <a:cubicBezTo>
                    <a:pt x="0" y="99"/>
                    <a:pt x="6" y="101"/>
                    <a:pt x="7" y="96"/>
                  </a:cubicBezTo>
                  <a:cubicBezTo>
                    <a:pt x="18" y="44"/>
                    <a:pt x="61" y="7"/>
                    <a:pt x="115" y="6"/>
                  </a:cubicBezTo>
                  <a:cubicBezTo>
                    <a:pt x="119" y="6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4011786" y="2959675"/>
              <a:ext cx="392068" cy="299066"/>
            </a:xfrm>
            <a:custGeom>
              <a:avLst/>
              <a:gdLst>
                <a:gd name="T0" fmla="*/ 96 w 102"/>
                <a:gd name="T1" fmla="*/ 1 h 78"/>
                <a:gd name="T2" fmla="*/ 2 w 102"/>
                <a:gd name="T3" fmla="*/ 71 h 78"/>
                <a:gd name="T4" fmla="*/ 7 w 102"/>
                <a:gd name="T5" fmla="*/ 74 h 78"/>
                <a:gd name="T6" fmla="*/ 98 w 102"/>
                <a:gd name="T7" fmla="*/ 7 h 78"/>
                <a:gd name="T8" fmla="*/ 96 w 102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96" y="1"/>
                  </a:moveTo>
                  <a:cubicBezTo>
                    <a:pt x="55" y="7"/>
                    <a:pt x="19" y="33"/>
                    <a:pt x="2" y="71"/>
                  </a:cubicBezTo>
                  <a:cubicBezTo>
                    <a:pt x="0" y="75"/>
                    <a:pt x="6" y="78"/>
                    <a:pt x="7" y="74"/>
                  </a:cubicBezTo>
                  <a:cubicBezTo>
                    <a:pt x="25" y="38"/>
                    <a:pt x="58" y="13"/>
                    <a:pt x="98" y="7"/>
                  </a:cubicBezTo>
                  <a:cubicBezTo>
                    <a:pt x="102" y="7"/>
                    <a:pt x="101" y="0"/>
                    <a:pt x="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966197" y="2797377"/>
              <a:ext cx="395715" cy="291771"/>
            </a:xfrm>
            <a:custGeom>
              <a:avLst/>
              <a:gdLst>
                <a:gd name="T0" fmla="*/ 98 w 103"/>
                <a:gd name="T1" fmla="*/ 1 h 76"/>
                <a:gd name="T2" fmla="*/ 2 w 103"/>
                <a:gd name="T3" fmla="*/ 70 h 76"/>
                <a:gd name="T4" fmla="*/ 8 w 103"/>
                <a:gd name="T5" fmla="*/ 72 h 76"/>
                <a:gd name="T6" fmla="*/ 98 w 103"/>
                <a:gd name="T7" fmla="*/ 7 h 76"/>
                <a:gd name="T8" fmla="*/ 98 w 103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6">
                  <a:moveTo>
                    <a:pt x="98" y="1"/>
                  </a:moveTo>
                  <a:cubicBezTo>
                    <a:pt x="55" y="4"/>
                    <a:pt x="19" y="30"/>
                    <a:pt x="2" y="70"/>
                  </a:cubicBezTo>
                  <a:cubicBezTo>
                    <a:pt x="0" y="74"/>
                    <a:pt x="7" y="76"/>
                    <a:pt x="8" y="72"/>
                  </a:cubicBezTo>
                  <a:cubicBezTo>
                    <a:pt x="24" y="35"/>
                    <a:pt x="58" y="10"/>
                    <a:pt x="98" y="7"/>
                  </a:cubicBezTo>
                  <a:cubicBezTo>
                    <a:pt x="103" y="7"/>
                    <a:pt x="103" y="0"/>
                    <a:pt x="9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309711" y="3390038"/>
              <a:ext cx="568954" cy="209711"/>
            </a:xfrm>
            <a:custGeom>
              <a:avLst/>
              <a:gdLst>
                <a:gd name="T0" fmla="*/ 145 w 148"/>
                <a:gd name="T1" fmla="*/ 30 h 55"/>
                <a:gd name="T2" fmla="*/ 3 w 148"/>
                <a:gd name="T3" fmla="*/ 47 h 55"/>
                <a:gd name="T4" fmla="*/ 7 w 148"/>
                <a:gd name="T5" fmla="*/ 51 h 55"/>
                <a:gd name="T6" fmla="*/ 140 w 148"/>
                <a:gd name="T7" fmla="*/ 35 h 55"/>
                <a:gd name="T8" fmla="*/ 145 w 148"/>
                <a:gd name="T9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55">
                  <a:moveTo>
                    <a:pt x="145" y="30"/>
                  </a:moveTo>
                  <a:cubicBezTo>
                    <a:pt x="109" y="0"/>
                    <a:pt x="33" y="14"/>
                    <a:pt x="3" y="47"/>
                  </a:cubicBezTo>
                  <a:cubicBezTo>
                    <a:pt x="0" y="50"/>
                    <a:pt x="4" y="55"/>
                    <a:pt x="7" y="51"/>
                  </a:cubicBezTo>
                  <a:cubicBezTo>
                    <a:pt x="34" y="22"/>
                    <a:pt x="107" y="7"/>
                    <a:pt x="140" y="35"/>
                  </a:cubicBezTo>
                  <a:cubicBezTo>
                    <a:pt x="143" y="37"/>
                    <a:pt x="148" y="33"/>
                    <a:pt x="14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3318829" y="3293389"/>
              <a:ext cx="559836" cy="125826"/>
            </a:xfrm>
            <a:custGeom>
              <a:avLst/>
              <a:gdLst>
                <a:gd name="T0" fmla="*/ 142 w 146"/>
                <a:gd name="T1" fmla="*/ 23 h 33"/>
                <a:gd name="T2" fmla="*/ 3 w 146"/>
                <a:gd name="T3" fmla="*/ 25 h 33"/>
                <a:gd name="T4" fmla="*/ 7 w 146"/>
                <a:gd name="T5" fmla="*/ 31 h 33"/>
                <a:gd name="T6" fmla="*/ 138 w 146"/>
                <a:gd name="T7" fmla="*/ 29 h 33"/>
                <a:gd name="T8" fmla="*/ 142 w 14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3">
                  <a:moveTo>
                    <a:pt x="142" y="23"/>
                  </a:moveTo>
                  <a:cubicBezTo>
                    <a:pt x="98" y="0"/>
                    <a:pt x="47" y="0"/>
                    <a:pt x="3" y="25"/>
                  </a:cubicBezTo>
                  <a:cubicBezTo>
                    <a:pt x="0" y="27"/>
                    <a:pt x="3" y="33"/>
                    <a:pt x="7" y="31"/>
                  </a:cubicBezTo>
                  <a:cubicBezTo>
                    <a:pt x="48" y="7"/>
                    <a:pt x="96" y="7"/>
                    <a:pt x="138" y="29"/>
                  </a:cubicBezTo>
                  <a:cubicBezTo>
                    <a:pt x="142" y="31"/>
                    <a:pt x="146" y="25"/>
                    <a:pt x="14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3253180" y="3081855"/>
              <a:ext cx="556189" cy="138591"/>
            </a:xfrm>
            <a:custGeom>
              <a:avLst/>
              <a:gdLst>
                <a:gd name="T0" fmla="*/ 141 w 145"/>
                <a:gd name="T1" fmla="*/ 28 h 36"/>
                <a:gd name="T2" fmla="*/ 4 w 145"/>
                <a:gd name="T3" fmla="*/ 28 h 36"/>
                <a:gd name="T4" fmla="*/ 6 w 145"/>
                <a:gd name="T5" fmla="*/ 34 h 36"/>
                <a:gd name="T6" fmla="*/ 138 w 145"/>
                <a:gd name="T7" fmla="*/ 34 h 36"/>
                <a:gd name="T8" fmla="*/ 141 w 145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6">
                  <a:moveTo>
                    <a:pt x="141" y="28"/>
                  </a:moveTo>
                  <a:cubicBezTo>
                    <a:pt x="98" y="0"/>
                    <a:pt x="49" y="12"/>
                    <a:pt x="4" y="28"/>
                  </a:cubicBezTo>
                  <a:cubicBezTo>
                    <a:pt x="0" y="30"/>
                    <a:pt x="2" y="36"/>
                    <a:pt x="6" y="34"/>
                  </a:cubicBezTo>
                  <a:cubicBezTo>
                    <a:pt x="49" y="19"/>
                    <a:pt x="96" y="6"/>
                    <a:pt x="138" y="34"/>
                  </a:cubicBezTo>
                  <a:cubicBezTo>
                    <a:pt x="141" y="36"/>
                    <a:pt x="145" y="30"/>
                    <a:pt x="14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3207591" y="2932322"/>
              <a:ext cx="497835" cy="122179"/>
            </a:xfrm>
            <a:custGeom>
              <a:avLst/>
              <a:gdLst>
                <a:gd name="T0" fmla="*/ 126 w 130"/>
                <a:gd name="T1" fmla="*/ 15 h 32"/>
                <a:gd name="T2" fmla="*/ 4 w 130"/>
                <a:gd name="T3" fmla="*/ 24 h 32"/>
                <a:gd name="T4" fmla="*/ 7 w 130"/>
                <a:gd name="T5" fmla="*/ 30 h 32"/>
                <a:gd name="T6" fmla="*/ 124 w 130"/>
                <a:gd name="T7" fmla="*/ 22 h 32"/>
                <a:gd name="T8" fmla="*/ 126 w 130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2">
                  <a:moveTo>
                    <a:pt x="126" y="15"/>
                  </a:moveTo>
                  <a:cubicBezTo>
                    <a:pt x="85" y="0"/>
                    <a:pt x="42" y="3"/>
                    <a:pt x="4" y="24"/>
                  </a:cubicBezTo>
                  <a:cubicBezTo>
                    <a:pt x="0" y="26"/>
                    <a:pt x="4" y="32"/>
                    <a:pt x="7" y="30"/>
                  </a:cubicBezTo>
                  <a:cubicBezTo>
                    <a:pt x="44" y="10"/>
                    <a:pt x="85" y="7"/>
                    <a:pt x="124" y="22"/>
                  </a:cubicBezTo>
                  <a:cubicBezTo>
                    <a:pt x="128" y="23"/>
                    <a:pt x="130" y="17"/>
                    <a:pt x="12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5390965" y="2979507"/>
            <a:ext cx="383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课程设计的目的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硬笔楷书简体" panose="03000509000000000000" pitchFamily="65" charset="-122"/>
              <a:ea typeface="方正硬笔楷书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8" y="376905"/>
            <a:ext cx="205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课程设计的目的</a:t>
            </a:r>
          </a:p>
        </p:txBody>
      </p: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1523998" y="1717278"/>
            <a:ext cx="8907096" cy="388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一、   熟悉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语言，了解并掌握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语言在人工智能领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域的应用。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二、   通过设计卷积神经网络实现对猫和狗的图片分类功能，以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了解机器学习的流程，了解网络层次结构以及每层网络设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计的目的。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三、   学习利用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框架搭建卷积神经网络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四、   了解常用第三方库如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numpy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opencv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matplotlib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74091" y="2500819"/>
            <a:ext cx="2259644" cy="1927720"/>
            <a:chOff x="2965056" y="2470958"/>
            <a:chExt cx="1936633" cy="1652156"/>
          </a:xfrm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965056" y="2470958"/>
              <a:ext cx="1936633" cy="1652156"/>
            </a:xfrm>
            <a:custGeom>
              <a:avLst/>
              <a:gdLst>
                <a:gd name="T0" fmla="*/ 452 w 505"/>
                <a:gd name="T1" fmla="*/ 96 h 430"/>
                <a:gd name="T2" fmla="*/ 446 w 505"/>
                <a:gd name="T3" fmla="*/ 81 h 430"/>
                <a:gd name="T4" fmla="*/ 401 w 505"/>
                <a:gd name="T5" fmla="*/ 3 h 430"/>
                <a:gd name="T6" fmla="*/ 221 w 505"/>
                <a:gd name="T7" fmla="*/ 125 h 430"/>
                <a:gd name="T8" fmla="*/ 0 w 505"/>
                <a:gd name="T9" fmla="*/ 126 h 430"/>
                <a:gd name="T10" fmla="*/ 20 w 505"/>
                <a:gd name="T11" fmla="*/ 217 h 430"/>
                <a:gd name="T12" fmla="*/ 27 w 505"/>
                <a:gd name="T13" fmla="*/ 242 h 430"/>
                <a:gd name="T14" fmla="*/ 15 w 505"/>
                <a:gd name="T15" fmla="*/ 260 h 430"/>
                <a:gd name="T16" fmla="*/ 85 w 505"/>
                <a:gd name="T17" fmla="*/ 428 h 430"/>
                <a:gd name="T18" fmla="*/ 280 w 505"/>
                <a:gd name="T19" fmla="*/ 350 h 430"/>
                <a:gd name="T20" fmla="*/ 291 w 505"/>
                <a:gd name="T21" fmla="*/ 352 h 430"/>
                <a:gd name="T22" fmla="*/ 295 w 505"/>
                <a:gd name="T23" fmla="*/ 351 h 430"/>
                <a:gd name="T24" fmla="*/ 504 w 505"/>
                <a:gd name="T25" fmla="*/ 286 h 430"/>
                <a:gd name="T26" fmla="*/ 455 w 505"/>
                <a:gd name="T27" fmla="*/ 137 h 430"/>
                <a:gd name="T28" fmla="*/ 478 w 505"/>
                <a:gd name="T29" fmla="*/ 254 h 430"/>
                <a:gd name="T30" fmla="*/ 297 w 505"/>
                <a:gd name="T31" fmla="*/ 335 h 430"/>
                <a:gd name="T32" fmla="*/ 458 w 505"/>
                <a:gd name="T33" fmla="*/ 226 h 430"/>
                <a:gd name="T34" fmla="*/ 455 w 505"/>
                <a:gd name="T35" fmla="*/ 137 h 430"/>
                <a:gd name="T36" fmla="*/ 93 w 505"/>
                <a:gd name="T37" fmla="*/ 411 h 430"/>
                <a:gd name="T38" fmla="*/ 61 w 505"/>
                <a:gd name="T39" fmla="*/ 355 h 430"/>
                <a:gd name="T40" fmla="*/ 29 w 505"/>
                <a:gd name="T41" fmla="*/ 249 h 430"/>
                <a:gd name="T42" fmla="*/ 84 w 505"/>
                <a:gd name="T43" fmla="*/ 390 h 430"/>
                <a:gd name="T44" fmla="*/ 107 w 505"/>
                <a:gd name="T45" fmla="*/ 399 h 430"/>
                <a:gd name="T46" fmla="*/ 86 w 505"/>
                <a:gd name="T47" fmla="*/ 380 h 430"/>
                <a:gd name="T48" fmla="*/ 44 w 505"/>
                <a:gd name="T49" fmla="*/ 268 h 430"/>
                <a:gd name="T50" fmla="*/ 77 w 505"/>
                <a:gd name="T51" fmla="*/ 331 h 430"/>
                <a:gd name="T52" fmla="*/ 274 w 505"/>
                <a:gd name="T53" fmla="*/ 342 h 430"/>
                <a:gd name="T54" fmla="*/ 173 w 505"/>
                <a:gd name="T55" fmla="*/ 300 h 430"/>
                <a:gd name="T56" fmla="*/ 83 w 505"/>
                <a:gd name="T57" fmla="*/ 321 h 430"/>
                <a:gd name="T58" fmla="*/ 34 w 505"/>
                <a:gd name="T59" fmla="*/ 186 h 430"/>
                <a:gd name="T60" fmla="*/ 12 w 505"/>
                <a:gd name="T61" fmla="*/ 127 h 430"/>
                <a:gd name="T62" fmla="*/ 218 w 505"/>
                <a:gd name="T63" fmla="*/ 132 h 430"/>
                <a:gd name="T64" fmla="*/ 276 w 505"/>
                <a:gd name="T65" fmla="*/ 334 h 430"/>
                <a:gd name="T66" fmla="*/ 287 w 505"/>
                <a:gd name="T67" fmla="*/ 346 h 430"/>
                <a:gd name="T68" fmla="*/ 284 w 505"/>
                <a:gd name="T69" fmla="*/ 341 h 430"/>
                <a:gd name="T70" fmla="*/ 375 w 505"/>
                <a:gd name="T71" fmla="*/ 10 h 430"/>
                <a:gd name="T72" fmla="*/ 419 w 505"/>
                <a:gd name="T73" fmla="*/ 106 h 430"/>
                <a:gd name="T74" fmla="*/ 289 w 505"/>
                <a:gd name="T75" fmla="*/ 344 h 430"/>
                <a:gd name="T76" fmla="*/ 494 w 505"/>
                <a:gd name="T77" fmla="*/ 279 h 430"/>
                <a:gd name="T78" fmla="*/ 307 w 505"/>
                <a:gd name="T79" fmla="*/ 334 h 430"/>
                <a:gd name="T80" fmla="*/ 486 w 505"/>
                <a:gd name="T81" fmla="*/ 263 h 430"/>
                <a:gd name="T82" fmla="*/ 476 w 505"/>
                <a:gd name="T83" fmla="*/ 164 h 430"/>
                <a:gd name="T84" fmla="*/ 494 w 505"/>
                <a:gd name="T85" fmla="*/ 27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430">
                  <a:moveTo>
                    <a:pt x="480" y="146"/>
                  </a:moveTo>
                  <a:cubicBezTo>
                    <a:pt x="476" y="127"/>
                    <a:pt x="475" y="97"/>
                    <a:pt x="452" y="96"/>
                  </a:cubicBezTo>
                  <a:cubicBezTo>
                    <a:pt x="451" y="92"/>
                    <a:pt x="450" y="87"/>
                    <a:pt x="449" y="83"/>
                  </a:cubicBezTo>
                  <a:cubicBezTo>
                    <a:pt x="448" y="82"/>
                    <a:pt x="447" y="81"/>
                    <a:pt x="446" y="81"/>
                  </a:cubicBezTo>
                  <a:cubicBezTo>
                    <a:pt x="437" y="79"/>
                    <a:pt x="429" y="78"/>
                    <a:pt x="419" y="79"/>
                  </a:cubicBezTo>
                  <a:cubicBezTo>
                    <a:pt x="413" y="53"/>
                    <a:pt x="407" y="28"/>
                    <a:pt x="401" y="3"/>
                  </a:cubicBezTo>
                  <a:cubicBezTo>
                    <a:pt x="401" y="1"/>
                    <a:pt x="399" y="0"/>
                    <a:pt x="398" y="0"/>
                  </a:cubicBezTo>
                  <a:cubicBezTo>
                    <a:pt x="321" y="9"/>
                    <a:pt x="255" y="56"/>
                    <a:pt x="221" y="125"/>
                  </a:cubicBezTo>
                  <a:cubicBezTo>
                    <a:pt x="179" y="54"/>
                    <a:pt x="57" y="91"/>
                    <a:pt x="2" y="122"/>
                  </a:cubicBezTo>
                  <a:cubicBezTo>
                    <a:pt x="0" y="122"/>
                    <a:pt x="0" y="124"/>
                    <a:pt x="0" y="126"/>
                  </a:cubicBezTo>
                  <a:cubicBezTo>
                    <a:pt x="13" y="153"/>
                    <a:pt x="25" y="181"/>
                    <a:pt x="35" y="209"/>
                  </a:cubicBezTo>
                  <a:cubicBezTo>
                    <a:pt x="30" y="211"/>
                    <a:pt x="25" y="214"/>
                    <a:pt x="20" y="217"/>
                  </a:cubicBezTo>
                  <a:cubicBezTo>
                    <a:pt x="19" y="218"/>
                    <a:pt x="18" y="220"/>
                    <a:pt x="18" y="221"/>
                  </a:cubicBezTo>
                  <a:cubicBezTo>
                    <a:pt x="21" y="228"/>
                    <a:pt x="24" y="235"/>
                    <a:pt x="27" y="242"/>
                  </a:cubicBezTo>
                  <a:cubicBezTo>
                    <a:pt x="15" y="256"/>
                    <a:pt x="15" y="256"/>
                    <a:pt x="15" y="256"/>
                  </a:cubicBezTo>
                  <a:cubicBezTo>
                    <a:pt x="14" y="257"/>
                    <a:pt x="14" y="258"/>
                    <a:pt x="15" y="260"/>
                  </a:cubicBezTo>
                  <a:cubicBezTo>
                    <a:pt x="39" y="314"/>
                    <a:pt x="60" y="370"/>
                    <a:pt x="80" y="426"/>
                  </a:cubicBezTo>
                  <a:cubicBezTo>
                    <a:pt x="80" y="429"/>
                    <a:pt x="83" y="430"/>
                    <a:pt x="85" y="428"/>
                  </a:cubicBezTo>
                  <a:cubicBezTo>
                    <a:pt x="137" y="375"/>
                    <a:pt x="206" y="348"/>
                    <a:pt x="280" y="350"/>
                  </a:cubicBezTo>
                  <a:cubicBezTo>
                    <a:pt x="280" y="350"/>
                    <a:pt x="280" y="350"/>
                    <a:pt x="280" y="350"/>
                  </a:cubicBezTo>
                  <a:cubicBezTo>
                    <a:pt x="281" y="353"/>
                    <a:pt x="284" y="353"/>
                    <a:pt x="286" y="352"/>
                  </a:cubicBezTo>
                  <a:cubicBezTo>
                    <a:pt x="287" y="353"/>
                    <a:pt x="289" y="354"/>
                    <a:pt x="291" y="352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2" y="352"/>
                    <a:pt x="294" y="353"/>
                    <a:pt x="295" y="351"/>
                  </a:cubicBezTo>
                  <a:cubicBezTo>
                    <a:pt x="353" y="303"/>
                    <a:pt x="426" y="281"/>
                    <a:pt x="501" y="290"/>
                  </a:cubicBezTo>
                  <a:cubicBezTo>
                    <a:pt x="503" y="290"/>
                    <a:pt x="505" y="288"/>
                    <a:pt x="504" y="286"/>
                  </a:cubicBezTo>
                  <a:cubicBezTo>
                    <a:pt x="496" y="239"/>
                    <a:pt x="488" y="192"/>
                    <a:pt x="480" y="146"/>
                  </a:cubicBezTo>
                  <a:close/>
                  <a:moveTo>
                    <a:pt x="455" y="137"/>
                  </a:moveTo>
                  <a:cubicBezTo>
                    <a:pt x="459" y="157"/>
                    <a:pt x="463" y="176"/>
                    <a:pt x="467" y="196"/>
                  </a:cubicBezTo>
                  <a:cubicBezTo>
                    <a:pt x="469" y="203"/>
                    <a:pt x="482" y="249"/>
                    <a:pt x="478" y="254"/>
                  </a:cubicBezTo>
                  <a:cubicBezTo>
                    <a:pt x="472" y="262"/>
                    <a:pt x="447" y="255"/>
                    <a:pt x="437" y="255"/>
                  </a:cubicBezTo>
                  <a:cubicBezTo>
                    <a:pt x="380" y="258"/>
                    <a:pt x="334" y="293"/>
                    <a:pt x="297" y="335"/>
                  </a:cubicBezTo>
                  <a:cubicBezTo>
                    <a:pt x="310" y="262"/>
                    <a:pt x="375" y="194"/>
                    <a:pt x="453" y="230"/>
                  </a:cubicBezTo>
                  <a:cubicBezTo>
                    <a:pt x="455" y="231"/>
                    <a:pt x="459" y="229"/>
                    <a:pt x="458" y="226"/>
                  </a:cubicBezTo>
                  <a:cubicBezTo>
                    <a:pt x="445" y="180"/>
                    <a:pt x="432" y="132"/>
                    <a:pt x="421" y="85"/>
                  </a:cubicBezTo>
                  <a:cubicBezTo>
                    <a:pt x="449" y="85"/>
                    <a:pt x="450" y="115"/>
                    <a:pt x="455" y="137"/>
                  </a:cubicBezTo>
                  <a:close/>
                  <a:moveTo>
                    <a:pt x="107" y="399"/>
                  </a:moveTo>
                  <a:cubicBezTo>
                    <a:pt x="103" y="402"/>
                    <a:pt x="97" y="409"/>
                    <a:pt x="93" y="411"/>
                  </a:cubicBezTo>
                  <a:cubicBezTo>
                    <a:pt x="84" y="416"/>
                    <a:pt x="88" y="418"/>
                    <a:pt x="81" y="410"/>
                  </a:cubicBezTo>
                  <a:cubicBezTo>
                    <a:pt x="71" y="397"/>
                    <a:pt x="67" y="370"/>
                    <a:pt x="61" y="355"/>
                  </a:cubicBezTo>
                  <a:cubicBezTo>
                    <a:pt x="54" y="335"/>
                    <a:pt x="46" y="316"/>
                    <a:pt x="38" y="296"/>
                  </a:cubicBezTo>
                  <a:cubicBezTo>
                    <a:pt x="31" y="280"/>
                    <a:pt x="20" y="265"/>
                    <a:pt x="29" y="249"/>
                  </a:cubicBezTo>
                  <a:cubicBezTo>
                    <a:pt x="48" y="295"/>
                    <a:pt x="64" y="342"/>
                    <a:pt x="79" y="389"/>
                  </a:cubicBezTo>
                  <a:cubicBezTo>
                    <a:pt x="80" y="391"/>
                    <a:pt x="83" y="392"/>
                    <a:pt x="84" y="390"/>
                  </a:cubicBezTo>
                  <a:cubicBezTo>
                    <a:pt x="132" y="350"/>
                    <a:pt x="194" y="334"/>
                    <a:pt x="254" y="344"/>
                  </a:cubicBezTo>
                  <a:cubicBezTo>
                    <a:pt x="201" y="347"/>
                    <a:pt x="149" y="366"/>
                    <a:pt x="107" y="399"/>
                  </a:cubicBezTo>
                  <a:close/>
                  <a:moveTo>
                    <a:pt x="118" y="359"/>
                  </a:moveTo>
                  <a:cubicBezTo>
                    <a:pt x="114" y="361"/>
                    <a:pt x="88" y="381"/>
                    <a:pt x="86" y="380"/>
                  </a:cubicBezTo>
                  <a:cubicBezTo>
                    <a:pt x="76" y="377"/>
                    <a:pt x="69" y="337"/>
                    <a:pt x="66" y="327"/>
                  </a:cubicBezTo>
                  <a:cubicBezTo>
                    <a:pt x="59" y="307"/>
                    <a:pt x="52" y="288"/>
                    <a:pt x="44" y="268"/>
                  </a:cubicBezTo>
                  <a:cubicBezTo>
                    <a:pt x="37" y="251"/>
                    <a:pt x="21" y="228"/>
                    <a:pt x="38" y="215"/>
                  </a:cubicBezTo>
                  <a:cubicBezTo>
                    <a:pt x="53" y="253"/>
                    <a:pt x="66" y="292"/>
                    <a:pt x="77" y="331"/>
                  </a:cubicBezTo>
                  <a:cubicBezTo>
                    <a:pt x="78" y="333"/>
                    <a:pt x="80" y="334"/>
                    <a:pt x="82" y="333"/>
                  </a:cubicBezTo>
                  <a:cubicBezTo>
                    <a:pt x="141" y="295"/>
                    <a:pt x="219" y="298"/>
                    <a:pt x="274" y="342"/>
                  </a:cubicBezTo>
                  <a:cubicBezTo>
                    <a:pt x="222" y="328"/>
                    <a:pt x="166" y="334"/>
                    <a:pt x="118" y="359"/>
                  </a:cubicBezTo>
                  <a:close/>
                  <a:moveTo>
                    <a:pt x="173" y="300"/>
                  </a:moveTo>
                  <a:cubicBezTo>
                    <a:pt x="150" y="299"/>
                    <a:pt x="128" y="304"/>
                    <a:pt x="107" y="312"/>
                  </a:cubicBezTo>
                  <a:cubicBezTo>
                    <a:pt x="101" y="315"/>
                    <a:pt x="88" y="324"/>
                    <a:pt x="83" y="321"/>
                  </a:cubicBezTo>
                  <a:cubicBezTo>
                    <a:pt x="75" y="317"/>
                    <a:pt x="69" y="283"/>
                    <a:pt x="66" y="274"/>
                  </a:cubicBezTo>
                  <a:cubicBezTo>
                    <a:pt x="57" y="245"/>
                    <a:pt x="46" y="215"/>
                    <a:pt x="34" y="186"/>
                  </a:cubicBezTo>
                  <a:cubicBezTo>
                    <a:pt x="29" y="174"/>
                    <a:pt x="24" y="163"/>
                    <a:pt x="19" y="151"/>
                  </a:cubicBezTo>
                  <a:cubicBezTo>
                    <a:pt x="16" y="144"/>
                    <a:pt x="9" y="135"/>
                    <a:pt x="12" y="127"/>
                  </a:cubicBezTo>
                  <a:cubicBezTo>
                    <a:pt x="15" y="118"/>
                    <a:pt x="30" y="114"/>
                    <a:pt x="40" y="111"/>
                  </a:cubicBezTo>
                  <a:cubicBezTo>
                    <a:pt x="89" y="91"/>
                    <a:pt x="187" y="72"/>
                    <a:pt x="218" y="132"/>
                  </a:cubicBezTo>
                  <a:cubicBezTo>
                    <a:pt x="218" y="133"/>
                    <a:pt x="218" y="134"/>
                    <a:pt x="218" y="135"/>
                  </a:cubicBezTo>
                  <a:cubicBezTo>
                    <a:pt x="239" y="201"/>
                    <a:pt x="258" y="267"/>
                    <a:pt x="276" y="334"/>
                  </a:cubicBezTo>
                  <a:cubicBezTo>
                    <a:pt x="246" y="312"/>
                    <a:pt x="210" y="300"/>
                    <a:pt x="173" y="300"/>
                  </a:cubicBezTo>
                  <a:close/>
                  <a:moveTo>
                    <a:pt x="287" y="346"/>
                  </a:moveTo>
                  <a:cubicBezTo>
                    <a:pt x="288" y="345"/>
                    <a:pt x="288" y="344"/>
                    <a:pt x="286" y="343"/>
                  </a:cubicBezTo>
                  <a:cubicBezTo>
                    <a:pt x="286" y="342"/>
                    <a:pt x="285" y="342"/>
                    <a:pt x="284" y="341"/>
                  </a:cubicBezTo>
                  <a:cubicBezTo>
                    <a:pt x="266" y="271"/>
                    <a:pt x="246" y="202"/>
                    <a:pt x="225" y="132"/>
                  </a:cubicBezTo>
                  <a:cubicBezTo>
                    <a:pt x="251" y="75"/>
                    <a:pt x="310" y="18"/>
                    <a:pt x="375" y="10"/>
                  </a:cubicBezTo>
                  <a:cubicBezTo>
                    <a:pt x="402" y="7"/>
                    <a:pt x="401" y="30"/>
                    <a:pt x="405" y="50"/>
                  </a:cubicBezTo>
                  <a:cubicBezTo>
                    <a:pt x="410" y="69"/>
                    <a:pt x="414" y="88"/>
                    <a:pt x="419" y="106"/>
                  </a:cubicBezTo>
                  <a:cubicBezTo>
                    <a:pt x="429" y="145"/>
                    <a:pt x="439" y="183"/>
                    <a:pt x="449" y="222"/>
                  </a:cubicBezTo>
                  <a:cubicBezTo>
                    <a:pt x="366" y="188"/>
                    <a:pt x="298" y="265"/>
                    <a:pt x="289" y="344"/>
                  </a:cubicBezTo>
                  <a:cubicBezTo>
                    <a:pt x="288" y="345"/>
                    <a:pt x="288" y="346"/>
                    <a:pt x="287" y="346"/>
                  </a:cubicBezTo>
                  <a:close/>
                  <a:moveTo>
                    <a:pt x="494" y="279"/>
                  </a:moveTo>
                  <a:cubicBezTo>
                    <a:pt x="488" y="286"/>
                    <a:pt x="458" y="281"/>
                    <a:pt x="447" y="282"/>
                  </a:cubicBezTo>
                  <a:cubicBezTo>
                    <a:pt x="396" y="285"/>
                    <a:pt x="348" y="304"/>
                    <a:pt x="307" y="334"/>
                  </a:cubicBezTo>
                  <a:cubicBezTo>
                    <a:pt x="352" y="285"/>
                    <a:pt x="413" y="248"/>
                    <a:pt x="482" y="267"/>
                  </a:cubicBezTo>
                  <a:cubicBezTo>
                    <a:pt x="485" y="268"/>
                    <a:pt x="487" y="266"/>
                    <a:pt x="486" y="263"/>
                  </a:cubicBezTo>
                  <a:cubicBezTo>
                    <a:pt x="477" y="209"/>
                    <a:pt x="466" y="156"/>
                    <a:pt x="453" y="103"/>
                  </a:cubicBezTo>
                  <a:cubicBezTo>
                    <a:pt x="472" y="107"/>
                    <a:pt x="474" y="151"/>
                    <a:pt x="476" y="164"/>
                  </a:cubicBezTo>
                  <a:cubicBezTo>
                    <a:pt x="480" y="183"/>
                    <a:pt x="483" y="203"/>
                    <a:pt x="486" y="223"/>
                  </a:cubicBezTo>
                  <a:cubicBezTo>
                    <a:pt x="488" y="233"/>
                    <a:pt x="501" y="272"/>
                    <a:pt x="49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4050081" y="3112855"/>
              <a:ext cx="457716" cy="388421"/>
            </a:xfrm>
            <a:custGeom>
              <a:avLst/>
              <a:gdLst>
                <a:gd name="T0" fmla="*/ 115 w 119"/>
                <a:gd name="T1" fmla="*/ 0 h 101"/>
                <a:gd name="T2" fmla="*/ 1 w 119"/>
                <a:gd name="T3" fmla="*/ 95 h 101"/>
                <a:gd name="T4" fmla="*/ 7 w 119"/>
                <a:gd name="T5" fmla="*/ 96 h 101"/>
                <a:gd name="T6" fmla="*/ 115 w 119"/>
                <a:gd name="T7" fmla="*/ 6 h 101"/>
                <a:gd name="T8" fmla="*/ 115 w 11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1">
                  <a:moveTo>
                    <a:pt x="115" y="0"/>
                  </a:moveTo>
                  <a:cubicBezTo>
                    <a:pt x="58" y="1"/>
                    <a:pt x="12" y="39"/>
                    <a:pt x="1" y="95"/>
                  </a:cubicBezTo>
                  <a:cubicBezTo>
                    <a:pt x="0" y="99"/>
                    <a:pt x="6" y="101"/>
                    <a:pt x="7" y="96"/>
                  </a:cubicBezTo>
                  <a:cubicBezTo>
                    <a:pt x="18" y="44"/>
                    <a:pt x="61" y="7"/>
                    <a:pt x="115" y="6"/>
                  </a:cubicBezTo>
                  <a:cubicBezTo>
                    <a:pt x="119" y="6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4011786" y="2959675"/>
              <a:ext cx="392068" cy="299066"/>
            </a:xfrm>
            <a:custGeom>
              <a:avLst/>
              <a:gdLst>
                <a:gd name="T0" fmla="*/ 96 w 102"/>
                <a:gd name="T1" fmla="*/ 1 h 78"/>
                <a:gd name="T2" fmla="*/ 2 w 102"/>
                <a:gd name="T3" fmla="*/ 71 h 78"/>
                <a:gd name="T4" fmla="*/ 7 w 102"/>
                <a:gd name="T5" fmla="*/ 74 h 78"/>
                <a:gd name="T6" fmla="*/ 98 w 102"/>
                <a:gd name="T7" fmla="*/ 7 h 78"/>
                <a:gd name="T8" fmla="*/ 96 w 102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96" y="1"/>
                  </a:moveTo>
                  <a:cubicBezTo>
                    <a:pt x="55" y="7"/>
                    <a:pt x="19" y="33"/>
                    <a:pt x="2" y="71"/>
                  </a:cubicBezTo>
                  <a:cubicBezTo>
                    <a:pt x="0" y="75"/>
                    <a:pt x="6" y="78"/>
                    <a:pt x="7" y="74"/>
                  </a:cubicBezTo>
                  <a:cubicBezTo>
                    <a:pt x="25" y="38"/>
                    <a:pt x="58" y="13"/>
                    <a:pt x="98" y="7"/>
                  </a:cubicBezTo>
                  <a:cubicBezTo>
                    <a:pt x="102" y="7"/>
                    <a:pt x="101" y="0"/>
                    <a:pt x="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966197" y="2797377"/>
              <a:ext cx="395715" cy="291771"/>
            </a:xfrm>
            <a:custGeom>
              <a:avLst/>
              <a:gdLst>
                <a:gd name="T0" fmla="*/ 98 w 103"/>
                <a:gd name="T1" fmla="*/ 1 h 76"/>
                <a:gd name="T2" fmla="*/ 2 w 103"/>
                <a:gd name="T3" fmla="*/ 70 h 76"/>
                <a:gd name="T4" fmla="*/ 8 w 103"/>
                <a:gd name="T5" fmla="*/ 72 h 76"/>
                <a:gd name="T6" fmla="*/ 98 w 103"/>
                <a:gd name="T7" fmla="*/ 7 h 76"/>
                <a:gd name="T8" fmla="*/ 98 w 103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6">
                  <a:moveTo>
                    <a:pt x="98" y="1"/>
                  </a:moveTo>
                  <a:cubicBezTo>
                    <a:pt x="55" y="4"/>
                    <a:pt x="19" y="30"/>
                    <a:pt x="2" y="70"/>
                  </a:cubicBezTo>
                  <a:cubicBezTo>
                    <a:pt x="0" y="74"/>
                    <a:pt x="7" y="76"/>
                    <a:pt x="8" y="72"/>
                  </a:cubicBezTo>
                  <a:cubicBezTo>
                    <a:pt x="24" y="35"/>
                    <a:pt x="58" y="10"/>
                    <a:pt x="98" y="7"/>
                  </a:cubicBezTo>
                  <a:cubicBezTo>
                    <a:pt x="103" y="7"/>
                    <a:pt x="103" y="0"/>
                    <a:pt x="9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309711" y="3390038"/>
              <a:ext cx="568954" cy="209711"/>
            </a:xfrm>
            <a:custGeom>
              <a:avLst/>
              <a:gdLst>
                <a:gd name="T0" fmla="*/ 145 w 148"/>
                <a:gd name="T1" fmla="*/ 30 h 55"/>
                <a:gd name="T2" fmla="*/ 3 w 148"/>
                <a:gd name="T3" fmla="*/ 47 h 55"/>
                <a:gd name="T4" fmla="*/ 7 w 148"/>
                <a:gd name="T5" fmla="*/ 51 h 55"/>
                <a:gd name="T6" fmla="*/ 140 w 148"/>
                <a:gd name="T7" fmla="*/ 35 h 55"/>
                <a:gd name="T8" fmla="*/ 145 w 148"/>
                <a:gd name="T9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55">
                  <a:moveTo>
                    <a:pt x="145" y="30"/>
                  </a:moveTo>
                  <a:cubicBezTo>
                    <a:pt x="109" y="0"/>
                    <a:pt x="33" y="14"/>
                    <a:pt x="3" y="47"/>
                  </a:cubicBezTo>
                  <a:cubicBezTo>
                    <a:pt x="0" y="50"/>
                    <a:pt x="4" y="55"/>
                    <a:pt x="7" y="51"/>
                  </a:cubicBezTo>
                  <a:cubicBezTo>
                    <a:pt x="34" y="22"/>
                    <a:pt x="107" y="7"/>
                    <a:pt x="140" y="35"/>
                  </a:cubicBezTo>
                  <a:cubicBezTo>
                    <a:pt x="143" y="37"/>
                    <a:pt x="148" y="33"/>
                    <a:pt x="14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3318829" y="3293389"/>
              <a:ext cx="559836" cy="125826"/>
            </a:xfrm>
            <a:custGeom>
              <a:avLst/>
              <a:gdLst>
                <a:gd name="T0" fmla="*/ 142 w 146"/>
                <a:gd name="T1" fmla="*/ 23 h 33"/>
                <a:gd name="T2" fmla="*/ 3 w 146"/>
                <a:gd name="T3" fmla="*/ 25 h 33"/>
                <a:gd name="T4" fmla="*/ 7 w 146"/>
                <a:gd name="T5" fmla="*/ 31 h 33"/>
                <a:gd name="T6" fmla="*/ 138 w 146"/>
                <a:gd name="T7" fmla="*/ 29 h 33"/>
                <a:gd name="T8" fmla="*/ 142 w 14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3">
                  <a:moveTo>
                    <a:pt x="142" y="23"/>
                  </a:moveTo>
                  <a:cubicBezTo>
                    <a:pt x="98" y="0"/>
                    <a:pt x="47" y="0"/>
                    <a:pt x="3" y="25"/>
                  </a:cubicBezTo>
                  <a:cubicBezTo>
                    <a:pt x="0" y="27"/>
                    <a:pt x="3" y="33"/>
                    <a:pt x="7" y="31"/>
                  </a:cubicBezTo>
                  <a:cubicBezTo>
                    <a:pt x="48" y="7"/>
                    <a:pt x="96" y="7"/>
                    <a:pt x="138" y="29"/>
                  </a:cubicBezTo>
                  <a:cubicBezTo>
                    <a:pt x="142" y="31"/>
                    <a:pt x="146" y="25"/>
                    <a:pt x="14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3253180" y="3081855"/>
              <a:ext cx="556189" cy="138591"/>
            </a:xfrm>
            <a:custGeom>
              <a:avLst/>
              <a:gdLst>
                <a:gd name="T0" fmla="*/ 141 w 145"/>
                <a:gd name="T1" fmla="*/ 28 h 36"/>
                <a:gd name="T2" fmla="*/ 4 w 145"/>
                <a:gd name="T3" fmla="*/ 28 h 36"/>
                <a:gd name="T4" fmla="*/ 6 w 145"/>
                <a:gd name="T5" fmla="*/ 34 h 36"/>
                <a:gd name="T6" fmla="*/ 138 w 145"/>
                <a:gd name="T7" fmla="*/ 34 h 36"/>
                <a:gd name="T8" fmla="*/ 141 w 145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6">
                  <a:moveTo>
                    <a:pt x="141" y="28"/>
                  </a:moveTo>
                  <a:cubicBezTo>
                    <a:pt x="98" y="0"/>
                    <a:pt x="49" y="12"/>
                    <a:pt x="4" y="28"/>
                  </a:cubicBezTo>
                  <a:cubicBezTo>
                    <a:pt x="0" y="30"/>
                    <a:pt x="2" y="36"/>
                    <a:pt x="6" y="34"/>
                  </a:cubicBezTo>
                  <a:cubicBezTo>
                    <a:pt x="49" y="19"/>
                    <a:pt x="96" y="6"/>
                    <a:pt x="138" y="34"/>
                  </a:cubicBezTo>
                  <a:cubicBezTo>
                    <a:pt x="141" y="36"/>
                    <a:pt x="145" y="30"/>
                    <a:pt x="14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3207591" y="2932322"/>
              <a:ext cx="497835" cy="122179"/>
            </a:xfrm>
            <a:custGeom>
              <a:avLst/>
              <a:gdLst>
                <a:gd name="T0" fmla="*/ 126 w 130"/>
                <a:gd name="T1" fmla="*/ 15 h 32"/>
                <a:gd name="T2" fmla="*/ 4 w 130"/>
                <a:gd name="T3" fmla="*/ 24 h 32"/>
                <a:gd name="T4" fmla="*/ 7 w 130"/>
                <a:gd name="T5" fmla="*/ 30 h 32"/>
                <a:gd name="T6" fmla="*/ 124 w 130"/>
                <a:gd name="T7" fmla="*/ 22 h 32"/>
                <a:gd name="T8" fmla="*/ 126 w 130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2">
                  <a:moveTo>
                    <a:pt x="126" y="15"/>
                  </a:moveTo>
                  <a:cubicBezTo>
                    <a:pt x="85" y="0"/>
                    <a:pt x="42" y="3"/>
                    <a:pt x="4" y="24"/>
                  </a:cubicBezTo>
                  <a:cubicBezTo>
                    <a:pt x="0" y="26"/>
                    <a:pt x="4" y="32"/>
                    <a:pt x="7" y="30"/>
                  </a:cubicBezTo>
                  <a:cubicBezTo>
                    <a:pt x="44" y="10"/>
                    <a:pt x="85" y="7"/>
                    <a:pt x="124" y="22"/>
                  </a:cubicBezTo>
                  <a:cubicBezTo>
                    <a:pt x="128" y="23"/>
                    <a:pt x="130" y="17"/>
                    <a:pt x="12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5390965" y="2979507"/>
            <a:ext cx="383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课程设计的内容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9" y="376905"/>
            <a:ext cx="216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课程设计的内容</a:t>
            </a: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1876469" y="2397948"/>
            <a:ext cx="8212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 利用</a:t>
            </a:r>
            <a:r>
              <a:rPr lang="en-US" altLang="zh-CN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Google</a:t>
            </a:r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推出的</a:t>
            </a:r>
            <a:r>
              <a:rPr lang="en-US" altLang="zh-CN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框架建立卷积神经网络，采用</a:t>
            </a:r>
            <a:r>
              <a:rPr lang="en-US" altLang="zh-CN" sz="32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kaggle</a:t>
            </a:r>
            <a:r>
              <a:rPr lang="zh-CN" altLang="en-US" sz="32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中的猫狗大战数据集进行训练，使其实现准确度较高的猫狗图片分类。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74091" y="2500819"/>
            <a:ext cx="2259644" cy="1927720"/>
            <a:chOff x="2965056" y="2470958"/>
            <a:chExt cx="1936633" cy="1652156"/>
          </a:xfrm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965056" y="2470958"/>
              <a:ext cx="1936633" cy="1652156"/>
            </a:xfrm>
            <a:custGeom>
              <a:avLst/>
              <a:gdLst>
                <a:gd name="T0" fmla="*/ 452 w 505"/>
                <a:gd name="T1" fmla="*/ 96 h 430"/>
                <a:gd name="T2" fmla="*/ 446 w 505"/>
                <a:gd name="T3" fmla="*/ 81 h 430"/>
                <a:gd name="T4" fmla="*/ 401 w 505"/>
                <a:gd name="T5" fmla="*/ 3 h 430"/>
                <a:gd name="T6" fmla="*/ 221 w 505"/>
                <a:gd name="T7" fmla="*/ 125 h 430"/>
                <a:gd name="T8" fmla="*/ 0 w 505"/>
                <a:gd name="T9" fmla="*/ 126 h 430"/>
                <a:gd name="T10" fmla="*/ 20 w 505"/>
                <a:gd name="T11" fmla="*/ 217 h 430"/>
                <a:gd name="T12" fmla="*/ 27 w 505"/>
                <a:gd name="T13" fmla="*/ 242 h 430"/>
                <a:gd name="T14" fmla="*/ 15 w 505"/>
                <a:gd name="T15" fmla="*/ 260 h 430"/>
                <a:gd name="T16" fmla="*/ 85 w 505"/>
                <a:gd name="T17" fmla="*/ 428 h 430"/>
                <a:gd name="T18" fmla="*/ 280 w 505"/>
                <a:gd name="T19" fmla="*/ 350 h 430"/>
                <a:gd name="T20" fmla="*/ 291 w 505"/>
                <a:gd name="T21" fmla="*/ 352 h 430"/>
                <a:gd name="T22" fmla="*/ 295 w 505"/>
                <a:gd name="T23" fmla="*/ 351 h 430"/>
                <a:gd name="T24" fmla="*/ 504 w 505"/>
                <a:gd name="T25" fmla="*/ 286 h 430"/>
                <a:gd name="T26" fmla="*/ 455 w 505"/>
                <a:gd name="T27" fmla="*/ 137 h 430"/>
                <a:gd name="T28" fmla="*/ 478 w 505"/>
                <a:gd name="T29" fmla="*/ 254 h 430"/>
                <a:gd name="T30" fmla="*/ 297 w 505"/>
                <a:gd name="T31" fmla="*/ 335 h 430"/>
                <a:gd name="T32" fmla="*/ 458 w 505"/>
                <a:gd name="T33" fmla="*/ 226 h 430"/>
                <a:gd name="T34" fmla="*/ 455 w 505"/>
                <a:gd name="T35" fmla="*/ 137 h 430"/>
                <a:gd name="T36" fmla="*/ 93 w 505"/>
                <a:gd name="T37" fmla="*/ 411 h 430"/>
                <a:gd name="T38" fmla="*/ 61 w 505"/>
                <a:gd name="T39" fmla="*/ 355 h 430"/>
                <a:gd name="T40" fmla="*/ 29 w 505"/>
                <a:gd name="T41" fmla="*/ 249 h 430"/>
                <a:gd name="T42" fmla="*/ 84 w 505"/>
                <a:gd name="T43" fmla="*/ 390 h 430"/>
                <a:gd name="T44" fmla="*/ 107 w 505"/>
                <a:gd name="T45" fmla="*/ 399 h 430"/>
                <a:gd name="T46" fmla="*/ 86 w 505"/>
                <a:gd name="T47" fmla="*/ 380 h 430"/>
                <a:gd name="T48" fmla="*/ 44 w 505"/>
                <a:gd name="T49" fmla="*/ 268 h 430"/>
                <a:gd name="T50" fmla="*/ 77 w 505"/>
                <a:gd name="T51" fmla="*/ 331 h 430"/>
                <a:gd name="T52" fmla="*/ 274 w 505"/>
                <a:gd name="T53" fmla="*/ 342 h 430"/>
                <a:gd name="T54" fmla="*/ 173 w 505"/>
                <a:gd name="T55" fmla="*/ 300 h 430"/>
                <a:gd name="T56" fmla="*/ 83 w 505"/>
                <a:gd name="T57" fmla="*/ 321 h 430"/>
                <a:gd name="T58" fmla="*/ 34 w 505"/>
                <a:gd name="T59" fmla="*/ 186 h 430"/>
                <a:gd name="T60" fmla="*/ 12 w 505"/>
                <a:gd name="T61" fmla="*/ 127 h 430"/>
                <a:gd name="T62" fmla="*/ 218 w 505"/>
                <a:gd name="T63" fmla="*/ 132 h 430"/>
                <a:gd name="T64" fmla="*/ 276 w 505"/>
                <a:gd name="T65" fmla="*/ 334 h 430"/>
                <a:gd name="T66" fmla="*/ 287 w 505"/>
                <a:gd name="T67" fmla="*/ 346 h 430"/>
                <a:gd name="T68" fmla="*/ 284 w 505"/>
                <a:gd name="T69" fmla="*/ 341 h 430"/>
                <a:gd name="T70" fmla="*/ 375 w 505"/>
                <a:gd name="T71" fmla="*/ 10 h 430"/>
                <a:gd name="T72" fmla="*/ 419 w 505"/>
                <a:gd name="T73" fmla="*/ 106 h 430"/>
                <a:gd name="T74" fmla="*/ 289 w 505"/>
                <a:gd name="T75" fmla="*/ 344 h 430"/>
                <a:gd name="T76" fmla="*/ 494 w 505"/>
                <a:gd name="T77" fmla="*/ 279 h 430"/>
                <a:gd name="T78" fmla="*/ 307 w 505"/>
                <a:gd name="T79" fmla="*/ 334 h 430"/>
                <a:gd name="T80" fmla="*/ 486 w 505"/>
                <a:gd name="T81" fmla="*/ 263 h 430"/>
                <a:gd name="T82" fmla="*/ 476 w 505"/>
                <a:gd name="T83" fmla="*/ 164 h 430"/>
                <a:gd name="T84" fmla="*/ 494 w 505"/>
                <a:gd name="T85" fmla="*/ 27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430">
                  <a:moveTo>
                    <a:pt x="480" y="146"/>
                  </a:moveTo>
                  <a:cubicBezTo>
                    <a:pt x="476" y="127"/>
                    <a:pt x="475" y="97"/>
                    <a:pt x="452" y="96"/>
                  </a:cubicBezTo>
                  <a:cubicBezTo>
                    <a:pt x="451" y="92"/>
                    <a:pt x="450" y="87"/>
                    <a:pt x="449" y="83"/>
                  </a:cubicBezTo>
                  <a:cubicBezTo>
                    <a:pt x="448" y="82"/>
                    <a:pt x="447" y="81"/>
                    <a:pt x="446" y="81"/>
                  </a:cubicBezTo>
                  <a:cubicBezTo>
                    <a:pt x="437" y="79"/>
                    <a:pt x="429" y="78"/>
                    <a:pt x="419" y="79"/>
                  </a:cubicBezTo>
                  <a:cubicBezTo>
                    <a:pt x="413" y="53"/>
                    <a:pt x="407" y="28"/>
                    <a:pt x="401" y="3"/>
                  </a:cubicBezTo>
                  <a:cubicBezTo>
                    <a:pt x="401" y="1"/>
                    <a:pt x="399" y="0"/>
                    <a:pt x="398" y="0"/>
                  </a:cubicBezTo>
                  <a:cubicBezTo>
                    <a:pt x="321" y="9"/>
                    <a:pt x="255" y="56"/>
                    <a:pt x="221" y="125"/>
                  </a:cubicBezTo>
                  <a:cubicBezTo>
                    <a:pt x="179" y="54"/>
                    <a:pt x="57" y="91"/>
                    <a:pt x="2" y="122"/>
                  </a:cubicBezTo>
                  <a:cubicBezTo>
                    <a:pt x="0" y="122"/>
                    <a:pt x="0" y="124"/>
                    <a:pt x="0" y="126"/>
                  </a:cubicBezTo>
                  <a:cubicBezTo>
                    <a:pt x="13" y="153"/>
                    <a:pt x="25" y="181"/>
                    <a:pt x="35" y="209"/>
                  </a:cubicBezTo>
                  <a:cubicBezTo>
                    <a:pt x="30" y="211"/>
                    <a:pt x="25" y="214"/>
                    <a:pt x="20" y="217"/>
                  </a:cubicBezTo>
                  <a:cubicBezTo>
                    <a:pt x="19" y="218"/>
                    <a:pt x="18" y="220"/>
                    <a:pt x="18" y="221"/>
                  </a:cubicBezTo>
                  <a:cubicBezTo>
                    <a:pt x="21" y="228"/>
                    <a:pt x="24" y="235"/>
                    <a:pt x="27" y="242"/>
                  </a:cubicBezTo>
                  <a:cubicBezTo>
                    <a:pt x="15" y="256"/>
                    <a:pt x="15" y="256"/>
                    <a:pt x="15" y="256"/>
                  </a:cubicBezTo>
                  <a:cubicBezTo>
                    <a:pt x="14" y="257"/>
                    <a:pt x="14" y="258"/>
                    <a:pt x="15" y="260"/>
                  </a:cubicBezTo>
                  <a:cubicBezTo>
                    <a:pt x="39" y="314"/>
                    <a:pt x="60" y="370"/>
                    <a:pt x="80" y="426"/>
                  </a:cubicBezTo>
                  <a:cubicBezTo>
                    <a:pt x="80" y="429"/>
                    <a:pt x="83" y="430"/>
                    <a:pt x="85" y="428"/>
                  </a:cubicBezTo>
                  <a:cubicBezTo>
                    <a:pt x="137" y="375"/>
                    <a:pt x="206" y="348"/>
                    <a:pt x="280" y="350"/>
                  </a:cubicBezTo>
                  <a:cubicBezTo>
                    <a:pt x="280" y="350"/>
                    <a:pt x="280" y="350"/>
                    <a:pt x="280" y="350"/>
                  </a:cubicBezTo>
                  <a:cubicBezTo>
                    <a:pt x="281" y="353"/>
                    <a:pt x="284" y="353"/>
                    <a:pt x="286" y="352"/>
                  </a:cubicBezTo>
                  <a:cubicBezTo>
                    <a:pt x="287" y="353"/>
                    <a:pt x="289" y="354"/>
                    <a:pt x="291" y="352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2" y="352"/>
                    <a:pt x="294" y="353"/>
                    <a:pt x="295" y="351"/>
                  </a:cubicBezTo>
                  <a:cubicBezTo>
                    <a:pt x="353" y="303"/>
                    <a:pt x="426" y="281"/>
                    <a:pt x="501" y="290"/>
                  </a:cubicBezTo>
                  <a:cubicBezTo>
                    <a:pt x="503" y="290"/>
                    <a:pt x="505" y="288"/>
                    <a:pt x="504" y="286"/>
                  </a:cubicBezTo>
                  <a:cubicBezTo>
                    <a:pt x="496" y="239"/>
                    <a:pt x="488" y="192"/>
                    <a:pt x="480" y="146"/>
                  </a:cubicBezTo>
                  <a:close/>
                  <a:moveTo>
                    <a:pt x="455" y="137"/>
                  </a:moveTo>
                  <a:cubicBezTo>
                    <a:pt x="459" y="157"/>
                    <a:pt x="463" y="176"/>
                    <a:pt x="467" y="196"/>
                  </a:cubicBezTo>
                  <a:cubicBezTo>
                    <a:pt x="469" y="203"/>
                    <a:pt x="482" y="249"/>
                    <a:pt x="478" y="254"/>
                  </a:cubicBezTo>
                  <a:cubicBezTo>
                    <a:pt x="472" y="262"/>
                    <a:pt x="447" y="255"/>
                    <a:pt x="437" y="255"/>
                  </a:cubicBezTo>
                  <a:cubicBezTo>
                    <a:pt x="380" y="258"/>
                    <a:pt x="334" y="293"/>
                    <a:pt x="297" y="335"/>
                  </a:cubicBezTo>
                  <a:cubicBezTo>
                    <a:pt x="310" y="262"/>
                    <a:pt x="375" y="194"/>
                    <a:pt x="453" y="230"/>
                  </a:cubicBezTo>
                  <a:cubicBezTo>
                    <a:pt x="455" y="231"/>
                    <a:pt x="459" y="229"/>
                    <a:pt x="458" y="226"/>
                  </a:cubicBezTo>
                  <a:cubicBezTo>
                    <a:pt x="445" y="180"/>
                    <a:pt x="432" y="132"/>
                    <a:pt x="421" y="85"/>
                  </a:cubicBezTo>
                  <a:cubicBezTo>
                    <a:pt x="449" y="85"/>
                    <a:pt x="450" y="115"/>
                    <a:pt x="455" y="137"/>
                  </a:cubicBezTo>
                  <a:close/>
                  <a:moveTo>
                    <a:pt x="107" y="399"/>
                  </a:moveTo>
                  <a:cubicBezTo>
                    <a:pt x="103" y="402"/>
                    <a:pt x="97" y="409"/>
                    <a:pt x="93" y="411"/>
                  </a:cubicBezTo>
                  <a:cubicBezTo>
                    <a:pt x="84" y="416"/>
                    <a:pt x="88" y="418"/>
                    <a:pt x="81" y="410"/>
                  </a:cubicBezTo>
                  <a:cubicBezTo>
                    <a:pt x="71" y="397"/>
                    <a:pt x="67" y="370"/>
                    <a:pt x="61" y="355"/>
                  </a:cubicBezTo>
                  <a:cubicBezTo>
                    <a:pt x="54" y="335"/>
                    <a:pt x="46" y="316"/>
                    <a:pt x="38" y="296"/>
                  </a:cubicBezTo>
                  <a:cubicBezTo>
                    <a:pt x="31" y="280"/>
                    <a:pt x="20" y="265"/>
                    <a:pt x="29" y="249"/>
                  </a:cubicBezTo>
                  <a:cubicBezTo>
                    <a:pt x="48" y="295"/>
                    <a:pt x="64" y="342"/>
                    <a:pt x="79" y="389"/>
                  </a:cubicBezTo>
                  <a:cubicBezTo>
                    <a:pt x="80" y="391"/>
                    <a:pt x="83" y="392"/>
                    <a:pt x="84" y="390"/>
                  </a:cubicBezTo>
                  <a:cubicBezTo>
                    <a:pt x="132" y="350"/>
                    <a:pt x="194" y="334"/>
                    <a:pt x="254" y="344"/>
                  </a:cubicBezTo>
                  <a:cubicBezTo>
                    <a:pt x="201" y="347"/>
                    <a:pt x="149" y="366"/>
                    <a:pt x="107" y="399"/>
                  </a:cubicBezTo>
                  <a:close/>
                  <a:moveTo>
                    <a:pt x="118" y="359"/>
                  </a:moveTo>
                  <a:cubicBezTo>
                    <a:pt x="114" y="361"/>
                    <a:pt x="88" y="381"/>
                    <a:pt x="86" y="380"/>
                  </a:cubicBezTo>
                  <a:cubicBezTo>
                    <a:pt x="76" y="377"/>
                    <a:pt x="69" y="337"/>
                    <a:pt x="66" y="327"/>
                  </a:cubicBezTo>
                  <a:cubicBezTo>
                    <a:pt x="59" y="307"/>
                    <a:pt x="52" y="288"/>
                    <a:pt x="44" y="268"/>
                  </a:cubicBezTo>
                  <a:cubicBezTo>
                    <a:pt x="37" y="251"/>
                    <a:pt x="21" y="228"/>
                    <a:pt x="38" y="215"/>
                  </a:cubicBezTo>
                  <a:cubicBezTo>
                    <a:pt x="53" y="253"/>
                    <a:pt x="66" y="292"/>
                    <a:pt x="77" y="331"/>
                  </a:cubicBezTo>
                  <a:cubicBezTo>
                    <a:pt x="78" y="333"/>
                    <a:pt x="80" y="334"/>
                    <a:pt x="82" y="333"/>
                  </a:cubicBezTo>
                  <a:cubicBezTo>
                    <a:pt x="141" y="295"/>
                    <a:pt x="219" y="298"/>
                    <a:pt x="274" y="342"/>
                  </a:cubicBezTo>
                  <a:cubicBezTo>
                    <a:pt x="222" y="328"/>
                    <a:pt x="166" y="334"/>
                    <a:pt x="118" y="359"/>
                  </a:cubicBezTo>
                  <a:close/>
                  <a:moveTo>
                    <a:pt x="173" y="300"/>
                  </a:moveTo>
                  <a:cubicBezTo>
                    <a:pt x="150" y="299"/>
                    <a:pt x="128" y="304"/>
                    <a:pt x="107" y="312"/>
                  </a:cubicBezTo>
                  <a:cubicBezTo>
                    <a:pt x="101" y="315"/>
                    <a:pt x="88" y="324"/>
                    <a:pt x="83" y="321"/>
                  </a:cubicBezTo>
                  <a:cubicBezTo>
                    <a:pt x="75" y="317"/>
                    <a:pt x="69" y="283"/>
                    <a:pt x="66" y="274"/>
                  </a:cubicBezTo>
                  <a:cubicBezTo>
                    <a:pt x="57" y="245"/>
                    <a:pt x="46" y="215"/>
                    <a:pt x="34" y="186"/>
                  </a:cubicBezTo>
                  <a:cubicBezTo>
                    <a:pt x="29" y="174"/>
                    <a:pt x="24" y="163"/>
                    <a:pt x="19" y="151"/>
                  </a:cubicBezTo>
                  <a:cubicBezTo>
                    <a:pt x="16" y="144"/>
                    <a:pt x="9" y="135"/>
                    <a:pt x="12" y="127"/>
                  </a:cubicBezTo>
                  <a:cubicBezTo>
                    <a:pt x="15" y="118"/>
                    <a:pt x="30" y="114"/>
                    <a:pt x="40" y="111"/>
                  </a:cubicBezTo>
                  <a:cubicBezTo>
                    <a:pt x="89" y="91"/>
                    <a:pt x="187" y="72"/>
                    <a:pt x="218" y="132"/>
                  </a:cubicBezTo>
                  <a:cubicBezTo>
                    <a:pt x="218" y="133"/>
                    <a:pt x="218" y="134"/>
                    <a:pt x="218" y="135"/>
                  </a:cubicBezTo>
                  <a:cubicBezTo>
                    <a:pt x="239" y="201"/>
                    <a:pt x="258" y="267"/>
                    <a:pt x="276" y="334"/>
                  </a:cubicBezTo>
                  <a:cubicBezTo>
                    <a:pt x="246" y="312"/>
                    <a:pt x="210" y="300"/>
                    <a:pt x="173" y="300"/>
                  </a:cubicBezTo>
                  <a:close/>
                  <a:moveTo>
                    <a:pt x="287" y="346"/>
                  </a:moveTo>
                  <a:cubicBezTo>
                    <a:pt x="288" y="345"/>
                    <a:pt x="288" y="344"/>
                    <a:pt x="286" y="343"/>
                  </a:cubicBezTo>
                  <a:cubicBezTo>
                    <a:pt x="286" y="342"/>
                    <a:pt x="285" y="342"/>
                    <a:pt x="284" y="341"/>
                  </a:cubicBezTo>
                  <a:cubicBezTo>
                    <a:pt x="266" y="271"/>
                    <a:pt x="246" y="202"/>
                    <a:pt x="225" y="132"/>
                  </a:cubicBezTo>
                  <a:cubicBezTo>
                    <a:pt x="251" y="75"/>
                    <a:pt x="310" y="18"/>
                    <a:pt x="375" y="10"/>
                  </a:cubicBezTo>
                  <a:cubicBezTo>
                    <a:pt x="402" y="7"/>
                    <a:pt x="401" y="30"/>
                    <a:pt x="405" y="50"/>
                  </a:cubicBezTo>
                  <a:cubicBezTo>
                    <a:pt x="410" y="69"/>
                    <a:pt x="414" y="88"/>
                    <a:pt x="419" y="106"/>
                  </a:cubicBezTo>
                  <a:cubicBezTo>
                    <a:pt x="429" y="145"/>
                    <a:pt x="439" y="183"/>
                    <a:pt x="449" y="222"/>
                  </a:cubicBezTo>
                  <a:cubicBezTo>
                    <a:pt x="366" y="188"/>
                    <a:pt x="298" y="265"/>
                    <a:pt x="289" y="344"/>
                  </a:cubicBezTo>
                  <a:cubicBezTo>
                    <a:pt x="288" y="345"/>
                    <a:pt x="288" y="346"/>
                    <a:pt x="287" y="346"/>
                  </a:cubicBezTo>
                  <a:close/>
                  <a:moveTo>
                    <a:pt x="494" y="279"/>
                  </a:moveTo>
                  <a:cubicBezTo>
                    <a:pt x="488" y="286"/>
                    <a:pt x="458" y="281"/>
                    <a:pt x="447" y="282"/>
                  </a:cubicBezTo>
                  <a:cubicBezTo>
                    <a:pt x="396" y="285"/>
                    <a:pt x="348" y="304"/>
                    <a:pt x="307" y="334"/>
                  </a:cubicBezTo>
                  <a:cubicBezTo>
                    <a:pt x="352" y="285"/>
                    <a:pt x="413" y="248"/>
                    <a:pt x="482" y="267"/>
                  </a:cubicBezTo>
                  <a:cubicBezTo>
                    <a:pt x="485" y="268"/>
                    <a:pt x="487" y="266"/>
                    <a:pt x="486" y="263"/>
                  </a:cubicBezTo>
                  <a:cubicBezTo>
                    <a:pt x="477" y="209"/>
                    <a:pt x="466" y="156"/>
                    <a:pt x="453" y="103"/>
                  </a:cubicBezTo>
                  <a:cubicBezTo>
                    <a:pt x="472" y="107"/>
                    <a:pt x="474" y="151"/>
                    <a:pt x="476" y="164"/>
                  </a:cubicBezTo>
                  <a:cubicBezTo>
                    <a:pt x="480" y="183"/>
                    <a:pt x="483" y="203"/>
                    <a:pt x="486" y="223"/>
                  </a:cubicBezTo>
                  <a:cubicBezTo>
                    <a:pt x="488" y="233"/>
                    <a:pt x="501" y="272"/>
                    <a:pt x="494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4050081" y="3112855"/>
              <a:ext cx="457716" cy="388421"/>
            </a:xfrm>
            <a:custGeom>
              <a:avLst/>
              <a:gdLst>
                <a:gd name="T0" fmla="*/ 115 w 119"/>
                <a:gd name="T1" fmla="*/ 0 h 101"/>
                <a:gd name="T2" fmla="*/ 1 w 119"/>
                <a:gd name="T3" fmla="*/ 95 h 101"/>
                <a:gd name="T4" fmla="*/ 7 w 119"/>
                <a:gd name="T5" fmla="*/ 96 h 101"/>
                <a:gd name="T6" fmla="*/ 115 w 119"/>
                <a:gd name="T7" fmla="*/ 6 h 101"/>
                <a:gd name="T8" fmla="*/ 115 w 119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01">
                  <a:moveTo>
                    <a:pt x="115" y="0"/>
                  </a:moveTo>
                  <a:cubicBezTo>
                    <a:pt x="58" y="1"/>
                    <a:pt x="12" y="39"/>
                    <a:pt x="1" y="95"/>
                  </a:cubicBezTo>
                  <a:cubicBezTo>
                    <a:pt x="0" y="99"/>
                    <a:pt x="6" y="101"/>
                    <a:pt x="7" y="96"/>
                  </a:cubicBezTo>
                  <a:cubicBezTo>
                    <a:pt x="18" y="44"/>
                    <a:pt x="61" y="7"/>
                    <a:pt x="115" y="6"/>
                  </a:cubicBezTo>
                  <a:cubicBezTo>
                    <a:pt x="119" y="6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4011786" y="2959675"/>
              <a:ext cx="392068" cy="299066"/>
            </a:xfrm>
            <a:custGeom>
              <a:avLst/>
              <a:gdLst>
                <a:gd name="T0" fmla="*/ 96 w 102"/>
                <a:gd name="T1" fmla="*/ 1 h 78"/>
                <a:gd name="T2" fmla="*/ 2 w 102"/>
                <a:gd name="T3" fmla="*/ 71 h 78"/>
                <a:gd name="T4" fmla="*/ 7 w 102"/>
                <a:gd name="T5" fmla="*/ 74 h 78"/>
                <a:gd name="T6" fmla="*/ 98 w 102"/>
                <a:gd name="T7" fmla="*/ 7 h 78"/>
                <a:gd name="T8" fmla="*/ 96 w 102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8">
                  <a:moveTo>
                    <a:pt x="96" y="1"/>
                  </a:moveTo>
                  <a:cubicBezTo>
                    <a:pt x="55" y="7"/>
                    <a:pt x="19" y="33"/>
                    <a:pt x="2" y="71"/>
                  </a:cubicBezTo>
                  <a:cubicBezTo>
                    <a:pt x="0" y="75"/>
                    <a:pt x="6" y="78"/>
                    <a:pt x="7" y="74"/>
                  </a:cubicBezTo>
                  <a:cubicBezTo>
                    <a:pt x="25" y="38"/>
                    <a:pt x="58" y="13"/>
                    <a:pt x="98" y="7"/>
                  </a:cubicBezTo>
                  <a:cubicBezTo>
                    <a:pt x="102" y="7"/>
                    <a:pt x="101" y="0"/>
                    <a:pt x="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966197" y="2797377"/>
              <a:ext cx="395715" cy="291771"/>
            </a:xfrm>
            <a:custGeom>
              <a:avLst/>
              <a:gdLst>
                <a:gd name="T0" fmla="*/ 98 w 103"/>
                <a:gd name="T1" fmla="*/ 1 h 76"/>
                <a:gd name="T2" fmla="*/ 2 w 103"/>
                <a:gd name="T3" fmla="*/ 70 h 76"/>
                <a:gd name="T4" fmla="*/ 8 w 103"/>
                <a:gd name="T5" fmla="*/ 72 h 76"/>
                <a:gd name="T6" fmla="*/ 98 w 103"/>
                <a:gd name="T7" fmla="*/ 7 h 76"/>
                <a:gd name="T8" fmla="*/ 98 w 103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6">
                  <a:moveTo>
                    <a:pt x="98" y="1"/>
                  </a:moveTo>
                  <a:cubicBezTo>
                    <a:pt x="55" y="4"/>
                    <a:pt x="19" y="30"/>
                    <a:pt x="2" y="70"/>
                  </a:cubicBezTo>
                  <a:cubicBezTo>
                    <a:pt x="0" y="74"/>
                    <a:pt x="7" y="76"/>
                    <a:pt x="8" y="72"/>
                  </a:cubicBezTo>
                  <a:cubicBezTo>
                    <a:pt x="24" y="35"/>
                    <a:pt x="58" y="10"/>
                    <a:pt x="98" y="7"/>
                  </a:cubicBezTo>
                  <a:cubicBezTo>
                    <a:pt x="103" y="7"/>
                    <a:pt x="103" y="0"/>
                    <a:pt x="9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309711" y="3390038"/>
              <a:ext cx="568954" cy="209711"/>
            </a:xfrm>
            <a:custGeom>
              <a:avLst/>
              <a:gdLst>
                <a:gd name="T0" fmla="*/ 145 w 148"/>
                <a:gd name="T1" fmla="*/ 30 h 55"/>
                <a:gd name="T2" fmla="*/ 3 w 148"/>
                <a:gd name="T3" fmla="*/ 47 h 55"/>
                <a:gd name="T4" fmla="*/ 7 w 148"/>
                <a:gd name="T5" fmla="*/ 51 h 55"/>
                <a:gd name="T6" fmla="*/ 140 w 148"/>
                <a:gd name="T7" fmla="*/ 35 h 55"/>
                <a:gd name="T8" fmla="*/ 145 w 148"/>
                <a:gd name="T9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55">
                  <a:moveTo>
                    <a:pt x="145" y="30"/>
                  </a:moveTo>
                  <a:cubicBezTo>
                    <a:pt x="109" y="0"/>
                    <a:pt x="33" y="14"/>
                    <a:pt x="3" y="47"/>
                  </a:cubicBezTo>
                  <a:cubicBezTo>
                    <a:pt x="0" y="50"/>
                    <a:pt x="4" y="55"/>
                    <a:pt x="7" y="51"/>
                  </a:cubicBezTo>
                  <a:cubicBezTo>
                    <a:pt x="34" y="22"/>
                    <a:pt x="107" y="7"/>
                    <a:pt x="140" y="35"/>
                  </a:cubicBezTo>
                  <a:cubicBezTo>
                    <a:pt x="143" y="37"/>
                    <a:pt x="148" y="33"/>
                    <a:pt x="145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3318829" y="3293389"/>
              <a:ext cx="559836" cy="125826"/>
            </a:xfrm>
            <a:custGeom>
              <a:avLst/>
              <a:gdLst>
                <a:gd name="T0" fmla="*/ 142 w 146"/>
                <a:gd name="T1" fmla="*/ 23 h 33"/>
                <a:gd name="T2" fmla="*/ 3 w 146"/>
                <a:gd name="T3" fmla="*/ 25 h 33"/>
                <a:gd name="T4" fmla="*/ 7 w 146"/>
                <a:gd name="T5" fmla="*/ 31 h 33"/>
                <a:gd name="T6" fmla="*/ 138 w 146"/>
                <a:gd name="T7" fmla="*/ 29 h 33"/>
                <a:gd name="T8" fmla="*/ 142 w 14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3">
                  <a:moveTo>
                    <a:pt x="142" y="23"/>
                  </a:moveTo>
                  <a:cubicBezTo>
                    <a:pt x="98" y="0"/>
                    <a:pt x="47" y="0"/>
                    <a:pt x="3" y="25"/>
                  </a:cubicBezTo>
                  <a:cubicBezTo>
                    <a:pt x="0" y="27"/>
                    <a:pt x="3" y="33"/>
                    <a:pt x="7" y="31"/>
                  </a:cubicBezTo>
                  <a:cubicBezTo>
                    <a:pt x="48" y="7"/>
                    <a:pt x="96" y="7"/>
                    <a:pt x="138" y="29"/>
                  </a:cubicBezTo>
                  <a:cubicBezTo>
                    <a:pt x="142" y="31"/>
                    <a:pt x="146" y="25"/>
                    <a:pt x="14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3253180" y="3081855"/>
              <a:ext cx="556189" cy="138591"/>
            </a:xfrm>
            <a:custGeom>
              <a:avLst/>
              <a:gdLst>
                <a:gd name="T0" fmla="*/ 141 w 145"/>
                <a:gd name="T1" fmla="*/ 28 h 36"/>
                <a:gd name="T2" fmla="*/ 4 w 145"/>
                <a:gd name="T3" fmla="*/ 28 h 36"/>
                <a:gd name="T4" fmla="*/ 6 w 145"/>
                <a:gd name="T5" fmla="*/ 34 h 36"/>
                <a:gd name="T6" fmla="*/ 138 w 145"/>
                <a:gd name="T7" fmla="*/ 34 h 36"/>
                <a:gd name="T8" fmla="*/ 141 w 145"/>
                <a:gd name="T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6">
                  <a:moveTo>
                    <a:pt x="141" y="28"/>
                  </a:moveTo>
                  <a:cubicBezTo>
                    <a:pt x="98" y="0"/>
                    <a:pt x="49" y="12"/>
                    <a:pt x="4" y="28"/>
                  </a:cubicBezTo>
                  <a:cubicBezTo>
                    <a:pt x="0" y="30"/>
                    <a:pt x="2" y="36"/>
                    <a:pt x="6" y="34"/>
                  </a:cubicBezTo>
                  <a:cubicBezTo>
                    <a:pt x="49" y="19"/>
                    <a:pt x="96" y="6"/>
                    <a:pt x="138" y="34"/>
                  </a:cubicBezTo>
                  <a:cubicBezTo>
                    <a:pt x="141" y="36"/>
                    <a:pt x="145" y="30"/>
                    <a:pt x="14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3207591" y="2932322"/>
              <a:ext cx="497835" cy="122179"/>
            </a:xfrm>
            <a:custGeom>
              <a:avLst/>
              <a:gdLst>
                <a:gd name="T0" fmla="*/ 126 w 130"/>
                <a:gd name="T1" fmla="*/ 15 h 32"/>
                <a:gd name="T2" fmla="*/ 4 w 130"/>
                <a:gd name="T3" fmla="*/ 24 h 32"/>
                <a:gd name="T4" fmla="*/ 7 w 130"/>
                <a:gd name="T5" fmla="*/ 30 h 32"/>
                <a:gd name="T6" fmla="*/ 124 w 130"/>
                <a:gd name="T7" fmla="*/ 22 h 32"/>
                <a:gd name="T8" fmla="*/ 126 w 130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2">
                  <a:moveTo>
                    <a:pt x="126" y="15"/>
                  </a:moveTo>
                  <a:cubicBezTo>
                    <a:pt x="85" y="0"/>
                    <a:pt x="42" y="3"/>
                    <a:pt x="4" y="24"/>
                  </a:cubicBezTo>
                  <a:cubicBezTo>
                    <a:pt x="0" y="26"/>
                    <a:pt x="4" y="32"/>
                    <a:pt x="7" y="30"/>
                  </a:cubicBezTo>
                  <a:cubicBezTo>
                    <a:pt x="44" y="10"/>
                    <a:pt x="85" y="7"/>
                    <a:pt x="124" y="22"/>
                  </a:cubicBezTo>
                  <a:cubicBezTo>
                    <a:pt x="128" y="23"/>
                    <a:pt x="130" y="17"/>
                    <a:pt x="12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5390965" y="2979507"/>
            <a:ext cx="3835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硬笔楷书简体" panose="03000509000000000000" pitchFamily="65" charset="-122"/>
              <a:ea typeface="方正硬笔楷书简体" panose="03000509000000000000" pitchFamily="65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8" y="376905"/>
            <a:ext cx="212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2197094" y="1597359"/>
            <a:ext cx="77356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课题采用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anaconda+pycharm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实现环境搭建，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语言版本为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3.6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（因为官方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TensorFlow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不支持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python3.7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），第三方模块有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opencv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numpy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tensorflow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tflearn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matplotlib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tqdm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random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。先对数据集输入的图片进行处理，统一将图片大小定位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50*50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像素，这一部分利用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opencv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库的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reshape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方法实现，打乱数据集，将训练数据保存为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train_data.npy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以便后续的读取。同样测试数据也要将尺寸变为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50*50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，打乱顺序之后存储为 </a:t>
            </a:r>
            <a:r>
              <a:rPr lang="en-US" altLang="zh-CN" sz="2000" dirty="0" err="1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test_data.npy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。</a:t>
            </a:r>
          </a:p>
          <a:p>
            <a:pPr indent="457200"/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完成前期的数据集准备之后开始搭建神经网络，网络包括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个输入层，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个卷基层和池化层，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个全连接层和一个	输出层。构建完网络之后读取训练和测试数据传入网络进行训练，训练完成之后将模型保存在本地。然后利用训练好的模型导入测试数据，利用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matplotlib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划分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3*4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subplot</a:t>
            </a:r>
            <a:r>
              <a:rPr lang="zh-CN" altLang="en-US" sz="2000" dirty="0">
                <a:solidFill>
                  <a:schemeClr val="bg1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展示结果。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55771" y="229420"/>
            <a:ext cx="535275" cy="757716"/>
          </a:xfrm>
          <a:custGeom>
            <a:avLst/>
            <a:gdLst>
              <a:gd name="T0" fmla="*/ 59 w 322"/>
              <a:gd name="T1" fmla="*/ 75 h 457"/>
              <a:gd name="T2" fmla="*/ 64 w 322"/>
              <a:gd name="T3" fmla="*/ 307 h 457"/>
              <a:gd name="T4" fmla="*/ 38 w 322"/>
              <a:gd name="T5" fmla="*/ 338 h 457"/>
              <a:gd name="T6" fmla="*/ 25 w 322"/>
              <a:gd name="T7" fmla="*/ 363 h 457"/>
              <a:gd name="T8" fmla="*/ 16 w 322"/>
              <a:gd name="T9" fmla="*/ 394 h 457"/>
              <a:gd name="T10" fmla="*/ 95 w 322"/>
              <a:gd name="T11" fmla="*/ 431 h 457"/>
              <a:gd name="T12" fmla="*/ 114 w 322"/>
              <a:gd name="T13" fmla="*/ 408 h 457"/>
              <a:gd name="T14" fmla="*/ 115 w 322"/>
              <a:gd name="T15" fmla="*/ 406 h 457"/>
              <a:gd name="T16" fmla="*/ 131 w 322"/>
              <a:gd name="T17" fmla="*/ 379 h 457"/>
              <a:gd name="T18" fmla="*/ 193 w 322"/>
              <a:gd name="T19" fmla="*/ 301 h 457"/>
              <a:gd name="T20" fmla="*/ 305 w 322"/>
              <a:gd name="T21" fmla="*/ 182 h 457"/>
              <a:gd name="T22" fmla="*/ 39 w 322"/>
              <a:gd name="T23" fmla="*/ 435 h 457"/>
              <a:gd name="T24" fmla="*/ 44 w 322"/>
              <a:gd name="T25" fmla="*/ 416 h 457"/>
              <a:gd name="T26" fmla="*/ 39 w 322"/>
              <a:gd name="T27" fmla="*/ 435 h 457"/>
              <a:gd name="T28" fmla="*/ 53 w 322"/>
              <a:gd name="T29" fmla="*/ 413 h 457"/>
              <a:gd name="T30" fmla="*/ 55 w 322"/>
              <a:gd name="T31" fmla="*/ 392 h 457"/>
              <a:gd name="T32" fmla="*/ 107 w 322"/>
              <a:gd name="T33" fmla="*/ 408 h 457"/>
              <a:gd name="T34" fmla="*/ 78 w 322"/>
              <a:gd name="T35" fmla="*/ 393 h 457"/>
              <a:gd name="T36" fmla="*/ 40 w 322"/>
              <a:gd name="T37" fmla="*/ 344 h 457"/>
              <a:gd name="T38" fmla="*/ 116 w 322"/>
              <a:gd name="T39" fmla="*/ 384 h 457"/>
              <a:gd name="T40" fmla="*/ 105 w 322"/>
              <a:gd name="T41" fmla="*/ 399 h 457"/>
              <a:gd name="T42" fmla="*/ 93 w 322"/>
              <a:gd name="T43" fmla="*/ 373 h 457"/>
              <a:gd name="T44" fmla="*/ 55 w 322"/>
              <a:gd name="T45" fmla="*/ 354 h 457"/>
              <a:gd name="T46" fmla="*/ 60 w 322"/>
              <a:gd name="T47" fmla="*/ 316 h 457"/>
              <a:gd name="T48" fmla="*/ 126 w 322"/>
              <a:gd name="T49" fmla="*/ 355 h 457"/>
              <a:gd name="T50" fmla="*/ 103 w 322"/>
              <a:gd name="T51" fmla="*/ 376 h 457"/>
              <a:gd name="T52" fmla="*/ 111 w 322"/>
              <a:gd name="T53" fmla="*/ 190 h 457"/>
              <a:gd name="T54" fmla="*/ 114 w 322"/>
              <a:gd name="T55" fmla="*/ 345 h 457"/>
              <a:gd name="T56" fmla="*/ 287 w 322"/>
              <a:gd name="T57" fmla="*/ 218 h 457"/>
              <a:gd name="T58" fmla="*/ 129 w 322"/>
              <a:gd name="T59" fmla="*/ 349 h 457"/>
              <a:gd name="T60" fmla="*/ 128 w 322"/>
              <a:gd name="T61" fmla="*/ 349 h 457"/>
              <a:gd name="T62" fmla="*/ 194 w 322"/>
              <a:gd name="T63" fmla="*/ 220 h 457"/>
              <a:gd name="T64" fmla="*/ 228 w 322"/>
              <a:gd name="T65" fmla="*/ 224 h 457"/>
              <a:gd name="T66" fmla="*/ 232 w 322"/>
              <a:gd name="T67" fmla="*/ 190 h 457"/>
              <a:gd name="T68" fmla="*/ 192 w 322"/>
              <a:gd name="T69" fmla="*/ 212 h 457"/>
              <a:gd name="T70" fmla="*/ 106 w 322"/>
              <a:gd name="T71" fmla="*/ 154 h 457"/>
              <a:gd name="T72" fmla="*/ 104 w 322"/>
              <a:gd name="T73" fmla="*/ 186 h 457"/>
              <a:gd name="T74" fmla="*/ 97 w 322"/>
              <a:gd name="T75" fmla="*/ 200 h 457"/>
              <a:gd name="T76" fmla="*/ 76 w 322"/>
              <a:gd name="T77" fmla="*/ 329 h 457"/>
              <a:gd name="T78" fmla="*/ 67 w 322"/>
              <a:gd name="T79" fmla="*/ 314 h 457"/>
              <a:gd name="T80" fmla="*/ 69 w 322"/>
              <a:gd name="T81" fmla="*/ 310 h 457"/>
              <a:gd name="T82" fmla="*/ 209 w 322"/>
              <a:gd name="T83" fmla="*/ 2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2" h="457">
                <a:moveTo>
                  <a:pt x="225" y="27"/>
                </a:moveTo>
                <a:cubicBezTo>
                  <a:pt x="165" y="0"/>
                  <a:pt x="94" y="19"/>
                  <a:pt x="59" y="75"/>
                </a:cubicBezTo>
                <a:cubicBezTo>
                  <a:pt x="42" y="102"/>
                  <a:pt x="35" y="135"/>
                  <a:pt x="41" y="167"/>
                </a:cubicBezTo>
                <a:cubicBezTo>
                  <a:pt x="49" y="213"/>
                  <a:pt x="89" y="260"/>
                  <a:pt x="64" y="307"/>
                </a:cubicBezTo>
                <a:cubicBezTo>
                  <a:pt x="50" y="306"/>
                  <a:pt x="39" y="314"/>
                  <a:pt x="38" y="328"/>
                </a:cubicBezTo>
                <a:cubicBezTo>
                  <a:pt x="37" y="332"/>
                  <a:pt x="37" y="335"/>
                  <a:pt x="38" y="338"/>
                </a:cubicBezTo>
                <a:cubicBezTo>
                  <a:pt x="38" y="338"/>
                  <a:pt x="38" y="338"/>
                  <a:pt x="37" y="338"/>
                </a:cubicBezTo>
                <a:cubicBezTo>
                  <a:pt x="28" y="343"/>
                  <a:pt x="23" y="353"/>
                  <a:pt x="25" y="363"/>
                </a:cubicBezTo>
                <a:cubicBezTo>
                  <a:pt x="17" y="367"/>
                  <a:pt x="12" y="375"/>
                  <a:pt x="13" y="385"/>
                </a:cubicBezTo>
                <a:cubicBezTo>
                  <a:pt x="14" y="388"/>
                  <a:pt x="15" y="391"/>
                  <a:pt x="16" y="394"/>
                </a:cubicBezTo>
                <a:cubicBezTo>
                  <a:pt x="16" y="413"/>
                  <a:pt x="24" y="435"/>
                  <a:pt x="41" y="445"/>
                </a:cubicBezTo>
                <a:cubicBezTo>
                  <a:pt x="61" y="457"/>
                  <a:pt x="81" y="445"/>
                  <a:pt x="95" y="431"/>
                </a:cubicBezTo>
                <a:cubicBezTo>
                  <a:pt x="96" y="431"/>
                  <a:pt x="96" y="430"/>
                  <a:pt x="96" y="429"/>
                </a:cubicBezTo>
                <a:cubicBezTo>
                  <a:pt x="107" y="428"/>
                  <a:pt x="114" y="422"/>
                  <a:pt x="114" y="408"/>
                </a:cubicBezTo>
                <a:cubicBezTo>
                  <a:pt x="114" y="407"/>
                  <a:pt x="113" y="407"/>
                  <a:pt x="113" y="406"/>
                </a:cubicBezTo>
                <a:cubicBezTo>
                  <a:pt x="114" y="406"/>
                  <a:pt x="114" y="406"/>
                  <a:pt x="115" y="406"/>
                </a:cubicBezTo>
                <a:cubicBezTo>
                  <a:pt x="124" y="402"/>
                  <a:pt x="123" y="392"/>
                  <a:pt x="122" y="383"/>
                </a:cubicBezTo>
                <a:cubicBezTo>
                  <a:pt x="125" y="383"/>
                  <a:pt x="128" y="381"/>
                  <a:pt x="131" y="379"/>
                </a:cubicBezTo>
                <a:cubicBezTo>
                  <a:pt x="141" y="373"/>
                  <a:pt x="142" y="361"/>
                  <a:pt x="135" y="353"/>
                </a:cubicBezTo>
                <a:cubicBezTo>
                  <a:pt x="150" y="331"/>
                  <a:pt x="170" y="314"/>
                  <a:pt x="193" y="301"/>
                </a:cubicBezTo>
                <a:cubicBezTo>
                  <a:pt x="212" y="291"/>
                  <a:pt x="232" y="284"/>
                  <a:pt x="250" y="271"/>
                </a:cubicBezTo>
                <a:cubicBezTo>
                  <a:pt x="280" y="250"/>
                  <a:pt x="299" y="218"/>
                  <a:pt x="305" y="182"/>
                </a:cubicBezTo>
                <a:cubicBezTo>
                  <a:pt x="316" y="119"/>
                  <a:pt x="285" y="53"/>
                  <a:pt x="225" y="27"/>
                </a:cubicBezTo>
                <a:close/>
                <a:moveTo>
                  <a:pt x="39" y="435"/>
                </a:moveTo>
                <a:cubicBezTo>
                  <a:pt x="29" y="426"/>
                  <a:pt x="25" y="415"/>
                  <a:pt x="23" y="403"/>
                </a:cubicBezTo>
                <a:cubicBezTo>
                  <a:pt x="29" y="408"/>
                  <a:pt x="37" y="413"/>
                  <a:pt x="44" y="416"/>
                </a:cubicBezTo>
                <a:cubicBezTo>
                  <a:pt x="53" y="421"/>
                  <a:pt x="72" y="429"/>
                  <a:pt x="87" y="429"/>
                </a:cubicBezTo>
                <a:cubicBezTo>
                  <a:pt x="73" y="441"/>
                  <a:pt x="55" y="450"/>
                  <a:pt x="39" y="435"/>
                </a:cubicBezTo>
                <a:close/>
                <a:moveTo>
                  <a:pt x="107" y="408"/>
                </a:moveTo>
                <a:cubicBezTo>
                  <a:pt x="108" y="436"/>
                  <a:pt x="63" y="418"/>
                  <a:pt x="53" y="413"/>
                </a:cubicBezTo>
                <a:cubicBezTo>
                  <a:pt x="41" y="408"/>
                  <a:pt x="0" y="381"/>
                  <a:pt x="27" y="370"/>
                </a:cubicBezTo>
                <a:cubicBezTo>
                  <a:pt x="33" y="381"/>
                  <a:pt x="45" y="387"/>
                  <a:pt x="55" y="392"/>
                </a:cubicBezTo>
                <a:cubicBezTo>
                  <a:pt x="68" y="397"/>
                  <a:pt x="91" y="408"/>
                  <a:pt x="107" y="407"/>
                </a:cubicBezTo>
                <a:cubicBezTo>
                  <a:pt x="107" y="407"/>
                  <a:pt x="107" y="408"/>
                  <a:pt x="107" y="408"/>
                </a:cubicBezTo>
                <a:close/>
                <a:moveTo>
                  <a:pt x="105" y="399"/>
                </a:moveTo>
                <a:cubicBezTo>
                  <a:pt x="97" y="400"/>
                  <a:pt x="85" y="395"/>
                  <a:pt x="78" y="393"/>
                </a:cubicBezTo>
                <a:cubicBezTo>
                  <a:pt x="69" y="390"/>
                  <a:pt x="60" y="387"/>
                  <a:pt x="53" y="383"/>
                </a:cubicBezTo>
                <a:cubicBezTo>
                  <a:pt x="42" y="378"/>
                  <a:pt x="15" y="358"/>
                  <a:pt x="40" y="344"/>
                </a:cubicBezTo>
                <a:cubicBezTo>
                  <a:pt x="46" y="357"/>
                  <a:pt x="60" y="366"/>
                  <a:pt x="72" y="372"/>
                </a:cubicBezTo>
                <a:cubicBezTo>
                  <a:pt x="84" y="377"/>
                  <a:pt x="101" y="385"/>
                  <a:pt x="116" y="384"/>
                </a:cubicBezTo>
                <a:cubicBezTo>
                  <a:pt x="116" y="387"/>
                  <a:pt x="116" y="389"/>
                  <a:pt x="116" y="391"/>
                </a:cubicBezTo>
                <a:cubicBezTo>
                  <a:pt x="114" y="399"/>
                  <a:pt x="111" y="401"/>
                  <a:pt x="105" y="399"/>
                </a:cubicBezTo>
                <a:close/>
                <a:moveTo>
                  <a:pt x="103" y="376"/>
                </a:moveTo>
                <a:cubicBezTo>
                  <a:pt x="100" y="375"/>
                  <a:pt x="96" y="374"/>
                  <a:pt x="93" y="373"/>
                </a:cubicBezTo>
                <a:cubicBezTo>
                  <a:pt x="86" y="370"/>
                  <a:pt x="79" y="368"/>
                  <a:pt x="73" y="364"/>
                </a:cubicBezTo>
                <a:cubicBezTo>
                  <a:pt x="66" y="361"/>
                  <a:pt x="60" y="358"/>
                  <a:pt x="55" y="354"/>
                </a:cubicBezTo>
                <a:cubicBezTo>
                  <a:pt x="53" y="351"/>
                  <a:pt x="51" y="348"/>
                  <a:pt x="49" y="346"/>
                </a:cubicBezTo>
                <a:cubicBezTo>
                  <a:pt x="41" y="334"/>
                  <a:pt x="45" y="324"/>
                  <a:pt x="60" y="316"/>
                </a:cubicBezTo>
                <a:cubicBezTo>
                  <a:pt x="60" y="317"/>
                  <a:pt x="61" y="317"/>
                  <a:pt x="62" y="318"/>
                </a:cubicBezTo>
                <a:cubicBezTo>
                  <a:pt x="70" y="344"/>
                  <a:pt x="103" y="349"/>
                  <a:pt x="126" y="355"/>
                </a:cubicBezTo>
                <a:cubicBezTo>
                  <a:pt x="126" y="356"/>
                  <a:pt x="127" y="356"/>
                  <a:pt x="127" y="357"/>
                </a:cubicBezTo>
                <a:cubicBezTo>
                  <a:pt x="122" y="373"/>
                  <a:pt x="114" y="379"/>
                  <a:pt x="103" y="376"/>
                </a:cubicBezTo>
                <a:close/>
                <a:moveTo>
                  <a:pt x="81" y="333"/>
                </a:moveTo>
                <a:cubicBezTo>
                  <a:pt x="105" y="288"/>
                  <a:pt x="115" y="239"/>
                  <a:pt x="111" y="190"/>
                </a:cubicBezTo>
                <a:cubicBezTo>
                  <a:pt x="137" y="178"/>
                  <a:pt x="162" y="200"/>
                  <a:pt x="188" y="217"/>
                </a:cubicBezTo>
                <a:cubicBezTo>
                  <a:pt x="154" y="252"/>
                  <a:pt x="133" y="299"/>
                  <a:pt x="114" y="345"/>
                </a:cubicBezTo>
                <a:cubicBezTo>
                  <a:pt x="103" y="343"/>
                  <a:pt x="91" y="339"/>
                  <a:pt x="81" y="333"/>
                </a:cubicBezTo>
                <a:close/>
                <a:moveTo>
                  <a:pt x="287" y="218"/>
                </a:moveTo>
                <a:cubicBezTo>
                  <a:pt x="266" y="261"/>
                  <a:pt x="228" y="274"/>
                  <a:pt x="190" y="296"/>
                </a:cubicBezTo>
                <a:cubicBezTo>
                  <a:pt x="165" y="309"/>
                  <a:pt x="145" y="327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6" y="348"/>
                  <a:pt x="123" y="348"/>
                  <a:pt x="121" y="347"/>
                </a:cubicBezTo>
                <a:cubicBezTo>
                  <a:pt x="140" y="301"/>
                  <a:pt x="160" y="255"/>
                  <a:pt x="194" y="220"/>
                </a:cubicBezTo>
                <a:cubicBezTo>
                  <a:pt x="205" y="227"/>
                  <a:pt x="217" y="231"/>
                  <a:pt x="228" y="231"/>
                </a:cubicBezTo>
                <a:cubicBezTo>
                  <a:pt x="233" y="230"/>
                  <a:pt x="233" y="224"/>
                  <a:pt x="228" y="224"/>
                </a:cubicBezTo>
                <a:cubicBezTo>
                  <a:pt x="218" y="225"/>
                  <a:pt x="208" y="221"/>
                  <a:pt x="198" y="216"/>
                </a:cubicBezTo>
                <a:cubicBezTo>
                  <a:pt x="208" y="206"/>
                  <a:pt x="219" y="197"/>
                  <a:pt x="232" y="190"/>
                </a:cubicBezTo>
                <a:cubicBezTo>
                  <a:pt x="236" y="187"/>
                  <a:pt x="232" y="182"/>
                  <a:pt x="229" y="184"/>
                </a:cubicBezTo>
                <a:cubicBezTo>
                  <a:pt x="215" y="192"/>
                  <a:pt x="203" y="202"/>
                  <a:pt x="192" y="212"/>
                </a:cubicBezTo>
                <a:cubicBezTo>
                  <a:pt x="165" y="197"/>
                  <a:pt x="138" y="172"/>
                  <a:pt x="110" y="183"/>
                </a:cubicBezTo>
                <a:cubicBezTo>
                  <a:pt x="109" y="173"/>
                  <a:pt x="108" y="164"/>
                  <a:pt x="106" y="154"/>
                </a:cubicBezTo>
                <a:cubicBezTo>
                  <a:pt x="105" y="150"/>
                  <a:pt x="99" y="152"/>
                  <a:pt x="100" y="156"/>
                </a:cubicBezTo>
                <a:cubicBezTo>
                  <a:pt x="102" y="166"/>
                  <a:pt x="103" y="176"/>
                  <a:pt x="104" y="186"/>
                </a:cubicBezTo>
                <a:cubicBezTo>
                  <a:pt x="100" y="188"/>
                  <a:pt x="96" y="191"/>
                  <a:pt x="92" y="195"/>
                </a:cubicBezTo>
                <a:cubicBezTo>
                  <a:pt x="89" y="198"/>
                  <a:pt x="94" y="203"/>
                  <a:pt x="97" y="200"/>
                </a:cubicBezTo>
                <a:cubicBezTo>
                  <a:pt x="100" y="197"/>
                  <a:pt x="102" y="195"/>
                  <a:pt x="105" y="193"/>
                </a:cubicBezTo>
                <a:cubicBezTo>
                  <a:pt x="107" y="240"/>
                  <a:pt x="98" y="286"/>
                  <a:pt x="76" y="329"/>
                </a:cubicBezTo>
                <a:cubicBezTo>
                  <a:pt x="72" y="325"/>
                  <a:pt x="70" y="321"/>
                  <a:pt x="68" y="316"/>
                </a:cubicBezTo>
                <a:cubicBezTo>
                  <a:pt x="68" y="315"/>
                  <a:pt x="67" y="314"/>
                  <a:pt x="67" y="314"/>
                </a:cubicBezTo>
                <a:cubicBezTo>
                  <a:pt x="67" y="314"/>
                  <a:pt x="67" y="313"/>
                  <a:pt x="68" y="313"/>
                </a:cubicBezTo>
                <a:cubicBezTo>
                  <a:pt x="69" y="312"/>
                  <a:pt x="69" y="311"/>
                  <a:pt x="69" y="310"/>
                </a:cubicBezTo>
                <a:cubicBezTo>
                  <a:pt x="100" y="254"/>
                  <a:pt x="42" y="197"/>
                  <a:pt x="45" y="139"/>
                </a:cubicBezTo>
                <a:cubicBezTo>
                  <a:pt x="49" y="56"/>
                  <a:pt x="132" y="3"/>
                  <a:pt x="209" y="28"/>
                </a:cubicBezTo>
                <a:cubicBezTo>
                  <a:pt x="287" y="53"/>
                  <a:pt x="322" y="145"/>
                  <a:pt x="287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204688" y="376905"/>
            <a:ext cx="212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white"/>
                </a:solidFill>
                <a:latin typeface="方正硬笔楷书简体" panose="03000509000000000000" pitchFamily="65" charset="-122"/>
                <a:ea typeface="方正硬笔楷书简体" panose="03000509000000000000" pitchFamily="65" charset="-122"/>
              </a:rPr>
              <a:t>系统设计与实现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E4B6E5-06AB-4ACC-B2B2-9DA24C9F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5256" y="987136"/>
            <a:ext cx="7645401" cy="53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2218</Words>
  <Application>Microsoft Office PowerPoint</Application>
  <PresentationFormat>宽屏</PresentationFormat>
  <Paragraphs>162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方正硬笔楷书简体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kevin filan</cp:lastModifiedBy>
  <cp:revision>153</cp:revision>
  <dcterms:created xsi:type="dcterms:W3CDTF">2018-01-15T06:30:00Z</dcterms:created>
  <dcterms:modified xsi:type="dcterms:W3CDTF">2020-03-14T14:08:06Z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