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9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4315" y="6416040"/>
            <a:ext cx="287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电子信息</a:t>
            </a:r>
            <a:r>
              <a:rPr lang="en-US" altLang="zh-CN"/>
              <a:t> </a:t>
            </a:r>
            <a:r>
              <a:rPr lang="zh-CN" altLang="en-US"/>
              <a:t>何峙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系统架构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总体基于</a:t>
            </a:r>
            <a:r>
              <a:rPr lang="en-US" altLang="zh-CN" sz="2000"/>
              <a:t>transformer</a:t>
            </a:r>
            <a:r>
              <a:rPr lang="zh-CN" altLang="en-US" sz="2000"/>
              <a:t>的</a:t>
            </a:r>
            <a:r>
              <a:rPr lang="en-US" altLang="zh-CN" sz="2000"/>
              <a:t>seq2seq</a:t>
            </a:r>
            <a:r>
              <a:rPr lang="zh-CN" altLang="en-US" sz="2000"/>
              <a:t>模型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encoder</a:t>
            </a:r>
            <a:r>
              <a:rPr lang="zh-CN" altLang="en-US" sz="2000"/>
              <a:t>用的</a:t>
            </a:r>
            <a:r>
              <a:rPr lang="en-US" altLang="zh-CN" sz="2000"/>
              <a:t>transformer</a:t>
            </a:r>
            <a:r>
              <a:rPr lang="zh-CN" altLang="en-US" sz="2000"/>
              <a:t>层数比</a:t>
            </a:r>
            <a:r>
              <a:rPr lang="en-US" altLang="zh-CN" sz="2000"/>
              <a:t>decoder</a:t>
            </a:r>
            <a:r>
              <a:rPr lang="zh-CN" altLang="en-US" sz="2000"/>
              <a:t>要少得多</a:t>
            </a:r>
            <a:endParaRPr lang="zh-CN" altLang="en-US" sz="2000"/>
          </a:p>
          <a:p>
            <a:endParaRPr lang="en-US" altLang="zh-CN" sz="2000"/>
          </a:p>
          <a:p>
            <a:r>
              <a:rPr lang="en-US" altLang="zh-CN" sz="2000"/>
              <a:t> “Using a full set of query heads but sharing key and value heads per attention block significantly reduces memory usage and cache update costs...”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0" y="4645025"/>
            <a:ext cx="5707380" cy="1638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系统架构</vt:lpstr>
      <vt:lpstr>系统架构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阿峙米德</cp:lastModifiedBy>
  <cp:revision>12</cp:revision>
  <dcterms:created xsi:type="dcterms:W3CDTF">2022-02-26T02:50:37Z</dcterms:created>
  <dcterms:modified xsi:type="dcterms:W3CDTF">2022-02-26T02:50:37Z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  <property fmtid="{D5CDD505-2E9C-101B-9397-08002B2CF9AE}" pid="3" name="ICV">
    <vt:lpwstr>06B516C4DF644F038BE8E52BCCCBB6BF</vt:lpwstr>
  </property>
</Properties>
</file>