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9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pic>
        <p:nvPicPr>
          <p:cNvPr id="7" name="图片 6" descr="中山大学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3775" y="157480"/>
            <a:ext cx="844550" cy="84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中山大学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3775" y="157480"/>
            <a:ext cx="844550" cy="84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截屏2022-02-24 下午9.29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1322705"/>
            <a:ext cx="799846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26170" y="6409690"/>
            <a:ext cx="3384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 </a:t>
            </a:r>
            <a:r>
              <a:rPr lang="zh-CN" altLang="en-US" sz="1600"/>
              <a:t>计算机学院</a:t>
            </a:r>
            <a:r>
              <a:rPr lang="en-US" altLang="zh-CN" sz="1600"/>
              <a:t>-</a:t>
            </a:r>
            <a:r>
              <a:rPr lang="zh-CN" altLang="en-US" sz="1600"/>
              <a:t>大数据与人工智能</a:t>
            </a:r>
            <a:r>
              <a:rPr lang="en-US" altLang="zh-CN" sz="1600"/>
              <a:t> </a:t>
            </a:r>
            <a:r>
              <a:rPr lang="zh-CN" altLang="en-US" sz="1600"/>
              <a:t>何峙</a:t>
            </a:r>
            <a:endParaRPr lang="zh-CN" altLang="en-US" sz="1600"/>
          </a:p>
        </p:txBody>
      </p:sp>
      <p:pic>
        <p:nvPicPr>
          <p:cNvPr id="5" name="图片 4" descr="微信图片_20220212175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0" y="5349875"/>
            <a:ext cx="6149340" cy="967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32810" y="265303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115" y="355790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81875" y="260667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67370" y="355790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5570855" y="145923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3305" y="459930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4222115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12210" y="469392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462020" y="557022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32810" y="59759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438390" y="1311275"/>
            <a:ext cx="1909445" cy="734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892415" y="15233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8128000" y="410845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8167370" y="209105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08400" y="301561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29355" y="304228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672705" y="322135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82865" y="325755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659370" y="273240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80325" y="275907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4225925" y="504190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1. Large scaling sample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8785" y="5578475"/>
            <a:ext cx="47326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（1）⽣成Python和C++语⾔的样本各⼀半； </a:t>
            </a:r>
          </a:p>
          <a:p>
            <a:pPr algn="l"/>
            <a:r>
              <a:t>（2）随机组合题⽬的tag和ratings； </a:t>
            </a:r>
          </a:p>
          <a:p>
            <a:pPr algn="l"/>
            <a:r>
              <a:t>（3）使⽤相对⾼的softmax tempering参数</a:t>
            </a:r>
          </a:p>
          <a:p>
            <a:pPr algn="l"/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rPr lang="en-US" altLang="zh-CN"/>
              <a:t>100</a:t>
            </a:r>
            <a:r>
              <a:rPr lang="zh-CN" altLang="en-US"/>
              <a:t>万个</a:t>
            </a:r>
            <a:r>
              <a:rPr lang="en-US" altLang="zh-CN"/>
              <a:t>samples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2. Filtering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725" y="3279140"/>
            <a:ext cx="164719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4586605" y="2909570"/>
            <a:ext cx="3018790" cy="110807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54270" y="3279140"/>
            <a:ext cx="2170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pass example test?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00745" y="3321685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06825" y="336931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781290" y="3422650"/>
            <a:ext cx="532130" cy="18923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6419850" y="1771650"/>
            <a:ext cx="1915795" cy="2541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预测阶段——</a:t>
            </a:r>
            <a:r>
              <a:rPr lang="en-US" altLang="zh-CN">
                <a:sym typeface="+mn-ea"/>
              </a:rPr>
              <a:t>3. </a:t>
            </a:r>
            <a:r>
              <a:rPr lang="en-US" altLang="zh-CN">
                <a:sym typeface="+mn-ea"/>
              </a:rPr>
              <a:t>Clustering</a:t>
            </a:r>
            <a:endParaRPr lang="en-US" altLang="zh-CN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1890" y="2667635"/>
            <a:ext cx="2045335" cy="108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0" y="3058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410" y="2480945"/>
            <a:ext cx="2351405" cy="1443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299910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问题的自然语言描述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0995" y="207010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input1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3094990" y="305816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916295" y="307340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991600" y="2599055"/>
            <a:ext cx="2907665" cy="1325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similary on test ouput ?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53905" y="1403350"/>
            <a:ext cx="160909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1000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10338435" y="207010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68840" y="6209665"/>
            <a:ext cx="135509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10 </a:t>
            </a:r>
            <a:r>
              <a:rPr lang="en-US" altLang="zh-CN">
                <a:sym typeface="+mn-ea"/>
              </a:rPr>
              <a:t>samples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0995" y="265176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690995" y="3204210"/>
            <a:ext cx="12655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test input3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690995" y="3756660"/>
            <a:ext cx="50038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5" name="流程图: 决策 34"/>
          <p:cNvSpPr/>
          <p:nvPr/>
        </p:nvSpPr>
        <p:spPr>
          <a:xfrm>
            <a:off x="8922385" y="4403725"/>
            <a:ext cx="3044825" cy="13265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select one sample one by one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10339705" y="3999230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39705" y="5804535"/>
            <a:ext cx="212725" cy="330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44865" y="3154680"/>
            <a:ext cx="437515" cy="212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1180" y="6209665"/>
            <a:ext cx="826262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pPr algn="l"/>
            <a:r>
              <a:rPr lang="zh-CN" altLang="en-US"/>
              <a:t>验证时，如果这10个sample中有⼀个通过了所有的hidden test，即</a:t>
            </a:r>
            <a:r>
              <a:rPr lang="zh-CN" altLang="en-US"/>
              <a:t>为成功</a:t>
            </a:r>
            <a:r>
              <a:rPr lang="zh-CN" altLang="en-US"/>
              <a:t>解题！</a:t>
            </a:r>
            <a:endParaRPr lang="zh-CN" altLang="en-US"/>
          </a:p>
        </p:txBody>
      </p:sp>
      <p:sp>
        <p:nvSpPr>
          <p:cNvPr id="42" name="左箭头 41"/>
          <p:cNvSpPr/>
          <p:nvPr/>
        </p:nvSpPr>
        <p:spPr>
          <a:xfrm>
            <a:off x="8996680" y="6296660"/>
            <a:ext cx="555625" cy="212725"/>
          </a:xfrm>
          <a:prstGeom prst="leftArrow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解题率：</a:t>
            </a:r>
            <a:r>
              <a:rPr lang="en-US" altLang="zh-CN"/>
              <a:t>pass@k, n@k</a:t>
            </a:r>
            <a:endParaRPr lang="en-US" altLang="zh-CN"/>
          </a:p>
        </p:txBody>
      </p:sp>
      <p:pic>
        <p:nvPicPr>
          <p:cNvPr id="4" name="图片 3" descr="微信图片_20220212180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845" y="1144905"/>
            <a:ext cx="5890260" cy="1280160"/>
          </a:xfrm>
          <a:prstGeom prst="rect">
            <a:avLst/>
          </a:prstGeom>
        </p:spPr>
      </p:pic>
      <p:pic>
        <p:nvPicPr>
          <p:cNvPr id="5" name="图片 4" descr="微信图片_20220212180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3004820"/>
            <a:ext cx="7018655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采样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6" name="图片 5" descr="微信图片_20220212181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3006725"/>
            <a:ext cx="9290685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各种加</a:t>
            </a:r>
            <a:r>
              <a:rPr lang="en-US" altLang="zh-CN"/>
              <a:t>buffer</a:t>
            </a:r>
            <a:endParaRPr lang="en-US" altLang="zh-CN"/>
          </a:p>
        </p:txBody>
      </p:sp>
      <p:pic>
        <p:nvPicPr>
          <p:cNvPr id="4" name="图片 3" descr="微信图片_20220212181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780" y="2808605"/>
            <a:ext cx="987552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问题自然语言描述的精简性影响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2769235"/>
            <a:ext cx="4206240" cy="1864360"/>
          </a:xfrm>
          <a:prstGeom prst="rect">
            <a:avLst/>
          </a:prstGeom>
        </p:spPr>
      </p:pic>
      <p:pic>
        <p:nvPicPr>
          <p:cNvPr id="7" name="图片 6" descr="微信图片_202202132259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410"/>
            <a:ext cx="60528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“</a:t>
            </a:r>
            <a:r>
              <a:t>the model acutally does better with more language-heavy descriptions</a:t>
            </a:r>
            <a:r>
              <a:rPr lang="zh-CN"/>
              <a:t>”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3020695"/>
            <a:ext cx="6654800" cy="196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关于训练数据的“泄漏”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9680" y="1080135"/>
            <a:ext cx="5678805" cy="5583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2289175"/>
            <a:ext cx="4739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“The common substrings between model solutions and training</a:t>
            </a:r>
            <a:r>
              <a:rPr lang="en-US" altLang="zh-CN"/>
              <a:t> </a:t>
            </a:r>
            <a:r>
              <a:rPr lang="zh-CN" altLang="en-US"/>
              <a:t>data mostly contained boilerplate code for reading and parsing the input data format, rather than key</a:t>
            </a:r>
            <a:r>
              <a:rPr lang="en-US" altLang="zh-CN"/>
              <a:t> </a:t>
            </a:r>
            <a:r>
              <a:rPr lang="zh-CN" altLang="en-US"/>
              <a:t>logic for solving problems. AlphaCode thus does not seem to solve problems by copying long</a:t>
            </a:r>
            <a:r>
              <a:rPr lang="en-US" altLang="zh-CN"/>
              <a:t> </a:t>
            </a:r>
            <a:r>
              <a:rPr lang="zh-CN" altLang="en-US"/>
              <a:t>blocks of code</a:t>
            </a:r>
            <a:r>
              <a:rPr lang="en-US" altLang="zh-CN"/>
              <a:t>.</a:t>
            </a:r>
            <a:r>
              <a:rPr lang="zh-CN" altLang="en-US"/>
              <a:t>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965" y="1920875"/>
            <a:ext cx="3070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按提交日期划分数据集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4157980"/>
            <a:ext cx="3070225" cy="2700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965" y="1552575"/>
            <a:ext cx="2435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en-US" altLang="zh-CN">
                <a:sym typeface="+mn-ea"/>
              </a:rPr>
              <a:t>* </a:t>
            </a:r>
            <a:r>
              <a:rPr lang="zh-CN" altLang="en-US">
                <a:sym typeface="+mn-ea"/>
              </a:rPr>
              <a:t>源于</a:t>
            </a:r>
            <a:r>
              <a:rPr lang="en-US" altLang="zh-CN">
                <a:sym typeface="+mn-ea"/>
              </a:rPr>
              <a:t>Copilot</a:t>
            </a:r>
            <a:r>
              <a:rPr lang="zh-CN" altLang="en-US">
                <a:sym typeface="+mn-ea"/>
              </a:rPr>
              <a:t>争议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6380"/>
            <a:ext cx="6286500" cy="5915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246380"/>
            <a:ext cx="6159500" cy="6250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k6y8-oxno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3555" y="57150"/>
            <a:ext cx="3697605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/>
              <a:t>模型加速工具：</a:t>
            </a:r>
            <a:r>
              <a:rPr lang="en-US" altLang="zh-CN"/>
              <a:t>JAX</a:t>
            </a:r>
            <a:r>
              <a:rPr lang="zh-CN" altLang="en-US"/>
              <a:t>，</a:t>
            </a:r>
            <a:r>
              <a:rPr lang="en-US" altLang="zh-CN"/>
              <a:t>Haiku</a:t>
            </a:r>
            <a:endParaRPr lang="en-US" altLang="zh-CN"/>
          </a:p>
          <a:p>
            <a:r>
              <a:rPr lang="zh-CN" altLang="en-US"/>
              <a:t>官方</a:t>
            </a:r>
            <a:r>
              <a:rPr lang="en-US" altLang="zh-CN"/>
              <a:t>Demo: https://alphacode.deepmind.com/</a:t>
            </a:r>
            <a:endParaRPr lang="en-US" altLang="zh-CN"/>
          </a:p>
          <a:p>
            <a:r>
              <a:rPr lang="zh-CN" altLang="en-US"/>
              <a:t>数据集：</a:t>
            </a:r>
            <a:endParaRPr lang="zh-CN" altLang="en-US"/>
          </a:p>
          <a:p>
            <a:pPr lvl="1"/>
            <a:r>
              <a:rPr lang="zh-CN" altLang="en-US"/>
              <a:t>https://github.com/deepmind/code_contests</a:t>
            </a:r>
            <a:endParaRPr lang="zh-CN" altLang="en-US"/>
          </a:p>
          <a:p>
            <a:pPr lvl="1"/>
            <a:r>
              <a:rPr lang="zh-CN" altLang="en-US"/>
              <a:t>https://codeforces.com/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644312267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673225"/>
            <a:ext cx="11536680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934085"/>
            <a:ext cx="10515600" cy="4351338"/>
          </a:xfrm>
        </p:spPr>
        <p:txBody>
          <a:bodyPr/>
          <a:p>
            <a:r>
              <a:rPr lang="zh-CN" altLang="en-US"/>
              <a:t>总体基于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/>
              <a:t>seq2seq</a:t>
            </a:r>
            <a:r>
              <a:rPr lang="zh-CN" altLang="en-US"/>
              <a:t>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encoder</a:t>
            </a:r>
            <a:r>
              <a:rPr lang="zh-CN" altLang="en-US"/>
              <a:t>用的</a:t>
            </a:r>
            <a:r>
              <a:rPr lang="en-US" altLang="zh-CN"/>
              <a:t>transformer</a:t>
            </a:r>
            <a:r>
              <a:rPr lang="zh-CN" altLang="en-US"/>
              <a:t>层数比</a:t>
            </a:r>
            <a:r>
              <a:rPr lang="en-US" altLang="zh-CN"/>
              <a:t>decoder</a:t>
            </a:r>
            <a:r>
              <a:rPr lang="zh-CN" altLang="en-US"/>
              <a:t>要少得多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“Using </a:t>
            </a:r>
            <a:r>
              <a:rPr lang="en-US" altLang="zh-CN" u="sng"/>
              <a:t>a full set of query heads but sharing key and value heads</a:t>
            </a:r>
            <a:r>
              <a:rPr lang="en-US" altLang="zh-CN" u="sng" baseline="30000"/>
              <a:t>[1]</a:t>
            </a:r>
            <a:r>
              <a:rPr lang="en-US" altLang="zh-CN" u="sng"/>
              <a:t> </a:t>
            </a:r>
            <a:r>
              <a:rPr lang="en-US" altLang="zh-CN"/>
              <a:t>per attention block significantly reduces memory usage and cache update costs...”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4577715"/>
            <a:ext cx="5707380" cy="1638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89370" y="6459855"/>
            <a:ext cx="5845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</a:t>
            </a:r>
            <a:r>
              <a:rPr lang="zh-CN" altLang="en-US" sz="1600"/>
              <a:t>《</a:t>
            </a:r>
            <a:r>
              <a:rPr lang="en-US" altLang="zh-CN" sz="1600"/>
              <a:t>Fast Transformer Decoding: One Write-Head is All You Need</a:t>
            </a:r>
            <a:r>
              <a:rPr lang="zh-CN" altLang="en-US" sz="1600"/>
              <a:t>》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代码片段的前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46875" y="95758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代码片段的后</a:t>
            </a:r>
            <a:r>
              <a:rPr lang="zh-CN" altLang="en-US" sz="1600"/>
              <a:t>半部分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</a:t>
            </a:r>
            <a:r>
              <a:rPr lang="en-US" altLang="zh-CN"/>
              <a:t>training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753225" y="5625465"/>
            <a:ext cx="4792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综合使用两个</a:t>
            </a:r>
            <a:r>
              <a:rPr lang="en-US" altLang="zh-CN"/>
              <a:t>loss:</a:t>
            </a:r>
            <a:endParaRPr lang="en-US" altLang="zh-CN"/>
          </a:p>
          <a:p>
            <a:r>
              <a:rPr lang="en-US" altLang="zh-CN"/>
              <a:t>1. decoder</a:t>
            </a:r>
            <a:r>
              <a:rPr lang="zh-CN" altLang="en-US"/>
              <a:t>：</a:t>
            </a:r>
            <a:r>
              <a:rPr lang="en-US" altLang="zh-CN"/>
              <a:t>next-token prediction loss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：</a:t>
            </a:r>
            <a:r>
              <a:rPr lang="en-US" altLang="zh-CN"/>
              <a:t>masked language modeling loss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92730" y="2435860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2035" y="3340735"/>
            <a:ext cx="102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encoder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41795" y="2389505"/>
            <a:ext cx="1887855" cy="132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27290" y="3340735"/>
            <a:ext cx="102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decoder</a:t>
            </a:r>
            <a:endParaRPr lang="en-US" altLang="zh-CN"/>
          </a:p>
        </p:txBody>
      </p:sp>
      <p:cxnSp>
        <p:nvCxnSpPr>
          <p:cNvPr id="11" name="肘形连接符 10"/>
          <p:cNvCxnSpPr>
            <a:stCxn id="4" idx="0"/>
            <a:endCxn id="9" idx="1"/>
          </p:cNvCxnSpPr>
          <p:nvPr/>
        </p:nvCxnSpPr>
        <p:spPr>
          <a:xfrm rot="16200000" flipH="1">
            <a:off x="4930775" y="1242060"/>
            <a:ext cx="617220" cy="3004820"/>
          </a:xfrm>
          <a:prstGeom prst="bentConnector4">
            <a:avLst>
              <a:gd name="adj1" fmla="val -46091"/>
              <a:gd name="adj2" fmla="val 657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753225" y="4382135"/>
            <a:ext cx="1786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token embeded</a:t>
            </a:r>
            <a:endParaRPr lang="en-US" altLang="zh-CN"/>
          </a:p>
        </p:txBody>
      </p:sp>
      <p:sp>
        <p:nvSpPr>
          <p:cNvPr id="16" name="上箭头 15"/>
          <p:cNvSpPr/>
          <p:nvPr/>
        </p:nvSpPr>
        <p:spPr>
          <a:xfrm>
            <a:off x="3582035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72130" y="4476750"/>
            <a:ext cx="1337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r>
              <a:rPr lang="en-US" altLang="zh-CN"/>
              <a:t>ding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821940" y="5353050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92730" y="57588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问题的自然语言</a:t>
            </a:r>
            <a:r>
              <a:rPr lang="zh-CN" altLang="en-US" sz="1600"/>
              <a:t>描述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6753225" y="528955"/>
            <a:ext cx="1909445" cy="119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04075" y="9804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解题</a:t>
            </a:r>
            <a:r>
              <a:rPr lang="zh-CN" altLang="en-US" sz="1600"/>
              <a:t>代码</a:t>
            </a:r>
            <a:endParaRPr lang="zh-CN" altLang="en-US" sz="1600"/>
          </a:p>
        </p:txBody>
      </p:sp>
      <p:sp>
        <p:nvSpPr>
          <p:cNvPr id="26" name="上箭头 25"/>
          <p:cNvSpPr/>
          <p:nvPr/>
        </p:nvSpPr>
        <p:spPr>
          <a:xfrm>
            <a:off x="7487920" y="389128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527290" y="1828165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068320" y="279844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89275" y="282511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7032625" y="300418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42785" y="3040380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3" name="圆角矩形 32"/>
          <p:cNvSpPr/>
          <p:nvPr/>
        </p:nvSpPr>
        <p:spPr>
          <a:xfrm>
            <a:off x="7019290" y="2515235"/>
            <a:ext cx="1419225" cy="3365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40245" y="2541905"/>
            <a:ext cx="1419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transformer_block</a:t>
            </a:r>
            <a:endParaRPr lang="en-US" altLang="zh-CN" sz="1200"/>
          </a:p>
        </p:txBody>
      </p:sp>
      <p:sp>
        <p:nvSpPr>
          <p:cNvPr id="35" name="上箭头 34"/>
          <p:cNvSpPr/>
          <p:nvPr/>
        </p:nvSpPr>
        <p:spPr>
          <a:xfrm>
            <a:off x="3585845" y="4824730"/>
            <a:ext cx="316230" cy="4565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Fine-tuning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Softmax t</a:t>
            </a:r>
            <a:r>
              <a:rPr lang="en-US" altLang="zh-CN">
                <a:sym typeface="+mn-ea"/>
              </a:rPr>
              <a:t>empering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 sz="2000"/>
              <a:t>旧的计算交叉熵损失的方法：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softmax tempering</a:t>
            </a:r>
            <a:r>
              <a:rPr lang="zh-CN" altLang="en-US" sz="2000"/>
              <a:t>的计算方法：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465570" y="6432550"/>
            <a:ext cx="5628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[2] </a:t>
            </a:r>
            <a:r>
              <a:rPr lang="zh-CN" altLang="en-US" sz="1400">
                <a:sym typeface="+mn-ea"/>
              </a:rPr>
              <a:t>《Softmax Tempering for Training Neural Machine Translation Models》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760" y="4978400"/>
            <a:ext cx="109366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“Because loss is to be minimized, back-propagation will force the model to generate logits to counter </a:t>
            </a:r>
            <a:endParaRPr lang="zh-CN" altLang="en-US"/>
          </a:p>
          <a:p>
            <a:pPr algn="l"/>
            <a:r>
              <a:rPr lang="zh-CN" altLang="en-US"/>
              <a:t>the smoothing effect of temperature. During decoding with a model trained in this way, the temperature coefficient </a:t>
            </a:r>
            <a:endParaRPr lang="zh-CN" altLang="en-US"/>
          </a:p>
          <a:p>
            <a:pPr algn="l"/>
            <a:r>
              <a:rPr lang="zh-CN" altLang="en-US"/>
              <a:t>is not used and the logits will be such that they yield a sharper</a:t>
            </a:r>
            <a:r>
              <a:rPr lang="en-US" altLang="zh-CN"/>
              <a:t> </a:t>
            </a:r>
            <a:r>
              <a:rPr lang="zh-CN" altLang="en-US"/>
              <a:t>softmax distribution compared to those of </a:t>
            </a:r>
            <a:endParaRPr lang="zh-CN" altLang="en-US"/>
          </a:p>
          <a:p>
            <a:pPr algn="l"/>
            <a:r>
              <a:rPr lang="zh-CN" altLang="en-US"/>
              <a:t>a model trained without softmax tempering。</a:t>
            </a:r>
            <a:r>
              <a:rPr lang="en-US" altLang="zh-CN" baseline="30000"/>
              <a:t>[2]</a:t>
            </a:r>
            <a:r>
              <a:rPr lang="zh-CN" altLang="en-US"/>
              <a:t>”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1964055"/>
            <a:ext cx="4763135" cy="859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3629025"/>
            <a:ext cx="3915410" cy="86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Value conditioning &amp; prediction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区分正确与错误的题解</a:t>
            </a:r>
            <a:endParaRPr lang="zh-CN" altLang="en-US"/>
          </a:p>
          <a:p>
            <a:r>
              <a:rPr lang="en-US" altLang="zh-CN"/>
              <a:t>Value conditioning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prediction(</a:t>
            </a:r>
            <a:r>
              <a:rPr lang="zh-CN" altLang="en-US"/>
              <a:t>采样阶段</a:t>
            </a:r>
            <a:r>
              <a:rPr lang="en-US" altLang="zh-CN"/>
              <a:t>)</a:t>
            </a:r>
            <a:r>
              <a:rPr lang="zh-CN" altLang="en-US"/>
              <a:t>，“solution”都填“正确”，模型就会采样到正确的sample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315" y="3103880"/>
            <a:ext cx="7279005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一些技巧：</a:t>
            </a:r>
            <a:r>
              <a:rPr lang="en-US" altLang="zh-CN"/>
              <a:t>GOLD</a:t>
            </a:r>
            <a:r>
              <a:rPr lang="en-US" altLang="zh-CN" baseline="30000"/>
              <a:t>[3]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4305"/>
            <a:ext cx="10515600" cy="4752975"/>
          </a:xfrm>
        </p:spPr>
        <p:txBody>
          <a:bodyPr>
            <a:normAutofit/>
          </a:bodyPr>
          <a:p>
            <a:r>
              <a:rPr lang="zh-CN" altLang="en-US"/>
              <a:t>目标：尽可能精确的</a:t>
            </a:r>
            <a:r>
              <a:rPr lang="zh-CN" altLang="en-US"/>
              <a:t>解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loss</a:t>
            </a:r>
            <a:r>
              <a:rPr lang="zh-CN" altLang="en-US"/>
              <a:t>求导的改进：</a:t>
            </a:r>
            <a:endParaRPr lang="zh-CN" altLang="en-US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138035" y="6470015"/>
            <a:ext cx="4924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[3] </a:t>
            </a:r>
            <a:r>
              <a:rPr lang="zh-CN" altLang="en-US" sz="1400">
                <a:sym typeface="+mn-ea"/>
              </a:rPr>
              <a:t>《GOLD: Text Generation by Learning from Demonstrations》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246630" y="5922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25" y="3103245"/>
            <a:ext cx="7143750" cy="118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3610" y="5734050"/>
            <a:ext cx="303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借鉴了</a:t>
            </a:r>
            <a:r>
              <a:rPr lang="en-US" altLang="zh-CN"/>
              <a:t>Policy gradient</a:t>
            </a:r>
            <a:r>
              <a:rPr lang="zh-CN" altLang="en-US"/>
              <a:t>的</a:t>
            </a:r>
            <a:r>
              <a:rPr lang="en-US" altLang="zh-CN"/>
              <a:t>Loss: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5795645"/>
            <a:ext cx="2895600" cy="2908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kxNzQyN2FlNTFiMWZmOTY2MTg2YTk0ZTQ2ODVlMD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演示</Application>
  <PresentationFormat>宽屏</PresentationFormat>
  <Paragraphs>198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系统架构</vt:lpstr>
      <vt:lpstr>PowerPoint 演示文稿</vt:lpstr>
      <vt:lpstr>Pre-training</vt:lpstr>
      <vt:lpstr>Fine-tuning</vt:lpstr>
      <vt:lpstr>一些技巧：Softmax tempering </vt:lpstr>
      <vt:lpstr>一些技巧：Value conditioning &amp; prediction </vt:lpstr>
      <vt:lpstr>一些技巧：GOLD[3] </vt:lpstr>
      <vt:lpstr>预测阶段——1. Large scaling sample</vt:lpstr>
      <vt:lpstr>预测阶段——2. Filtering</vt:lpstr>
      <vt:lpstr>预测阶段——3. Clustering</vt:lpstr>
      <vt:lpstr>模型效果</vt:lpstr>
      <vt:lpstr>模型效果</vt:lpstr>
      <vt:lpstr>模型效果</vt:lpstr>
      <vt:lpstr>模型效果</vt:lpstr>
      <vt:lpstr>模型效果</vt:lpstr>
      <vt:lpstr>关于训练数据的“泄漏”</vt:lpstr>
      <vt:lpstr>PowerPoint 演示文稿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hezhi</dc:creator>
  <cp:lastModifiedBy>yippy</cp:lastModifiedBy>
  <cp:revision>51</cp:revision>
  <dcterms:created xsi:type="dcterms:W3CDTF">2022-02-28T07:42:00Z</dcterms:created>
  <dcterms:modified xsi:type="dcterms:W3CDTF">2022-06-10T09:25:03Z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06B516C4DF644F038BE8E52BCCCBB6BF</vt:lpwstr>
  </property>
</Properties>
</file>