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1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4315" y="6416040"/>
            <a:ext cx="287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电子信息</a:t>
            </a:r>
            <a:r>
              <a:rPr lang="en-US" altLang="zh-CN"/>
              <a:t> </a:t>
            </a:r>
            <a:r>
              <a:rPr lang="zh-CN" altLang="en-US"/>
              <a:t>何峙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a full set of query heads but sharing key and value heads 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5141595"/>
            <a:ext cx="5707380" cy="1638300"/>
          </a:xfrm>
          <a:prstGeom prst="rect">
            <a:avLst/>
          </a:prstGeom>
        </p:spPr>
      </p:pic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014220"/>
            <a:ext cx="5034915" cy="83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3524250"/>
            <a:ext cx="4051935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0730" y="6440170"/>
            <a:ext cx="6149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1899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296660" y="6439535"/>
            <a:ext cx="5351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1803</Words>
  <Application>WPS 演示</Application>
  <PresentationFormat>宽屏</PresentationFormat>
  <Paragraphs>161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宋体-简</vt:lpstr>
      <vt:lpstr>Office 主题​​</vt:lpstr>
      <vt:lpstr>PowerPoint 演示文稿</vt:lpstr>
      <vt:lpstr>PowerPoint 演示文稿</vt:lpstr>
      <vt:lpstr>系统架构</vt:lpstr>
      <vt:lpstr>系统架构</vt:lpstr>
      <vt:lpstr>系统架构</vt:lpstr>
      <vt:lpstr>Pre-training</vt:lpstr>
      <vt:lpstr>PowerPoint 演示文稿</vt:lpstr>
      <vt:lpstr>一些技巧：Softmax tempering </vt:lpstr>
      <vt:lpstr>一些技巧：Softmax tempering </vt:lpstr>
      <vt:lpstr>Fine-tuning</vt:lpstr>
      <vt:lpstr>预测阶段——Large scaling sample</vt:lpstr>
      <vt:lpstr>预测阶段——2. Filtering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24</cp:revision>
  <dcterms:created xsi:type="dcterms:W3CDTF">2022-02-26T05:54:42Z</dcterms:created>
  <dcterms:modified xsi:type="dcterms:W3CDTF">2022-02-26T05:54:42Z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06B516C4DF644F038BE8E52BCCCBB6BF</vt:lpwstr>
  </property>
</Properties>
</file>