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pic>
        <p:nvPicPr>
          <p:cNvPr id="7" name="图片 6" descr="中山大学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3775" y="157480"/>
            <a:ext cx="844550" cy="84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中山大学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3775" y="157480"/>
            <a:ext cx="844550" cy="84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6170" y="6409690"/>
            <a:ext cx="3384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计算机学院</a:t>
            </a:r>
            <a:r>
              <a:rPr lang="en-US" altLang="zh-CN" sz="1600"/>
              <a:t>-</a:t>
            </a:r>
            <a:r>
              <a:rPr lang="zh-CN" altLang="en-US" sz="1600"/>
              <a:t>大数据与人工智能</a:t>
            </a:r>
            <a:r>
              <a:rPr lang="en-US" altLang="zh-CN" sz="1600"/>
              <a:t> </a:t>
            </a:r>
            <a:r>
              <a:rPr lang="zh-CN" altLang="en-US" sz="1600"/>
              <a:t>何峙</a:t>
            </a:r>
            <a:endParaRPr lang="zh-CN" altLang="en-US" sz="1600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</a:t>
            </a:r>
            <a:r>
              <a:rPr lang="en-US" altLang="zh-CN" u="sng"/>
              <a:t>a full set of query heads but sharing key and value heads</a:t>
            </a:r>
            <a:r>
              <a:rPr lang="en-US" altLang="zh-CN" u="sng" baseline="30000"/>
              <a:t>[1]</a:t>
            </a:r>
            <a:r>
              <a:rPr lang="en-US" altLang="zh-CN" u="sng"/>
              <a:t> </a:t>
            </a:r>
            <a:r>
              <a:rPr lang="en-US" altLang="zh-CN"/>
              <a:t>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577715"/>
            <a:ext cx="5707380" cy="1638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89370" y="6459855"/>
            <a:ext cx="5845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</a:t>
            </a:r>
            <a:r>
              <a:rPr lang="zh-CN" altLang="en-US" sz="1600"/>
              <a:t>《</a:t>
            </a:r>
            <a:r>
              <a:rPr lang="en-US" altLang="zh-CN" sz="1600"/>
              <a:t>Fast Transformer Decoding: One Write-Head is All You Need</a:t>
            </a:r>
            <a:r>
              <a:rPr lang="zh-CN" altLang="en-US" sz="1600"/>
              <a:t>》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465570" y="6432550"/>
            <a:ext cx="5628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[2]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09366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</a:t>
            </a:r>
            <a:r>
              <a:rPr lang="en-US" altLang="zh-CN" baseline="30000"/>
              <a:t>[2]</a:t>
            </a:r>
            <a:r>
              <a:rPr lang="zh-CN" altLang="en-US"/>
              <a:t>”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964055"/>
            <a:ext cx="4763135" cy="859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629025"/>
            <a:ext cx="3915410" cy="86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r>
              <a:rPr lang="en-US" altLang="zh-CN" baseline="30000"/>
              <a:t>[3]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138035" y="6470015"/>
            <a:ext cx="4924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[3]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3610" y="5734050"/>
            <a:ext cx="303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借鉴了</a:t>
            </a:r>
            <a:r>
              <a:rPr lang="en-US" altLang="zh-CN"/>
              <a:t>Policy gradient</a:t>
            </a:r>
            <a:r>
              <a:rPr lang="zh-CN" altLang="en-US"/>
              <a:t>的</a:t>
            </a:r>
            <a:r>
              <a:rPr lang="en-US" altLang="zh-CN"/>
              <a:t>Loss: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5795645"/>
            <a:ext cx="2895600" cy="2908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kxNzQyN2FlNTFiMWZmOTY2MTg2YTk0ZTQ2ODVl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演示</Application>
  <PresentationFormat>宽屏</PresentationFormat>
  <Paragraphs>198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一些技巧：GOLD[3]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PowerPoint 演示文稿</vt:lpstr>
      <vt:lpstr>关于训练数据的“泄漏”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yippy</cp:lastModifiedBy>
  <cp:revision>52</cp:revision>
  <dcterms:created xsi:type="dcterms:W3CDTF">2022-02-28T07:42:00Z</dcterms:created>
  <dcterms:modified xsi:type="dcterms:W3CDTF">2022-06-10T09:34:04Z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06B516C4DF644F038BE8E52BCCCBB6BF</vt:lpwstr>
  </property>
</Properties>
</file>