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095" y="1322705"/>
            <a:ext cx="7998460" cy="314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9</cp:revision>
  <dcterms:created xsi:type="dcterms:W3CDTF">2022-02-24T13:29:49Z</dcterms:created>
  <dcterms:modified xsi:type="dcterms:W3CDTF">2022-02-24T13:29:49Z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</Properties>
</file>