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9" r:id="rId5"/>
    <p:sldId id="258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截屏2022-02-24 下午9.29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70" y="1322705"/>
            <a:ext cx="7998460" cy="31419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24315" y="6416040"/>
            <a:ext cx="287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计算机学院</a:t>
            </a:r>
            <a:r>
              <a:rPr lang="en-US" altLang="zh-CN"/>
              <a:t>-</a:t>
            </a:r>
            <a:r>
              <a:rPr lang="zh-CN" altLang="en-US"/>
              <a:t>电子信息</a:t>
            </a:r>
            <a:r>
              <a:rPr lang="en-US" altLang="zh-CN"/>
              <a:t> </a:t>
            </a:r>
            <a:r>
              <a:rPr lang="zh-CN" altLang="en-US"/>
              <a:t>何峙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ak6y8-oxno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3555" y="57150"/>
            <a:ext cx="3697605" cy="67430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644312267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" y="1673225"/>
            <a:ext cx="11536680" cy="4556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系统架构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总体基于</a:t>
            </a:r>
            <a:r>
              <a:rPr lang="en-US" altLang="zh-CN" sz="2000"/>
              <a:t>transformer</a:t>
            </a:r>
            <a:r>
              <a:rPr lang="zh-CN" altLang="en-US" sz="2000"/>
              <a:t>的</a:t>
            </a:r>
            <a:r>
              <a:rPr lang="en-US" altLang="zh-CN" sz="2000"/>
              <a:t>seq2seq</a:t>
            </a:r>
            <a:r>
              <a:rPr lang="zh-CN" altLang="en-US" sz="2000"/>
              <a:t>模型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“</a:t>
            </a:r>
            <a:r>
              <a:rPr lang="zh-CN" altLang="en-US" sz="2000"/>
              <a:t>We further found that using a shallow encoder and a</a:t>
            </a:r>
            <a:r>
              <a:rPr lang="en-US" altLang="zh-CN" sz="2000"/>
              <a:t> </a:t>
            </a:r>
            <a:r>
              <a:rPr lang="zh-CN" altLang="en-US" sz="2000"/>
              <a:t>deep decoder significantly improves the efficiency of training without hurting problem solve rate.</a:t>
            </a:r>
            <a:r>
              <a:rPr lang="en-US" altLang="zh-CN" sz="2000"/>
              <a:t>”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 “Using a full set of query heads but sharing key and value heads per attention block significantly reduces memory usage and cache update costs...”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0" y="4645025"/>
            <a:ext cx="5707380" cy="1638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WPS 演示</Application>
  <PresentationFormat>宽屏</PresentationFormat>
  <Paragraphs>12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hezhi</dc:creator>
  <cp:lastModifiedBy>yippy</cp:lastModifiedBy>
  <cp:revision>11</cp:revision>
  <dcterms:created xsi:type="dcterms:W3CDTF">2022-02-24T13:29:00Z</dcterms:created>
  <dcterms:modified xsi:type="dcterms:W3CDTF">2022-02-25T16:17:15Z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06B516C4DF644F038BE8E52BCCCBB6BF</vt:lpwstr>
  </property>
</Properties>
</file>