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76"/>
  </p:normalViewPr>
  <p:slideViewPr>
    <p:cSldViewPr snapToGrid="0" snapToObjects="1">
      <p:cViewPr varScale="1">
        <p:scale>
          <a:sx n="114" d="100"/>
          <a:sy n="114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BB9E3-0983-8040-82C1-F297F3540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44B97B-522C-C749-8D4A-A333B8399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B828A-0C7F-9B48-809F-63156C4B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66A87-7BC9-B24A-A82A-86B4877E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C83D6-62D2-9B4D-B5F6-725E4360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21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72173-0597-5C4C-918D-2ECC9CB3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CD56AB-EA02-344F-8A74-8DEF3511B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C267A-FAAC-AD43-B6F3-DBB9633D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EDF28-50B1-714A-9EED-245EA60B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56045E-53EE-704C-B99F-3ED64D60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000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9F3F68-D80E-C940-AAEA-491547F0C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33DD9D-FC7F-1C4A-8ECC-6D432C891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926ED-DE1C-5E42-875C-C41F843D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C10DA-DB42-1447-BCB1-56658A01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9C6BB-DF2A-F445-A042-C535E390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61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EB812-D8EC-F045-9896-913A24FF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EB83B-E835-F046-8F57-F172EDC7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D50D5-5625-0444-9569-756A144D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86706-42E3-F443-94FC-D0AB465B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E7D09-D88E-EF42-953C-3AEC24D7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544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DB5E5-E465-DA49-8D9D-F66B536B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4CF6EB-CB92-4949-97EF-3C2E631C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4ECA9-CC3E-DF44-B2F2-B0B7A391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C4761-F8A2-894E-BA33-29BB4958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4BBDC-BC88-4E4E-A1F1-81A12290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615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04E7C-C341-3F41-80F0-EFB843B3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EBC2C-44F2-7442-9C50-029F9E05A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D811EC-B2AF-6A4C-9DDF-383A5F8B5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63A8A7-B390-8B44-ACE4-EF7E45E4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2D168-2E60-EE4D-A7A6-D64F1245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25A9A-2BDA-6342-B698-D4271CC0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82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A4A4C-3130-F24A-8A5B-E35BEDAF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844F5-41EE-DA46-B016-0F3A9641A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424E1A-7D7D-144E-8C01-0CDCCB2E5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248902-91C1-CE4E-AF18-2E6F4BA88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70864D-EF59-AC41-9BDC-A73D8F33C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DC89DE-2026-5147-B2A8-BCB431F8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B720E1-720B-9E4C-AB17-F9167139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B5F6F1-E666-0345-AFA2-FFC57441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339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4F4C5-A45C-364E-A116-FE4092E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F27FCC-5EEA-D54E-AD11-3E96F172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505F64-8A25-EC45-A28B-5D4C9D8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B4BDBB-C3CA-B94F-A891-EBF6850F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34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E95985-4752-0743-8402-FFC6B7B7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89A9FC-0150-F14C-9CDB-5B57B453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774F5-D24B-6342-845E-FDFBE05D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5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21C3B-EC0F-A441-9B77-1BABD39F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990CE-70BF-9A44-9FD4-F8E4E1774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3211C3-36F8-4A4C-AC8D-7DC8B94AD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F9DAEB-EE3A-1849-A7D6-731E2C85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1D0F89-8B49-A847-BB90-8BC3B761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66901B-F9A5-A14D-8D03-9F40C922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875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1BD63-164B-7E4D-A01A-C314DB58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FEE83-AE4B-1F49-A0A9-3B62F4D21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E8FE23-6F06-0948-ABE2-15D4EF129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25C244-DC4E-A746-9831-7D6AA780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F865-66CC-5140-8791-263BB5DEED4D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206482-5A22-F747-ACC5-83A34F8A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11CF0D-CA8A-624B-9C34-7E19966B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532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878E38-4CE2-4341-A55F-05B0B83F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04FDC2-2964-0A49-B897-090DCCD2A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361E7-3301-9F49-8ACE-4BF4AFA07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F865-66CC-5140-8791-263BB5DEED4D}" type="datetimeFigureOut">
              <a:rPr kumimoji="1" lang="zh-CN" altLang="en-US" smtClean="0"/>
              <a:t>2022/9/17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157A9-B91B-5B46-954E-FEA6ADAEA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08008-FDEB-4C4A-9A59-3D9CEE18A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DBF6-F383-2F44-8F8B-09A13366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490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8A7AC-0B80-E544-8101-E7124F47F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673" y="1155816"/>
            <a:ext cx="10374351" cy="3416184"/>
          </a:xfrm>
        </p:spPr>
        <p:txBody>
          <a:bodyPr>
            <a:normAutofit/>
          </a:bodyPr>
          <a:lstStyle/>
          <a:p>
            <a:r>
              <a:rPr lang="en-US" altLang="zh-CN" dirty="0"/>
              <a:t>Do As I Can, Not As I Say: Grounding Language in Robotic Affordance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8B72B7-1059-B04F-B40A-EBA4367DA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3161" y="6027428"/>
            <a:ext cx="4713249" cy="942084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1800" dirty="0"/>
              <a:t>He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Zhi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CSE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SYSU</a:t>
            </a:r>
          </a:p>
          <a:p>
            <a:pPr algn="r"/>
            <a:r>
              <a:rPr kumimoji="1" lang="en-US" altLang="zh-CN" sz="1800" dirty="0"/>
              <a:t>Email: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hezh58@mail2.sysu.edu.cn</a:t>
            </a:r>
            <a:r>
              <a:rPr kumimoji="1" lang="zh-CN" altLang="en-US" sz="1800" dirty="0"/>
              <a:t> </a:t>
            </a:r>
            <a:endParaRPr lang="en-US" altLang="zh-CN" sz="1800" dirty="0"/>
          </a:p>
          <a:p>
            <a:pPr algn="r"/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57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Do As I Can, Not As I Say: Grounding Language in Robotic Affordance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As I Can, Not As I Say: Grounding Language in Robotic Affordance</dc:title>
  <dc:creator>Microsoft Office User</dc:creator>
  <cp:lastModifiedBy>Microsoft Office User</cp:lastModifiedBy>
  <cp:revision>1</cp:revision>
  <dcterms:created xsi:type="dcterms:W3CDTF">2022-09-17T09:43:34Z</dcterms:created>
  <dcterms:modified xsi:type="dcterms:W3CDTF">2022-09-17T09:53:22Z</dcterms:modified>
</cp:coreProperties>
</file>