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84" r:id="rId6"/>
    <p:sldId id="285" r:id="rId7"/>
    <p:sldId id="287" r:id="rId8"/>
    <p:sldId id="286" r:id="rId9"/>
    <p:sldId id="288" r:id="rId10"/>
    <p:sldId id="289" r:id="rId11"/>
    <p:sldId id="267" r:id="rId12"/>
    <p:sldId id="281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048" y="63130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A Walk in the Park: Learning to Walk in 20 Minutes With Model-Free Reinforcement Learning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  <a:endParaRPr kumimoji="1" lang="en-US" altLang="zh-CN" sz="1800" dirty="0"/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  <p:pic>
        <p:nvPicPr>
          <p:cNvPr id="4" name="图片 3" descr="IMG_794CD7DFB405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4047490"/>
            <a:ext cx="6017260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51230" y="1209040"/>
            <a:ext cx="1132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/>
              <a:t>state</a:t>
            </a:r>
            <a:r>
              <a:rPr lang="en-US" altLang="zh-CN"/>
              <a:t>: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80260" y="1209040"/>
            <a:ext cx="2548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root orientation, </a:t>
            </a:r>
            <a:endParaRPr lang="zh-CN" altLang="en-US"/>
          </a:p>
          <a:p>
            <a:pPr algn="l"/>
            <a:r>
              <a:rPr lang="zh-CN" altLang="en-US"/>
              <a:t>root angular velocity, </a:t>
            </a:r>
            <a:endParaRPr lang="zh-CN" altLang="en-US"/>
          </a:p>
          <a:p>
            <a:pPr algn="l"/>
            <a:r>
              <a:rPr lang="zh-CN" altLang="en-US"/>
              <a:t>root linear velocity, </a:t>
            </a:r>
            <a:endParaRPr lang="zh-CN" altLang="en-US"/>
          </a:p>
          <a:p>
            <a:pPr algn="l"/>
            <a:r>
              <a:rPr lang="zh-CN" altLang="en-US"/>
              <a:t>joint angles, </a:t>
            </a:r>
            <a:endParaRPr lang="zh-CN" altLang="en-US"/>
          </a:p>
          <a:p>
            <a:pPr algn="l"/>
            <a:r>
              <a:rPr lang="zh-CN" altLang="en-US"/>
              <a:t>joint velocities, </a:t>
            </a:r>
            <a:endParaRPr lang="zh-CN" altLang="en-US"/>
          </a:p>
          <a:p>
            <a:pPr algn="l"/>
            <a:r>
              <a:rPr lang="zh-CN" altLang="en-US"/>
              <a:t>binary foot contacts, </a:t>
            </a:r>
            <a:endParaRPr lang="zh-CN" altLang="en-US"/>
          </a:p>
          <a:p>
            <a:pPr algn="l"/>
            <a:r>
              <a:rPr lang="zh-CN" altLang="en-US"/>
              <a:t>previous action</a:t>
            </a:r>
            <a:r>
              <a:rPr lang="en-US" altLang="zh-CN"/>
              <a:t>,</a:t>
            </a:r>
            <a:endParaRPr lang="en-US" altLang="zh-CN"/>
          </a:p>
          <a:p>
            <a:pPr algn="l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51230" y="363601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/>
              <a:t>action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199640" y="3636010"/>
            <a:ext cx="363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motor angles of </a:t>
            </a:r>
            <a:r>
              <a:rPr lang="zh-CN" altLang="en-US"/>
              <a:t>joints for every leg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1230" y="4164965"/>
            <a:ext cx="2042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/>
              <a:t>reward function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11" name="334E55B0-647D-440b-865C-3EC943EB4CBC-7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4241165"/>
            <a:ext cx="2646680" cy="292100"/>
          </a:xfrm>
          <a:prstGeom prst="rect">
            <a:avLst/>
          </a:prstGeom>
        </p:spPr>
      </p:pic>
      <p:pic>
        <p:nvPicPr>
          <p:cNvPr id="12" name="334E55B0-647D-440b-865C-3EC943EB4CBC-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4702810"/>
            <a:ext cx="4811395" cy="929640"/>
          </a:xfrm>
          <a:prstGeom prst="rect">
            <a:avLst/>
          </a:prstGeom>
        </p:spPr>
      </p:pic>
      <p:pic>
        <p:nvPicPr>
          <p:cNvPr id="13" name="334E55B0-647D-440b-865C-3EC943EB4CBC-9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0" y="5924550"/>
            <a:ext cx="454660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47440" y="5814695"/>
            <a:ext cx="275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 angular yaw velocity</a:t>
            </a:r>
            <a:endParaRPr lang="en-US" altLang="zh-CN"/>
          </a:p>
        </p:txBody>
      </p:sp>
      <p:pic>
        <p:nvPicPr>
          <p:cNvPr id="16" name="334E55B0-647D-440b-865C-3EC943EB4CBC-10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70" y="6390640"/>
            <a:ext cx="166370" cy="1390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47440" y="6264910"/>
            <a:ext cx="1765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target velocity</a:t>
            </a:r>
            <a:endParaRPr lang="en-US" altLang="zh-CN"/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828040" y="1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Result</a:t>
            </a:r>
            <a:endParaRPr lang="zh-CN" altLang="en-US"/>
          </a:p>
        </p:txBody>
      </p:sp>
      <p:pic>
        <p:nvPicPr>
          <p:cNvPr id="7" name="图片 6" descr="截屏2022-10-17 下午7.37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038860"/>
            <a:ext cx="7363460" cy="5504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39080" y="2938780"/>
            <a:ext cx="231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Learning inefficiency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2765" y="3526790"/>
            <a:ext cx="66186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400">
                <a:solidFill>
                  <a:schemeClr val="accent2"/>
                </a:solidFill>
                <a:sym typeface="+mn-ea"/>
              </a:rPr>
              <a:t>Regularization/Normalization</a:t>
            </a:r>
            <a:endParaRPr lang="en-US" altLang="zh-CN" sz="440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zh-CN"/>
              <a:t>Preliminaries:SAC (soft actor critic)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88695" y="2027555"/>
            <a:ext cx="2529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A max-entropy DRL:</a:t>
            </a:r>
            <a:endParaRPr lang="en-US" altLang="zh-CN"/>
          </a:p>
        </p:txBody>
      </p:sp>
      <p:pic>
        <p:nvPicPr>
          <p:cNvPr id="5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25" y="2027555"/>
            <a:ext cx="5031105" cy="57658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277745" y="5375275"/>
            <a:ext cx="1537335" cy="109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82800" y="5135880"/>
            <a:ext cx="1537335" cy="109664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778625" y="331787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00190" y="3056890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78625" y="499554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00190" y="471360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95795" y="3456305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critic 1</a:t>
            </a:r>
            <a:endParaRPr lang="en-US" alt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6995795" y="411099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target_critic 1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9104630" y="5507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95795" y="5092700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critic 2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6972935" y="581025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target_critic 2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2649855" y="6177915"/>
            <a:ext cx="1137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target_actor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2549525" y="5500370"/>
            <a:ext cx="581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actor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821690" y="3768090"/>
            <a:ext cx="27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17320" y="3793490"/>
            <a:ext cx="5053330" cy="153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17320" y="3946525"/>
            <a:ext cx="4874260" cy="1372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17320" y="3920490"/>
            <a:ext cx="536575" cy="107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30370" y="4110990"/>
            <a:ext cx="2061210" cy="17265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0370" y="5507990"/>
            <a:ext cx="2061210" cy="3295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334E55B0-647D-440b-865C-3EC943EB4CBC-1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5941695"/>
            <a:ext cx="857250" cy="213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04630" y="4448175"/>
            <a:ext cx="798195" cy="40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44965" y="4471035"/>
            <a:ext cx="481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min</a:t>
            </a:r>
            <a:endParaRPr lang="en-US" altLang="zh-CN" sz="16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16290" y="3793490"/>
            <a:ext cx="588010" cy="8572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416290" y="4650740"/>
            <a:ext cx="588010" cy="8572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034270" y="4650740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334E55B0-647D-440b-865C-3EC943EB4CBC-1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635" y="4547235"/>
            <a:ext cx="713105" cy="207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zh-CN"/>
              <a:t>REDQ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67400" y="6449060"/>
            <a:ext cx="6151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《Randomized Ensembled Double Q-Learning: Learning Fast Without a Model》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071880" y="3779520"/>
            <a:ext cx="4190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N: number of ensemble of Q networks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71880" y="1610360"/>
            <a:ext cx="379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UTD: Update-To-Data ratio</a:t>
            </a:r>
            <a:endParaRPr lang="en-US" altLang="zh-CN" sz="2400" b="1"/>
          </a:p>
        </p:txBody>
      </p:sp>
      <p:pic>
        <p:nvPicPr>
          <p:cNvPr id="8" name="334E55B0-647D-440b-865C-3EC943EB4CBC-14" descr="/private/var/folders/4b/b2hj0zj524lbbtvttkfwrkbw0000gp/T/com.kingsoft.wpsoffice.mac/wpsoffice.xiSpYU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633" y="2162175"/>
            <a:ext cx="6096000" cy="7981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6960" y="4268470"/>
            <a:ext cx="6181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M: number of radomized sampling Q networks to minimise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83310" y="4806950"/>
            <a:ext cx="3369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G: number of updating epochs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1715135" y="1125220"/>
            <a:ext cx="8557260" cy="5553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77745" y="4586605"/>
            <a:ext cx="1537335" cy="1096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82800" y="4347210"/>
            <a:ext cx="1537335" cy="109664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78625" y="154622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00190" y="1285240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78625" y="322389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00190" y="294195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95795" y="1684655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critic 1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6995795" y="233934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target_critic 1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6995795" y="3321050"/>
            <a:ext cx="802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critic 2</a:t>
            </a:r>
            <a:endParaRPr lang="en-US" altLang="zh-CN" sz="1600"/>
          </a:p>
        </p:txBody>
      </p:sp>
      <p:sp>
        <p:nvSpPr>
          <p:cNvPr id="19" name="文本框 18"/>
          <p:cNvSpPr txBox="1"/>
          <p:nvPr/>
        </p:nvSpPr>
        <p:spPr>
          <a:xfrm>
            <a:off x="6972935" y="4038600"/>
            <a:ext cx="1359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target_critic 2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2649855" y="5389245"/>
            <a:ext cx="11379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target_actor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2549525" y="4711700"/>
            <a:ext cx="581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actor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821690" y="2979420"/>
            <a:ext cx="276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417320" y="2021840"/>
            <a:ext cx="5053330" cy="1136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17320" y="3157855"/>
            <a:ext cx="4874260" cy="163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417320" y="3131820"/>
            <a:ext cx="536575" cy="107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230370" y="2171065"/>
            <a:ext cx="2240280" cy="28778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230370" y="3862705"/>
            <a:ext cx="2240280" cy="118618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334E55B0-647D-440b-865C-3EC943EB4CBC-1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255" y="5230495"/>
            <a:ext cx="857250" cy="213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104630" y="2676525"/>
            <a:ext cx="798195" cy="40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44965" y="2699385"/>
            <a:ext cx="481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min</a:t>
            </a:r>
            <a:endParaRPr lang="en-US" altLang="zh-CN" sz="16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16290" y="2021840"/>
            <a:ext cx="588010" cy="8572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332470" y="2879090"/>
            <a:ext cx="671830" cy="4432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034270" y="2879090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334E55B0-647D-440b-865C-3EC943EB4CBC-1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635" y="2775585"/>
            <a:ext cx="713105" cy="207010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6905625" y="5431155"/>
            <a:ext cx="1537335" cy="1096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727190" y="5149215"/>
            <a:ext cx="1537335" cy="109664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122795" y="5528310"/>
            <a:ext cx="817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critic N</a:t>
            </a:r>
            <a:endParaRPr lang="en-US" altLang="zh-CN" sz="1600"/>
          </a:p>
        </p:txBody>
      </p:sp>
      <p:sp>
        <p:nvSpPr>
          <p:cNvPr id="38" name="文本框 37"/>
          <p:cNvSpPr txBox="1"/>
          <p:nvPr/>
        </p:nvSpPr>
        <p:spPr>
          <a:xfrm>
            <a:off x="7099935" y="6245860"/>
            <a:ext cx="14763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target_critic N </a:t>
            </a:r>
            <a:endParaRPr lang="en-US" altLang="zh-CN" sz="1600"/>
          </a:p>
        </p:txBody>
      </p:sp>
      <p:sp>
        <p:nvSpPr>
          <p:cNvPr id="40" name="文本框 39"/>
          <p:cNvSpPr txBox="1"/>
          <p:nvPr/>
        </p:nvSpPr>
        <p:spPr>
          <a:xfrm>
            <a:off x="7346950" y="4442460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.</a:t>
            </a:r>
            <a:endParaRPr lang="en-US" altLang="zh-CN" sz="1200" b="1"/>
          </a:p>
          <a:p>
            <a:r>
              <a:rPr lang="en-US" altLang="zh-CN" sz="1200" b="1"/>
              <a:t>.</a:t>
            </a:r>
            <a:endParaRPr lang="en-US" altLang="zh-CN" sz="1200" b="1"/>
          </a:p>
          <a:p>
            <a:r>
              <a:rPr lang="en-US" altLang="zh-CN" sz="1200" b="1"/>
              <a:t>.</a:t>
            </a:r>
            <a:endParaRPr lang="en-US" altLang="zh-CN" sz="1200" b="1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264525" y="2880995"/>
            <a:ext cx="739775" cy="18402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698865" y="3587115"/>
            <a:ext cx="1573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(M samples, M &lt; N)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94065" y="233870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398510" y="293941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2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451850" y="4085590"/>
            <a:ext cx="2781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M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426450" y="3364865"/>
            <a:ext cx="234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  <a:endParaRPr lang="en-US" altLang="zh-CN" sz="800" b="1">
              <a:solidFill>
                <a:srgbClr val="FF0000"/>
              </a:solidFill>
            </a:endParaRPr>
          </a:p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  <a:endParaRPr lang="en-US" altLang="zh-CN" sz="800" b="1">
              <a:solidFill>
                <a:srgbClr val="FF0000"/>
              </a:solidFill>
            </a:endParaRPr>
          </a:p>
          <a:p>
            <a:r>
              <a:rPr lang="en-US" altLang="zh-CN" sz="800" b="1">
                <a:solidFill>
                  <a:srgbClr val="FF0000"/>
                </a:solidFill>
              </a:rPr>
              <a:t>.</a:t>
            </a:r>
            <a:endParaRPr lang="en-US" altLang="zh-CN" sz="800" b="1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230370" y="5048885"/>
            <a:ext cx="2367280" cy="6775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417320" y="3157855"/>
            <a:ext cx="5001260" cy="2370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570220" y="3478530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.</a:t>
            </a:r>
            <a:endParaRPr lang="en-US" altLang="zh-CN" sz="1200" b="1"/>
          </a:p>
          <a:p>
            <a:r>
              <a:rPr lang="en-US" altLang="zh-CN" sz="1200" b="1"/>
              <a:t>.</a:t>
            </a:r>
            <a:endParaRPr lang="en-US" altLang="zh-CN" sz="1200" b="1"/>
          </a:p>
          <a:p>
            <a:r>
              <a:rPr lang="en-US" altLang="zh-CN" sz="1200" b="1"/>
              <a:t>.</a:t>
            </a:r>
            <a:endParaRPr lang="en-US" altLang="zh-CN" sz="1200" b="1"/>
          </a:p>
        </p:txBody>
      </p:sp>
      <p:sp>
        <p:nvSpPr>
          <p:cNvPr id="50" name="文本框 49"/>
          <p:cNvSpPr txBox="1"/>
          <p:nvPr/>
        </p:nvSpPr>
        <p:spPr>
          <a:xfrm>
            <a:off x="5867400" y="4557395"/>
            <a:ext cx="29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  <a:endParaRPr lang="en-US" altLang="zh-CN" sz="1200" b="1">
              <a:solidFill>
                <a:schemeClr val="accent1"/>
              </a:solidFill>
            </a:endParaRPr>
          </a:p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  <a:endParaRPr lang="en-US" altLang="zh-CN" sz="1200" b="1">
              <a:solidFill>
                <a:schemeClr val="accent1"/>
              </a:solidFill>
            </a:endParaRPr>
          </a:p>
          <a:p>
            <a:r>
              <a:rPr lang="en-US" altLang="zh-CN" sz="1200" b="1">
                <a:solidFill>
                  <a:schemeClr val="accent1"/>
                </a:solidFill>
              </a:rPr>
              <a:t>.</a:t>
            </a:r>
            <a:endParaRPr lang="en-US" altLang="zh-CN" sz="1200" b="1">
              <a:solidFill>
                <a:schemeClr val="accent1"/>
              </a:solidFill>
            </a:endParaRPr>
          </a:p>
        </p:txBody>
      </p:sp>
      <p:sp>
        <p:nvSpPr>
          <p:cNvPr id="55" name="手杖形箭头 54"/>
          <p:cNvSpPr/>
          <p:nvPr/>
        </p:nvSpPr>
        <p:spPr>
          <a:xfrm rot="16200000" flipH="1" flipV="1">
            <a:off x="10062210" y="4500245"/>
            <a:ext cx="1632585" cy="11461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7922"/>
              <a:gd name="adj5" fmla="val 10000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标题 55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zh-CN"/>
              <a:t>REDQ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zh-CN"/>
              <a:t>REDQ</a:t>
            </a:r>
            <a:endParaRPr lang="en-US" altLang="zh-CN"/>
          </a:p>
        </p:txBody>
      </p:sp>
      <p:pic>
        <p:nvPicPr>
          <p:cNvPr id="5" name="图片 4" descr="截屏2022-10-17 下午6.44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991235"/>
            <a:ext cx="7085965" cy="5231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0240" y="110998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SAC</a:t>
            </a:r>
            <a:r>
              <a:rPr lang="zh-CN" altLang="en-US"/>
              <a:t>：</a:t>
            </a:r>
            <a:r>
              <a:rPr lang="en-US" altLang="zh-CN"/>
              <a:t>G = 1</a:t>
            </a:r>
            <a:r>
              <a:rPr lang="zh-CN" altLang="en-US"/>
              <a:t>，</a:t>
            </a:r>
            <a:r>
              <a:rPr lang="en-US" altLang="zh-CN"/>
              <a:t>N = M = 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209405" y="1610360"/>
            <a:ext cx="1069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UTD = 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81670" y="2504440"/>
            <a:ext cx="3487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REDQ: G &gt; 1, N &gt; M &gt;&gt;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304020" y="3020695"/>
            <a:ext cx="1183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UTD = 20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867400" y="6449060"/>
            <a:ext cx="6151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《Randomized Ensembled Double Q-Learning: Learning Fast Without a Model》</a:t>
            </a:r>
            <a:endParaRPr lang="zh-CN" altLang="en-US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zh-CN"/>
              <a:t>DroQ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48960" y="6424930"/>
            <a:ext cx="6396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《DROPOUT Q-FUNCTIONS FOR DOUBLY EFFICIENT REINFORCEMENT LEARNING》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52500" y="1431925"/>
            <a:ext cx="1964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small emsemble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2500" y="1980565"/>
            <a:ext cx="228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dropout Q-network</a:t>
            </a:r>
            <a:endParaRPr lang="en-US" altLang="zh-CN"/>
          </a:p>
        </p:txBody>
      </p:sp>
      <p:pic>
        <p:nvPicPr>
          <p:cNvPr id="6" name="图片 5" descr="截屏2022-10-17 下午7.02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230" y="2635250"/>
            <a:ext cx="7162165" cy="3364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zh-CN"/>
              <a:t>DroQ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48960" y="6424930"/>
            <a:ext cx="6396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《DROPOUT Q-FUNCTIONS FOR DOUBLY EFFICIENT REINFORCEMENT LEARNING》</a:t>
            </a:r>
            <a:endParaRPr lang="zh-CN" altLang="en-US" sz="1400"/>
          </a:p>
        </p:txBody>
      </p:sp>
      <p:pic>
        <p:nvPicPr>
          <p:cNvPr id="7" name="图片 6" descr="截屏2022-10-17 下午7.03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1109980"/>
            <a:ext cx="7060565" cy="4965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zh-CN"/>
              <a:t>Experiment</a:t>
            </a:r>
            <a:endParaRPr lang="en-US" altLang="zh-CN"/>
          </a:p>
        </p:txBody>
      </p:sp>
      <p:pic>
        <p:nvPicPr>
          <p:cNvPr id="6" name="图片 5" descr="截屏2022-10-17 下午7.33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028825"/>
            <a:ext cx="8825230" cy="203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450" y="4864100"/>
            <a:ext cx="980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SACs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54150" y="5281295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REDQ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465580" y="5697855"/>
            <a:ext cx="927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DroQ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QnBJRnhkIiwKICAgIkxhdGV4SW1nQmFzZTY0IiA6ICJpVkJPUncwS0dnb0FBQUFOU1VoRVVnQUFBQzRBQUFBbEJBTUFBQURQVU1iSEFBQUFNRkJNVkVYLy8vOEFBQUFBQUFBQUFBQUFBQUFBQUFBQUFBQUFBQUFBQUFBQUFBQUFBQUFBQUFBQUFBQUFBQUFBQUFBQUFBQXYzYUI3QUFBQUQzUlNUbE1BSW9uTjc5MUVFS3N5Vkx0bWRwbTBySHJZQUFBQUNYQklXWE1BQUE3RUFBQU94QUdWS3c0YkFBQUJZMGxFUVZRb0ZXV1NTMUxDUUJDR0p3U0pDZ29MOTFMbEFhQXFwVnZadUk0YjNZWWJSRStBYXpmeEJuQUVEMkJWdkFIZUFHOFExT0JiZi91UmlVbm9SVCsrN2tuM2RNWVlFdWNnUUVWV1k4WmVYSUVjakpqdnJXRXNDYmZXTWZyRXAwQjI1aC9DSnpuT1dQdlhoTDBBZHoxak9pL2tHL2VidFlpTGM3YnRaOWJkRDlZaWl5OHgzVmMyVTI0bzR1QldiQ1JrUGxKSzUxZnFwVU8yc1JhUkZ6MHBEL3BzUTlIc3hUUFdaZ3RqTnJobnpYS3BwZ0cyTGN3MExIUlR4dC9SVXdXbE5qTCtKbTVLak4xVXh0OUFyOFpsZzJhQ2l5cmZ4cEJCSk4xTHFiWnMxaXpxZktLRHBIVStVSkRVZVNEam03RFd0d01aMzZBMnZ3c1puL2k0TkF6LzRpWEhIdkJRNGJIK0hPSlhaVzdySE9qMWJLNlI5Nk84Zk0veUpqSnhpV3YvUERISHUzckFyNjFsRytKVHd6QS9xQkU5MERmMWtzckYyc1VZQStCUksxanZ3ejZEQ0RqOTUzUFlOWGFSdno1SlJ2akppM1lyQzJxYzJLMTR5VkZlOFFldm1OT3RVTFg0aEFBQUFBQkpSVTVFcmtKZ2dnPT0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JGOWNjR2tnWEYwPSIsCiAgICJMYXRleEltZ0Jhc2U2NCIgOiAiaVZCT1J3MEtHZ29BQUFBTlNVaEVVZ0FBQUR3QUFBQklCQU1BQUFCWVlZdVdBQUFBTUZCTVZFWC8vLzhBQUFBQUFBQUFBQUFBQUFBQUFBQUFBQUFBQUFBQUFBQUFBQUFBQUFBQUFBQUFBQUFBQUFBQUFBQUFBQUF2M2FCN0FBQUFEM1JTVGxNQUlrUlVab21acTgzZDd6SjJ1eEREc25ickFBQUFDWEJJV1hNQUFBN0VBQUFPeEFHVkt3NGJBQUFCOEVsRVFWUklEZTJWTzA4Q1FSQ0FoNWNnNzliQ0hJbWRqZndEYU94TXRMS1Z6bEpiSzJtdHpzSWVUQ3hOb0xhQmZ3RC9BRm9Uay9NdEVIV2NtZVVPUE5ocGpJbUZXOXpOenJldjJabWRBUUNJYkd3Zm5yWGFKQzFya1JaeXMrR1lVRncyVTNRNyt5N2l5SW9CNG9ndkNxYjFIeFdjUmJ4WGNBNnhydUFDNHA2Q080Z2xCZmZRYmpaTkc2aG1nMjUyNWsrYlBWUnU1WmZOL2xTMkptK2ZLNWk4WFZNd2VidXNZUEwyVU1FREhDdVV2UDJxWVBMMms0SXB5UC9OWHJpZkgzdTd1ckRrVEVIZUxzNTZDOUlBSnd1Nk9RWGkyMXd2TEpLM24wbVg2SWFCNlpPM0gwaHk2cVliUFRFWlZyNlRQcERaVFNLOW11RDhZSTV5RktVUmo0bTRKcFRYdmxGYTEwR3NFamFoUEUzdC9waHhHYllrMGNkTXZyN0ZpeUpFMkZDblNSOXFGY2w0dVhmcHVGZjB5N0tobGJvb29DUFk0OU5EZHNMM2wySkRqL2hBMUR6QnZiN0lNa2lHdWwxV0FCc0drRytWV0Y2WDcyNlRSUDlSMHEyMUlmbEJHcis1dEc0MHlOQTlyT2RQTDMxR1ZZMG5ab082UldXbUlVZWFqa2p3RmF3RUdPN2NVWGMyR2RMOG1sTXpQSWRZclBCclRnZDdoeWk0L0pvTC9zbkROQ092MmNOdUdKaCtVcEtZWTh0Vm5nREhWdGNPWkZmSFZoVmI0bm5Qa203aXBtUVZMT0diTnBWNjFaSUpkeVZ1NlZLWFcrYWFJMGNSSlFMQ3hqZW10OW1RQUExVDJMdzJxaHZ6L3dJajEwWi9NbDU1Y1FBQUFBQkpSVTVFcmtKZ2dnP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NDaHNYMXh3YVNCOElHa3BJRnhkIiwKICAgIkxhdGV4SW1nQmFzZTY0IiA6ICJpVkJPUncwS0dnb0FBQUFOU1VoRVVnQUFBTjhBQUFCVEJBTUFBQUR0cGMrOEFBQUFNRkJNVkVYLy8vOEFBQUFBQUFBQUFBQUFBQUFBQUFBQUFBQUFBQUFBQUFBQUFBQUFBQUFBQUFBQUFBQUFBQUFBQUFBQUFBQXYzYUI3QUFBQUQzUlNUbE1BTXJ2djNhdG16WWtpRUhaRVZKa1ZwS09QQUFBQUNYQklXWE1BQUE3RUFBQU94QUdWS3c0YkFBQUlxVWxFUVZSb0JaMWFPMjhyeHhWZWlwUXVINklvSUVWS0VuQm5CS0FRWHh1NE1aQlZFU1JBbWxXQU5DNE1DbWxzd0lVVUlJRGRVWC9BSnVHa0RoZndCVkxjZ3ZvSEpCS2tTeURCU1M4MUx0SllONkd1SmR1SlQ3NTVuWG5zN0M3aExUUXo1NXc1Mzh5Wjg1aGRLa25xbjMrdTYyVzBSUHVuVWRIT1cxRnlDZkZnTXkvaEZNa0RLdElFSlJ2RjZWSHE1TjlSY3BTNHBEeEtmLzRRcDhlRWQyZ2RJOGRwQzRwYm81UCtNajRoUXAxK1pZaWR2Ny8veGUvU1F6T010V1dBeWZBK2o4bEhhTHQwb2FtZGxNVHovUUQ3ZEI1UkhpUE4vbU9vZllsWDRoVmFxSFNIeWV5VjBWUGQ3dE0zTFBEQkoxT2lCeDdHT2lIZ2V3OXJMZGFpeTlpRUF1MHpPblZvZTBTUHpyRFlEUUIzaWI3V1FoM2F6dG1uM281ZzFmOFdVUnhLQUhoRzlLM2hydTVOcjZyZDR4VktxUjdSeXlyeEpBREVFYkNQTjluN3FqUXM2ZFpsNzFDTnN3V0FjRE5qMG1Sdks1dE8vTXd4b0pwbEJvQmpWejd6VHNmZGgrMDM2RHM3UUc5SU5Xa25BUHk5NjJNM2RPMHBpdzEybktBUS9CVlZoMkY0aHNuZmNxdTJSVWQyVU5JYitrZVlqR3ZDc0FEbzZ1MVpqM1hKWG44Y0pMSzZNS3dFN05MR1V4NFpkTW1QblVaZEdGWUNKcFBhUSt5NVo0NEYxWVpoTmVCVlRVd2xTY3RHa2R4L2JSaFdBdzRDZFVXYkRvTWwxWVpoTmVCT1lMQWk0RjBRNXJWaFdBMjRGN2hFRVRBTWM0UmhYcFJ5S1VIZ3U2d2s2ZFJVNzJRL0RQUGFNS3plWVpMVjFNUjJHT2ExWVZnRE9LR1IzblBqdGZ0ZnllN2VhNXVQNXNZUVQ0SkRyZzlERC9EejlNMjFVYVhhTXk1dXMwMUtyNFA0SXQxazlDclhZZ1A2bis2cEJtRm83eHNlaHdmT0dmNlFubEp3anhtYUN0WGJyUHVFZTF3amZad24vekRVNUlwN1NpSEM4SmhWeHpzV2NKLytsWndGcVhoZ3l2RVFWWEpNSjhucXU5ejFwUmxiUUdsSEdON0djWmhxQVlld3ppQlljY3RzZVh5WkpEUDZ1cTF5M1l4K29oU01ndzBoREs5WmRieGpBVk9JdG9qdm1GSjhWNmZ2amloeVovUTRVL2VxcFZsSHlrNmx0TmVIb1hXYUExRzVCMEY5T05CeEpwblFwbXNSam1vdUVVSUxqbXN6aFFVY0N2ZGFCb2tDWGljMUQ4VE9abHg2c0k1YkFZakVjQ2xhZmlpNGNERERkdGlrNHdzUXI0TE1nVnZtV3NoZUhlSFBoTzg3V0ljZ2lFUnpLbHJ6SUF6OU1ERU1weldBRGJtVlNXQlNhRGdWd25lMytKTXlFOWRyZWJkRHV3YURueTNDa0UxNklMMkZBcWVCelM2RXV1dzZTYnIyamd3Z3VaTzJPVlFOdVVVWU1tQlRhSUFGQTVNUVlrOWc1WklwdDRVeGdMNUZrK0FzNTZJMXp4Wmh5SUREbDVpRkZZckdlZFE5dWkrMkQrMUhtb00za0VmUlJadHJrbXlHOVdISWdLdGJUSUdUaXNaNUZHRGpSeUMxMUc0RkV3dVQxOThRRUlHVEMzN1ZZNXptejhJMm1IRG9DeE1kR3dKV2M2cjd3Slk3QkhCdTJLTGRJZ3g1aDNKZVZvamJsTTJZM05nREE3Wjg1WGtTUk5FV1llZ0J3aWVsTHppTGRnRHZPQ3BFdU1xWHdBQndtekQwQU9GOHhnOE5abWE5Q0dYUVVHZWtrbndBdUUwWWVvQk41U0pHcldqdERoR0cvT1k0MXQ0Y25DR0d4KzdrYU44NGpXRENVcWVCVU1vcUVLT3FWRUNDU0ZXSndFc0hCU2NQdEltaEN6Z0pmQUJzQytpRUljNUtyU3dBSEJZWFhFUjBBY21la2hHMFJrWW9qRFFWWjYweVRKQnBWcHBzSmtkYkJ4QVpVdnFlSzJkUmxyWVVBVnU5TXdGNTdVaVByUjg3MUtEckFNTG5UTzR5UXZDVUU5Mi9zVWtCMkNybDRseXZqU2phaUlVY3J1NDZnQXV1ZHl4bXFnVUlkL2FBWWJwaktXS3FsNUxIU1BoeCsxSU5TLzQ2Z1BvSS9wcGJVYWZDWnJaeVpjWTVZSUFMSzR3d0ZHRzhPRmVrL1YrVGZUWWpJK2NBNnNTV0hScWVMRWxyTlhLcUlYWmlYbnU5T0VBWUhrRllsZ0dVdExHRlEwK2RBZGdXRUhwRVltdTRyOWxZOUZ3Qk9tRUkzelFSbWJtdmg4Z2JKeENlWHNzWmYvRHdiQXF6Z05EekRVVGJuTUF3QUUzT2xxWHZwZTR1ckNISHJwdUJmZ29SVlVBNnFRZDRyMVlCdGdYRUFrY2dOTjNRMkdIamdXdnk3TlMrTXEza0dqRkxQRmZTai92cWE5Snordms4NlFockxZNGsxL3l4Z0hxQjhvSm11RTJTaFZaTTQxUUs0ejR6Zkg3M0VJUWJhWTRkVlhDbWI0SFNFOWE2T1JkTWZpd2dGcGlEUEQxbG5yZ0NtTU0rNHcrdm41SDkwWURmUGNTY29RUmNTa1AwcE13VEVTWjNKNDVDMTZRM01rLzBYWitCRG1QSENaSHluMjdHTGlQdUdzNkpMeVhnYWlUMEsxajVkM3BaQWppVWdkWXlXNUpTWit3VUtUM01wRzJlMCthUU5iVGRaSWF3UURTa2E4SDlWUDQ5TzBMWFMwYnVEZ2R5dFhjanlQQXpNWmtOS2VleEpjNXpQNVB2cFZvQ2lXSE93b2lydzJUWGZSdWFub2piK1pvbFJNZWVZVnZzc0gyZnUreFVPam9vSXJGMzB0OG1qWWt0dzBMUVM2WXJPdTlPbnRuNUhiRzVYbkF2czRENGdqQnZqTDJmUjdEbVhNMUg1WHVaZkVyM1JHOXJpcUt6Q2NRUXE4cXNRNG43TW1RUHlnSC9CSDJ2SUdLZkhrY2N3dkE4U1Q1UG43NXJ1YUozeFljc1JpK21ENWVpMVU5VFpNQW41WURKYjhLUENqdHN2NFd0aGthZGJKdkZFbXI1TitMUW02Vm5hQVc1dCtSRWdqQThaTExUYWJ0eDRkQmxkeW84ZmxEcXBhRTR4aXUrK1NNTUkzejVTaFdsQzJKRExuY1p2TE02VGxPY21mRzJVbHNOZmJGSnNBR0h1MHZIR0MxNDBZcFZCZGhobjRuY3liWG1oVnVnTkUwMzZoZU5VS0FLOElBOUluYS9VbW9QbkVUbjQrR2J3RFVvQzN0M2wvd3F3Q1dOdEE0WmhycnZOOTB5VzRzN2JRNVptLy9WeENyQUdSK2hDa01mU28rc1VNRGVVd2VpTXFibFZRQjJyY3NqREMvc0hLL1hNdW5XbzJMUUpQa09pVXRzN3JJcUFOc2NoZmdJVmVxTSszelFybHIwejFScHd5M0Z6VDQ0MDNrZ3lNT0Z5ZHp5RTAzTzlLQno1MVZReTV3cS8wVkJHVm1pY0tKU3dDbi8xb1ZKdmwxY0RhMGcwQXd2MHprdHMrc1dySExBUGZQSjhNVVhVd0QrK011UGpTcS9MZnNsOVM5dks3a2Y2RmJQS2dkY21xeDdCemo1K0VBOHV2RnJLTlBqblhMQXNicCs0ZlEzVDMveDRjL2VzRDRiYU9xVko1dEFVZ3hMQVE5S2ppYWlZOXNmNE9YVVVzQ1Zlem1Kb0Rpa2RtbVFPa0ttV3diWUw0dG5NOUZ0Vi95NXdhWEcrMlgvYlRJVTFYcmJwODg1c0g1R3lmL1RkUDMwVUtmbmo2WEJYSmpaRDI1RldxRDdEa3YrSDEwTStTRE9nUGttQUFBQUFFbEZUa1N1UW1DQyIKfQo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2NDaGpYMXh3YVNCOElHeGZYSEJwTENCektTQmNYUT09IiwKICAgIkxhdGV4SW1nQmFzZTY0IiA6ICJpVkJPUncwS0dnb0FBQUFOU1VoRVVnQUFBVjhBQUFCVEJBTUFBQURLTGhsOUFBQUFNRkJNVkVYLy8vOEFBQUFBQUFBQUFBQUFBQUFBQUFBQUFBQUFBQUFBQUFBQUFBQUFBQUFBQUFBQUFBQUFBQUFBQUFBQUFBQXYzYUI3QUFBQUQzUlNUbE1BTXJ2djNhdG16WWtpRUhaRVZKa1ZwS09QQUFBQUNYQklXWE1BQUE3RUFBQU94QUdWS3c0YkFBQUxvVWxFUVZSb0JiVmJ6MjlqUngxL1Rod250bU1ucUgrQUl4VU9JSkJEZHlscWUzaUJyWXJFRDNrcjljSUJ4UWVRUUJ3U1VCR0xPRGhveitDb3dBbUpXTjJWT0d5RkZ5U0U2TVVXRlVkSUJGUWNuUU1WRWhMMVVyc2tiYmM3Zk9iMzkvdCsrTDI4dXUvZ04vT2R6OHg4WnVZN24vbSsyV3dRWkQ5L0gyZGpHT0wyT2N0KzhFejF5YXUwMFp3ZFh3VU9ySGh3eFFxWjhNNU9Kc1FEOXYvcjA3bFNOZkZ1THR3VlFIY3ZCcm5SSzJLY0c2dUJWZkhPRld0a3dxdmhGek14RnREN24wM2xmVlBDMVQ5Lzg0MFh3KzI4VlZOeHJma2d0WXdYcklramJzak9FY0xWVU1qbmd4TnVpTVBzamhXaS8xWk9vSWNSd2czRlYvaXl3cW4rMi9tcWJoYllRSVJ3OE8yZjlJUzR5TmZYUWxSWjNGOVliZ3Z2aUs1TjVuNVR3a0ZRRWVJeWQ5VjBZRlhrRTZ0ZWdkbmhoT0VWRDlONTVDOFp6Zk5nSzBVVWloT3VpK1djSTZ1NWR2OVFuT2NaRjhkd3dpc2k5d2JuelVSeWxWdytzUzhHa1hvNXNwendsc2cxTmRudGRuSjRaMGs4eW00b2h1Q0VXK0xLUjJXc1JXV1lpTFBrQW1KZEtTQnFRY0FKajhReVpCaWt5bUtYVUV0T3RvcTRjSVJ3ZXlreURINTE4VjR5UzJKdEZ6cFUrUXd2UjRaQnFpWm1oRnBpc2laeWFWKzBMaU5jV3BJTW81UDlUQ2V1Rnp1akdPRmx5VEFJbjJicVk3bklzUkhaZE11U1lSRGV5cVRUeWh4UzFCdFVuczN3MG1RNENGWXlGM3hhVFBJWjRhWEpzQXlqc3JaVVFjbG5oQ0hEZzhSMXVMcXhtdlVsc0ZsUThobmhwY2t3QnRqSmlJazNDa28rSTd3MEdRYmhmYkZqMXFYMCtQeDVsYXc4UHJ0MWJJekJlcEtUMTM1M1kvYjVQMWhJNHBzU0xpN0R0Vzk4Vkh6MlI2eURBeGVvOW1laCtBVEs3b1d6am5oN1lGQmI0bjJHbDVsS1c0Z2JRbnc4VmtBTWxEQmt1TmdsUlFrZFBTdkVsMG03UWN0R21QWFp1Q0h3SFYwS0w0K0R2MWtyaERyMlZWSUp4WFBBM1Y0WWdGSENrT0U5Mm1mdWRGOThhaEJVdjg1MGFrdVlLNGNXTGo3YTRtWXdlalNRc204RGlMNWJBZHROcVNmMExkYzBOaFFMd1pzU2hneWZrNkxjeVYrSnp5bnNpQVk4WldFK25kdjNnNkF2M3RuUVozVmZQSzNiYmNjbVoyUnJOQmNGMDVRd1pQZ3NOMHNDN0ptN3FRb1Z4VFVUL2xSbHdIb2dMdnQ2Mm9hV1ZlZzJwV21wYWFmcjU2RndXNVAwWXBLVWNFRVpYck9URnZRd21mWkIveXJabEo4VmFObTRBdHhPczdIMExCNXVvei9ZcStIQ2VhT0UyNW1uazJ1ZEprNnQ0dDZtazRZZHJKaHR5Wm50dXpEUXppT2NtWXdPa0hWaGFpT3hhS0VwWVZIb0l5dm9HVS9nb1JOdURNWnlXS2U3K05sMzM0b1loelFFT09pNjh1MmVxWmdOVk9ZRWhOVlFYUkZMRU1LUTRiZzBNbkJpcG1UWDVWUkFDOXlEMXJveU16M0hUK2ppZVZ6VlFEWFVsYzFZdnUwRHUra2N6U3dLUXdqaGdqTGNGT1pHRCt2ZXRmMHJBVHVTdWM2Wi9QNXdYMHlXMklaMWFsT2o1UzRZaGlLdTBBWWtYNFJ3UVJrdTI2Qmd3bWRHejNkTitndmNRMDByK2dOUkpYN3daYmJ1SGVlNEZURWJBNWoyRU1KYnNZMmJWb25aVVUxM3ZYSHQzN1JBVDFsRFRqL1k3WnFpTlJPdjREMGdhRXk4K3doOGhZMkVnRlNTRU1hcW5FV0xjK1JCK0RBSnBzMmxUNktzN0wwYnl5aDFMb2dRWHZWT2s5UVdzUkhDSXo1b0FscVlSRit6VnhNUTVKd2ZldThHZHlXM0lENGdsZEQzdXlTN0lFa0lGNVJocVp2aTFqaldSK2pjSUpoWXJ3a0NjRmN4Qm1yUkdtSEtNbEdNVGhQQ0JXVVk0aUtmVzl1UnhnbGhhS3d0UERWSENDY01EWXljSXhZZmUzdkNCV1U0cUlXU0w2N3V4N3p4amcvSEVBYmJzcjRSTFU0WTJzRkZ3OExqYjArNG9BekxLd2o5MEZnTkhma1poZ3liVUZNR21ub2MzSWZoMlc0TjRoeVp4Uk11S01NNFpVUEQrSWkxSExyNEVUTHNJbHhBZHlTTXE4U0o4R3ZBR29sblBPR3RZaktNSnV1R01mL1hCaytZeUxCMDFxNWt3UWxqa2R3YXlOSUZqeWZjOHRxekFKOVkxUGduZUVSREFML3ZzZUE3cHA1elZuN1NUY2dhSlBiZ2paN3dLTGZmKzlvdTljcHR5WGpzOGtoNGxrTXZBZUN1SXhzd0oyajAvWURXWFpEMmhOdTUvVDZ4dVQrQzhEa3B3VTY3YWJJVEgraUF1dzdLNE5kbkhqMGxwNHkzSnFZODRmeCtuOWhRZ0ZuYUlTV0kwSTlNRm5Sc0FVQjdLZzFuN2xxakN2QjNmRzVoeWhGR0M5THZOKzR2aE1jTFAySk4yRWFITm8wM2lkQTdOZ0NWOTBHR0p4Ymd5S014RHJzYzN2Z25nTjN6aExVN3dwQmhHUUtlbUU0M1gzQllhT1NPaGNmZUIrTFR4b1lSVXhqV2ZLeEx3TTFLTkRBMk9HY09OR0U1WGUxbFFnREpNMjMxOFRCa2VCZTIwYmtxcUxVWjNId01tRHJraFdHNmIzSTJaL2hYRG50MkVSbUdObGhGN3REMU9PR0VXMTBFNm5SK1FlYlk5T3BtR0VIWFRkaDZlaVEvWTN6VjNCT2FQb21lbkgrNktWWEY0R1pnOEpVSEpnbjRrVW0yZld3VUJPaDh4OWp4cW9iZElQZ3BaL0FWVyt3SW95M0FBaDMwVlVNR24rdFJvUGd2SHh2ajF6OEhmbzJyWEdWVzNPS0RqWFEyK2ZUOGVveG9QSW5SN1NtQStybURSYXQxNXQrQ2crNkNQaiswSGVGVHBUME52Y0IzeFhQSEdpbXIrQWZxcVM4UHJHbnEvYlBoUEZVVnJvcEhCb1NwTU1jWW5PTXBXN1BsbkFNV1NJcGRCTWtWZjRLelB1dkNQcnFKN3l2bmM2cXFJenhSUzdpaXQwZnZTUlRXWllnMU9WUXc4NE5ST2U5WHBuMHZEZXZ1UGtXVkRJM2d5bXNmTzY5M2hQK2pMM2YzWnRwNWFMb0lndGZtQTFCVkkrdDE4WDNsSWoyRmNJUmJpdkJRTFY1ZHRic3U1MldLTWZvSC9PaGVrUUw2SlZzNjRVTnBPVCtRbFk0bHF0WWhzN3JDd3AwN1h2bnEwcDFycW9iNlhiY1NvenR5aEllSzhBaGdmQllvMnVxWDNqNHBHWFU4VlAyV1FzcGsxYm1BS3NDODd1b0U0c3lMdmxxbnUySzJiV3p5ODVuNkpsVDdUQmR0ZHFUVFZlV25ZRkNSa0MwdVVZNHdaQTBEQzhjUytKTDZQWkE5Mm5ha1dVV3ozRk5YTGdhcUlBZ2VZd2V6dk95NXFVdmduNWRsNmMrYkhYV3ZiZkNnZUd5UzhqVVIyaWNxdlF0dlhwZmVjT3FkUlFJZFlXajZkckFtUDhydDAwT1BtMkpzcy9JTmQrUVRXZXVZVyt4ZlIzWWo1cldyYStJTC9tRTEvRTVRMnJkN1Q5dmRuS29zZ3VybjBkMXZ4Y1daTHBhL0ozSnlSMWE1dGQwUlJpeHdXTnQvU2x2bGIxVk9idDNlUDJzN2xtSEc5OERMNG9mYldKblh4UVZlNU1INEJ6cXJaUGdsTVJmaUdXUFJkcmNFT291RFpuNURpTStNZFZiOTl1V1hkT1I2MnhQR1RIVDhKcFpPTnBCWElKekg3K2V2Y3BVSi9pSEVkWFQwRmtaSG43cFZCbmtvSEFiQlg4UHJYNlBsOHN0cWx4azIvOVdaZis4M3pCVHVJZHRMbStIZ1h1L2lQc0d2eWxOL1BVSVlwZ2poNEJjdmhMUHYvb2RVVk1rVnQvNG5QaHBtb0ZYanRjeklNZzIxTGNJVUgyWlFtWm5JamJMS2ZSaVdHblZ6aVV0K2h1NGdnOTl2SjJFMm1LNGxJZGJWam5kNnJpSGVKYUpWZXRManQ3aEt3RktTNDhoK1JrNDBJTU9KY0FSeGlYWnZiRW1uckhGWjhpcmhjVHBWVWxNMGpOMXZOTGlPUjZ2WmZNZE5hK2pQQkZ1bzMvdXh5ZURsd2I1MHlxaStwODd3bXRnRC9NUk5sRzJzeVYzS21pUHZxdHR6a09HVUlaN3dRelBTZ3B4YnVaaStKUTFJSmF6L0NpN2U2T3FEV01zSmhxYmJVVktHRXdBd05jbEJuWVRZVU42TEFiUENWTUo5dFdBbkpJclM5VnFIckg1S1ppaDJUQW1KaGlQWVdwcXZHTnlxY2txNCtobXRtRW80Vk1Mdll5NWJhZHExcVVYdnZuTmhMY09KV0E5S0xEN1FMaFA1M0VzalhORk91QlhWbmxxWTJIakVXUFBWSU1OSGtWS2JMZHR3d3hyNE85UVZPMnFpWFZFYTRWVWRHK0RpWStDd010RzhaTm1VeklidkJETE1scFRVMkV6emJvV0I4eC9MeEpSdjJqVENCenFNeExmTGZkSUZaT05wbGszSm5OaklSMFp0a1NHVEtsTWFZUks3U3E0Ym9UbmxycDVHdUtjZENFSGdEbXVwMTJYWmxFelBuZDlvSUoxd09TYWFwTDJ5bWYreU8rUlZZUnJoamptVE8zNnVKTDZaNjJDdTJLK2xlMi8wUVBpSk4zOU1pSkRrd3IvazNyeW0xN1prM3FaZUd1SFhudEdBeDh6YndBOXllY1RRUmlCVDBGVVBZVW1Uay9tQVp2T2swd2duMTkxMGFwVmNicXp0OTB6aVlIYjlDOTkvOXByWGpFaTFlc1poRjRITDdOVUlOMzZRMEVUTTFGemttaHlkOXo5UStGcFhJK3pyTFVxTmNqbTZhbUZEYSsyaTFpSmxId0xoeHVMemdCTVltVHNXYmwyUSt4RCt0MWNyWDhTc1NUWHk3UW95Z2xoMFE4b0tKV3VSb3lhamtWK3E0eXdEUkl0ZlA2TzVKYVJyWDNXTi9COGdlbVZXSjJIazRnQUFBQUJKUlU1RXJrSmdnZz09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2NDaGpYMXh3YVh4cExITXNiRjljY0drcElGeHdjbTl3ZEc4Z2NDaHNYMXh3YVh4cEtYQW9ZMTljY0dsOGJGOWNjR2tzY3lrZ1hGMD0iLAogICAiTGF0ZXhJbWdCYXNlNjQiIDogImlWQk9SdzBLR2dvQUFBQU5TVWhFVWdBQUJGY0FBQUJUQkFNQUFBQ29ydlhMQUFBQU1GQk1WRVgvLy84QUFBQUFBQUFBQUFBQUFBQUFBQUFBQUFBQUFBQUFBQUFBQUFBQUFBQUFBQUFBQUFBQUFBQUFBQUFBQUFBdjNhQjdBQUFBRDNSU1RsTUFNcnZ2M2F0bXpZa2lFSFpFVkprVnBLT1BBQUFBQ1hCSVdYTUFBQTdFQUFBT3hBR1ZLdzRiQUFBYnNFbEVRVlI0QWIxZFhXd3N5Vlh1c1gxdHovaG5MZ2tTVWw3RzBvWUhFSXR2c3B1RVRhUzB5UzVCRU5BNEtGSWcybWdzRkVSUWtPendJemFiU0dPMGo0R01sU1h3QU1LVHZidEVhQU8rZ0tKQVhzYktLaElnZ3EyRkVBbUpqSVdJSWhBd04yc3YzdDNzM3VLcjZxNnFVOVgxMXgwNy9lQ3VPblhxbksrL1BsMTFxcnJuM2l5TEgvOThITmN4Tko0NE02cmZnOHFUTzk4REoxbFdnNG5sZHpvUnRkL3FGSHVGTlR3V05xNmMrM3FJMTg4UHZOZmlibUIzM2ZMcmt5NjhjSDIydGVVNlRIU1o3a2RML1ExYWk1WHJlQ3hzWFQzM3RSQVB2aDI3Skt1OXcxNnhKTmRlN2ZRZnYzWWZXVmFIaVNNMmRpSjYrdEl0ZHlyWDhpZ3NYQVAzZFJEUHNXUDNoWGlsYmZheXQrMjZHcDY4R0YrWGFXVzNGaE9IekQwZXQvT2ZWZ2FqaFZvZWhiVnI0TDRPNHVIL1JhL0pVcmdHd0gvMEw1OTYvOE9oRWE3RmF0d0RDMjlxVlRQUi91cUh2L2tiK2MxUVIxK3daTDBhWWEwOWhselJOc3A5QWtyYTFWdE9SM3lEN1h1dGVCb29ZSTlLVGZHVGpCK2hZTW1tbHpWdDFsYlhUTFJ6Z2FkWnNLeXh2VlRYMm1OcWo0eHduNEl5eVc0NjRsSDkxSkVBVGdJVFY1cUttM00zcExqTXRrUE5WOUNtbVZnVGNEd1piT25KTzdKa294ZFR3V2lQcVQxb3NLU2dUTE9iaW5pMVFiSnFCOHZpOEJOcG9MeGFpMy85TGR5ZjhCUFovNDYzKzVVMFVDWSs4cWtoWStHaHpBNldYNzQ4TG1Fc3NEdHBnS2pIdEI0WkRaWXNBV1dhMlZURXQ5bE9ta0dpWlFmTGdIbVNQZEluV3R4bGtmbndrTjJNR3ZsdUZFd21GaGw3S1dqTkNwWWJUR1g5N2ZCOHFxMmFIclU4VkRLNWo2SU1tZEp0cVlpSDRlZEhHeVFsRTNBR3hLblBFakZpRjZjc3NpcGJZVnQybnl1dG0weGdqSDgxYU40S0ZzUzZHdmttRjhHZXF0SDBxTVRCZ3NsOUZHWFFsbTVNUTd5b25nZmRNMW95QVdkTENKYWRhS2VZd29TRmM0UXN5OE9QZXN4QnBOMWlZb1ZGZHIrc1lCa3lwbGFWODVFeHNrUmllWXpnSzV0TjdxTW8wNHhtYVlpUDJGbWlQYUptQXM2NkNKWUQwdHlzdUJuSkViSnM5MXJuSVl1SnVWZ0taUVVMT0ZDYlQ0dHA4NURsTVkwMmsvc295alNqbUJ5Q0s5SFN5c0N6RHhsMFlnTE9nUGdLbnZtNGtZVklCaHpFSEcyMG1NQVRzQi9zWXdYTEp0WHZKODN0bHNlZ045Vm9jaDlGcWZwRkNpbUlXK3hleElxcjJRU2N0Zk1Jcnk0YnRxd1Z5eEd5YkkyOVp2ZTZ1cnJOUkMrV1FsbkI4aVI5WUtic05JN005aGp2d1RWTTdxTW8wNHhtV1FyaXVRWUxaeHR3bHEzK2ZTb212MTdLN05zLzkvZi9ibHRzSmlheEZNb0tsdXdmeGhyQ0FydWxLNzZTN2RHblo4ck5ZSW1pTkR2N2F5bUllMDFTRml1Ni9RanF0S1RNdnBNcldIVDVNTmxNUkZNb08xaW80Ulc5TXFKaXMyeDdORnQ5TlROWW9paDlabXg1Q3VMTlJqbWpDZGoyMjZ5ZU12c2VwVHl3emR4bk5oUFJGQ29VTEIyV01BYmFIdE9BbTl4SFVhWVp6YklFeEIyV3VDTmcralFCbTIxTmF5bXo3NDNyUzFwc0p1SXBWQ2hZc2tFOGFiRTlKaEpuY0I5SG1XZ1ZYMmRFRWEvUXJDelo3clZNUXltejcycDBkWjErRFphbXpVUThoUW9HeTBsODRXWjd0QUQ1cWthd3hGSDZ6RlRrY2NRTGVtK2cwanNnTUFBSDlPbzBKYzIrN0FyMmM5eWdiQ2JpS1ZRd1dMcHhZbTJQYmx3VnFjRjlIR1dsdjA4UVI5eUxQd0F1NHdaZ2wwSURXZExzdTNrRmEzUTNOcHVKZUFvVkRKYTUrSkJ0ZTNUanFrZ043dU1vSy8xOWdqamlXVFB5RGNBKzcvWGthYlB2N3JXOUhyS1ppS2RRd1dCWmpDZUR0c2RFdmd6dTR5Z1RyV2JZdzQybHI3R05KNDhyQTdCSHA2WVlzMi9DZDcySFNidlNOVjBMZFpzSnBGRGpzSjFnc0xSWmRKbHBld3g3VTYwRzkzR1VxbCtzRUVXOEd0dDQ4bmd3QUh0MGFvclRadCtGbFAyTG1wNkZlb1dKZUFvVkRKYXNIOXNTcW5oTWhHMXdIMGVaYUJWcU1jVExEVmNYQnVCME9DSE50Tm4zQnF2L1dWL0lxMnFyTUJGUG9jTEJNbUFieXJpelVQSG8xS29LRGU3aktLc0dmQktOdUhYZnhYdUYxdUo5NTQrcE44UkxyalNzODRXSHo5LzFOejZUUWs0QnI5MTMvbWhRV1RUK3ljLzF6eCs3R2RCTG0zM3g1WXpYUnZ1cmYyZTNmZmJmM21DTHNqUW1FbElvR2l6UDUyODVOajN0Nmc4YzBqeUs3alc1VDBCcG9sSzF6aSs5a2IzdHQxV1ZGelRpMFhuT2ZoaVNaL1B6UG50eHpCdHhkQjJiWEl1YmpEM00yQThWR3U2L0pGaGFReGpjZHF0cDZlc1l1K2l6aTJNdHNVdHBzeS9ZOFVYY2h4aGpMNXhTczZzRDE1ZVJhVXdrcEZBa1dINkFQY2lzNzI1N09ydEs4OGlSMStRK1MwQkpDZEhsRm03eUk0ejlqSlprbVVLOGNuNjh4aTdHV1N0LzZTRDdKM1VkSjZxa2VpM203TjNRZXlMNDFSb0pscE43QjR2Uk45Zkw3SVYvemJMZjd3YytaTmlNSnVNQ292Y3JxMTNFQ21QblgxSVhrcTNrRUZReS9FUW1rRUp0YVZQT2tnNldWZmFmZUM3UERLMnUraFFxMFNONjErV2VmeHV5WlhoTnJZelkvZU9zL1NGakxhd1E5L0JkemlZR2dNbTlNWDluTEIvUGtSNHJTemV0SVN0K3F6c0xmUXlqZzZYRk40bVZQUS9XenZCQ2pBY3JnYVNQUlNOT0dQZU5Zay94VU1GeGZpd3hyUGJaQzc5NjhGbFpsZWRFSnBCQ25ja3Vuck1PbGg2K25PaGF6OTJDR21vU1BXWlpYZTY1MHloS0ovalBzUjhYOHNsM1NMTkN2SGtueTBiczVlVmkvMy9FM2w0b2JWWUNjeUt2Y1QzMCtZNE9sbm53aER4Nmd6aXRGcGZZNDRWdzk1VnFZeUhCL01JdFJZK0I1MVZpbjkzL2hqOTlIdEdpQnE4UmU4ZllZUzZSaVI2THZpclJ3WkxqZ1Ztd1V1OGI2bFZpb3Njc3E4czluem1pS0IwVVpObXcvSVh0SWlNVVNjUnRuaGJ1c3BkR3hYQnhKQ01pdCsveXVnelZ6K1NoalhVZExMTXpXR2FlTzRnbWNRek94MFZoaVVaeUlTci9wczYrczhwWUtBek1zWS94OHpPSWxqSXVzVzRhaXlielR5b1RrK2cyUzZhQ1pmMGVmSFJWY0JRT3dXUlJTUFdZMWVhZWh4ZTkyK2FWQm1vMzVHQ1JEVEdJeUVNaUZwY0R5K1gwZzZudVFLakkwSkQ2bUtxS0o3T2RCMk5XQlV1TGcrMUU5dE5XNWViSWN1NWQrQUxTbGtJUktFd1lKdFRxTWVQM0M4Y0pKcUxpMG9idVQ4aFRtVWhJb1ZTdzlGNkI1eVBydmlINkN5Q3BIbXR6RDZjSktEa3I5bkVpMDRFbjZHQWhFWGY1aURKUzN5M0tHRWJ5UWlJTEt2aE1mME5ZNXQvcm40cVM4NDhLbGprZVc5aGV1dXRVSzRWTGpMT0pJN0NGMUszRWJkSEYvanQxL2o2akphZnVOb0w4SWQ1bnpxbUhBU0NSaVlRVVNnWEw1ajRjbnNpUmhIdkhnZDlvSEl0Q3FzZmEzTU42QWtxQndmb3pMTWNqUEtGN3Vra2lQcmtGMllESjVCY3h4QVg4THUvd3N6cG1ySnd3RGhFc0IwcGNLYWhnNGNsYmRpTXlEZlhLUVFQdXJQV2xOdHdMQmlmVlU3KzMwTUpzU1kxWStNMzB4Umd0TTVuREV5MWVUR1FpSllXU3dkSVNUQTJzYVFnV2RvVHZSSTlBWEpON1pNU0ppWjdBb2YrMDVCb1JBYjVOeFFWaWtWbms2bkt3dFNVR2M1eVB0VEovbHlTelRKaXBMRHFKcGdxVzJRYWtYVGtlRVExYW5KWEQxVEw1WlExdDUrV0pOWXJiN2JKK1dNNlRzbDZjVDhUbDhETDQ0OTY4bjNZbk1wR1NRc2xnV1JlUmlrMmVBa3Y1RjZQMnZpZ21lcXpQZmRaMG0yVmRRaDNKZ0JaQUplTCtxY2dzWkhvcGdlSHUzU3l2VFp6d2VPOFY5YVB3djJpZ2dvV3ZBN0pwWkZUb2wxWXh6bTBWNXF0L1UyZmZybk53R3V3cml3Q0RzZWZRbWw5VmN5SVRLU21VREJheElNUzFXYXM1K2RRbWVxelBQWjlyL1lTcUs2NFdGdVJMbnFrNUloU0lPM3lPd3VYSTV3OUJJdUlHdWNzQnRkVlhkMzJSNlEwTHFsR1daYkMwUk1hL2FVM1hkZ2ZsK0lsM2p1MDJXVStkZmJ2eVFtVkhmaGJYVndvd0p1Q2lOczNIWENtbk10Rk5TS0Zrc1BUdXdqenVHeitSbzN6d1VqM1c1aDZ1VWxBU1JMS0lic1Z0WDM3Z3Y2U01ud3ZFYTV3NlJNYXRzZ2xKaGxqMDREd3VSZnlFQVVkOVp2ejV3aHhwcFVVWkxDdjNJTVZpaUovOGgydlQzZEpPbm4yZHdiSklVNkVocnRuN3J4TWtNcEcwZ1NHRFpYS0dpem1xUkZjWkxJa2U2M01QcHhpTlRpMGlVNm9JbGoyWFhpRnUvUWphRnVTNEtCNERjWHV0WUprblArMTJHZE15R1N5ci9BMFNudVZpKzBhM202V2N1ZmZIaUZaS2ppRFV1K2JJV1poWWY1V1lPc1JWTEZpSnUycE9aQ0lwaFpMQjhtWCtYRTJzR1owL3AxdmNiYUxIK3R3WFRzZmNSODBEdnVockVkV2JUR3FJL1oxU2pyZ1JJd3ZHenJGU0ZSZjhDcWtHaWpKWWhBcXNiUVYwc1YvSU1MYjhUbEFGU01JMlpPOTVQZmhKRVo0RENodlBLSnVGc25NK0N1eVVuVDFNSkcxZ3lHQVJwdnFWSU03VlFDN0duWWhIQkJ1OWlCS2U2MFM0VDAzMExETjhYNFE5ZG14SnM0d2duc3FaU21BWEMxRDBvajF5ei9CRWRZb3lBY3lUU1Y4MldYYWNNSDVjbWkvRVRhTVlHYzlNaWFmbURKYnVGdFVld3RsclZHQ1hwMUVta2pZd2FMQmdKU0ZYRDlJYm9aNHZBZVMwamtpOU11NWo4NytFWXAxNVdvZmpzWnVXbkNER09sNDJucFRiYzJhdzhGWG5IYWtTUGh2Qk10Sk11SHZkRnRnWSs0UzdtVXQ3cWJNdmhvS3FsY050S2p1RXV5MHFzTXRSSnRJMk1HaXdZTWtnVncvU1c1OWt2RkdQamJoUFR2UWtwUExjeWNFUWpzdGpzNEVneG1jc3NnMjNWMlFaWnJEZ2dsWDhTMDNQMlFpVzNMVkFvUjJ4R1ZjYy9sQ2NtQk1pN1cyV25TTkw3NHdxOFFmbmxBcnNjcFNKdEEwTUdpeElBL1lzTitRNXhadlc2K0ErT2RHemtQSGRabkZZZzZGR2pEV0xHUDU0eDgxeW5XZm1MSGhvMWRoam03ZnFORmdRQ3Nxd3BTYXJ6NVhnUktJa2hjWTVlZmFkcitRR3NIT3lieGdiaGpjSjQweWtiV0RRWUFIOU93WUduZ0ZzU1VuY1l5UHVreE05aVVPZVYvUHlodXhMaVRocnhOaG1VV3NXcUc3d1puTTFkQmpZalJmRzlCOGFMREJ5VjdlNFMzOVZnanQyTjlkNHllRU1scWs1WlBYQ09VdWNpYlFOREJvc2crcnNxS25uVzF6WHdYMDNOZEdyc0w2U0Z6ZmtWYU5GSXliYkxIeUMzT0ZxWnJEZzZZZ05FZEkyRFJaQTNwWnk3L2tiZllGdXk2TUFSSW11bmZzczFzaUMrZlI4N1BFRWNad0pua0x0K0EyVUxUUllITThabVpqaUhodHhuNFRTZlJsci95SHVoN2xvMUlneDBHMlVIVlZ5Z29zNDBNYW1KUDYxMUZtaXdiSnJ2V0J5ZHNnNmY1c0RuaG5KV2hPenI1MGY2a2FqMUpYdk5halV6Rmw0TklUaU44NUVOakdJb2E1SW1RUUxsdXVWUzlOODh5MnVqYkxqVlhLZmhKSUFOb3FmZndJc3NXTXEweWlQOUZJSDJJdVFBbktpRGQvUithUzBUWU5sbUpqcHJHNzZWM3FZZlc5UjJQN3lrVTRWdFpLNUd1TDdLTlY3cDdYalRDQ3BTOGplU0xCZ3BXRGpSNTZ5TFgzR1BUYmlQZ21seEZBOWZ4azBuUkV4UVR6Vlc0ekFYdXhEWUM0OTFkb3pwbE15TFhXV1NMQmdoOEdmdHhxZE1YeDQzdGp3SEVFeGEvU3BWSnh2bmMxOUZyenNENmJxY1Nhd3phSldMeFVFU2tDQzVWQytZbGFOL0VQbmZWbUxlMnpFZlJKS2ljRnhudWloaExjU3hJQWo5YUcwSmNwSUZYYWtVSHdjdGFGcndSSUpsbklHV2YyQXIwUHJwbXdaZU5mWXZRTElKNldtLzN6aVNtNldqTTFQL0FQQXVmbk1tT2JpVEpRcDFQSWRzNk5WSThFQ1JnL1ErcFd4VnNFaWNVZlc0aDVINW4yVEhWMW54WDBheXFxSjc1TWlwS3g3c293elFZeHYzV1ZEWDE0SEJwNTlLUlM3L2R1NlZwYStBbVYxdkZrMks4RGlsZE1XeEFzcTNaYzY1Um52cjIrV3haNkdZQ2tWWkxmbE4rSnVwNkxQbEZXU2d5eGJMZ2JLMHVnY096c0p6VU54SnNvSDRMQ2tjdlY5aWdFTVdSc1NPd21XY3JPL0w2OFVLaGkxajZWbTNDTUlxTTE5R2txSlFaMTMyWnZLTXFKdFE0a3BZc1NGM0lLQmpzeUNqUWR3YXRRS0swOFJtbEE4TFcyVFlPa1Z1VkR2Rm5GTGl4TWR2bDN2aEZYTXZ1SWROdnA2bkFxckUxY212R3BNR3RQek1WSmM3M29vZ1lreWhacWNDWmVkVFlNRUZaZzZXTUFvSjdkRkV4M2N5Z1BSM2ZpUzZDcTVUME5aWWxBbjRKTFBKR2JiZlNVWEw0Ukx4R1NwRHlibE1DQS9TeEpkRHMxZzZlMWdHcVBqQ2lpVGwwK0NaVmJzdlk2MmlWdFN4RVNvMHVhdWExUVF1cm5JRVphSysrQnpLalRkWC9mbnhHTW54eW9jdURlSWpCWVRtTUIrTEwrYzRhbm85M3RHck9oZzFjRUNSdmxFdUV4akZqTHBOY0ZqRSs3VFVFb1E4Z3hQQ2hnWi9OQ3NFWk90TTZqdmwxMDNhUklQNXh1bEhLZDJ2cE5seGY4Q0JQUEY4Yk95bVFSTFhzd3QrWEhSdHZydmowb2xjZWJ2Z0xkS3lhSHlabWtob3ZnMlM3ZElQWHhPaFpYcUw1MjRlSFJITklvL1Mvd3FldjZWVndJVGg4VTh6Y2JjWUR2SEplampvb2dnTk9oZ0tabWJwelBrbkJxKytYYldYVzRKeCtFVmNnOWJPekFaUWZtUFAzZ01KWDNzNm5tbGJhNzVOR0pjejh0bGo2RWVoeWIwdlRnaWEwc2J2WTNCcXRPLytCVmM0QzB3UmtkWVZKV3g4ajZ2eXZhUlprUFlnbEgxZG5LcVNwWVdVaXMrMWszM2VCZXZVMkV2TjFaN1FvUS9IS0k4Qm53QzR0c1pkNlRFUENjd2NTSldqbXZGY1AwMGUvZEJjZjNVQzJ6cVlDbHZtL2cwV3pxYlovZDBVZEYxbGR3bm9RUVI1bUoxcHZPUk5TWXpFNEZVSThiMThJY1hCd2JGaDRvU2Z3RGxoQVFKN3Z0ZDJZQmJodjlrYnVsOEI0TEpOanFwZVU1bzZHREJmZWJqd1ZKcEhGV21Kbld1aXFkS2RSM3kyOGdQV3d1UXVHZiswNzJBVTk2SWhPT1VuNjFqWFJPeVhselN3TUtoT3lRd01SVWo5VnhCNWZDdDZMdkNaNWdpbUpVbEhTeTRiV09JaHp1cWpYOEdvbmhJOE5pRSt5U1VnR1l5TnRBNTVKTDZyWm5BclJIdnFwdDJXLzRNQ3hycXQ5QkNlMEJ5aXVjdXhnZ1RFVldjZzNVNkhkT1JCZmY1RmpwUCtSOGNpQTBkSEZ5d3pDNUVDS0NvdjdpM3RaRDIzZVdCY01CN2VKM3lSbWdLSlY0bVI0Y2R5OXFnS0NMNzh3d3RDVXowUkxBY3ZjeHRyb2dmclltSFliWXRuWWl6RHBhcEdNL1g1T2dxV250cU5NRlBRU1VuVjhwOUVzb0JlTmlqc0Vmc1BiSTZOY05JSSthZEJNMmRQaGxONW96TnA5dDZhYnZDSi83aTdvbS8xdTlPOWNpQ3V3Zk5qSC9Demc5c0RwdTNzL2hSaldnN1ZET0lyWVh4NGk1dWkxamIrNTF5STFpSUMxdjJuK21iU3NrZnlBY2FGL3ppMkZiamRUVEVtRGdTd1RMWjRPcEZ5SWkvd3p0Y29BNGRMTVdld0lJYVNyaktybmlJaEhLQ3g2d0I5MGtvKzdoYUVmUVNkay9WMm5xaUZJMGFjYzR1UjN0YzlyVGU5K0RQUGVVZXM4TnBZWE5WL09NWWJmN3BicmJJVmJvR0VTUm53ZkpyR3dPUDNNUGhEN1Q1Ukc4K1hwak1Xcm1heEN0YW16eFlib3Y4ME8rVTI3bGhSSGRwR2FmeUYvODhtSTRMS1phSTdpOS9FNWdBUGp3cXViRDBhZkYzOXhhc1NuWUtCeVJuNlFwVTRqZFVaUnVQU2ZCU0hBa2UrY3g4V21nbmM1K0VjaE0wR0puSjNPVzRoUFY2OWZBV0FvVVljK0pMQy94bTRSK2k0UCttVDNrQTRvRXM0eXgzdkJhSGwxcTh4R2VnRTNFamxhb2VXZkNqMkEyc1JwRGdpSU12Zmt3TVQxOGNpNVlPK2NjWksxb2lkeHBzQ0VYeHgrV1VOOHpMekV1ckZxWFppemRSZURablB5VmJ2aDlJWHZqa1IyUlZubE9Zd0hCNU03c2hId0RlYzdqTk02MWphVVNjOWNpQ2YzNEc4Y29uYm4za2JLZXNwSGhzd24wU3lsMndvQjVTRHFqVEwvOEZueiszTXQ5TUljYnRlYldkZnpSckRVeTJWVHlMQzF2TjJYdEJ5bCt5eTlQeVFuRTY1SVBLNU50YWdCSUpGdjVQLzc1Tzg0Ukl6a0dzUGpxYmwzK0IycDhOMkVlMTBOWmF3YVQrVFBtTGRxSGxjc29iZW5UNXB1M3grZW5pNXovOGZ1TXBtdkhBbGR1UFNqZUppUW5iNnd3ZVVuMXd2U0JreGZ4RkhobFpzSzF6ME5xVUQ0em9oanM1THZzbmVjd2FjSitDRXNQUHVabHZQc1UrZmhNeDh6VjJpUk01TkdLa2xIZXpUN01MZTJoV1EwL1JDMlAzeGNPTXZlV1lHQm54MWM3TUd5eWRJZXV6RHlqOWxlRjdqdlpValJmV2h1ejhrWnl4KzRtMG9yVUxhT1RtWkM2bnZELzRJV1pvOFRNOE5OaVBqYldzUFlLZ0VpeEpUT0QrOW1uc0x2TTd2KzRQbHM4Qi9vdkVOWThzdFFoTThzaDcxT1UrQ2VVWEw3NmtrQlRjZkoyeEIzR1R6WDlTalNLZUZ6bng4L21ESDlSazh0S0pUc05FdytxMytoZS95VWNDZmVSYktBKzl3WkxoWHpSOFZHdWoxTFh1Wi9zTEQ3TzMvZWlwb1dOcmRiN0lQazRWWEU1NSs2WWEzS20yS0QvN3h2TjMvYmNwL2Nhdm4vK0VLZUVUR1krM0dCUFBEaS92a0o3elBPYVcvTUdTL2FMOUR4RE82UkU4elNORzlOcmNwNkFFY0N0WXNqOThYMzcrYS85RExrOFVOZUpESysyVW12Tmt0U3hsNW5sTnBDQzVOMmN4dFhudGFLTXFxMHFDV2s2bnNJRmwwN2hxcXBha0VSTlRQdTNQZTNNV0I0QWpQVjgyOGloTU9ta2dLWURsMTRrU3BOSGt5K3BDcWhyeHJ2NmFoYlR6VllRNW9SbU5vcklrc25TNUlDM2IvWUNoMERzcnRZS25vSmJUS2N5dG1NbGEwSUduc1JFVHc5ZGdyU3ZYSzZWbG5lQTZYRTEwbXQvSW96RHBwTUhQdlJNbDlxYU1CTmVCdFJCcHhBT3hjMUJWeEtOYUZScVNIbitXTytieWl5YTRocktvVE9rQVhtMHVKVUV0cDFOMFhDQjdSRjdMNFlZbVRMVEVNSEZrN2dsa3dXRHA2em1yaWNmaUdwdzBlSVBGalJKSm83RjA5cktqRVpldis2cWFBK3R4cVdnTStIUnQ3OTk0QWZQdXMyUCtOM1lFdFp4T1lmSFFtOS9HM0tuMkpremNZRnZDK1pteXdndWhZR25yL0RacjRyRnc1S1RCeTcwYkpSSnpNNFV3cmtGWE5HSXM5VDNoRmFPL0l3WitiYW13N2dYTW0zT05JRkFLYWJtZHd0ak1TaHNDOWoxTmpaZ28vdjlsbTZwUXNLenJYTENSUjRIZVRZT1hlemRLNUZwM1BWd1lZbzJZTC9XTkpsVXAzN3VwdWwxWUZ0a0tMdGhvOEFLR1ZzdE92bzJlc2hMVWNqdmxzMkZhcmlhZE9NNk5tQmlKNGZlUWJ6T1RJeFFzUjJ4RGFqYnlLRHE3YWZCeTcwYUpISEpQUWdtZE5XS3gxSGVxeHZpZkY5TTFVcHRUMnQwTEdFcnI1UXRvcWw4dEI3WGNUbms2YnE3Z3EyYWpra1pNNUdJTnB0L0tGbDVDd1RMU0tVc2pqOEtEbXdZdjkyNlVHSTUzb3F4QVFTTXVsdnJPUGxySjJieGJaQW5pRFpCVzhBS0d5bTN6K2RPZGpGSlF5KzJVdi9iZk5vdzBxRFJoWXJGSVFJbzNRTnBuSUZnNlpKSFp4R1BoeEUyRGozc1BTcnpqMHBEOUpZSVlTLzE5aitKQytBYmtSY2UrR0dDVUNSOWdyakRiVjJxQlFsREw3WlJIL3poZ01xbXBDUlB6eFZzVXZDczMzQWVDWlpuUTFjUmpjU2x1R256Y2UxQm01RnVmQUVNRU1aYjZ4alJDZXEzNnNobWhnd24zZ0JkbXpFaVFmWUNoMlpaZk9Jbit2ajlCTFk5VHJNbVNaamlmVHlGdndzUnU4WklmSC8zZG9iWUR3WEpJTnBxYmVCUnVQRFQ0dVBlZ3pBN2ZUa0g3eWdReGx2cGpuOXFNZnFWZ0t5MlZTOEFUTTdYMEFVWjMrYzJjYmNtc0I3VThUckhmdm1kYWFWQnJ3c1N3OEl0WDlCdlVZeUJZaGlUSmIrSlJ1UEhRNE9QZWc5TDhmby9pTjhvYU1TN1RIeXdMZXEvUjZDNHFDK1c0czJBKzFEN0E2R04rMVZHMVdFaUNXaDZuMlc3U29PVnpLZVNObU9pWEMvWStHUzlnelI4c2krUjd4VVllQlZZUERUN3VQU2pWcDBaQlhoVGlaNzg1UkxDOCtYOS8xNjJPSC9DNUc3aDA5WUZpNUcyVjUxTFRCNWgvS2pVdWRVS25zSmJIYVNjNFlZYmN5YmFHVER6M2pzTEE2OHR6YWM0ZkxFZHFPNmloUitIQlE0T1Bldy9LM2FSWlNDR2VJVlRFSVRtenp0T0xzU1dKVm4yQThSbzdFSG5hYkpxVzFoZWxPVE5sc0ZwVHFsZkxoRDlZTmxXQ2Q3VWV4VFg2dVhkUnNLclg4SzVtS1ZPSWQ4OGYvTW5mZXVRQnNwcVRLc1Y1cFg0cTRBZjhkWkVQbXc2cXRUUXRxOThzN1lXWTFZdFdyNVlKYjdDczY0bjlhajJLYS9GelR5OVZsdGMrSmt1aE0wRWNVdU50bzlpYjU0cUJlb0FyM1JzSnhEZmtqWHFtZDZyRmhEZFlKalgybVd0NUZCZHlIZHpYUUx6TTl0UDV2RGJBTVFqVDJpRWRzMWh0cjhXRUwxald3anRYcHRkYUhrWFhhd2lXV29nbmRmY3ZPbVRUeWJ6NGE2dXAvMUxvMmp4d3czV1lPUEtzTUh1MXBzczZIc1dsWHdQM3RSQ3ZwV1ZCNURaWjc5Ukl5M1VWajFUU2VGMGV1TjA2VEhUTmw2c1NWcWRlSGw3SFkrSGl5cm12aWZpUGs5SlNTUWZPWHpzbGxlOUo4Wm02RUp1aHFzSEUyZ2VkTGpxLzRCUjdoVFU4RmphdW5IdUMrUDhCTUpHUlZlbkF3SVVBQUFBQVNVVk9SSzVDWUlJPSIKfQo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hIQnBQVnhoY21kY2JXRjRYR3hwYldsMGMxOTdYSEJwSUZ4cGJpQmNjSEp2Wkgxd0tHeGZYSEJwZkdrcGNDaGpYMXh3YVh4c1gxeHdhU3h6S1NCY1hRPT0iLAogICAiTGF0ZXhJbWdCYXNlNjQiIDogImlWQk9SdzBLR2dvQUFBQU5TVWhFVWdBQUJBb0FBQUNHQkFNQUFBQ210M1d2QUFBQU1GQk1WRVgvLy84QUFBQUFBQUFBQUFBQUFBQUFBQUFBQUFBQUFBQUFBQUFBQUFBQUFBQUFBQUFBQUFBQUFBQUFBQUFBQUFBdjNhQjdBQUFBRDNSU1RsTUFJb25ONzkxRUVLc3lWTHRtZHBtMHJIcllBQUFBQ1hCSVdYTUFBQTdFQUFBT3hBR1ZLdzRiQUFBZWdFbEVRVlI0QWUxZGZZeWtTVmwvZTJabmV1ZHJaeUlMLzBpY1FTOFNUYnhaT1Evd0EzcVVYVlFRZWlLN0hDQ2tSd1FrTVRoajRDS0twc2ZjSVNyaWJPRDhpQmZwRVZTTUlmUUNoekZFcmtjK0pPYWlNOUdMSHpGaEZrOEZRN2hlN25wZ1llSEszMVBmVlcvVisxYjM3V3h1Myt0S3B0K3FwNnFlNTZtcVh6MzFWTDBmazJYamdCNllmWGw2Tjl4eU9WajI5RjZRSENNT0k1SHptSGhwak5XbzlDRTFIbFhNelZPdi82UHB1cklyd2JKVDE0TGtHSEVZaVp6SElvdXhHcFUrcE1hamlybHA2cDFrRjVOMXJiT3ZCY3ZXVzg4SjBzUEVZU1FLRG0yMkZXWTFNblU0alVjV2M5TlU3SDAxWGRVYSswcTQ4T21qSVlacEdJbEMzREpiQ3NzZG5UcVV4cU9MdVVscVRySTlwZW5UUG5qclhlZS9ybEtoYXhRRk0reU9VUGtnelpJWXpBOFFiUlNVYXhsZ2tDY05vM0crZHRVb080K29GcDFtRkVaRFFkWjlWTEVwdlJxSnBVVlZBUXNGQ1ZxcVdzWFhJVFF1WmxTQjNBbDJTYldpeTFGd1JTVkQxNmd0eUNiWWRxaENnR1pKRE9TR1NSWUtFclFNOC9DcDZScjdOYXVYM2pSKzEvdy9Qd1FjbkNscW80K0MrY2F6VmZIV3QxU3M1R3BKTENscHNpMFVKR2hwNmhYR2tqVXU1RktGekhyem0zWXo5aGxic2ROKzNFZkJEdE51MjNMaVZzT1Q2RXNJcHkwVW9FQ1psbUVlT1dxcXhybUtsU05NdW5NZjVuYWpxSTBlQ3VaaE93NWsrUVcyWGxSVDUza1NOYjB3NHFLZ1RNdENWaVl6VldOVG82cXhmVDJYZVFzUFdmSHhqSWVDU2FCZ1QzVk5VN3VaaWhLOGVoS0RaWEpFRndWbFd1YXFSd2lKR2tkcVY0ZGNaNDg1amVteFlsZmZROEVpVUxDa0dPd25MUW0rUkZXNytPcWlvRXpMWWw0bU4wMWpVNzZxc1pQZVdTQmp4UlBhUThHY1hYN0tYVndpWGVaTGpCVHp5QzRLYktsZXdhR1NhUm9QeGZLbUxOeGhsMjI5WnhnclBrajBVRkJyV3M3a0xQdUd6U3NTOXlSR1N2bGtCd1dsV3ZxMVkrazBqV08xcTBQdm1YMGlOV3FCUmU0V3FSWjdLTWltZjE3bDROb2FXSWxZMUpNWUsrYlJIUlNVYXVsVmppZVROSTVYcjBqT2pPY1d3TUlYSGhka1BncWNmampVK3dXSDdDUjhpVTVtUE9HZ29GVExPQjh2SjBWanIwb0ZrM1BlZVRHOHZaWENaaGFpb00zV0NpdFRwaSt4dElJbzRLQ2dWTXRFcGxtV29uRXlzNXUyWU52YjQzZEtqZ3VLYmNISkJNZkFsNWpZZFE0S1NyVk1aSnBsS1Jvbk03dHBDeDU2VTc5MEkxNW9DNlpMdHBuVVRiN0V4SzV6VUZDcVpTTFRMRXZST0puWlRWdXdaWGI3dkEybEcvRkNGR1RNWXhmb0YxOWlvRWlJNUtDZ1ZNc1FoekF0UWVOd3hRcFJaL3pKVzdvUkwwWkJ6ek10K2E3S1Njd1hDVkljRkpScUdXUVJKSlpySEt4V0tlSXA3NHlvZkNOZWpJSjl6ODNJZDVZdk1WOGlUTEZSVUs1bG1FZUlXcTV4cUZhMWFJdmVHUkUyNHVISENuV3ppMUd3N0cwNWREVWQ4U1hxakpLSWpZSnlMVXVZV2RubEdsdUZLeHJkOU02SXlqZml4U2lZWW1YUEdQZ1NVenZXUmtHNWxxbGNzNnhjNDNSZWo2L2thMjkvdnI0ajgvZzREVnQ3MVRzakt0K0lGNlBnSkN0N0lOMlhtS3F4allKeUxWTzUwbGF4VE9OMFhsN0oxMzZzZWU0VFptRHJUL3ZnNTk3NUErdFpOdk0vWnoreXBjcldIampQWHZGWnBEN0RHUHRKUmMxcWYvQ1B0MzcwL0M3U0h6by9lTmwzQy9yMFE4MXpIN21veTFERWsrSGtCUkwzTmw4aDZqL1FmTUV6ZEg3RDgrYktOK0kyQ21idkcveW1ac1VqZU54QUU5SWs4dUsvL25hbnZ6UUxLMktqb0Z4THE2SVQvYlYzdGdiUGN2cFJhMXo3cmliR3dRcEhHMDdWb1JPM01IYU9zYU05VmZFazU3MmUxWHZzTEh1UnBNNzBPUFVkMlp2Wi85WmI1blp1bDVOM3MreEJOb0JlcjZMaTh5MVVaQU1RZGZCbDlNOWV1TzIyMjg4MzZkSFJoY0c1bDFGOFE1ZkdRNEZuMlRVQXNQNGdxZllPbGNIWXJvcnk2eUZ6YnlzNG1UeGhvV0NtTVdoNXp4ckNiMU45bkNpUm1ENkF6bXF5YTB0NWFZWmlvNkJjUzFQUGlkMExRUzNtREsvU3VMN0QrOTMrV1hQcURwdjRNL2E3UzFsdDFZeWFRc0U5ajM0QVM1cnNwaDEyOVEvcmY4VFl2emEva0FHUUdDRVJGQXFlTXZpZUxQdHpSdDFjN3oxMk1adHUyTFlySjZNdjllY29rUEVOeVJLWHd4ZG1YWHBVL0I3MmpHeTJxWFNZMXRySWtqMTJaT29FWXhZS05oOWJtbWVQdWFYTU15ZUpFbEg5MCt3SUp2SGR6Y0tibVRZS3lyVjBsVktwQ1hidEExbjI5Slp6NzF4cUxCNXN0a0hndVV5S1NlSjFnbjJCU21MaXF4NmF2ZlZ1c0Yrdk53K3lWWFczNXFsc1FIRG9NRHAwbldEbXRPWGJ2dGhBNGQwYXdJSFFJQ2FuSHlPTUFFRGJSS0tRbC9HaDMycWhHbU1mUnU0MGp3NmV1OFRMMHM4TStNK3hxN2hsU0Z5MVh3eTV1Z2lQTUsyelN6Y3BnNElac2lNK2pMUnhTSldZWmU5aGd6M2lmMHBoa3hLNVlLT2dYTXRjZFNMVUcwZlU1ZWlFQTdySUlEVEdmTWlGRlZWa2xPcytocFVDTE1BWkVjUHY2NENDT1dSZ2ZLNFFzZDVrL04xQVNFY2g5eWlsMWdBSzNpSzR0SEd1WDIvdThTcldyZitRREc3VHhHdGlaSHhlczBTVlpKaUQ2MDVRVytWY0o5aGdpMmZNZVZNZjVsRXFyeXJtcmdZRko2aG95enpHem92dXFQdEppUkw1dmV4dElhV1Bub2dHQ3dVSldnYlpURExSTzltK3ZSc1dHbmV3NEY2NDdYWjJHMEpqUUwrMy9VNlFTU0t4eHA0bis3OWxUU3dNd2ZyK1NwWTE1WVo4U3BsT0xBeGcvTzREbXp0VTJtMXNjQXJHYzMxU2pzd09VN2Z2d3pLd2paYlBBTllZK3ltYlliWjhCYzRGWTk4cHBsdGRXWlVUekhXUUV6YmlCZ1g5eXhEQjFLaExjWDFsUnhNbFpsbGY5bEx0N3RpN2I1eTFoWUlFTGFVMjdtVkhZaitidExlelhHTk15ci9GcU0xejkyelNlU2piOFBpVk44VEN6NXBDTW5aS3o2ZE5ES2JLbm1Yc0RscHlkekNxUkR0VUk0b1IzeUNDSFJZWit5dXBLR3pGVndnOUZMcmEvSVpsb0VQbGcwTTE1cjAwU0NOR0lDR3ZBYUVuTzN6UndpblJzZWh3N1NnZUNSb0ZNK1RLQUUvMnZLSjJ5ZGNZRXlXU3lCVXVDZ3R6a1IyeVVKQ2daVWo1YVhXV01kRzBzYzgxbm1RdnB5cHozR05ZbEwza01RRlNvdUhBSzV1ZFFGSDBEd0tlenoyamNqR2FyNkZHTG90QlIrOUpwd0hGMTFVaGRRVUtQaTJKS1BqSU9VbHZxdzZMeUtBZUZSMDVyMnlmNGtnMkFPWklBVTdOdjJYVk1iSWNCRjlXVlNKWGpRTGVZMmpXRmFkZ1Z4MUdKa3JNdE0vYlVNbzcvSFRDUWtHQ2xycWFGWmxVZ0hYdlJYR05Ed1V1RnJtRDJuR2JwRmlncmRGd1NSVlNWK2dvN1RJbW41d1l0UEt6QzJzb1Vudm90NmtnckxNME96RDV1aERsVUFBeVdyczhSaVpYVHhGdzNoYlVzQXh5Tm9TWE9lV1pnbWxhU2lCSk9jZktFbTBxTGFTd2ptVzlKTW0vYUJSMFNHM3dYSE5LZENUSFZJbXdhai9PR1dBUnkzZUV4ZHBDUVlLV1ZrVWQ3Y2pwaHRHa1JWZ0Ywcmdtdlp0TlB2NzdheXJQdmQ0TkZjUEIyWHZ5U2pSQ0J6eUdrZGNyRE9MUzh2RXNQV3RwaHRxckZNOEZDdlNHRFFPN3hva2NIR2RFTkN5RDd6aldxY1NPQjZ4VFpIakFkWTB5RWZZbFd2YlZ6QlZrMkhPelk1VWsvNkpSMEwrRUxDaENGeE9XSmRKU0pVS1RYVjZiWmhyWDNmQnlZaFlLRXJSMHFzcEVYNnFLSHRmRGdpelNlRTUydC9CUGQ5d21oWGlWMHVEM1NjTnJ6RDYzQmZaR0NJWGs3aGdHdzBZbVo0L3hVck1XVHJnMjBxZ2sreWtzZzVzWUd1OTVxWURXZFlvV2lyWkNKMGZCTG1XdUtrZUJFZ2dKRzNHTmd1WXVLblRWSUZKdENvdXlOWWtTTVRua2VSazZ5KzRnd2MzNnRWQ1FvS1ZWVVVkYmNuMkdpMmJEalRUZWxMT211VUtsVy95WFlxTUhDRkhPaHpYQWFLNXk4SWsxNXBCMFFiQTJtSE5ES1JVb2tCamhXOHRkU1lhZnNTYWlZUm5JMitHclVjZTNMbTF5NFRCaVM2STZuVm9jVUxUdkdXSHRyY2h5Z1l0Q3dRdy9hZWo1Qnc2THNqV0pFZ0ZuNGNrUU1sOFlFS2RKRmdvU3ROVFZySWhlY1c1NTZaWkZKbzEzZGpsaFJzd2V1YUJiWlVhSXZ2OW9SZFl5ZUNDL1FHR0RNa3RSb0QxdjJBSTFkZ1lGV1ZBRytLSlh2dzczNERMSnNFTDNFaEo5ZzBPQVpZV3lkNVREUkFsdXNOU1lDRUxnVjZGZ2dZeU9iZTFFV1lXQ1JJbjdHdGhaUGIvZHNzVWJGS0FyUzdXMGE2cDRZTHBSRm1uOFM2TE1CRWYyTk5zVnlldjBhNDA4VktkdVV3R2pWYndpWEZFbGdRSVZ0VkNnU09ROTJ1aUNqM1dVVGVhTXk3MGJxTkF5U3crbThHVmk0YUVnWlNPdVVERDlZZFJIQlc5WHRTZzlta1NKVGJOS2tUNEZ3YUFnUmNzUUk4aDZpVzBFWkJtbE1aSW5lTWN0K090cGlOa1FOR3VFZ0lKdldqVWQ3MUQ3QUtxQTVjZGg3SVpCQWZsOTIrSHZoMkhlYWczQWRJV0U5Vnhia0xJUlZ5amd1Z0xNNnp5aWYwNFlnME9Xb2tRaUJyVFVIWldzRFFwU3ROVDZXSkVHaEQwcTc5RmFaRXZqVFQ0U3czOTV5K0xtUld0Ly9Na3Z1aWl3elJnV2RybDJZNnZrVFNmdXpldk9iWmx1aFMzUUpvSkw4MlFRRFZ1M2EyRXNRNlRhT1pBbnRrZWxHeTdEUldraUtDc1dIQlFzNTZheTFhZFp1VVRBUFdlM0lvSU5DbEswRERFNVJLc2hEL2ZvbkdCcDNPZjJlVW92d1U2NUVSSlBmNGlMTk5ZYXRrQTdmTVJQQXlRL25WSlJrSlBCOVd4cGZIbHFBMjVya2tTN3NnMktleWpvK0I2L0xHOWZIQlNzTXIvSDBCeGR1bHdpQlBxT3JLN3RSUXdLVXJUMEt2UGtXOUJxQ3M5Mk15Mk54WnhvcDVvbmwwOCs5U25zQ043MUYwdDZxTG5qNWFEZ1VQWFdzaHdRbXdtbVNMa3R5TXZnTE1EUE5SaUtNVnE3TGVQWU1ZdGRtWWNDS0xXbGlzZXVEZ3FhdWFsc3pTeHlWVXNrQWtYS1BzWGtLYnBCUVlxV3FwWjlKZXp6Y0dCVGNZeWlObSt6WWl1NWFYRHNGQnd5VWUvTE8zb3VDaHpEang0U3l2U056NmJGSktBZ0pJUFhoeG0rcWhuWmtiWmNCVUREeWlwYTZ2a0ZLUnR4R3dYb1Y3M3dTMUVuekhsWFZpNnhaZXlUcldvb2JsQ1FvbVdJQTkzWDVjSDF3NHpHYzhKWk9ydytLRGhrN0llNEdnVW93R0d2ZFdmWlV6b0JCU0VaZ2t2RGpMYkR0bXRPWlJhVll0NGV3ZDNIT0xWMXdrWUJuQkRmN3BnKzVRY1VGMlc5c0VRNk5kN1duSXNqQmdVcFdvWjVQUWg1RkRic2JLTnhXMlQwcndzS25xSlAvbFJuUXlqOEFzY1c0QXlIbi9WMzJhTmJ0azQ4WG82Q29BeGVGNmRRbmlUSjNqb3U2S2c1N0tMQTI4ZmsxT0lFR3dVWTIyMnZsRG92SUhLcFJMTFJleDZEV0ZLaklFbkxDSmNQdFNEUldtNnBtTkY0VlJuSVNPMWh5UGl1Z3dKYkVRcWFPK3lScGZvdk9IY1hsSmhTRklSbDhPcWRxMDMxRElsaUo2NHRkazBSVnRWeTdKNGRZdDlXdmtyYktOalhMVldjMGFkYVNsWXFFYXRYNGFteDVvcUlSa0dTbG5aTk8xNS9MVWJIOWRPTnhrMnhYMm5GbktPWjJPTUZiOGdmZU1FVlZYNWdBUW9XSHBucFFSL0dmc05XVXNaTFVSQ1dRYlhyelVzZC93NFA1NHJkb1hiSFcybzZyR3BWcVF6Y2hUVmV0dWpIUmtGRE8xYTZSdHQ0SmVVUzZiaEExeXlKYUJRa2FSbG5OdDN6VmhTdDhieThlUk5ESmhieGFCQStuaVVWVWhTdEFBVW52cGJWL3JNMTRFK2lXNVZGdEJRRllSbFVlZTVvQzMycng5dXd4cnhUU3hJZEYrenluSzV6RnJ1WU4vQ212b3BaS01DeTdqcGFLRU4zNkdRb2w0aXRwTDUzcW1yRnJob0ZTVnJHdUlDTzdqSG1DbW10OGFTY0Vua0RKN2pwUFVZQUM1YzhnVmkyMU01REhncThnVXI0ZmtGbnphdG5KOHRRRUpGQkxGWmgwNEdSRFpzZGo2UEhyMGdpK2tGMmZvZDkweXJZRWF2MDkxbWtmTlJDQWZqUUNqTDlEcXVVOWNSQ3VVVHNXSjBCc2Zqa29ob0ZTVnJtcW1jekZ4VnR4OTNlYW8wN29vTXdSOVFzVmpYazllN0E4QXZTMFlaWEZBWkx6MFRleUJuZTR6NEtEdGU5ZW5heURBVVJHV0F4UzVNYzY0VjRjc1BtaWEzcEpabEdWQTUrMjh4YzVCMHlPZ09xcWRPOE43YXNWcjlZOGJKUUFEN1VpaWxsWTZpSWZ0YUkzOWtxa1FnWTVYZTEwMiszeEE0VUIweFo2RVloU1V0UjFQcWRGNDk4RTZYalFrOXJ2Q002Q0NqWXRpcU9GbDAyTGhiNEFlcGhGUFN2RkxBdlEwRkVCamd1RXdLQk9EV1NSa2piUUx5ajNBTDRjdll0cmg2M1l2eG1JZXE5alRsaFY3S3lVQUErQjZBNlp1M1FPSmp0VW9sWU0yejVYRUs5NTRqVngrNGFCVWxhU21YTjVkQTgvYmZvUUIrb0VpNnhzZ0ZZNTg2WWVpUEdObzNseFdoRVVlQS9EZVJJSzBOQlJBWjR0TGFKRVpwOG1hNTI2QnFucDYralV3NWNtbnhteWllZWF5MW5OTlJNeE1OWmVoOEJQbHNRc2JwdHlkSFBJRHZIQlJHSjZIQWJCVE5rb1o3cWl0WENOQXFTdExRMDRsRkkwZ3Zpb3VNU1l6OHJKaVNXcDR0VUZtZ1FCSi9ITU9sOTQyakQ0RVZSME0rYlFpT2xEQVVSR2JpWEpGd1NyQmg2RGltdU85b2RSNDhvRDI3TytEQllDc1JDc1NnZWJUanRqc2FyRkI4TEJYaXBqS2oyaTNEd1NkWlZ5WEtKZUM2ZmM1QTFUZ01GdEFlMnd0R3U0cVpRa0tibDlKZmNGeWpwRkVVcHRzeldGRk82S28zVlNUSlFvUFo0ZHJIaDRvY0dTcE1GS0Rpa0JUd1d5bEFRa1FFaklQU25QYzJTeDl5UW9OWVptUW1jYnVseThJRnBoZS95ekhycjZPK3d3S3hoWExTenkwc2FGTWp4NE0rWmFpWk5ZNFhLSldJZVdudUVlaE9TNzJTdnh0dDlKSkprVzBHaElFM0xWZThjQnA2cTl2bTZPc2JaSzQzM2xZL2lHaWhMaFNHaVhlTVhiRGJJNE01eXVHTjFjQkNHL2NsU2xHc1pDaUl5OEx6aEpjR3pZNUF2aFdESTFERmRsdzJVYUdoMVVXdUJWZm9LRXIwRG9rd085dkI3dUEzOVhSL0RvQURqUVdiRGVZY0RFMmtYTkFvSkVyTmxiYUJRNFU0NlRHM1EyelFMWkNnRkdoRVJRYUVnU1V2YTFEbldFR2ZkdWhrTjlYSUtaNncxYnFrYUxkdEFLdkZEWHRHd2I4a3FGNWFKbi9DMm9KZURBa3pJd1FXOFpmekR2L2U5U3prSmkyWlZvWmVaVkQ1OGNob21USk93RER4T3lFZVFYdmxUd0ZaMXlTU2U0UWtZQ240SGd5YzBOSkFDSk1DK0xxeklJUy9UMkFNdmQrMHlLTUI0cktGYWwzNVVBSThsR1UrUVNFOURiS2lxMDgwNzBGa2NvQnhZL1cyVnc2OEtCVWxhZ3E4WmRhbyt3WTVrMTJBYjVlQkRhU3d4amJJOWUycHcyY1Ava0FKYnZOcmNOekJzRzlra0gzMzBDZmsrT2tDNERoL1hWQmxwcStGR0dxVUVPLzZ3b25DV0lqTGVvNjBlY1Y5eHVGSVZVZmxPdTVFOXRxMkxZVlpjd1RodzB5V3d3SCtkMTdsb2lpdUhEVUl1b1hKclYzT2dwNS8xK3BFZ01RTWlpUVVQaHlTNHpabnozOGFCekJBWGhZSWtMZEh4Qm81VW45NmRsV0hackZsRVVSckRsem9qU3F3eXQ0U3NOOVNGM0J1QUdwT3F0NExac3A1MTF5bjFac3o5RFlxb0FGazYvSmdpeWl2eWxEM0J5cTNIODFETjhMQ01uME5STGxuY09yNnEyMDFjc2NnOGk5dkVlc3Y2WWdhc3g1cVVpVXVQVVBBV0R0cmFYeE41bm9aMDBaazZGZ29BMEcyWUNvNGFLazNocExGQktSS3pUVDB4WDgrYitlMGJ4SVcvRnNKMkthcURRa0dTbGhoU1BTTUVoOTV6SktlWnByMHRNUm92YTdPNG1WdE90Ukxwa1E3R2V4ZkZINFFqM21PREwySGxuWC80TGxKcjhEY1BQMFB6b2VIVjRaV2FuR1h2ZmZnK29yLzQ0YzludFllL0JFeXh3ZjBQWDh5K1E1SC9EMlU3ZVJsZmJLQWtHNndRcDdkU0xYWjAvNWNwSWNJeXdOUzZqUGpyMmJVdFNjTmxVODlzSkRya0hlNWNNcm1UVjZtSXM1TFpLRmlsaWJ3cWdTZHFuVEFXTDBVaVBaUzJ3V3QraW4yLzRFQy9qVzM2SE9VR1JYWFFLRWpSa2xZamQwTGZlYlRCV2RYN2VsSUoxa3JqZmIzeUxwcnpOUzE5NkFnZGV3eSsvTWtldVZld0FQU1VQUmxIRVhTUDFtOVJKSDY5YU1SMFZjWlgwUk1xN05MQWkwQUxTMENHek9WanVDd1QyaUhpNzZGc25INzBZb2JQWmtBdkhSYjFYQVJwQVd2cFc3WG5DTUl5bVlGRFFNTUtaa1hJcGdDaGU5MTM0VHJtY1ZaMGE2bEVlcVAvS3RyK3BwNThJb01McXBFWldMRDhWcUpxRkNScDJXT3N1VTNWVktqM0h2MFB4SDkxaC8yZ0lvbXIwbmhUbTE4NFZSdHVtVkZTMDFBQjRabFU5MU9ESDhIdlNYYjJBajR4YytHczhSRDc3Q1ZMeUtuLzh0UCtxWUhDNjFSWWhPNkF2azF6NFN3KzdUSE56dkpQMDV4RnQzUVVtVkNRNVdWQXhHMFh6amNGQ3Fnc3hGa28yQUhVYXozV1lvTi9rM0w0eGJMZ1NPK3pJOHR6eER6L0dvajlLQXJxRGZDemJ5SUFNbXB4NVMvSWxFdWtHdXdDN29YYjIvc0o4b1Q4YjFwb0ZDUnB1ZEI0VGZ1TTNkQnN0Z0Yzdk1uWXh4MnEwWGppM0lITXFmZWU3WlVaS1ZsLzMxM05uL2xzWWRVNzJWVzBWSVQ2Wjh3eGpxS1ZYaE5rT0R5YWZOTjYzK0FWdXc1NTJuaHpvTmYvaFQzUHptNnVJOVdJb2lDYnozM2Rxc2YyRklNa2lTajhpN2V6bDczcm9xcEYxeE4waURBWnN3VkpXb0xCNGhuaVpVTHQzOCt6Rjl5L2F3Z2labW5zWngxN3V1R3NUbjJ6RHpnbXlkaThLMy9UbGRBc3NINnpmR21GVGJLRHRTTFlaQkdIQTYvQVBaSkV3YVZML3RzSlR6RmpDenl4UVMxUnBuM0pLeGhNV2hvSDg0K1R1R0NmbWZIdC9kNXhpcVA5RUhPbnRCSzNTbjUrSkV6UytwelpuZ09TaFNoWVlOb0JIMG1pVUtUeERWd1h1WEJCb044b0NvSmFva0xuTWxVckM1YkdaVVd2ZTM3Ykd4TnIyM3pkWlhHRzhFK3ZCRG0zSTNRcTNLR0pYZmVNU0NFS3BreTdScExJVlp6aEhtWmJuWUJKdGFNb0NHcUpTdDBEV2JQd1ltbGNXTzQ0TXJ2Mk5oMEMrbDc2dXN2RTVqMXNJSXYrUzhRT3JjODFNNzI1Vm9Vb1dEYk80VWdTdVlTVDNGZjJEbmZpdGlDb0pSajFOemkza2g5TDQ1S1MxeitiNzdRdHR2c0ZNOUlxTm5wMDJUdEUwWnhxN2ttcnBpTWkvdStoWDZBUUJYMnptSThpVVVodmMzZkVINTZZTFFockNVNU51eTNSdUtWeHRNeHhaZXg0cTNIM3VGR3dIOTBEOXoxZjNEUjVnbnNFOFBJTUNiRWlGTlN0RzhXalNCU0NWcmxIc094MVNRd0ZZUzF4Wm14dGs1MEdPQWxiWXlmalJpU3NiVFVYZDJnZkdCeUhBanZlV0JvWjdjaFNRVjQ2SFJmQWlkNDFwWXRSTUdIY0F2cWVobDNOaXNjbGlrSk52czlvZTE1cERBVmhMZUZ4ODNNVlMyd3dhbXNjTEhDY1JPZmdGb0lhN25IbjlSZk5OKzlCdHZGKzJCZUxQTDliWUtvVzJZSzJaZUpHa2NpbHpJczFhcEZkTlVJUmk2RWdyQ1h1aDRTOVlZY250cE9XeGw3VzhTY24zU2JpcEhqcFdJWENyS3ZIaTNKeVdtNXZtM3o1WDFOYjVsQ1k4b3BRc0twUEMxQnNCSWxjOWdsUkViY0Z0NHd1Y1JTRXRZUnp1R0xYanNVdGpXTkZqbytPbTdKN0Z2ZlRuaDl1WlYyZktEYnZ0QWNQaGszajBUbjVxTU9oMlhlM2lnVW9xREZqaFVlUktNVHZpeHRjT00wL3NQV0oySUtJbG5oY3ljR1F6Y21LMnhwYjVCc1Y3ZHBkTzNNampndG9qUStHVTVGZDZxVGNQV3hhTGg4WUZLQmcwdXdUNlFiYTBCS0ZlZzNCQmZieGtxMXZCQVVSTGQwbm9HdytUdHpXMk1tNE1RbEEyTnlHT1hUWGgyUFFZTE5nVExLV1B1OXpKRS9KVzE5VDFneEhnUUlVN0Z2emJ4U0pRbnhMMnFhV1l5NWpma0ZFeTZ6dlFNaHBtSld3TmJiSU55ejZGSVovVk1BRDNVemFQVTY1OWMvZGhidVdnL3YvS3lKbE9ieFhuRDRyTFBLTXZFb1Y0eWlvNnp1bUkwb1VFbDczRW5HOVIxNmwzSWd0aUdnNWJ3RlNNZ2hjak1hQnpCdENlajlqUC8ybjJJaTlxY2NHenh4WjRnVEdOeEt1S0taWVlVWFFGSlVqcnJQcUNTV1hIRW5GVVRDbkYvTHJLMUVvRWtGQlJNdk44RjBUcjdUUjJNdTRjY24zTmpFMjlIZDFiM1NoS1NpWXAwY1A4UDl6b3B1aXc2UURGcWxrSEFWOXZiSmNYNGxDOEhBb2VQOVNTcDhhalZOS0gwK1oydnMrZHBhZGUvN2ZQeDd1Q3dRamVwclpEaTJpUlh5K2tMQ0pLRDRDcGFNb1dIQzl1VUJWUXhwS29xZzJIQXFNcUlMWU1Cb1hzSGtpWkwwWEEyNDJhRnlqUlpCZXZUV0VjcXZSdzRROGt5Z0t1ckZ6aHp3UFBNVTBoRVJSL3hoUU1KVEdvVlk4Z1dqN0lSUU1ZK1BwR2IrOTVBYlZJenZBbWFHT1A0ZVJLRlJydTRkSXlmckdDdzZuY1p6UEV5SUhoMng1V3hBOUl3cXIzRTF5cGtSZDd5NlBZdGorbG9vbFhZZVJ5Qmt1eG01TEpJa0xGUnBTNHhDTEp3NE5EbmtlQmRFVG03RGV0YytINlNIcVgrNkdxTmxiay93eFhYVVlpYnpTN09QNloxWmFyaFVaVW1PcjVoTXdpbTFDSGdXUlRlRVRVUDJ4U3RlbEI4WW91QzdkZUpNekdhUGdKaC9BVWRTZnZmV2ovR3pnK2FyeUdBV3FKNTQ4MXdmb1FJaUhEZG5vTVFxZVBLTXZXL3BwaFFIejRkd3hDcDVzS1BoOXhuN2lIN3d0MlJnRlR6SVU0S21FL0l1VVl4UTh5VkRRWjYvTXQzaU1nbnlmVkpseUt2aDQ0aGdGVlI3emZOdjJnemQ5eGlqSTkxU0ZLZm8veDd0dEhLUEE3WThLcGQ3WTBsdENmT0pJTkd5S3JZUmFPRVpCcUZlcVFBdCtpWHJmK2s2bzFjZ3hDcXpPcUZLMFpsc0NHQVZ4UXVCOVZFUTFlSXdDMVJNVnV3YS9SSzAvYitzMWRvd0NyME1xa2d4L2lYb3U4dGJDR0FVVkdYYXZHZUV2VVMvcWI4dTZ4Y2NvY1B1aktxbndsNmczSTgvNGpsRlFsWEYzMmhINUV2Vis1UEhPTVFxYzNxdEtJdklsNmxYM3U0TzZ0V01VNks2b1hpVDNKZW9kNnh3SlVmMlBlY2NvcU43ZzZ4WXQweXNGaDlaN0FqMFhCV3hERmgyalFQZFo5U0s1TDFIMzNiY1JuNnVhUEVhQjZva0tYbk5mb2g3N0JSVWM1WkltNWIveHZCOTV3WE5zQzBxNjhpYk96bi9qdVhNdDNKd3hDc0w5VWdWcS9odlBKeUl2N1k1UlVJWHhEcmNoLzQzblUvcURNVzZOTVFyYy9xaFFLdkNONTVuSTEwbkdLS2pRdUx0TkNYM2p1UmQyRDhjb2NMdXVRcW5RTjU0alg2UWJvNkJDNCs0MkpmU041MVBPL3pmVDVjY28wRjFSdFVqd0c4L3V2NGxXVFI2alFQVkUxYTdoYnp6ZlNmK2hNeGZHS01oMVNVVUk0Vzg4NDk4cnIrUWJPRVpCdmsrcVFZbDg0L2x0b1kvbGpsRlFqVEhQdHlMeWpXZjhpM1QyaVl0ZThURUt2QTZwZkxKR2o1cUlPOHpqTDlwVWZyU2pEYXo5dDM3V1pFTVdHdHVDYUc5Vk4rTlA3bXB4SUl5Zk9LdnVHSS9Rc3JFdEdLSFRLbGRsaklMS0Rla0lEUnFqWUlST3Exd1ZmQTNiZTE5bHNlaC9aVld1L2VNR1VRL2d5L2plczJpYkJmODljZHhuMWV5QkxyWU03a2xTRCsrc1ZMT3Q0MVpGZW9EK1l3NTd4UG9TWmgzL25ZMnhWMjFGeW8vSjFlc0I4ZCt6TU9vdlVtMmJhaElJY01LNHJpamphOVY3QUJzRUVmUS95amloS0ZlcTN2WngrMVFQakZHZ2V1THhYUDhmdW5OTUJFUld6RElBQUFBQVNVVk9SSzVDWUlJPSIKfQo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2NpaHpMR0VwSUQwZ2NsOTJLSE1zWVNrdE1DNHhkbDk3ZVdGM2ZWNHlJRnhkIiwKICAgIkxhdGV4SW1nQmFzZTY0IiA6ICJpVkJPUncwS0dnb0FBQUFOU1VoRVVnQUFBOEFBQUFCcUJBTUFBQUNCbHlXOUFBQUFNRkJNVkVYLy8vOEFBQUFBQUFBQUFBQUFBQUFBQUFBQUFBQUFBQUFBQUFBQUFBQUFBQUFBQUFBQUFBQUFBQUFBQUFBQUFBQXYzYUI3QUFBQUQzUlNUbE1BVkx2dm1TSkUzYzJyaVRJUVpuWTZiUWM5QUFBQUNYQklXWE1BQUE3RUFBQU94QUdWS3c0YkFBQVY2VWxFUVZSNEFlMWRhNHhreDFXK1BZK2VSL2M4RlBoQkJGSVBHTEFqQmZVcUsySzB0bktYZ0JVUVNEMWhwVGhFSWpNeUd3Z0NxVmMydGlNbGNUYzJTTEZCNlVraWtrVWc5VWhHeVErRWVvVDV4NDlwTU1JOEpQZElzUlJGSVBWSUZnSUpTNzNzT0V5djE5N2lxK2V0cWx2VmZXLzMzZG5iNjdrLzVsYWRPblhxVkoycWMwNmRxdHNUQk9mUHpJekExUmZJRjc0OU05eWVNNXAyQkw1TDZIT3BtN2JlT2Y1c2pNRGo1TG5QZmVvN2hMdzNHK3llYzVseUJFcmtpN1RHZ0pDOWxEWFAwV2RpQks3YzdGSStTNFRjbWdsK3o1bE1PUUt0SnE5UUorUW9aZFZ6OUJrWWdRTHBjaTVYQ0hsM0J2ZzlaekhsQ015OUxTb3NFbkluWmQxejlCa1lnUjY1Skxoc2tkTVo0UGVjeFpRamNFaklNYS9TSVZKYnB5UnhqcDduRVlCdjFlVDg5UW5aem83VHdqUFQwcnB5ajN5KzJlWGNPZUk3aEd6eGdnb2h1MDZVaVlDMW41Mm9tbFpwNmFhV09jUGs3SEx1SEtRbFFqWjVBVmJ3Z1JObEV1REs5TFRLalQrWnBPVnA2OHd1NSs2ZUwxYS9MQW9ReThwT1JWZi96OTFjR3VpVjAyNGE5SXh3WjVmemNRTlFKU2ZqVUJLWEwyY1JOQ21STHlWdU1EUEUyZVY4N0JBUUlyZkVZMUhISXJUZkdZdVNBS0V5VElDVU1jcnNjajV1SU5ZSitjRTRuS1RscTlKeFMxckJqYmQ2OXVjZnM4dTVld2cxNkR3aGw3WHNWTWw2Ump2cXhwbkgxbkxGZWZtTkIwK2UvNS9Sa25nbDhXNmxuNTBKTG9jWm5TM3ZUTytMang0ZXV6UlhuSmVxaERRSWtVNnd6U3ZMRjhuL091RnhJRUxSaWVkQ3ZMWUpXWmF4RXhPY1ByZE9ycVd2TkUyTlBIRmVicE12ZDRPL2I1RS85dmVvWEVzczRPVU1kOEg5elBaYllTYk9tbitBN0pJOGNYNkZILzRVUXYrT3BQd21TU3pnR3NsZzU4ckhxNXlkTzk0L1d4MmRKODVMb1loQUNVSGJjeEg1MzRBT1R5cmdkWEtTV1JockpidUQ1YVdzbEwxamVCeWdQSEgrcWp5OXhWMmJUUWV2UC94eDJPZmtBdTVuR0ZRNHpNNGRMeVNkb0k0Um1BQ1VKODViYW00UHlHMUhYMm9RN3FWUEoxM0JheVREeUg0MW8wMFM3VlVqdStpYVk1QnNVSTQ0UjFoaVY3QTNUMXdCbjE5NDlnLy9QWURubE15TDdwTjl1N01UNTB2Wm1XQjYyZk40WWtaU1Y4d1Q1L1BSOVF2STJxV2phZmVTQ25ndE93OHJDT2FjR2lYMWFQTUtQWEpod3BvVFZNc1Q1eDFwZ29NQU8xamZJQ1FWY1A5MGU0THg4RlRwWmJsNVhVbW9nank4cEFQbmlmTlFXeVlONy9wTEtPQjE4bUUyRW05a0l1WkJodW8rS0RydFR6cTVKY2JPRWVkRlFtNG92bXZlSytzSkJUeTR4V2sxTWhGd0k3TXdCK1VxeTBOcU5XS2VSSTQ0eHlYbXB1SnlRSWhLbTRsa0FsNlhTODVIeGlRNkpsZktkczFWSlhOam1zMmdPRStjYitoZkVsVzgzeVFrRS9CQUhBMlVYTjU0Nm9GYklPK2tyak9pUWo5TGl6NmlIUlRsaVhQSTlMTGk5bENYdG9MU1JDSUJyOHNOMTZyUTFBYUoxSmtOcjBlUW1oU3RzS001R3hNUlNGNHBUNXgzaUthNWVsNDNPcEdBQitJVXFWelA1UFMxcm5rSHlRZlhpN2tVYlJlOE9Ca1Y1SW56RnRFQ0FORFg3N3I3bUVUQWlFSmZwQThpWDVrY04zUTA3OEROVlNyb1NwWXh0dEV0NTRselNHTlRjUXNCZTBTVFJNQWQwQkpQMmlzN0g3ajRrOHp2TG40aWZGR3gwOUowaTJTeC9QMEh5Yy85bGN6NTNvVnZoUy91Mm9WclhnL1N4dlRtQ3c5ODVERldlUFdwNGRlOFdFR1FJODRSMjVDR0V3empzbzNIcjRrSnVQREF5VGRsRi8vckVrMnRTdW5pZlVNV0pYc3ZrSXVzNFNLK2FpSkRKbXBVMUtlZW9FT3ZKanhMeURPanliNGVrb2NKUGxZdS81Nk9oN09VQXowL1FicDJFckpKOTNsNlFlS1AvQVJ5eERtMndWcTNjWGZkNHg3WkFpNjEwTVU5M3NVNTdwb2RhZ0srNXUrOHE2VDJ4YUJEZmIzYThNZUNZdXRSamdMV1lnTHBrQi92Qm92ZmN5eHRqU3dpcm84RnhjYVhncG8yZDFIdTNTSm9kVWNtRjA0UFZtbDRmSUg4UVRmNC9FblhoNXduenFHM3RHZ0NCT3c1QzdJRlhIOTdlMDBlQlF6NExjcUtKbUFoZXQ4SVdQQWl4bXFldkJlc25Pd0d3YS9MT1FhTllPRUYvOHgvSkNJWWpITGl5bFdHTlRkRTM3WjBDbXBHNnNBMDZUcW1IcjBWMGY0b3dycHRPYi9qRlBMRU9XYTdLV0RQaDUrV2dFdlVjTXNWMXByMmUrQWxIRlRONGFaZUZWK1lZUGFMYzcyNTZCUkVqbUZyMkdYSnRWSEhpTDhwNGlPTjcxa0NibnNqN1pMK21IY0RuYTZTQzNPVWk3cDN3MEg3RWh2RmU4YjVnaTFnejZtcEplQjVHdEZvaUFVQ0FVOTMwYjF5amFvOWNwVU95NnRnQ09PSFp6Nm1UVmFJME41QjY1aWh1UDVnaGpRWkhDTFFOZ2dBMWRLNkJoYjVBdVVQRjVKcVlMY2NlamNjK2VJY2tVcHRCVU9NTWJYSWUya0p1TFlIc0p6RGZhOWl0MGJJbDYwZUJ3RVlhVkR4VlJRTEc3RnBVNWNDZTluVXZRYmRRM0xhWlFEWUc5TUdEMXozOGYvdHQzelA1d3l5eU16ZHdaODJPYVhHdHdEaU4yd0VtVDhiem1Wcm85OXdrQ1lRY0lrdU1qamc3ekxpV0h3ZXl6MjZiVm02U0tuUnViVUxTRWNSMjRrRkpscGliWVBwSmxDZEQzeGxzZE9qMXNkQXFjZ1NEVXBYb3U4NTF2Qm9jb2QyRitxSzBvZVo5VSt5TStHY2NwVGdpUXU0NjZ4bHJ1QTV1cG1DTGhSenVDcjlJbWZWc2NCMU9qMndRMk42dnFLK2U2bkQ3VEtla2pSdFVMNVVnemdmckZ0UkJsR2JJZkZEbXlBSW9CUGVaOHRxWUVBQklRL3QwaFc4YlpXcjdKbHdybG9ibmFBQzdpb1V1b3lpbkFJallRcjRrTTVsTE53TEhLWG4yejNyRlB6cFpTcklIYUVQVnNqcEFVZnQyd3R1UVNvS3JQSWpIN2tha2R1WHNyMnAzM0d4K1ExMDJmMmM3bHB0dE5Bb2pSdDBLYnd0SEhvTGgyWFBobk5YeTNHWUtWSXpwMk9iQW1ZbUdHdHVpNk9zT3BhR1hubE1ldU1IUUtnUXNibjlwSkF2bFBWdHMrS1NYSkVWdVpUTmNwckRpcVRhaFQ1SUNtWE44OEhHZElvbW9Fc1dLNWZUWC94UlFkWHh5aFBucGtocERyMXdQS2FBdzEyZ1FGRnVjc3lTTFFvSGdSR2crZ1VVMWl5RFNTRlU4TnF6SVpsYnZmaXJHdGhJWXRiSldqQ1RONHl5RFRsQkRHamlUSkZ1TUtDMlRLS3U2bm5pM0JTcEtXNmRkMFBBSmVhOGFDSkowR21kbUpYdTdBUFFrUHBYRmJhRkQ2Y0FFSEJUWlR5SmdWSXIxS3FZNkZNS2VKVXVYWmo0TFUvVEVUaFBuRS9rWkswemR5aU1ORjZEcnNHSm55ZTJzYStNQjB0aXc0VFZlZkxXbUZaQ3BWYWdrWVhTbDFVMi9KcGRvb3g2RjM4S3BUMXJiKzJza0NmT0p4SXc2eXBNbkxvcDNkcHpkalFGRUxiTnNyaUlHVkZYVG51b2ZpRXY3V3FRV0pKR1hpV3dUb2lKT3k5alpCSmpnbmRGaHU5RzFUMFR6ai9sM3IvL2J0Zmt6QlF3alEyWTVUSm5xR2dHUkdSQ1dhUHdTT0pOK25iWXRsWkVuMU9sRzFzOEx4MzRHMEVIMU5hb1kvY2xDd0hYYktJdVhzNkNjeW9xNTJNNmxqU0FwTGxWYVFTOHdUZUVySU1hQ1ZlSEU4RFFjdE5DaXcyVERFb01keTNNS0h1b2FmcFdKR3VPZ0RZaXpBbFREWnVvaTg1WmNJN2hkejgwM0tZOVdEbmFvVndhQVZjaURjajhTNDNvQk1tZWJUQnB6RWhwQ0VHd0xycGs5VUZyYmhBNTBZaWt5ZzJUUU1oZ0JjZjIxbHJiVWZJc09GOXRpTUd3WGlmV01UVlZlNUhLZzRCajV5Q2M3N2lLYmtjV2JmMVcxTGtKVTVWb3VrZ0tNVXNXRkVQUm0zMkpZNzliS3ZnUzN3WWpXT2JwbkUzRm40ZXJZS2xBRjI2ZU9LZGVpU0ZnWmNKTXp1TUMxbzZRNXF5WW9sazFVYTRXVjU4eFh6UUkxb1dFZllPTUJTWURsVFJhYkdtQURBVHNjQlVjM2NzVDUvQ0ZOVjhUR3hIUFlvd0pXSGQ3Tnl4MzE5SG5jU0NIYlhNTVUxRDRCUGoxcWhtNmFsVVFFeHczelZhbjNBZFRZbEJ4RmxHekNaN0xFK2VJeU10NEZKamJpTmt0eVg5TXdIQy9MOGpDeXBaTVRmcDIyYlpZUElnUi82ZVhxWVIzM1EzcCtxZ1hzK29ic1ZpS204b0lhSnlvQ3psWG5HdHpuZ2xZN1cxTnptTUN4bHk0TEZIYVJ6STE2ZHRsMnpvZWMvY0VXRlpObXczcUo0VDEyRFRvdWRSVHliMmRCRFIySG95MktqR2lKZ004ZHphY3UxcDJ3RnA2YUFZVFZFWnlMZFNZZ0ErMWxlODVnYkpJak1yQ3RzWFVmQ1VLcEpoVkI5NXdJY2dvSDZJVHMrbzd0bHNOc25McmhVa1RlNDdOWm1tdVJwTDA5VXc0anpQbmhtQWM5bFhKWWN3eGtVVXhBV09VdTZKd2Jhcmpma2JFWmR2czQ5dS9rN3hnNzk2VWFmT05FblY1aUcrRGkzOFJZY1NPYVZGRXJiYnYyWXFxeWxUY1ZmakF4YS95d2planpkdVpjQzVaR3ZldVJING4wMEJOZDRXWWdIRjFSV0l1K1p4YWlURCszZE9ubVVDM1Rwbjc1QkZSQUw5aHkwMFNLMWdPTTZ3NmxmWHk3UWl6NHRMNUtjNkRXY1RjMmx2L0Eva0tlWm8yQWV1d0s1czZHODVsYTJQZUdOcW1Rc0d5UEZZWkl4RVRjQ3Z5V09wTkEzV1NURjBiSGxuZnZObUVBVlRhMXpFYmVDVnNqZVNPRFZhZHVoTTliYXMwOE5rZjJlTFlOOWE3T1puTGpiMmd3ZmpDQm1STDFzOFY1NUNjOG9hcGlkbVdYSnJ2bUlERFNCbFdOMDNjQ1hLZFNPR3IydXA4bjBGMm9FaGxrV00yOENMTUFpa0FZZFVyVzdJU05hQ2F0Q053aWhRbWtPa3EwTHRMYmJZTmdZRFZPT2FLYzR4SnhIUGN4TWpleHdRY0tjT2kwdFVTT2YwN0ZqY0dDWHBUT25yNjBlNTNNU3E0K3FIZENJWDlWejJwa2pIZzExRFVQbzdLcTFOL0lJeFJhRWIwa09vanl6OHN4emlxNlpNcnptR3JvcDFScE9GS0gvOFZveWN4QVlkS0diSXJWUVp5K294ci80MGg2MGFVb0Z5a2VTMm9GRmFVYVJPanpnQi9EN1hEN1loRTZOdGRSU2hqVWh1MmNXaUFmSU9UN1VRck9GK2NhNy9MQVJNalYvUEE2a3BNd0MwbFlIcHRmY29uWnRzb1BmaFNCeEhkZHJSNGx0WDk5enIwOW1hRVE5V2xzTUUwNUhFTUoxbFRBcGpLQnE1ZUwyRWE3ZTNxcUhUL2dHdDRSeFMySE9tSGZIRytFOWsyN0RLT09mOTA5eUN0R1lOQXdOSjk0Umh0dVhZV1EwME12Q3oxMzVodFl4U2lzQ095SGZLY0pGdFJnbXFEemFZRTAvY2h1Y1d6RlpSZzNGZTBCWTVoMzlaeEowaDNES1dDeUNYR0NMd3pzb1hJeWNKQkZ0cVd6NzNtSEF4S2JucHE2ME9QaVkzZExUYXFVa055eGl0eUtKZlZ6bFAyS1AwN1p0c1lpYW82T0VEMlVFVmdGaVAzcmdFMkZaeldBU0ZXdFVqZVlPdTFwNVd1UmFhYjRVend4M1lWZWhkb2VKcDUwZmpRWTE5UnpCZm5EYVh4Mm1yVlFwNUsySXp0RFMyRUlBRmRsbWczMlF0L2lnOE05MFg2azJ4UzA4eG5Iano5cGdEUzF4UGhTeUpYT0tDSjMyWXJEdFQzQlZoN2FWWU5MdGV3SzRwZTRUYVA1cXBnMDVoMzBKZWJ0S0IvQit2MUNPdCtpK2I0c3lLbnBBU2tmOXNtLy9GanFqU0VhbE42aGFxYkN4SHhlODc1RmRseDZHVXd6QjRjSlJncm1INTRUZjVERkxJWEhJbGptbGc5NmRJWG5uSjEyQksvSkZ3Z3R6a3MrQnN5dkU3MlNnK3hZUThDR2hkNGhCWHhYNUNIUVBhUlBiUnNHNjljMTFkbnVmRU1oLzZqdEEzSTlzR1ZxVUFxYkxhdVFMaDBGWlYwcFV3L1VKM3V3YVF4N0JhajFwRitpOVpXdmpnSDIvdU0xY05vc0tpUElvZmpYLy95bDM4aVJKNlFKLy9zRi85YURWR1ZDYkhjZmxwQ1hydlpsWTdHdkZ4WCtGNTZPL2kxbXoyeGhTZzNQaHkwK0s1cW1UV0czZW9OMU85YnRvMlQzTkQ4ZXpvM3ZucUFXZlJCTXNSTFBKaUhKOExvQ2tpQm5PNEdud2t4R1Y2RE1INUlYOTZIVWhLeWR1bzNSa1U2b1ZIZGtHeXhqTDViekJubnIzREJJdmF6ci9odUU4RTN1eWxLcGN1ZnlERERUTDhWTEw0NTdNbzYxY3U0RnM1bnhZNFFUYm5GOUZhcklRUk0vOFZ3alp2OEhrTUZFVHBrZFcxVlNuTDBnME5EZUQ5Q3lNTlBRYkVJWmNEdy92djBMV0VCWlRYODduR0RUUzk4QjM1UmFTUmFPakQ5TVZraHhSc3FidDlHNTZZQVVINlhtQmZualBOeW0zeHNPeWkweUVjajd0ZGFJb1lPQVo4OC9JV3Y4T2ZaaTVHQUEzeGYvWEI0Y2lUcnJHRmxyZ2dkTUJBem5hNGlQRHZTMSsxZm96dVp5eFJXWWZwWEtMM1ZpL3NVWmoxRnl5djY3TGZDaytkLzNrSUtMQUVIZi92Q3ljOTBLVkx4bDA3L1hFZXVLbWRTaDZaS3Yzd3BoZzRkMUdYQUZkWlZYcDQzem91d3NGZ2JINHR4UHhwdzljSHd5V2c1TGNGaFhSWnJUc2FNR256R1k1MWVacVFhMi9RdTNSNU5pN2hoWFZscmhtRCtDYzFkcDFrb2NtVnR5amtSSkJEYjRLNU1aL2hXbjZsdlhOQ281bzN6eGUrL2NQTDh0elVHSjBqMnQ2ZzJ2OE5xQ29IaVMwR1doZTFpRTRIR0JURE94eFRZSUZ2MHRTcldPazNIbm82K1Q0cVZja0RKZExJOFdBQ3ZDKzNpeDVpb1JEblJsY3RhL1ZuZ1hHTTNVYklCR2ZhNTN5dnRVbDhzVDNqYzI1UUcvUzBPQ0p1bXBaeURLSUliYjBYNlp2R1NDRkxnVXlvQytGSkxvM1NGcjlKNHVPZ3lOTk9CaGp3TG5HdnNKa21XYVZDd3hjTjFRcUFRWXBOVlhSSEdsTVlGbG5sY0FCNGRINUFXUjJGNDlwOGt2K0c5b0prK3U3NlIzNW5heHpMSXlVeE5iSG5OMzErZEJjNWxEeEsrRjU5allkbGppaTVPVXhBajIyUzE1NFZwZmh5bDNIdUd2eTBPLzlxWEdZcnp6eUtmRE00eUNaeS9JVk5qM3RhUFpvM0JUbHhjbFpQWW1HaXp3SG5pTGthSVVoVUxnZmFrRUhmWWxvampDUWRiQmZpcVIxSDlXS3FtSHpmRVNobmdzT21HMjlDeUViaXhTeWZQVjdrdkVWaDh6QURuRS9SWlNrMEl0Qy9IVk5rcDBHenhBVkczV3NMdEVRMzF4T2lOUUttTm1pQmF2ZFc3WTRLeDY5dGpyVFFPdE1hb290b3k4bzdNdmViY3dkSTRrRnlwUXFCVnVYRGJVV2hXSHE1VlJOQ1BtVzR2M2ZGU0tZZmV5bVpCTDRGSGJ0WklsaFBoazFYTG1aOEJ6cFAxejhDU1lWa2hVQ0pqeVdFMHVORGlyRXBIZU05cjFzQVk5TENaTW1KWlZpSE5McnpqQUxwQW5idXlDNlpCSEJhOXJEU3RSdlBQdWNWd2txelkyd1pjb05nczNXQzE1S3FsbVdXaHRsdkNONWt6ZkpOWUkvVnhvWTZkUjJOMW5JQkZxVTJjcFZNQSthLzNGOVNSaXlTVmY4NGxwOG5mRU9ReHhSWUNSZVMyU2JOeTY4dlNVb3VMVUVpd3dlY0FLM1A4V1lpVXU2TVVJUHJUUmttZXpQNmRiNnl4RmpwZGJqOWl3MmVBYzV2bHNYbTV0MFVzZzNvY2VPMnpPZ3RhVExtaVFpR2JyS3l5eDE3ZVA0M1JLbndoYWFDeUgxdGkzaVpURnFCM0gycmQ3TVpxNVovekdNdmpBTmozTWhTeHg0V0ErZkphb21wNTlSb3JFN1pYeExOdzlIQXdtdXJPNkkxU1A2R0dManNPY2tjM25MejBzdytGdjc4YlI1OEJ6dU5NajRiSTBETVRLUHZOc0UxV2dVV29SVUNpcG1KZHJLak1nOVYrdW9XUi82eTJPRnI4RWRrNWJqd2l3TjFQelM3bjNyR1IvL1ZDSERuQXlkcGx1Q3drZmRoazZScmZINjRLcmIzNkhvT08rRE1Zamlnc1dMOVg0RVd0amRiMDNuclRGTXd1NTc1ZUw0aUk1RURFRkdTa01xVGU5T0NZVlJQYlJtbVdhWFI2OUxNYWJiRkdJNDRxWFI4ZmRoaFZmYkt5MmVYYzE5OTF2Z1ZTMjZNYTE0dTRWd014dHJxc1dvV3I2RmVGdVc0ZitZZ3BlQ2ZwVGxmVmlDY3E0N2JUOFNvWlFHYVhjMC9uUzF6dnZrYkVldG5oN3piOWlLUWtobmllZTlFMXJyNlRmSGk2UHYxRmpKSzRiK0RoKzI2Qlo1ZHozNGkwcU5FdE44UjJHRWZzTklyeDZXRWRLMWdHTk5hWkdpK2M5cG53NlgrNUdQdFVibzlGR1lQUXV6TUc0UzRWenk3bm5nRjVsVjZKL2U1UUh2VUdiZHlpZlozc3JVRFE2b0p5bS93cExnWTh1a0RlN3VMSzdZR0hrZzVlZkV6UFRaTCtsKzFKYWsxZlozWTU5L1I5c1VWZWZPRGtkK1FwSVpidzZYVjZrNjlHSGhwMlJaMjFFRGpEYlZ6K0dINTkxUCtXOGpSeERyNm5JMUM4SG43a1NGMURDNExYWHpqOUdoZ3FmdU4wWC9HMWRqMGNVdGZxZzAreE1nVS9UOHpLQ05UdlZseC9WZ2JnZnVlek51b2UzZjNlK2Z1NWZ3VjhsNElIViszMjcrZHV2bi83SnI0L2tWY28zNzhEY2IvMnZNcHZsc3ZMT1Bkck45Ky8vUXBaWEVPL3Z2SCtIWXY3c3VmOFE2UXI1QjZGamU3TE1jMVZwMnBQZ3gzOFp2ZHVycmc2WnlhekVYanQxbmF3MkNiTWxjNk02RG1oL0l6QVl1djA2eUg1NmZ3d2RNNUp4aU5RdkU2ZS9NLzBOUDhmVjI0OVVTV1h3M0lBQUFBQVNVVk9SSzVDWUlJPSIKfQo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2NsOTJLSE1zWVNsY1ltVm5hVzU3WTJGelpYTjlNU0FtSUZ4MFpYaDBleUJwWmlCOUlIWmZlQ0JjYVc0Z1czWmZkQ3dnTW5aZmRGMGdYRnd3SUNZZ1hIUmxlSFI3SUdsbUlIMGdkbDk0SUZ4cGJpQW9MVnhwYm1aMGVTQXNJQzEyWDNSZElGeGpkWEFnV3pSMlgzUXNJRnhwYm1aMGVWMGdYRnd4SUMwZ1hHWnlZV043ZkhaZmVDQXRJSFpmZEh4OWV6SWdkbDkwZlNBbUlGeDBaWGgwZTI5MGFHVnlkMmx6WlM1OVhHVnVaSHRqWVhObGMzMGdYRjA9IiwKICAgIkxhdGV4SW1nQmFzZTY0IiA6ICJpVkJPUncwS0dnb0FBQUFOU1VoRVVnQUFCeTBBQUFGakNBTUFBQUMzMm1lREFBQUFQRkJNVkVYLy8vOEFBQUFBQUFBQUFBQUFBQUFBQUFBQUFBQUFBQUFBQUFBQUFBQUFBQUFBQUFBQUFBQUFBQUFBQUFBQUFBQUFBQUFBQUFBQUFBQUFBQUFvMXhCV0FBQUFFM1JTVGxNQVZMdnZtU0pFM2MycmlUSVFabmJWMHlEdDVXOWRHQUFBQUFsd1NGbHpBQUFPeEFBQURzUUJsU3NPR3dBQUlBQkpSRUZVZUFIdFhlbWlzanl2VlZGUnQvcTgzL0grNy9Va0tZV09VS0Jnd2NXUHZSRTZKS3ZEYXRLQnd3RlhGZ1N1OS92NW1TVWxKQUlFZ0FBUUFBSkFZSjhJUE84ZnV0NzdWQTVhQVFFZ0FBU0FBQkRJZ2NDTHVmTHplZVJJQzJrQUFTQUFCSUFBRU5nakFwZWJJc3ZQY1kvYVFTY2dBQVNBQUJBQUFoa1FlRGRjK1RsblNBeEpBQUVnQUFTQUFCRFlJd0puVFphdlBXb0huWUFBRUFBQ1FBQUl6RWZnZVdySXN2cWJueGhTQUFKQUFBZ0FBU0N3UndRdWRVT1dOWGFQN0xGOG9STVFBQUpBQUFoa1FPQ3Zhc2p5QnJMTUFDZVNBQUpBQUFnQWdUMGljTkZrQ2N0eWo4VUxuWUFBRUFBQ1FDQUhBazlObHRVbFIzSklBd2dBQVNBQUJJREEvaEI0NmpuTER4YjQ3Szkwb1JFUUFBSkFBQWprUVVDZlNZQkRDZkxnaVZTQUFCQUFBa0JnaHdpMCt5eHhPdXdPU3hjcUFRRWdBQVNBUUJZRXJ2cFFnanBMY2tnRUNBQUJJQUFFZ01EK0VHaFgrR0RTY24rRkM0M21JL0M4ZHRmODFBcE9vVlB6V3JDVUVBMElmQThCK1VJWG01YzRIUFo3aFlDY3kwWGdUL3RlNlArZWw0eGZma1RQY21zYUpDc2RnZFlQVytGWWd0TExDdko5QXdHdzVUZFFSNTVBb0R3RTlFN0xENDVTTDY5d0lGRUJDSUF0Q3lnRWlBQUV2bzlBOC9Ybno2ZjZ2aXlRQUFnVWlBQ3o1Uy81WGRnanUyZVBjNEZWRENKdEE0SDJYSUxITnVTRmxDVWhjSG1mcUFMVjkxMzdKY0NXSlZVNXlBSUV2b1ZBYTFyKzFPajVXMmp2TE4rcmZPT3Rxc21aWCsxNHF5N1ljbWYxRnVvQWdVa0l0S2JsZlZKMFJQcGhCT1JRaXpmNUtQKzRGdTNYTndHMi9PRktEdFdCZ0VhZ1hSRDdtYkRENnEvQ0dld2F5SjMrUDk0K2RZUUc1V3hoK1dMTlUrMDgyTzFVVnhscytYemRiOVducW0vMzQ4S1RxSmkzM0dscmhscnpFR2ozV243R3A4Tk1leHdmRFRHMmc0QTZFakY0eEpPUXBkcDA5RlpzdVZ0ZmJBbHNxWnplQ21pYUtGNTBuaGhzdVowV0NrbFhSRUEzdjg5b1IreFRlbEt3NVlxRnRYcFcydk1Rc2k2bCtKVkRRbkhxZmwyeDMyZkxpNHhxYi9melNYLy9ZTWw1WXJEbDZpME5HVzRBQWQwZGpqWVNuMisxVFJOc3VZRlNuaXhpUTRPZmdISEpEUEk1cVpTYmxXS0wyanVUZGNnUThldHMrVWVOclRVblh3MWhuaGJ6eDRJdE0xUWFKTEU3QkRwSDdKaW1kM25KV2tqdUw4R1d1NnNUaGtKdE1SdlBtbHQ1cFV0Zmxvb0ZLTldQdHNrbjMyYkxJelUwY3lqU2VMNnJwYjVGQzdiY1pEV0YwQXNqMEo3ams5alZIYzluM2wvWFhicS9YRmhPSlA4VkJMUnRlZk55Vnd0NzlPUG52YXJ2WThaYk91STIvbitaTFNsN2h4Z2JsOUJTYSt6QWx0dW9sNUJ5VlFTNFdhZ3JjZHBTZDUvVjQ2TDhRV0RMVlF0czVjeDAvVEFOR3lVQ216c2ZuMFJYbG0rbDdMN0xsdlNKSUk4V0JYNGkwV1ZHS0dETGxTb1dzdGtTQWsyam80NHZjVDNqdWFycjIvbkZMaUN3NVpaS2VxS3Nha1l5TUpRU1oyRGcrY1I4eW83MlhiYWsyUkovZDFjemhiSk1DWUF0eTY2UGtPNHJDRHlVWVVsLy9mWTRKQkRZY2dpaFBiei9PNS91SWYrQk9CbCs1UXR2WDJWTHlqeUFjN1BGZFVLN1RhaVZZTXNFa0JEazF4Qm9WM0ZNT0VRWmJQbHJ0Y1hVVjJwT2FHT0pHV2d2OTE5bFMwSTY1Rzl0NWtRV2NZYURMZmRTYzZGSFJnUzZCVHZqRXdWYmpzZHNQekdFTFJQZDl3Vm9mWDJjK0RCYjY2cVMzWmhmWmN0UGVDczB5OFRYRWdjb2dTMExxTElRb1RRRVZJUGp2K01sQTF1T3gydy9NVGJFbHM5dXYxTlgzK1V1ZGZyaG0yeXBsbE1GeGlVTitRZmV6SzVsWU12WkVDS0IvU0hROWg0VHZtMEp0dHhmZlVqWGFETnNxVTdCYVN1NmVaTzhvdlNiYkJuMXVFb0pMTE11R1d5WjNoQVE4bGNRMEVzRjZLQ1E4U3FETGNkanRwOFlHMkZMZFR3alVXUjFQejllUi9PNi9vV21BNE1sOUUyMmJFalJPcDFBaE5RcjlJSVN6M3NJdHB5SEgyTHZFUUZ1RmVxYXNGZ0FiTG5IS3BHcTB6Yllzam1TNy9TYU43djNUYlpVemF3OVpMQXJILzFoMm1UTzc2SU8zWUV0aHhEQys5OURBR3o1ZTJXZVNlTk5zS1h5WXA3blVTVUJWZ0piZXVOWnZWZDZ0bloralFCYitwamd5YThqQUxiODlSb3dXZjhOc09WVHpMSnpCdHZybTJ5cFQzTDJGdkJxdGx6Z3NGaXc1ZVIyZ1lpN1JRQnN1ZHVpWFZxeDh0bVNEb3lqNmNyVVphKzllSDJUTGZWWGdqeEY0SW50TFRPOEJBSjVFUUJiNXNWelg2azkvNjdIMStOOHA1MktubUZ6bU1hV3h4T2RlWHIzT3Y1M1hlVS82SUQzRW1mNnFGV01MVmRSUjdtVC9ZMGlrVlUrT1dTQ2JibXZsZ3h0Y2lBQXRzeUI0bDdUTUhiekcyeXBiWjFtZVZqekw4a2QrTWV1VVNZeEl6a0dUNWpYZVRZYlZFNDBWNXBodGx4TG5iL0g2UkdZbkJUVXlIcTJrTW9qRTlqU0FoVS9nQUFoQUxaRU5ZZ2prSnN0aVdkNXdRMTdFSzJEVDV1dk5RWUlJUzdiNEJ1MnlKcHZWUStHSFF3UVpNdFYxUW1JMkJTUEJXVW1tY0NXQWJ6eDZNY1JBRnYrZUFYb1ZmLzlPRGYyaTJta1hjNXlTVjlkcVh2Nm03Q1VoaWhISGM5T1BQWXhiZEZtajRUdmEreVZydjhsODV1M2lyUS9Tcy9iRUZ1dXFrNUFOcGFKTC9QSSsxd3lnUzBEZ09QUmp5TUF0dnp4Q2pDby9sTXR5ZlJkbXNLam80eTNTbSt3bHdsRkkrZUdMUzBqeVhnOTZaYlR6R2VzaHRoeVZYVUNHRFRUbHBZak5wZE1ZTXNBNEhqMDR3aUFMWCs4QWd5cnI0NTd5c0NXNTlaQVpZdkk3T1QxRVFMRHdpU0g0TjBWL2hlc2s2TzdBUU5zdWFvNnJqejh1M0hFbWxwbWt3bHNHVUljejM0YkFiRGxiNWQvaXZiU0s4OW5TeUtjeGx1cktwM3B1bFdyUGtjWnFnT1NrOUQ1L0xDaDB3bldWU2VnYmJQYjBqeXhNcDlNWU1zQTRuajA0d2lBTFgrOEFpU29MeDkxbTgrV3A0L2VJNklXMVZvNWkxdlh6OE1LTStZSFU0bTNUV1ZNQWs1WTM3WmNWUjFIR3ZrcHhXTFAvK2FUQ1d3WmdoelBmaHNCc09WdmwzK0s5aktyNkRQWnlIbkx6dTQ1aUNWcGVtSVBCM0gzYWpaTkVXb2dERTIyMmhrTWhCOTY3YkhsdXVvRXhHdTgxK2JLcUl3eWdTMERrT1BSanlNQXR2enhDcENnZmg2MjdLYlUxSVNiNDNibEpTdm1ERnlDWEgxQktEV1RSL3FDSnIzejJISmRkWHdaNVp3aVp6OXBScG5BbGo3a2VQTHJDSUF0ZjcwR0RPdWZoeTJyMWpPcUhMSG12Z2VTZ2VuSTNGUXlMRlpmQ0hiRW12T2lmV0dUM25sc3VhbzZBUkhWU21WN2FqYWpUR0RMQU9aNDlPTUlnQzEvdkFJa3FKK0ZMWWx1ZEZacVNZLytwZjhUdituYitmOHBDM1AxeS93RVhiWmNWeDFmZmpYaXFLMFJRVTZad0pZKzVuank2d2lBTFgrOUJnenJuNFV0MzkzcFBlRTF0blhPaVVZUzJaOW9IZFkwSHNKbHkzWFY4ZVI2eWhJZm15d1BPV1VDVzNxWTQ4SFBJd0MyL1BrcU1BaEFGcmE4bnZSUkFVRkg3T0Z3eThsdnVhY3R2ZTliVGxMSHNnUUhZZThMSUN1c2JrNTZPV1VDVy9iQmozZS9pUURZOGpmTGZZeldXZGl5eTFETnVIVy9tN3YyRkJydnpZUUh4SmFQNi9DVlBsSHEycGFkVE1ucTBHRzR1UTRya2xOOFhMTHNSRHJNbHdsc2FjQ0pXeUFnQ0lBdFVSR0dFTWpNbHNSa0lkN0llVTZkT241SU11ci9Vem5tV1JTS09GdEtCajROZXVwd0NwbFdIc201Qk02YVlrdnkrVEtCTFMxQThRTUlFQUpnUzFTRElRVHlzcVU2Z3NZN09lQ2FjOW95bVMzYmRicERHRVRaTWxrZFdkczBsRTNTZStIZHZtblpEREtCTFpPS0FvRitDZ0d3NVU4Vjl5Umw4N0tsZUFuOWt3UGVPYWN0VTlreThJM3JDRUpSdGt4V2g5YzI5ZG1Ea1l6OXh4ZE9xZmNnaHd3eWdTMTk0UEhrMXhFQVcvNTZEUmpXUHk5YlJyeUVwNXhuRXh3b0UyYy81N0NhdlNHaWJKbXFqalMwSEFjbXlMRUUvZWM0WkpBSmJObGJIZkR5SnhFQVcvNWtzWTlTT2l0YktpK2h2N3dtMTV5ZTBvek1yMTdyYTVUK0hEakdsc25xeUVGMXZ0cWpCWkc5SS8wamdSd3lnUzFIbHd3aTdCNEJzT1h1aTNpMmdsblpVdlkrK0k3WVl4NHZwZGFWY3NuaTlkVHBSZGt5V1IzMmp2cHF0K2tuMzFCaFZBT2ttME1tc0dWeWlTRGd6eUFBdHZ5Wm9wNnNhRmEyakhnSjcxa2RzUWZhWXBHRG1qcklZclpsc2pvODJkaTNNcWZMcXZlT21MRFNHMWRqQVhQSUJMYU1vWXZudjRzQTJQSjN5ejVWODV4c3lhd1RtbFBNNjRpVnBkNERGbGlxOWlwY2hDMlQxWkYyMWovYm1DSVFuK2puYm5xNUh1MG5XV1FDVzZZVUI4TDhGZ0pneTk4cTd5bmE1bVJMMnFKUGw5MjlrMHl2ekk3VEE1ME1sOEdTNjlDS3NHV3lPakp0T1dRVWR0bEY3c2hrOXNpU1ZqVFpjR2FSQ1d3WktRSTgvbUVFd0pZL1hQaUpxdWRrUzluYzRCOTRYbnNiSDUvdlUvV3A3ODIrek9majlxbHVqM1M2NGROdWJCSkpWRFlTTE1LV3llcGttYllreXZVUDhMbTRQdWNzTW9FdEl4VUJqMzhZQWJEbER4ZCtvdW81MlZMUzhoYmdYRC8ycDZjT2RFSTRNUVB4NWFkbWhyeFduK3JFaTFlU3QyQXd1eVVIVHNBaHdwYUQ2cERrN3VXUEZSTHk1eUMwMXRVblMzcnFZSmRGSnJCbFlxRWcyQThoQUxiOG9jS2VxR3BPdGhUeThNNkpPN203STArZlNpYjVhSjZPRnJVUVRjZ3ZzcHE4TTRCaU9yR0ZsVzZLeGxKcG4wZlljbEFkNVJhMUNITXFXOUpwOUE0dmluUVA5L1RaTERLQkxkdWl4dzBRYUJBQVc2SXFEQ0dRa3kyRk4xeWo3K3AralBMMk9UVnVWSnAvdkZFZGxSVTdmSGFjWjViR2hPZUtuUnc0bGtqM1BNS1dDZW84K1JMUy9KUGJMczF4ZHlSQlVKK2JhME5ua1Fsc09hNTBFUG9YRUFCYi9rSXB6OU14SjF1SzRlT3VEYjA1MjBmT25SSEY4NCtWNGdQWmRCK3lyc0xhY1V3M28zRElsS2NSdGt4U2g5THZuYmE4bms5NmZqWXVDcDEzRnlSTE91VFBzYmV6eUFTMmpCY0YzdndxQW1ETFh5MzVkTDF6c3FXazVaRFkwVEV0eWRSc0YraklXbEsxZFZKV3I0eFk2TXFzNFJCSnVzNXV5QWhicHFqRFNiRXNNZEdaMWdlUEhxSWpmTUx4eVdwdHdWSkM1NUJKdHVCa2RHUzdjT0kzRU5nZ0FoblkwdW43TmdnQ1JPNUZvSTh0MDIwOWxZVlFubjBvSFZsTjl0YkkycGpGRkJlbTh0ektSenpza0wxaU04RmxvOHNJVzZhb1EwSktLM1A5ejQzdzZ1UFlvVDJvcG5hMEpQaDFOSzhYWGUvSG1jdkdERWYzR1dSU0VvTXRIV1R4ODhjUm1NV1dOS2xFVjZRWCtIRmdkNlMrdVBaOE42Q1E2RmkyRkhlcWJTWGRuR1VxbHFrcFhiOHlucDZuejIyVXJTZzhOQ3BHdk5BaWJKbWdEcWZaZDBpc2FFak5xQmRKT2N4T1dwdi94NDJZUVNhd1pid200TTN2SWpDTExWWEw5Vlk0L2k2YSs5UmNpdG50azVWMzBkM3JOd3lBSkdiNkR1OHVUMWlINERFbFQxMUVxa2pLTm1TSEJReUhpTEFsZit6RWRvVjY2bkI2eklpeGsvalVrSk1DOUpoeW1sRTVNKyt5eHg2VW00VG9oWGhJSnJBbEk0UUxDTmdJZEY4Qy9HZS9HUDcxcHdlOEw3TmxEc2REaUcwaDBHeUNjSTAwc1pjK24vUEl3amRjcXdMRDQxTTVLZHhOWXVhZWYvcHdUREtUSFp0eklZK3g1YkE2bkROYjU3NXhybVRTcmFqSFI2Tm1Ob1VFQTM4ODM4NThtY0NXYytzTDR1OFJnWTR0LzB0VTcvbDRuTS8zRSs4Y2I2LzZkTCtmencvTVlDWml1SkZnbC9QNTNKVnpSV1VzbFBtMEh0TWhBdmZ6dyt1eW95b0tPK2pweCtkZEhUOFFDeTNPMVA3dlU4V2l5bk4xT01CZFo5Y2J0dmRsakMwUEtlcjBUVnNxQTVoYlVuUlFJSzdWdHExNU4rNHc1akJmSnJCbGIyWEF5eDlGWUx3bnR1TlhyOTNHaHM4L2l1M20xZFlMVUxxQ0ZsTHM2a3ozd3JRSEIvUVd0K0tiRGNyTHV3cWRUbVBFRnpQSnNUMk4xOE8zVDVsZC9aeWNrOGVISXpvaG9teXBGdFgwcTlNM2JkbHdHMjJUOFR5cVdnU2xRb2UxY3hmdzRDWkEzQzhUMXNScThQRWZDTFFJZEQxZmFuOUhiRmxWZFgyenI3cXVJaHZDMnF4d3N6VUVpQzJycHF4cktXRGxMYVE2b3gvZjVEbTVHVkpyRDBQd2txbTZxcVpvNnNTZU9DNXN1VTJldGxUSkVpUExkWHNjL3k2VGlUZk9sZ25xeUdyZXVKTHYyNmQrUCtNUXRqT2JEazAyUDBNSkQwTThJQlAzQ3dFYUR1V0ZaMERnUnhBWXo1WS9BZ3pVWEJBQjJvOVBYRm1mQm4yc1RBaFJEMldxZ0pvdkczWXgvbFZSZTg1TnU0Y3Q2UmpiQVhXWTdnYjlMbkcyZEdWSitqMVRKckJsRXNvSTlGTUlnQzEvcXJnM3BpeHpsTEg1Y3FyMFQ3TGVJcGMvNlJmT3BKY3R3MUhhcHpKM01UU3greHptMHpiQkREZERNb0V0TTRDTUpIYUdBTmh5WndXNkszVmsyaktMUS9CNXZJY2NtdTU2M0NoNmM5aFNWdWtNTFRUNm0yOURSNFVQdkJpU0NXd1pBQTJQZmh3QnNPV1BWNENpMWVkcHk5Zyt4UW1DUHk5WDh6aWM0L1V2ZVI1ekRsc09UQkVxUlk0OU8wZ21xRG9VWlVnbXNPVVFnbmovZXdpQUxYK3Z6TGVqTVMvUU1TYjgvdXJCaWM2bGRKdkRsdmEwNVNtOHorcWM3WkMrSkFpR1pBSmJKc0dJUUQrRkFOanlwNHA3VzhwSzVUVE80dkUrZzdtZU9uUFlrcWRNMjJuTHg4ZFF5SkMvY285N05kNHRjRHNrRTloeUFkQ1I1TVlSQUZ0dXZBRDNKLzY3cmhwQ2tUMkJuVGxKZGZWcjJzNWdTNDdhbmh0UHEydUM4N0IvbVpmRURnQTFLQlBZY2dCQnZQNUJCTUNXUDFqb1Jhc3N4N3lwcGFweVRrNUhMdWVJV2JhR09qUFlVamhmeXhqVDRaenhXNXc2cjU3L2d6S0JMWHZRdzZzZlJRQnMrYU1GWDZ6YWJJbXBPVHhWTjF0QjZiT1g3ZjNxTnpQWWtoZlU2S1ZLTVIyZUt6dGlCMlVDVzY1ZXhaQmg4UWlBTFlzdm90OFNVRlZJV2F0Nm91UGdPc2NsdlVqZEhMa0FZalBZa3JmQk5FY2RSWFdJbVp3TGFDSkpEc3JFeGRCWjlVdUpnWFNCd0pZUVVKMFROUTNkb0xja1BHVGRId0t5YlY3bUt0K2ZHOWZPWm4zTVg2WHZ2cUx6RExia3FNb3FKaDNDQzJJdjNvZFlGbFp5VUNhdzVjSWxnT1EzaUFEWWNvT0Z0bXVSNlVSd0ljdnpwN3JJQnpyRW9xVFp6SFpaNlRmVW44R1dCNTZKNWNNSnlLQ0w2SENMc09oeW1nN0pCTFpjRG51a3ZGVUV3SlpiTGJtOXl2Mmt0VDMxblQ0VVZyTTdscytjb1YvMDU0dHVXSkpqRGx2S1owcFlveXFpdzluY1ZMcFN1ZkpuU25wa0FsdXVWQTdJWmtNSWdDMDNWRmcvSXVvZkhWSlg2UlBYNll4WElzNTd0NC9rT3lETVlzc0RheFEvUS82MXRoOVdJT3lYQ1d6NW5YcUdYRXRHQUd4WmN1bEF0bElRbU1lV3ZWclFkOUdHRHBIdGpiL0lTN0RsSXJBaTBVMGpBTGJjZFBGQitKVVFXSkF0ajdjQ0Y1K0NMVmVxV01obVF3aUFMVGRVV0JEMWF3Z3N5SlpmMDZrdlk3QmxIenA0OTVzSWdDMS9zOXloOVRnRW1DMWZWM1dOaTdteDBJMk9mTmhQZ1NidnhzQ0V1UHRDQUd5NXIvS0VOc3Nnd0d5cHJ6MnpTTmNmZ0MyWHFVbElkYnNJZEsyak9XNWt1NnBBY2lDd0dBSmd5OFdnUmNKQVlDTUlnQzAzVWxBUTg2c0lnQzIvQ2o4eUJ3SUZJQ0FIalltTDZWOEIwa0FFSUFBRWdBQVFBQUlsSXRDeDVYOGxpZ2VaZ0FBUUFBSkFBQWdVZ0FBOHNRVVVBa1FBQWtBQUNBQ0J3aEVBV3haZVFCQVBDQUFCSUFBRUNrQUFiRmxBSVVBRUlBQUVnQUFRS0J3QnNHWGhCUVR4Z0FBUUFBSkFvQUFFd0pZRkZBSkVBQUpBQUFnQWdjSVJBRnNXWGtBUUR3Z0FBU0FBQkFwQUFHeFpRQ0ZBQkNBQUJJQUFFQ2djQWJCbDRRVUU4WUFBRUFBQ1FLQUFCTUNXQlJRQ1JBQUNRQUFJQUlIQ0VRQmJGbDVBRUE4SUFBRWdBQVFLUUFCc1dVQWhRQVFnQUFTQUFCQW9IQUd3WmVFRkJQR0FBQkFBQWtDZ0FBVEFsZ1VVQWtRQUFrQUFDQUNCd2hFQVd4WmVRQkFQQ0FBQklBQUVDa0FBYkZsQUlVQUVJQUFFZ0FBUUtCd0JzR1hoQlFUeGdBQVFBQUpBb0FBRXdKWUZGQUpFQUFKQUFBZ0FnY0lSQUZzV1hrQVFEd2dBQVNBQUJBcEFBR3haUUNGQUJDQUFCSUFBRUNnY0FiQmw0UVVFOFlBQUVBQUNRS0FBQk1DV0JSUUNSQUFDUUFBSUFJSENFUUJiRmw1QUVBOElBQUVnQUFRS1FBQnNXVUFoUUFRZ0FBU0FBQkFvSEFHd1plRUZCUEdBQUJBQUFrQ2dBQVRBbGdVVUFrUUFBa0FBQ0FDQndoRUFXeFplUUJBUENBQUJJQUFFQ2tBQWJGbEFJVUFFSUFBRWdBQVFLQndCc0dYaEJRVHhnQUFRQUFKQW9BQUV3SllGRkFKRUFBSkFBQWdBZ2NJUkFGc1dYa0FRRHdnQUFTQUFCQXBBQUd4WlFDRkFCQ0FBQklBQUVDZ2NBYkJsNFFVRThZQUFFQUFDbTBYZ1dGKy9MZnVsZXVVUkFXeVpCMGVrQWdTQUFCQUFBZzRDNTA5MWNSNnQvN1ArbkxKa0NyYk1BaU1TQVFKQUFBZ0FBUWVCKytmejV6ejZ3czluL2JrOU0rUUx0c3dBSXBJQUFrQmdDZ0xYN3BvU2ZVNmNaNWYxMTEyRmMvUVlHWGRkclUrZlR4SGdYcXBQbllFdXdaWWpheHVDQXdGQ29JRFptQjJVUTlmN2ZENXIrK3YrUHQyMWR0N2ZLN3AxRWI5OVBwbG1ET2NpUnFXZGdTNDc5RzV6QlVKOElQQXJDQlF4RzdOOXNMdmVCMnk1VG1tdWlqaTVZUi9ycURXY3kvSHptYzl3M1Fncnp6em9zTmdJQVFTMmprQVpzekZiUi9Gd1dMWHZkdURxZXI3MW1kb1JaY1dmYXlMKytHUmFYSk1GSDVMbVBqZWhyczdNVG1xdUtJZ1BCTGFCUUNtek1kdEFLMEZLN3NQWDlvWnl6NWRoS2l0QnV4S0RySUQ0dFRDQTY4L25QYk1vV0NWMW5XZW1oT2cvaXNEbGZhS0tXTjhMbWFGWXZoVEttWTFaWHRkMWNsaWg3L1lVQVZzdU96NTVWc1ZNV3FxeTUwbzJjMzN1UzVQbGJONzFxaU1lL0FJQ1Z6SzBQcCtxcHJaUnpSMjZiUU92a21aanRvSFlvSlJneTBHSU1nZFlIbkVhVTg2ZktNeXE5WnZHOVBNU0pHOXVjeFd4MG5lZU1vaTlPZ0pucmoxdjhtajlrWDFaenB6K2dqaVVOUnV6b0tJckpyMTgzKzByazI1Ym5uWm9TU3lPT0p0aHl4cXZmcEVPUGFFUi9ieFZSOUxiY1k4M1dyWG42MHdldU9wMmVzODBiNGQweFB2dkluQzhmZXBJSmFOZHY4M0s3S2ZVb2RHVjZMdWFUY205dE5tWUtUb1VGMmZ4dmp1Z2NUSmI3bko0dERUaTNCOFVON2ZIREQ2THJNaGVicTVBaGVwNTlDY091QS8zbHRSZi9zeVVWUThpZTMybHhsTkJGNGFRWlNWTEpjakx3ZGZ1ZmJIRnpjYnNvdG90M1hlSFFFcGxTdzVYbUVzeHBNN0laMHNqVHRNVkJhNmhJcnFhVlpUY3hjazFLcFVuZzFHL3VKOThrdWxCTXN5aTdKRWxqZUFySXFDWGdZV3NTeUZTNWNGdmZCU2hVQ3NLdTN4VzVjM0dMSy96OGprczNYZUhORWhsU3pZSVJuV09vY3lLZTdZdzRneHVjYVlsblNsQ1loMm5sd1dEcHE0eC9SeWRJMlNhRVVmK0NmTnllaW1VSEZPNzZnUEdKVGNKdmFPcVdTMjI5MXBRNG14TXliVW5VYmFGKys2Z0ZJbHNLUXM3d0paQkNPTVAyZk5ZNHZZY0d2cFVjYW1IM2pEWnFtdkVJcDgvWmtlVG9oMzJITW9VN3plRWdQSzRVNEg3TXNzclhRL0VKeCtnVkQvYWhwOFVPUnV6WVR5MTZPV3lwVElud0phNnBOTCtGMnBhSGc0OFlUUjl0cWhiRXBzR0E0ZmlxUnNuUzdFeWRMK1puaEpDbG8rQXRpMzlEa010N05FYVBPOVZmUzl4T0trRnpQRy96Tm1ZSEpwOU40MDB0bnlka3hkWlBvWmRaV20ycFZyWDRWZis3K0kxUC9jMHhLZm13K1BvSXVmbXVNK2FibHkyaTN4R25Ic244NVFPanJMSW8waDhIRUh4Y3lRQ2FuQWQ4clNMWDJKLy9VZ1BQc1VPbVh0azNzU3JwTDZiMEU4OWI0eTZvMEVMSW9rdG04VnIrNnZsU1loUHJUdk1TWVc2bVhpOE85V3NVK1lCSlRCaTJsRXFrT2UzWlh0emYzVnFhblhaVXp3MUl4bm9wNlFpQko3dlNYbGJsMUpuWTJ3cE4vZ3JxZThlY1M0Mk9VUUcxNWlrc0tVZUt1NnZaMHRDZkdwTjRwNWgyTGlmbXZxc2VMeG9jV3BwTm1zektJVjBFWmdYL1lHRGRKMVRTVHM5YzRSY0g0Ry84K2tlS2xueDBRNTJTdXZMdTFpT01DMlhnamFwNzZZdXh1OTN3aEtSQlRFNGpFdGh5OXVIYlpIcC9XdFl1aEtlSmlFK1ZWQmV3NURzTkorYXljUjRYSndUWlZOMWdlS25kM295MCttN09XUVVOdDBqUEZGMVJQc2lBckxJcDlBaDVDS3dGRHNiczRpMmF5YWExSGV2ejVhdlR5MzkybVJyWkUwTXgrV1ZoUGk0Sk52UVBBNlphcisxaVN4MXc0MTRZcWRGTWRXVnpyWnNXb1ptY0dWTnBPZWdYVXBucFB0OUJJUXQvWEhUOXdVTFMzQjluUGd3Vyt1cUJpMFFJNjJDWjJNTUtUZDVtOVIzcjg2V1ZPQi9hcTZxMkw1L2Nta25JVDR4ZFhZNlRTU2tpVG1PaU1idTFGUVhoWjFzNjRoTlgrT2pOcXZieWNndjhjdU42WHdDYWVEUmxoRFlFRnMrWHlLc3haVHF4NGp4SFU4MkZOc0piS25pK0xJbTlkMnJzK1dKWEc1Z1M3KzBocDV3eXhyUnJvYVN5L3VlcTFySTJodk9SZXpCY2JxSjd6WTAxT0srWk16MDU3QjBDRkUyQXB0aHkwczc0U0IxMVB5amp1MUx3N25rMlpnMERZb05WU1Jidm5pdkFkaHlkS1VSZzJwMHJOVWljRE9lNGhGai83SmM2YWJsUWNLSFRFaDF6c0hlejNKWnJVdzNrTkZHMlBJcFhnK3F0OVg5L0hnZHpldjZOMktEYU5Hek1SdW9MbjBpbHNpV3RLMmNEQ1N3WlYrNUJkL3h5cGFRUFJVTXZQNURIanFQSUx4V3dIYkluVDVycVRneHRDWklVVytJUjl2OGNMTXJCTGJCbHMxc3crbVZYc25EcFZUMGJFeFk1TTA4TFpFdDJRLzdHMng1UEZYVnlUejU0WHFtR2Y1YmNDRjhRcFhpL2ZoSk14YlAxNTIvSTEvZEh2TjM2aC92SW5LQ0ExZzZoQVExbkNEaXdTWE5SaXlJUGFpemYwSllxRUVZVnNVNklPLzQ1eWJZVWhtV1psY3d0VVM0cFNRMHhxbkovM1M4QXRueStCRXYvUS9ZbHRSRUtsNytwbnYxcXh4Wnd3N0wyNlFSSmplVTBJNHpwNGJycjFoeFJwOTZWc3Q2dmxuK2lsTTZpYmZvZVkwN2pjU3NHMC9QMHR0eEx2R1VIUVVQQjNYMlQ5RHRTeW5STlNJdEwzRTgyQlFDRzJETHA5VFhjNDVLV2Zoc3pLWnFqaWRzZVd4SmZsanA4ZmZQbHVkUFRkekJacEJ5R1JKNTNvN2NZb2cxeDFDRExsUnBLTU5zeEJtZUpKL0Q1VVU4cDdsYUp6UGl2eXlaa1FIeHRmN1VKRG9Qa2VQMFN5OUhITWJUeUtGV3Q0Nk15VGxGUmc3cVZWeklFZW9qNkJZUUtKOHQ1VVRqS2srVkxIdzJaZ3NWSmk1amVXeDViNDQzMkQxYlhodEtaT3VNVjUzY1AwMkRrYlZ4RTJiV3hQMFlMMnIxaG9leFROTDZJc0lMbW1ENmZjLy9KL2REYlZvbm1qSVZYMnQ4YXBKTjBORjZpUVU4TW1ManZBMzJQMm92MjR3aFFnOGllUFVkQko1LzErUHJjYWJwaGNET3hHbHNTWk1rdE43R3EwSHZ1c3BmZFRyWHpIejQyRXJOTDZFdjE1WHdmcnlQd3o2d0o1Zk00OVhqYy9JVFgrSkpqZ0l0amkwMWgvU3U4c21oK2FnU3lWZzNXc1RyeG12S3Jabm0wWWh0bENkR0dWTVRadGFFdkliVW90YlU1Tk9FSklhYjVnRzZNdThZaTRycUQxdXFmUXQ1ZUxuT1dMM1VqbytST3pVYmU5UVlGSFN3S1BZZFRkcGRBcmdyRGdFMUF1TEtaNDdHV3ErRXZOQi9ncFhDMWVpUFNZZHJpbE5QaEhtZFoyN2MwYjg1MFd4cHNwb0pzekdqaGJRaVhOdUZkNS9xN0kwb2pLQ1hCd09wTG4vb1lRUmMralpQZ2JaOWQ1KzQxR09sYmlzbkdBY0xudWV2b2gxMDQ0ZnRXK1dUUi9NK2hlMTNlZXVHUnZ5b01aVUovaXU1WlZXdTRwYnBROGdXenZqRmZVYmNzRk1CcVh4Y0orOXRtbkVwZlpGQmxnZmRPY1ZOVmRIVUVEamhsdEdTYTNnUWE2VFdMREFNeGxGc09ZU1RrUmh1aTBjZ04xdFNWZWI1QmE1RzFycnFadWdXckZlVFFlSldrYTA2U2lOTUdoQk1sdmR3a1RHRGFwYjg5eFpqWjNjRHFWcmFNRDNqNlRFekZhanV1M3NGV1pFdHoyM0ZpWHBpTTJuZXE3SHhNbmZkMElpZk5FbkpPSzF1U1V4dGZwaXlnWjVycnRXNERTMmFXMjVNTnBzOXFLZVowbFpseVE1UFZYYVg0cUdlZVVzdXpkaklBQUFnQUVsRVFWVHBiTVoxTlhwb0dtdVFYZTdtWFYrdnBxUk1IZjJacWVLK1ZBVGVqN1B1d1kyeCt1VXNsMUJwcGU3cHIxVmx3d3BSM1ZiMWpWdVVTVDFOYmJSYlVEaU41S2Zja014QlozTEVZTUNrMlpoZ3pPU0h6VkNVc2RGWE94MWpKU0t5Zk9vM2J4ZTlYTi9jOE1ZMVl5dTFPVDl5RmFqdXUzdGxXWTh0cVRmWHRUbkdscmswNzlXNGU1bTlialNJMDc5RzA2WUphb2VHcW1NVEdJd1RkcWl3VTZPNTQ3dzB3UEpJT3BrSmpaWGJ1THVncCtFb0w5UDJnUXdFdEo3dDA3NGJzVVlwbzVFek1VMjBJREVydGh6ckVPNFRFdTlLUU9DcHZJTUdXelpTU1JVZk5TQ3M5Rm8wcml0bXpLYXBEZ3hKeDZIQmFRWXI2cmhrREdXWEhRbXFWbjZpQXhUZTk4Nm05d2NRRjJsb0QwTTFXZ21vZ1oyazIvUkl1UXEwTUxha3VTK05TWXd0YzJtdTgrbi9uNzl1TklpLzIyYW9xbHpiQWh2YjBxaGwvUksyYjlsdTdPQnJINXMzekhGV1c1STR3NzV6TXcxMUwwM0I2WmtVZy9aUXJ3Um9DOWhQMUh1aWh5b3RPRjZJOEFQVmNZWTdvYWJIQzBmRTArMGlvRG9NcDA2U09xUFo4dHcyQ0c1UjVyaXFxWThtZ2M3Rmk1djdtQ1l4a0I5M0pqbkY4N0xqRHJGNjZSSDNVZm9CZXVRc2hqZ2NwQnU3TzcwWWpXSXo2dXJKRm51UXJVRExZc3ZPRHh1ZHQ4eW1lUXhhNi9rQ2RhTkIvS2JyRGYrbVM5Yy9YaHRMbEdiNmZ5eUo0aitrS2ZkYmJ0NFVpVEpreDlkZ01kN2NDVkRWWGZXWWdhSnF6M3RYTjhYbENUUGhic1RHTGVlMFZSVUtiT21pdFpmZk11eWN6NVkwcG1zYW8ycWFYY3RVTzZUeTBoRUozVE8rSEYwMDNKV01IVnVPeVlSSjBFci9xQWI3UktGV2E1UE95UGU3VW44Nm9XY2JJMkFnYkw0Q2JmcnVRQjdHSTlMUnNraU1WKzR0ZGZWK2ZYVUNzWWxoVnNIMk5iM29JQS9ibHZrMGIzUHR1Vm1pYmpTSXQ2cktJTXh5TlY2T2sycVVNRjkvVEI0SldtMVRNazh0Mnc0b1JXTXU3Nm1uZlh4TjJROVhqellicmlkOFdhMnpmZHQzazhDV3dRcllseWJlbFk1QXlOOUJNbysxTFU5dFkxUVYybEpiRWh2czRhd292VCs0QWZhMW1ON0kva3ZoZDk4cjZnZWMrSVNYSURvY3FFNVdJRFZNdW1Rckl6amlmeVF6eVVRSkE5SHlGV2hSYkZtYjAyNWh0c3luZVFCVzk5RWlkVU1oVGh0bG10elVISnViOVlUZmtsQTMyZ2lsUUhXNFpXbjEvbEZWS2VzZW5NVFVlTkxOU3htcVRsRHJKMmR2c2JYMTF2bWhMVXVYbEoxZ29aOE5Xd1lac2JFdGcrOUNhZUhaVmhDUWt2V1piQ1JiZHVOeE9XdWpiYWNLQmVtVkp0VElHSVprWGVpT0lCWmt6SE5wTStOZFJjbFprTGdPV1ZKVWRvYnhWYlZEZFI0RDJDc0EyeHk2RHJ4OXRQQk54Z0l0aVMwZlZrOGFaTXVNbWllVTBTSjFReUgrYUFld01pTE9NZFVnbGJhZkJLUlNKOU5WRkNFZU9RYjhVZEpiOWFiTzBYb0RHRmxxc3B6Uzl2c1lzZStka1QxdU40ZEFIcmJzcG5vT01paDBtaVlQQ2FkVXlRaWFsRnBPVXpCaE5pWWlTTkpqNnJ0Q0l3VTE0Q2U2YkhvZmJyb1JzanhRRXYxOVZKSWdZd0psTE5DQzJKS1kwTFJXZ215WlVmTmh3SmVwR3dyeDY2blJWYW1abzhVa3NLV3lDYXYzelBxcWt2RUdtZFJHd3EycGhab0RKUHA5RlNNYjQ5VTJrWVNiUGtaczNwbFZMU0ZGQkNrZmdUeHNLUjlBRW1YVmVNMnA1dFJMWlp4Nll5TnNabU8weWlWaE5zWUtQL0xIT1RMV2JYdzV6VnQyeVpsdVdUdVRjOWJoZ1oxMjhGZkdBaTJJTFMwL2JHU1ZUMGJOZzhoYUQ1ZXBHdzdpTW5PWXBmMUpsZTF2ZWcxVGtJSDNtREZaMHF3TXRMQ2lINnB6NlUyWGFUYk44ZFI0ZHlidVorNWp4T1pkUDFDdWJ2aTlBUVN5c0NXeG9WWTFQRWRDVlZnSG1QK2Zza2djUGFibGxUQWJrNVpRTUJTTjdDUE5XeStORlQ4NGQwU1JjSlRzSmEvR1FVSE5oemtMMU9tN3pXeTYrMVZXK2J3ZEZFTzJaVTdOTy9VaWR3dlZEUWZ4Y0pPTWlOVDdXRHFMM2hDSHhtQ2oya3pYNU05MXFhYmhlVlNIcHkzRnRaWEVsZ3FWeVM2dlpxd2J0Qi9CbHYxMVpMdHZzN0RsdTF0VUppNFVieDZVemhISkJ4R0o3R1V3Si9VRS85S001RjhSMDVJb1VMbWJ4SzNNZytrK1g5a3RpMjJRck1ha0FvMk1wWjIrT3l6REdteEpnclNUeENKRmlDMXphaDVXMVhpNlVOMXdFQmZxOFpqSEVDUDVOb0V0OWFsNndwWk1tUEVoWUR4YjlrWFI1VFVJeWI5ZkUxRTJubkwzUmdKT05Dd3BGYkJsQitYdjNHVmh5M2FLcFBHVk9JNVkvaGhjUm40THRhTTVCYllzVzk0RFMzd2FhWnRPZ1l4Szd0OTZlNEdYMzNYTVVYa283b1FDSmI0THI4TjMrdTV3MW11dzVjMmRQdzZ4WlU3Tnc2b2FUeGVxR3piaVNzdlExTGtoU2RwdEFsdTJaN2t5M2NubGNkNXdYbzJCNmhsdWtsNi9Kc21lV0dITGNJMGRGckNmTFNYcG5ONjBGSUVRWmdVRXNyQmxKNmVhRE9oK04zZnQ2U2plbXdrUHFNMDhyc09YYlVmMDVETTBHM01aenNzTVFVZldtVmZWTThmYVRNK29iOTE2ZllPWnltWEM4UW56NUc1eVR5MVFZWDViOHlZRnUrODJsVEx1VjJCTDF3OGJtYmRzaFpxdmVadFU3R2FodW1FanJxWXRwNWg0bnRoRExVVWl5SWRERkZHcXYvMzA1bVZDRDZSVDh0MVJDZE9XNG9sTm1xZFJ4VHY1azM4cXVyVm9yTlVFYk5sQ3NiT2J6R3dwN2NNZnNkbHJFZWRCcU1iS1puT00zT3ZWcGtQWkRZeVltN29meVNUMDJPeVpuczVjbVMxTTArWTRrWUVoZURWNjRuZWUzRnBPMFMraFFHVWFTRWV5L3R0OXQvV3ErN0U4VzVJWTd2Z3BaRnQySXMzWHZFc3JmTGRVM2JBUnp6ZHRxYlk5QllkRWxvSnZQY1VnRVBiTngxdlIyaDlOQy9mY1VRblRsdWxzcVgycGZ0MXU1ZWk3YWFZOTNTb2xVY0NXZmNodCtWMWV0b3lNWTd1TjBobWdTbWJMbmxVemxoZ0RiTmswK1JIL1RPTDdpL2duR3dsYVNoc2FEOTk2VEZSTG0vYkhDSUdib0tiY1RUTEpCY29kcExOdnFFbkM3cnRiOGV5YjVkbnk1QmRFTDF0bTBOeFcwZisxVk4yd0VaY3ExdXZtOXlXTFBKSEIzVEJiMGhHTzU3WmlVNzBZcXR0dWJzcUc5QmZnU0VNZDBJU3I4a0FRblowaTMwL2Q2OVRSZ2QzL2piTzRoeTNIYXUzbWdOL2xJWkNYTGFVNStRdDYzam1uTFZQWk12Q042ekQ4QTJ6NU1CcytOOGFCcTdxWnplL29UcGJaTW5ESEpsZUFxYXlROTdEVHh3cGovNWduZDVOV2FvR0tIbUVkN0w3YmxySDl0VGhidm56SFh1L1hvSlVkbFZDVmV6UnZ0WXZjTEZVM0xNUlZjeG52RFEzSkxBYVZXYnREZ1pwbnp5dC9xVXRkcHJPbEo0cCsxVXhRdUV5VXBBbG5HQjYxNmRTNy8ycEFOTjcyNVJRaU1rcmlxc05JNU94T0hOd1ZqMEJldHBURzRmczJUdjQ0Y1FZd2xJbTNqR2hHY3NvbGt6SmlucExKYTBCMTNXS0h5UERzK1JHblNETTZUbXFCU3VmaGRtOHFONnZ2amdtd05GdFNUK3QzMmFyN2pmUnFHVFNQS2F1ZkwxVTNMTVFqTnJLV1lkUi9zY1o4SEtOcFhKdVZvMzZQRUkzQ0x4cTd6UTJUTW0wcFJlcTVjTjJVOUcvZCtDYWNuTkxZdjBFdzFDZ2hXUW90RGY0WGowQld0bFMxeis4MDg1NG1RSlV4ejFDNUtaeGsvOUtVd2h6cUVkVkpnZFExRHpodXpvSGVmb284NCtJa0Z5aGo2QnRpa3BuVmQ4ZXlYNW90QTM3WS9sVStPVFNQS2F1ZkwxVTNMTVRWQkZ1ZXdhQ0FNbXFrcW9ndjFkaHJnRkVpZTZPWWxHbExWbjFFNzlCdzNvZ1l1dXlhOWV4Qk1GaUdNVkxvTlBHL2RBU3lzcVVNSmYxTzg1anNHMGxDaTNJWjJmejZrMTJVTFk5RHkzZWFCWUJEZTBqSGUyTDdsVTU3bTF5Z1BKeU9ES2F0dmp1V0xmV3FmcjBKQjZiaWl1VFVoZWUrekNTSVkzdkFZQmVtbnkxemFHN21GYnBmcW01WWlLZE1XeDVQVlhXei9PaTBVTWY2cmNRWGl1Z3h4UDc4Z2JJMExvLzRRbWgwenlTT1A4MHNYWlZPNm5vM3k3ZU5LL1RYSTJFYnNMbFJnNklwMU1hRUdEblBVNzBLRXFtYlAzNXZDb0dzYkNuVnhIZTczQWU4a1NNQm96Rm1hcythbFBLWTJaaWtCTTFBMThGeHE1UUFJeGZvbnJxVXhxL3k2ZUpPdjBzdFVCblNSem9wcSsrT2lVS2UzTlF5SlI3enE1aVRyc3VXcXY4VmJlSi9yRFJ5YUc0bEdQaXhWTjB3RVUrWTdIc1NvamVxaGNaeUZ6RUpmUytqSkJiMTY3QTN2dnRJUUtPdkVPekl3YTJ5TGQzbW9EVFJSUjg1cmtQWXp4YzhBSDd6cUZucU05aEt2UlJVczNXRjVHQkswS0dwRlM5QlBDZ2ZnWnhzS1Mwak1LZG9qL05uWThLZGdUK0luWjdzMk5tWVVUbjlEUmxDelhJQjdwMzdsQnEvZzJTVW1PSEF5UVVxU2tTV2Y1aDlkemdiZXNxOVhQU2wvWUpxYkxURDFpRm5zMlVXemJVMHNmOUwxUTBUOGVISnZtY3RWWlJzVUcyM0hZS2ZSbUF0dUpacXZuSzFVazdYTG8zbVBVY1pMQzg3TGNWZzd1QkxtWUdOeFVhTVpNZHBmb2tRa1lvWWpLQTNrdlNQVlFOUmxaQWh6VlRkQ2NzWFNBaVB0b05BVHJaVTdjWHprTHc4eCtuemZhbys5YjBaQXo0ZnQwOTFlNlRYY1dyWWc3NjRFU1VnelhBeHY4bUF6ZFFNUkxsUENYb0xHejB1UmxjMlFyV1pRWk1MbEcyM21HMW85dDFSZWJpSFNhd0FGREkwb3JlU2R0bnlkUTVkYXUxaXBWK1pLV1RSM0V3d2VCL0ZUSVdlV2pkTXhGV243clZKUTV6bWMzQmNoRzBqa0hVcWdRSmx4RHcrVkdseHBud1pLY3N0UHh0ajdGRWtCYjRieVpxQWpVM3VTQ0JYaFA3ZnFoYU1GbEtSZDZnZlVtOGlNUFhMZ3JkbEk1Q1RMY1hmNWE5V3FkM1d3cTNoUm55cGZEOTA5a2QxNG1taXdUNVFJOGs5UUYvNzErRVMvOHRZMEIzSkpzWWREamJnUW1YRi8vZ1BYM0dQMVd2cytIeFlzSVFRZ3dYcW5kc1NXSzFrOXQzeFBFbjd0Q0xnMHVvendpVUxseTNEK2FyK045aXRaZEU4bkt2eGRLRzZZU0l1N1R1b1lpT0hQcXVXNjJCcktTbStNaVJ0YmpsUWdFVDViZU1qY1pzL3krTEZ1SjVQZXFqczUzRTRTSVAwQ2xrWVhDZC9qL1FXTEtBT0UwbzY4RXpUZk9waEprMFNhaWdUUWxhQmw5eWJCVVRDbzBJUnlNbVdrcGJYNDEvZDBlanBVMG5IU0owVmZhT0tSbUx5aS9vbmR6UVpnNHhiVThiS0tQVys3U2hpbVU1OS91aGxBUjZIVXRaNmZCdnpjdEZTb0hiY1AxV1FDZkVHQzFSMURLUkRkM2w5bGRsM3gyV2dyRUxqZEQ4Q0Q1WDhwODZUMld5WlJYTkhLUC9uUW5YRFJGd0twcTl5MTQxTnoxV3dxMzZNc2tkeWpkVVhIcWlxb1lmWExybUN1MjFWMmJzOVFvblFUb1ZYNmVzNlVrVThFVXlwblJZKzRxRW51aEtIbUM4VXZua21WU1NBVWJQS1BkRlQwcE1CWGhXSGdKUzVyb09kZEdMdGVNVFh2US9leWVqUHE2c25wNk8vZmZUSi85UkFiOVN5eFZMZ3hwQ2NINC84TTlaR2JweWUyRUVOSnp6ODZ4dnJjci9HalpUL3l4V3hyMmoyYVVMV3M2TWtGT2lUTCtsdi91VFd6OVBzdS8yMytna25FZTZHZFlqbVA4bmtWMWNuakZnbnc2bXBEampZU1diUjNKWEsrNzFRM1RBUUg1eTIxTk1rVWdPTjJrZjlnamZ1YWF5K3NHVXYxcmc3TUpZalgxMmpUY2xrK0gwOVhDUXRReGdLMEppdURmSEdEZ2VUZ2E5RHMxN3Ezb1BCc2FvWGd4OG9rZzNVTWtrdVdLdUM2ZURoZGhESXlaYlMzN3NEeWF2VDZvd1A0TW9BVm8wOHhkZWZYTU80YVNkVDYzQlpjUFZPem5zNE9TZEVaUFVlaDZJRkZnM3Q2eDRrWWwvZmxtTnpSMXJyWjFLQlVnenUzVUtqYkVuTTZMdXR4TzBmM00rbGpGaTRqeHIyUWN5MkxiTm9ibXNZK3JWTTNUQVFWMlpjb0V2WDB1aHBFZ2xvakVDcFFZWmFHT05pMDVoT2lCT28zY1l2cTdkYzlsSzgydGZreEJWcmpZbWtmK2p5dm5kT1k1Mi8vSmVJaGhiV3kraVB0dkc1a2taajhBdmxpZzFFWVl3aUlQVW1pSmZGSTVDVExXVkE3cmFsbTExeGlEemJ0aXZqUmRYTFNndXkya2N2Y3R3MDNZeDZJL1MrN0ptTjZZMlg5bEpQREFWQ00vaE5jMU1qVmZGTit3RUpLTGNMR0pqNjhkT1k4aVNsUURsZERoY3RQS1B2N3BPQkRiMWhHdVRFRWdZMnM5a3lpK2JEWmJSTTNUQVFsK2JkQTloVGozSzhFYU14aTJrVUd6ZVZjRWtUNUc0ZFZUNFRid3drdGhlbEV3aXZjeEt4OVEvNlQzejJFaytBYWkxRVZINWVISng3bE9pd3pValB1WlhzUmtjVmdYd3dGUGUyblp5VEZYNXVHUUdwS0g2UlQvTEVTbG9PaVIwZDA3TFc5RUNnQ1VPbzRhalV2TENMSjRndTkyYkRmV3N3cXY5UTVGaXVlbGVHeWxibURISTdlNk5IM0RTVjYxN1VFYmtscEd5R05ySWJJOVB2bEFLbHJMaDM5aWFuV2hHTXZydDlGcmlSendnUDFZRE9HQStrWUR5YXpaWTVORThwb3lYcWhwUkhVNHU0WkxvNlppRFUzRjRhYzVBQnM4ZWY3VGpPaXNRNlJlam85TG01YmVpUG1xbEhsdTJlalhpVlVUV3FNOXVJQk45cTdZL3FYUjVCdTVjRTVVYmtOaFZML3ZBUDBaNFJHTldncE5yN015VFNrRDBqTzV3eG5tNExnVDYyN0JtVEJwV1VlbUpYdUV0bHIyMnp5RlBDcXhaR082UkhmV1ZkNm5jdXVwVEVoanJxb01aSkQybVN4V2RBOHVRd1dScDlpYUJCajd4UDduR2Y0L1JEMm5mVWRTaEprb3dObEZDZ25LVDRDS0w0SmJLbDlJYmU1blpiWWlITEZKMjVSQjNJN0pUa2wwSThXTXN6YUo1VVJndlVEVFY2VVRWTzBVQkNPeEZtdHhBTG0yK2lWS2cyeTdSQ2JlWDA1Q0d3M1IwSTdGSmQ2SlZaK2QzU1ljOXJPOTlKaGNFczJkcTFwRlZZQkhGeU9NTjFOK1hnYitrRldhUkl1c0ZJQndITnpVNGN0SUVwMzNBU2VMb3BCTVRsNU05UVNQVUo5aU05MnNua2dqMjBjeWZjckdOOU9KT3A5VXFhcmRVNGV3UWJlc1h0eEszMVEzRkd2TDhiM3VjMjJvVWRVZ1paSHRvVFk1MGVoalYxaFZQOWZKSlRzczF3d2sxQ2dYS3FMRTNFNEtDM3FXeXBTTGR2VUg3a3ltcEJGdE5wREZzR2EyQUd6ZFBLS0gvZE1CRlh4R1N4WUJneVJ0YnFCZHpsQmpvYWhZdTVTdVJNb0hjemFub2VXZjliY0F3bGpxdFAxV3NGY2dFSStWN29VeWFLaFdXc1JFMmVxa0drbHNqZ0lFRmJyVXo3WDRxYlZiTXdhRi9IYnJnSnQ1emVCSkppejlVeHhUTEc4Kzhnd0ZVa01CTWtKQnJ2QVNPeVNtSm1iYjI3U2Q5TkJ1YmdTWjFmS0R2cENBSWoxMURZb1dmdHFIVW80TFQzMU15TlU4VlVHaUh4bGV1T1FLazcrK25KcmM4ZWdWQUNDVk0vMDBSMVluRUpXVWFhVjZBY3dldHFyVlNTMlZKNTVzTWRMS1VvU0NUV2x6UzJWQlpGdUpiUDF6eXRqUExYRFpNdFpVeVowRWlFWnF3aDJUdUNkTEE2NnZJK0NxSlZYVXYzOFRsMTFWaUhVUC9mTjFvUTlIVDdCanZNUmRJU0VEVTNpamVtb3JUMUF6dUdtdG94T3hqM2ZmeTNFcGdLZlJUUGtlZk1iWnlDZUV5K2VQNTRzd1VFbXNVbGJoMXBuQ1Zuay9rUzFERW1JaVgwd3h0NW1ZbEl4WW8xS0ROZytGNHk4MWdvSEhiZ2FjOXN6RURNdE5jOEtyWVV2VW92WUhWUG5GSzMyYi9tTWZyemNwUmh1RWVXS1ZNL2FaSU5oRW9xVUptL2lYY1E2V3pKaXpub09vVU1rajhaczBmN1NVZVBKTFpzNnY3bkVhcmw4elZYRmhUcEU0ZUdwYzVlTjB5MlBEeXFLb0VzbFZ2RGd1RWU0UTB1b3ZENFFvcmc4cjR6VlZhMzA5bXE4RTc1eU05K3RxVHRLdWNiSDF6eU11UzZub2xuNzZINklTa3k1RjZqQ21YdFBXc0hxdU9NU3hsbG1BRExnOGtXZ0NjV0hoU0N3SVVPL09MemROUlYzZTlub2N5bjlaaU8zTG1mSC8zTjNkUkhlZ2hkbWNrWTZDVXo2WkNNcG1BbWxIS3Z1Q1hlZGxMU1VHR2tseDQxWlpHZXRvVGtMcEZHMHlyV1JYMm4yZnBvZEpPZXNwOTBvVFQvZmJMVXU4OW1tT2FKQ3FRVXFBeXRkS0g3Nlk1Z3k0TzRwd21xaDUzY0g1Mk55SmMzcGV2bnBwNzBzK1hyY2I3ZlZZb0s0bEF0bjYxNU0rSWNMS1BjZGNOaXl4aEF6blB1QjJ5ZWlGSWlCM1VIMTA1cWFUK2ZUbzVwc2ZwQ3laVGh0QTVGYlFmaDJqQ3VHK0ExQllZVkxoNWRrejM3eE1XNzdTQ2d4dkZjUC9RbHBDaUdnbjdTL0IvaDNCQUxRR2poUWgvOThSYkpXZkJ3ZnhTY05MSkM5Zng0cWg3dmRKeldRb3lVV2RIQnNiQVJmdnl0REY2cjIvMGtWaVYxL0pFeDhOWHN4Vm1zS2lpWDlPVURVei9qaFF6RVNDaFFXYzhjaU5vOEdzT1d0R0pJRCtEcSsvdDFQQjVmNzQ3WDBrZHQvV3lwekZRRzE3emNXajViOCtReXlsdzMwbWVLZGFHSlJXUlZ5S05CQVRxVStzL0NCc1p2ZHFDVVgzL1JMRkppaDhMdzhIdXFYZGMydTVGY0orUGI2aTBjSzQ3bzVCRmRTQU04S3hRQllzdXFvaW1HMisxVzAwUURkVkthTGZWajlaeGV1UDFJbjBZdllZTkszREZXKy9NamNWYzF0WEkzcVJFankzVjdIUDh1TXppVGU4WXNYWUN2cFg3U0hnYkxBdGM5MEZnQnE1Z3pQR1hxUjJjOTYvOXdnWEtKMjRhSmxlRTR0cVRKcDJZOHdUZ1pWeFYwbUZvNWRUOEcyVkxxT05mOXB2YUhhdmxzelpQTHlDcnkrWFZqTE9MS1ZXRVpWZkZqRThRSzY1Q2VmamY4ZGMreGFYUEZzWjBTNlNsb3QzelVwbzRtZFZXaklqVlhXNldQNktJSjRzVVBJVUI3c3FubTFORXBmZzJGREdpRGhwTU9rZkpmODZYUnJ6YTMxUWo2RzVpTlNSRmtPTXlUekNTYWlMbmRYMWJIRkloSTB6TUM0ZURjejZpQlRDQ2pwRWNEQlNyZFowOG5NYnJ2UHZ6Uk1ram42anVFTzZCRVAxc0dJb1FmemRSY0pacFVSbG5yeG1qRTJUdGdUVWIrOVFqTkk4dlp6WmFnT2VkeDZIWWx4MnFQR2RoM01lbE9laU9wZE9OMXU3eFV3ejQ5c3Jpb0xibndBd2d3QWpLYUcrS05ZYWllTklLUFhDUHFMbmZQSTRJUGk3VktpUHhUUHhQRWxybWFuaUg5Nkw2YlpYZ2VIeWNlTWFqMUlxTnJTU2EySEVCalNIT0ovb1V5R28wNFcwY1d6OFRXK0xCR3MwakpRRFQ3RjF1Wjg2ZTM0WGFBTm1LUWJXaURXeUN3SkFMY1JLMEI3ZVRNYUc5WHlIdm43b1RxU3ovYmJFeGZKdG5mNVovNm1TRGl3TFRsK0ZtMENUSzRVZFpoeXlITlJhb3ZsTkVrdGpSOTZYMm1wZG9YM0RNNmNzc2k4cnMvajBpa3ZzZnM0ekNWNkFzYmVDZUZTVWw4NS9zRkFZSHdDQWgwQ1BCZ3pxamRmOFltd3k1USt0M3pjcVZGSWQxMS9Sc3pqNWx0TmlaZDRBd2g4MC85VEJES25yWThlVE95by92dUNUSzRVZFpoeXlITlJhb3ZsTkZveE4xcCs3cDMrbThtTFRWbGRaNjQxOE10NnZZM0QzaG5rSGg3UU1HY1JGcGhjQU1FY2lMQVRkbzh0Y2I5c0ZmT3ZCTFN5alViazVCVnZpRFpwMzZtaU1ibDJFNWJQc3dpVmFtTjdydW5DT0hFV1ljdGh6UVhvYjVRUnFNUjUwa1J3eFA3R0ZoOE41T1hCQlk2RnRncHM1ay9tY1BuT0ZHbFArSVM5V3Z3VE1rUUhRaE1RK0JkNjkzU3NoMnRtMUdueWpvdHhVeXh1TEVZSFVhbVZCZE9KbmVQTTBWY0pxWjJPRTVkbGpmSE9McnZuaUtGRTJjVnRoelVYSVQ2UWhtTlJwd2pkRWMySFFjYkFoblZjNGlKY1RubkppV204REhlSktmR0hBNk1nVnliNndZOFZmQmdGd2h3bFc1bTRtWGRkZGUxWm04OVkvSGllWXNaanB5eDJlVUluMzNxWjRwUU11clJFVU9sT0xydjFvbk4rTDhLV3c1cXpncDhvNHpHSTg2VlgyODBQUFlld0NXRndrdklwNituNFNRdXc1bElUc2wvV0dkdkVpQTVOZ2ZzbGo2TWlvYkFRR0FoQktoS04rMU1ock9kT1JrN3hIa2hPUUxKNXBtTkNTUzgzS1BzVXo5VFJPV09WaS9XQ3BiaStMNTdpaGgybkZYWWNsQnpsdWtiWlRRQmNWNVhMdTUwMm0wLzhDRVlwVlZiNWpid3FiK2NyOTZtUm91SEl3Vm0yb1E4RjZPdWJnd2Z6dzl2Z01EQ0NDaUtGSC9KaVE2aTZkeDI5R0xlV0RXRDREbG1ZektJa1o1RTlxbWY5S3lOa01hY1Y3Z1VKL1RkUnZMVGJsZGh5MEhOU2ZhdmxORVV4SVg2VDN4dTBpbkZuMG1HMkp5RFJjN20rcjVwUld6SElqdC96Qko0TzdMNkpYNHZvY3V2ZDBVaDhmRHMxeEJnKzAzdGJINS9idHltbTlVaGROcGl1MDdrZTVoa21JMVpWZmlRMjNOVkFTUXpKaVoxZmlHVllzZ1hOcVh2bnF2R0ttdzVxRGxwOFpVeW1vVDQ1WDJpc3pOcWRWcjBJUDZjeGZSNWk5ZHNhbk1FNUk1bExzZUpZNTNTYVhzbEp3LzhCQUxySWtEZURsblljK1lQSkhQMWxDcE9vN29DeUZLK2dERzN5YTBJWi9hcG40bXlhNXVjVEsxZ0tVN3F1eWZLb3FPdHdwYnlOV0NtakpqbUMwelBhUVY3LzYrQk9HMjRxRk9NMEpDZ05PMDVuV2xEQ2ZJM2VZSjFMeGc0OHJEYlFqTEhhbzRranNkQVlEUUMvSVc2K2s2ZlBwR1d4dldUZnRHZk1raUt2RkY2Qm02MFp1dEh5RDcxTTFVRjJhMUhaUm81VDNxTnZ0c1ZmUjIybE05Z2MyMk9hSDQ0ZktlTVZrR2NoZ2hUSndxUG9jL3Z1RVU0NWpjMTNQa00xN0hsM1BXK1kwUkhXQ0FRUitDUGp0MnA5Qm15ZEdvZEVlZTkyMGNTajdmS201bXpNYXZJcURQSlB2V2pFeDcvbjhzMGZpN3dLbjIzSS9SS2JIbm8xNXo4c01ieEc0NklDLzVjQjNIeUtSUkNLMFRjR1hEbWhiN3F5cERZZ3FXTHBJRkFFUWh3TjVQWlI3U1VYdG1uZnBZU2RNY24zdzFCOXEweVdvY3QyUkd0ZDUwTUliSG9leklLYzlBMmo3RFVCYlpjdEx5UStFNFFvSVkzZVRabVZRanlULzBzSnY1S2ZiY2wvMXEycFpXcCsrTnJaYlFXNG1UVGhaWjF1VGdzL0p2S2VyNGJsbVJrMU5RMTFjTzhzS0pJSGdpVWhjQ00yWmhWRmNrKzliT2M5R3YxM2FZR1JiRGwxOHBvTmNScGNQbDFWd3d0aDUyOXdFZXFEdGpTYkVHNEJ3TERDSlF6R3pNczZ6WkNyTlozRzNBVXdaYUdQT3Zlcm9mNDVmejFuZnpQZXlZUndKYnIxbExrdGdNRVNwbU4yVDZVVjNYeFJxRk1IVm95SnN5V3J5Yi81RWpiRC9oRnhMY1BIdGh5KzJVSURkWkdvSXpabUxXMXpwOWYxL3Q4aHkyYlNhalZtVG8va3FrcGZoUHhWQm5MRGRlaGgzbkxja3NKa2hXR1FBbXpNWVZCTWtXY3J2Y0JXMDdCYjN5Y2J5SStYdHJTWW5Ub2dTMUxLeHZJVXk0Q0JjekdsQXRPc21SZDd3TzJUQVp0VnNCdklqNUw4Q0lpZCtpQkxZc29FQWdCQklBQUVBQUNCU0lBdGl5d1VDQVNFQUFDUUFBSUZJWUEyTEt3QW9FNFFBQUlBQUVnVUNBQ1lNc0NDd1VpQVFFZ0FBU0FRR0VJZ0MwTEt4Q0lBd1NBQUJBQUFnVWlBTFlzc0ZBZ0VoQUFBa0FBQ0JTR0FOaXlzQUtCT0VBQUNBQUJJRkFnQW1ETEFnc0ZJZ0VCSUFBRWdFQmhDSUF0Q3lzUWlBTUVnQUFRQUFJRklnQzJMTEJRSUJJUUFBSkFBQWdVaGdEWXNyQUNnVGhBQUFnQUFTQlFJQUpneXdJTEJTSUJBU0FBQklCQVlRaUFMUXNyRUlnREJJQUFFQUFDQlNJQXRpeXdVQ0FTRUFBQ1FBQUlGSWJBcnRqeVdSaTRNOFRaa1NvelVFQlVJQUFFZ0VBcENPeUpMYStmcWhSWTU4cXhJMVhtUW9INFFBQUlBSUVTRU5nVFd6NCtuNzhTTU0wZ3c0NVV5WUFHa2dBQ1FBQUlmQjJCUGJIbCtmTzVmaDNRUEFMc1NKVThnQ0FWSUFBRWdNQjNFUUJiZmhmL1NPNWd5d2d3ZUF3RWdBQVErQTRDWU12djRENlFLOWh5QUNDOEJnSkFBQWlzaXdEWWNsMjhFM01EV3lZQ2hXQkFBQWdBZ1hVUUFGdXVnL1BJWE1DV0l3RkRjQ0FBQklEQXNnaUFMWmZGZDJMcVlNdUp3Q0VhRUFBQ1FHQVpCTUNXeStBNk0xV3c1VXdBRVIwSUFBRWdrQmNCc0dWZVBET2xCcmJNQkNTU0FRSkFBQWprUVFCc21RZkh6S21BTFRNRGl1U0FBQkFBQXZNUUFGdk93MitoMkdETGhZQkZza0FBQ0FDQmFRaUFMYWZodG5Bc3NPWENBQ041SUFBRWdNQTRCTUNXNC9CYUtUVFljaVdna1EwUUFBSkFJQTJCamkzL3BVVW9PTlNPS0daSHFoUmNZU0FhRUFBQ1FDQVpnZjk5OVBWL3lYRktEYmdqaXRtUktxWFdGc2dGQklBQUVCaURBR3pMTVdpdEZoWnN1UnJVeUFnSUFBRWdrSUpBeDVhM2xPQkZod2xSelBGVVZiZTNLZmE3K2xpL3pYYzU3MmZsSEZJbHAzQklDd2dBQVNBQUJFWWhzRysyZko0K245dnQ4Nmt2TFNodjlqd3YvMHJraFdFQUFCb2JTVVJCVkJuTW1UbURMZHNDd3cwUUFBSkFvQVFFZHMyV3ovcHpKNUJyb3N3VzY0clo4dFQrWE9obWJzNWd5NFVLQnNrQ0FTQUFCS1loc0d1MlBIMGVqTXFkK1BHbzRSRzJyUFN2cGY3UHpSbHN1VlRKSUYwZ0FBU0F3Q1FFOXN5V3I4YWtKSGVzb2sxR1NEeXhuMGxZcFVlYW5UUFlNaDFzaEFRQ1FBQUlySURBbnRteS9xanBTdkxFZnM0dGxnLzZ0YlJ0T1R0bnNHVmJYcmdCQWtBQUNKU0F3STdaOHRWTVQ0cUtydzVzWHZYVC9WcmlibjdPWU1zbHlnVnBBZ0VnQUFRbUk3Qmp0cXlicGE5c1REWldwc0IwWEh5VnoveWN3WmFUYXpRaUFnRWdBQVNXUUdDL2JQblUvbFoyeEhacllnbEVZeFp6Q1VnUEdYSUdXeTVTTWtnVUNBQUJJREFWZ2YyeTVhVldoeEQ4c1dscE9HS1pMZHNWc2xOaDY0MDNJdWR6MVUyb21tbHVraTB2ZjlmaiszRyszK3FJVnFhR3VBY0NRQUFJYkFxQi9iS2xMZ1p4eEQ3MUwvNXYrV1hORjVIN0kxdW5nNWR4QWtLVHpuRE92RUEzbU9rVzJaSTgzTzBWSGdNRVZjVkRJQUFFZ01BV0VOZy9XL0lHUytzMGd1dllSVDY4WHpQaDhzN1RHODQ1dXVBSWJMbUZ4Z01aZ1FBUStDRUU1ckxsWDFWMXA4cDlHYmNneGZpTzJMZXhuU1JKNHI5VG5YRGRMZnVWRWs3SW1UZzRiSVVGVlVrUzludUJMby96bWVoZnJyQlczNU10bnZQeDlxbmxESXQ0RUx3QkFrQUFDQndPTTlueVNuM2pzcE9BSXdvcFNESDA4UE94aU95K3dqR3hMUFZ3em5IMGdxcU1nT0pyUWZsOFhMbzJ3NVpTU0dPZERWOURGeGtEQVNEd1BRUm1zZVZUK3BxeTJkSnpoeDcwV3RtbFFSL09tU2MyTFNKdlJkb3NXemJEcjYyd0pZOVgrSUoxMlZZOTNBQUJJQkJHWUFaYlB1bmJWM3dWelphK08vUzRrdUdUa0hOMDJwTHQwdVcva3hLdUVYT2ZTcDNZQ2xzcTAzTHg0eXJtWW9yNFFBQUlmQitCcVd4NWVTbVhXK2xzK2VMTzI1cFp2WDMrVm9FOUlXY1NMVUlyWmJQbHJXK0V4SURIMUZvRitER1p0SlY0VENTRUJRSkE0QmNSR00rV3gvUDVaRzJwS05xMlpPUEJPaFgyeno2cDRIQjRuYXBQZFJJbC91NzFwejVuSXRPK25NM05Ga3d1WHBabHMyWGR4NWJpY0lnTUFvcHJZVnhJZkZtblZ4UW5KUVFDQWtDZ0FBVEdzNlh1WUtySFJhMkFMSm90Mlhpd3VrSm5qYytWK1BIeEpwMXVUL3F5RjkzU2RoSHJLSVBKWmRTWDgxSFcySEkzTFRlVXQzT1Z6WmJWYnRoU1YvODhSZTRVSW40Q0FTQ3dKd1IwZCtGd1NvK0s1NnF1YitjWG0wTWJZVXR6dDZWaldoNC90ZGgxTk1sNE8zMTR4K1FmMmMwOTJxZS9ZcmJzeVZuQkZ6dmV2V3kyN0oycjNwUnRlUkIvdVh3elBMMWtFUklJQUlGZlJHQThXeG9vYllBdCtXU0J1eUZ5YlhrOWlUc2JzNDVWa1lXUjNObGI4NXhHNUZHMy9UbHpVcFJUekdOWk5GdFNuZW54SjJ5TExROS81OU85UjV0UlJZN0FRQUFJN0JpQnZiTWxueTFuZUdJZk5qOVZsZmFCTWx2eS9aUCtXL09jazh1K1AyZEtOcjdiVXZacWxyc21sdXl4SG43WkdGdE9MbDlFQkFKQTRMY1FZSFpRMTcveGltL0F0cFRSZ0tiRXc5Rmt6Z1A5YkUrckl3d1VxWjZybTdmbVpqd3lGS00zWjA0eHZ0dXljTFlrcXhsc09hbE9JQklRQUFMYlJhQmp5Ly9HSzdFQnRwUVRkZlRlOCtPbnRTVkYyV3Q3V2gxVG13NDFIb2R3RFBLbXRtbTZPWE1NUXMrd2V1MDBpdmJFa3ZVSXRyVExDNytBQUJEWVBRSjc5OFNxcFVoaVFqN3ZueXBtTnZKaWo5aTd5WFdBQnhNOU9SdGs2bVZSTWx2MmVaQkpFWGhpdmRMRUF5QUFCSGFBd1A3WlVxekw2blFuN2pxMUxsbTM1SGhKanZ0cy9tKzJMcU01TStsRTV5Wkxaa3RlN0F2YmNuN3RRQXBBQUFoc0NvRWZZTXZENVgyNlZYVHNRSlNieENBeWQzdmtLc0srbkhuYU1wcFB3V3dwSi9xQkxhTkZoeGRBQUFqc0U0RmZZTXZoa21NVTF0NmdUdnM2bzlPV0paOFRLK2M0Z1MySEt4VkNBQUVnc0NzRXdKWmNuTHpibzkxa3VjNzJPMTVlMWF3cmV0NDhwaTdYdG1TZk5UeXh1K29Eb0F3UUFBSXBDUHcwVzE1T2xUb2VnS2ZpTkZydmRheE1ZOXJ5N2k4d0twWXRGVmxpM2xMWEZ2d0hBa0RnVnhENGFiWmtweUtibEd6bmFhL28wOWxsc2xSRllITldwWDIxRGh0U3o3N0Vscy9YL1ZaL3F0dnBFVjRnZkJRM0xFbWU2b205bm1uR3VLcGo2VFhnY3JZVXpNLzJlYmtlWCsvem5lYWRtek1DLzg1MVZaMGUwZVZhWTRycitVZXBQeWoxdWpLUGUycVN1RDdvT1Iza2UxUHozZGRtWUdWbkVKWGNEb1pmUUFBSWJCK0JYMlpMMld2S1JVamM5TkVudHA3aUMxV3psbmJMbG45dDFrYjZYMkhMbDlvL3F4aXhjaG5wOGpwcnJpUzRqTXNoVm1NSHlZdnZLM253cWFNRWUyWExuaWhWd3RYdGVSR01SbVBKOG5zcG55Y0g1UVFybGRxRGZ0Q3B4WHpWeEtLeUM0aTJ0amJQK0ZHbGh5THY3akU5bEFWZlNqQk9YQWRxUytENTRKZTNPMU1wNWZhaWd5eXNRMzlWd0I3SjI1UndBd1NBd0U0UStHVzJwSU5hYSs0MjM1OFQ4WVIwK25TbXV0VmRMMWZLdkxTVXMzeDlxbmJHdE12dEMyeEpYMk1oZm5qSjhYOVhvU2tiQ1hYK09JVnhyeGhiMGlkcUttV2pLcE0wWUwrUndoZmh5b2VZK01LdTZwaDdCWVhEbG4vVjUzWjhIaVNHNU1ycmlxMkxucnBmUTJ1eTVkRkpkdzJ3SmFmUmZybU52M291MkhURkkzZTlranRoOFJNSUFJSE5JL0RUYkVrRWNINDlibVJaUElrdTViYnEyV2FTdDdDcCs2N2ZaSzRGTjRHdXo1Wk1UQVpSMFZFTzFtODYxdllzbDFEVjU2Uit5Ri9IS3lvV0cwMEhYNnJQdVgwbFZtdm9DSG5oNFBaSUpiSHlEVGZ2a2Z5a2pRVkl0dVd6a3FHTW9ranhuRi9QdkkxV1gvWDlUS1Q3eDM1Yi9hZzZuWnNWVkZmNmpLbSs2cnNNVU42UHM5TEd0UzBwaDVzMWhCSFcxcjc2cGhyMFM1NjNyaUExSUFBRXZvL0FUN01sZllDQ1p1bE9RcEJIK1NpMHR6aDF3UktTYjAvZncreThObHZ5YU1GeFJ3b2IrTkxKWTRQUVBJQWF0aVN5Tkh5djZvQkZ4d3FscUdMeG1VY09rdUx1ck9oVlVpUzJQS2tVRzM5d20zRmpnQnBVcjg3Z3BZU0MxckdpeWlhNmpBb2MxVWxGN1pmWG1YQWVObHVtU0s1ajR6OFFBQUk3UU9DMzJiTFlBbHlaTFMvTVFLNm5WRnlhM3ZBaGxTMXJlLzVYS00zbElHVksydm1LcldnWmRuTDhQUEhYcTlseDA5aUlyZDE2VVBScFN5clAzUHhFSTV0QlpZV1hyVHN6dXpkS29QUXN0aFJXSDVTODJQb0Z3WUFBRUJpTkFOaHlOR1JyUkZpWkxabGJYR3BwRERTWE54TFo4dTNZZGJ4aHh0alRxakFVOW5MeWxhT0NMR0pTTTVIMVUwdW9iRWtqbWhMSnRGQ2IyVXZ2MDJ0RXRKNDdXTWpYNUwzZ0lVdVVoeWxVb3VSclZCWGtBUVNBd0RvSWdDM1h3WGxrTHV1eXBmQ1BiYytKdkV5aTlsZGJlRlVTWDRhVDFkVk1zWS9lOGFIZktsZXNiZGVwdXVjbUpWT0pscUVvVEZ1L2RhWXFtc25pSXBKQm41eXBpT0c2ZmludHppUnRSQk1yMUdSTDE0eFU0U3kyVEpXOHlRTC9nQUFRMkFFQ2UySkxNZ3JjN25HckpiU3FLa0tBb1dOeTVZVnBVaEdjYVd6cDg2a3dtbTNZaWRQVklibkdLclNlaXJsSjIwRjBZVjdPdDd0VjBNcmF0T2xlWEtXMnZYa2duNjM3Ukgyanh2UkNNNjg3T25QR0ovTmhxdVJhWXZ3SEFrQmcrd2pzaVMydm43WkQzWHJCckttS012dGNFMDhRRklxejN5U3lwVVYzbkpiWWVoWWxpemZUY2RoeVNNblVaRU5oeS9hY1FBN2lYQ29sbXdqbG1WTWZxTExibE1ycENQTVp0cVhrNW1SQVB4OEdXeVpMN2llREowQUFDR3dWZ1QyeDVlSGl1ZG0yV2l4cnFzTHpkUHBjSVFldndOcWNSTGEwcVl1U0ZZZW5aYk1KVFFXOEFlS0tOYTNRaGkxTkFuWGtGQTFzZ2hiYjBrbjliVEJlbTBLUUxXMlhNWWQ5R1hHVEpXOHp3UTBRQUFLYlIyQlhiTG41MHZpR0FzcTB0SGlzRlVOdDZiY21FUlBaMHB4V2xPU0VMVTFDVSt0K0hPdVBnd3A3bS9Jb3RneUViT1VNVUtQWXNzNmFuanAwQkxETGxoRlQyemlmTUYzeVZrRGNBQUVnc0hrRXdKYWJMOEtaQ2lqNk0yMjVMa0hGVXlaenBjNWJlbGEreDVhSzRTemZyTXBZK1RrN0lRNUtpa0RJTm96aUwxTUg5Y1IyelZOZDk4VHlQYkhLWjJ5Y3JORGtjbTNqcGt2ZUNvZ2JJQUFFTm84QTJITHpSVGhUQVhXY2pXVS90aWtxTzh2aW1FVGJzazFDMzNoc0dUTCtKTEFpT3NQdnF0alM1RUtkYVB0ZkVqT3R6L3ZuSVRtYU51NGpjTlJyZ0MyVlo1cVcrc2dwZ0cwVzNVMjY1RjBjM0FFQklMQjFCRlpteTh0MTFQWFhqdWY3Y0paWnEvMys2Vk05d3pzRlhKZ3QxWW9idlhWRE1rdGpTNU80bEl3dVd6WVZ6NThnYkV4SmcrWVVXMFlrVktrcmM4K0lRK3Q1eEkxc0xOOGhvOUZlc0tTaXVwN1k1cndDTlJWNmZ4bXNyY0lmUmtqZXhNQS9JQUFFZG9EQXVtd3BYZVlvWGpNNndDamFveExjWHVDbzNsbGVOQzdMRUk5UStzcU1NaWtualMzTkNVb2xwaFM5UWFJcW5SQi9lUk9IaWkwakVxclVWWkJPemlNZFphQ3FkZ2NTaGVsK2RIY2VXemJPNXJhaTNKelBsNDJRdk1zRmQwQUFDR3dkZ1hYWnN1MkJrbThDdG9jSGVYSmkyd3pvNlp2MVFkUDNSMFlsYW5oalRsem1Za3UxZ09oVG43eExyVGcxVEVsRmhSRUpHekNVb0MweUo5NlpJZ2wxSkhzMmQxVzJJYjBkSlBTbWthMnJMdGJueGtaSTN1V0NPeUFBQkxhT3dMcHNxZWFTdWw1bzZLNnlQd1VSQVhzb2xZMi9qMmlkNlhFelN4ZmhJa1ZDcHFXWWl5MzE3R0NrY0NyREE1ckNsaW81VFkxa250TEdTaEcxV3h6VWZOWFN4YzIzTGVtRUJHVlRHN0xkdWptQkVaSzdlZUUzRUFBQzIwVmdYYmJjTGs2N2xWek4rRGtiRTF0dEZWdWFIc3hjYktuTzM0bmwyd3JBTjRvdERmcTAzcW9mcWg1clY2emFIS2xjdXBybVlnYytoTmp5MEh5YXhLRExqcjVIU0I0UUZJK0FBQkRZS0FKZ3k0MFdYQzZ4Ky92K3piQ2xjcWpxMWJzM3RiSFNPbkwyN215KzFBQUcyWkkrcHZsV2k0VTd3dFIwM1krWVRoYi9nUUFRMkJrQ1lNdWRGZWhZZFJyYk11S0pWUjVKWTNGTzRuNUwwM2VySkJMZU5SSnEvSm1hZ3ZyRVRyRXRtN2xHTmR0SlJxVllsTEp6VTArNnhnNFJqckFsQzNSNTNadmhBbk9tMW1tRTVIMWE0UjBRQUFMYlFnQnN1YTN5eWk1dHMyWkZ6L2c1NlN2TFN2TUV2OHpsaVczeWpiQzBKVVlTV3lxM3E1cWxmT3VObFNLK2NzVWU3Wk1LdWd4NjJKSURQWS9OZUtJOXFIYUU1RjB1dUFNQ1FHRHJDSUF0dDE2Q00rVlg3QmZheWNFSks3YnNWc29FMlBMaGZOZER6RkdUWDVXQXJtMnBUdXdKSFVYbktaVEVsdlNSRUw2RUdtdXRqamhOMWJMcWt5Tm1tOHNBVzNLNFY3UG9SOFVaSVhtYkNXNkFBQkRZUEFKZ3k4MFg0VHdGRkJYRldFdXhwWG1Nam1kYlRtVExwdUtsN0JCS1kwc2xHS2RIU1RlWXlHWlNjY1dxVmJJaHFGeTJmRmJlaWZDSGc1cXJWSDdlRVpLSDhzTXpJQUFFdG9rQTJIS2I1WlpQYW1VM0JSaUNzbWhxaCtrdXpjV1c2cU1rNFMyUWpuSnBiS2xjc1V5Tmp5NVZVWTYvMHZWcXB4MmR4TDM5bHBTYkc0UitDMTAyb3dZMWw2blgzd1lDNHhFUUFBSTdSQUJzdWNOQ0hhV1NtcFl6bmExZGRPVjBOTmJtNVBQRXFrK05SRG1za3lGdEJ3bUZWL1lmVVdQOWFlbGRsT09Sd0Mzd0lVMlZoMnRia2ozYVJqZWtZTjV0UUZMTGZIeG5zeEVhdDBBQUNPd09BYkNsVmFUWDg0MjZ4ZnIyQ0hXWVZzamQvRkJIMzFtTTJPcW1lTUd5b3JMWmxrM04wOXNoMnp6bDV1OXVQRSt6TFErSzJ0KzBQYk5UUnFJU3I4VWRzWjV0U1hpWW5tY3RGMFBSRUdTNjVEb3kvZ01CSUxCOUJNQ1dSaG5xMVJ3OFcxYzlqUDdhQ0xPL1d6R3U5RTVGV3ozMWlqMlo3YVU0eVZoQ2UzZXNObkYrK29hWHU4cEgyNExHQ1hkdEhtd0tHc09WUkxaVVM1THF3OWxrTzhuMmovYVg2STBrUmlicU5tQmJkbXpiaFdhOWRScm1MR1lYUWlkblNPNit4RzhnQUFTMml3RFlzaTI3Qy9XczlmdDZ1VnliQS9yQ0hYa2JmaTgzeXJnTUxiZFJsY08ydEJSMUdkRGM5QUxVQm85a3RsU3ArN3hLNlZBbUJycXBiS2xJN0s4eUR3Z1M2L2hCN0d0SWJDUk50d0cyTkJQUWdWbGFiV1FuUzM3NE81L09LVnRLZFM3NER3U0FRTEVJcUliUHhwUWVPSThRVlprZWhwMHhJbTV4UWFsUHJ0dU9UZTJwMDcxamNiTG1GVWoyWG9Uc0tlV0l0VzFzVldHTVJVRzF3eTNKYkVsR0lGOGhVK3pVRWhOcm1zcVdpdlp2aGlPMldhZFVrZEMyRmdhQUliYTBCd2dTbUlWb1J4U3BrcXRxWklCbDVJdGJJQUFFdG9WQUJyYU1qdG8zaGNTbCtweU1IbFgxMEw5QmwwOGhPTDhZVmQxd0IwTVMyRmdVNUJKUk9sdXFaYkdCVVJxQmIzcC9WVm1FV05XcFlaSjFlNHFBZWlsa2VOTUxkSndJL0RQRWxnRnVaVTlzSjVRNGVBY2xWL1FkSGhBRUpNRWpJQUFFU2taQXJidm5NWDdRSmRZdnV2UVozWWk3UDNEaGIyK09jYTE2T3A5Q0NsZGprbmlLampvdWFCSVJIdkVNSTdHck9rdjA2bFljcmt1V2VhZFNFeWJyb3NsREdxSFE1ZVZBN0cwOVUwV1J3SmJLNUROSWpYSnBUdDV4T2I5UmtmNkpEQWI3UzI3K01JbmN2QVk3cGttdVhNUHRXdG91VDl3QkFTQ3dRUVM0djVMTDZjbFNWRkVSQTI2cmxNaGxoU0hUd2JBc1dUYlYxVGtQeXhJNm16U3lkTWNkTG9rZjFxY05oN3Z1TnJQeDZsTytQTkhVWXdkT2xaYkxaTzdBUlMzRFRSaTRLTmEzOVlqSjB3b29naGxFcUdSeWMrT2tUYjVPa2x5TkppY05SRnZ4Y0FNRWdFQXBDS2hlalArT2xlaFBmNlRoNWZTQll4TXFJZnpKWEVncEFpay9aRHRWVllLUXk4bHdaUXVydHF4TEdTMVlObDZUdlJTN05zYThHVUUxMStrNUhCb1R6eDFaMFpJY3VxeGNudldudGlyVVUyemNUMldTVlFRSm9TZW55RVJjbi9SMUNvMWdYZUtLQjUybFN5U1VMZVVoUlhMZFFEUllPay84QndKQVlJc0lTSGZGWFZZcVd6NGZqL1A1ZmpwMUVhbWZQZDN2NS9QREhaQnZCdysyUU53VHo2U1R0ZzJWN1NnMFZsSmVFR3dzWXpsY1JYdlg2cE5VMVRTbllqaGlrWmJxL3M3bmMxY3JxaFA5WlBxOStJL2J4VlMwRVZMeU9YVlBpTDA2c254UlRWTmN5ZEpWSjY1a0ZxVTdhZ3BWVzFUYkhLZlFrV0VYd3hHTWFyQ0VFcmFrb1VLckY4WDRJM1Jjd3UyWFhMSlJSdkVudmg2M0V3WjNRQUFJRkk5QTF4azV2VXhNOG02bWszc3c2OXJ1R0ZyNThHeXJKTFFpTkFiS0RwNnJ6YWJuNDkvemNud0xkNW9uQkpnS0ttWTkwVjRiaXRPVnViaHpyZm9ndnN2R1ZqTmZXQ1NzOHIzUjFoM0ttR2NlRGZ0VFQveVprVVBFcDZWamY0RGhWRldQNlZsd2xzRVhUTXFmSDc4UFpHeFhiOFhobHlQYmlIYmRrSlQ3SkZkWksvazdpTFNjK0E4RWdNQUdFV2hXUmxCLzBJM3ZlOVVndHF5cXVyN1pWMTFYWnMvWm0wS0JMMVhQYVhlMHlqTG9NMlVLVkdTT1NJb2pxU2JJZFk5ci91d3FqV0Z4RVZ0V3VtWndkU0RuQXpNYlFlcyt0dGlTRnVJSU56ZlpHbWFtekIxemlsTFo2QjhuYWMwZWV0clMyTTl6Y0JCbEdRVGNSVEVFYTlJV1JxU0JFNXVWVDJHNnFsWXVGTEdTdTZqNkxpNTVFK0pGYzdBQm50WHg4UjhJQUlFTklhQzlSWUZ1WmtOYXpCVlZUVkxhUm9DeWxmcE1tYm01RmhmLzhyN1R5WDlWZlZKT3liaDh6OWVKQXRiM3hCRldQQ0gxcHNuM2RuOG5PamhpQ1Y0cjMzVitxVHJYYml5ZThiejlCc256emQrQ3J1cmIrUmlYS3B2a2hnUzRCUUpBb0VnRWxBK1NCL2JCQVhpUk1pOGdsSmczdHMyanhoR1orR0FCa1pFa0VBQUNRQUFJckloQTR3RUxUUGlzS01UWHM3cWNQclhqdzFPckpVMS81UEZVVmJaajdWMkZKclMrcmcwRUFBSkFBQWdBZ2R3SWRNdDhjcWU4OGZSay9iK3hQdVJKRDI2RWxySFJRZ2oxcDN5MUd5OVRpQThFZ0FBUW1JeEFzK0dNVEV3NEhTMFF4ZWp1M05PMFdZS1h0SkRMdGxzTUpFdEE3TmxPS3duOEFBSkFBQWdBZ2IwZzBPMEk2WmhoTDdyTjBjTjF4SjdVRGp4ZUt0bk9id3BiR3Vibm5Qd1FGd2dBQVNBQUJJcEdvSFhGb3RzM3kwbVlzQnRBdkJxVGt2Mno3Y1oxeGFobUxOd0RBU0FBQklEQVRoR0FLelpVc0xJaTFoZy8xTTFoM2J4NHR1TlFQc0hBQ0JSS0NNK0FBQkFBQWtCZ0Z3aDBydGpXWnRxRlhyT1VrQTJZVmJjZzl0VWNXaVBQamNXenZPcG5Wa2FJREFTQUFCQUFBaHRCb0QyWkJWWlNXMkxpbmphV1BkWE5HVEp5SEY1SG9nYzZ3Z0NyZkZyVWNBTUVnQUFRMkRNQ25YRnBHRTE3Vm5oWU54bEFHRnREbnRyZnlvN1liazBzSldUTVlnNG5peEJBQUFnQUFTQ3dZUVJhNHhKT1JWV0tQSlZiR1pibDRWS3IwejdsNUNOclRHR3NrRlZ4ejFVM3JibmhPZ0hSZ1FBUUFBSkF3RVZBblpKS0RORi9aTFViYmJlL2VZVlArR3hSLzVOUW4yYjFqd2FEaVZiZjR6OFFBQUpBQUFqc0NvSFd1TVFjSEpVcmsyVUVDTjVXWXIyNnVvdDhzT3huVnkwRHlnQUJJQUFFTEFUa1VIRmlBaGlYaWl3anE0TjlSK3piMkU0aWlCS0c4TVJhZFFzL2dBQVFBQUw3UVVCOTM1RjZlc3hjc21WcHJPK3h5bGhzY092elRYY25MQVBaSHZWanhjVVBJQUFFZ0FBUTJENENyUy8yMTc5ZFMyUnBISnZ1Rkt6bmlEM290Ykk2SUU5c1duU3FYK0EvRUFBQ1FBQUk3QUdCMWhkckxnWGRnMkxqZEtCRk9pZUQ3VjVuWTIvbHdYZkVIbDIzSzZZdHgrR04wRUFBQ0FDQmpTSFFmaFg2cDMyeFJKYjhvWkgyMHVmZHFRZnNwTFdYd043Y0Q3ZFFBRXhidHZEaEJnZ0FBU0N3UHdUYXFVdHJ6ZWYrOU96VGlNalNYdDlqN3daaGQ3VjEzdEZmZDFJQkhlcGpYYjl0b3ZlQmpIZEFBQWdBZ1cwajBQYjNsblcxYlozR1NVOWthWjA4UUs1WDY5d2UvdjZJOWNCWTQzT3MrV0xDbEp1YjRjNGRKd1JDQXdFZ0FBU0FRTmtJRUZtb3k3YXZ5aFk2bzNTa3Y3TVk5bUg3WlprdFRjdmJJVk1TQmRPV0djc0RTUUVCSUFBRUNrVkFUcXBod3Z6SmhiSHZqL0hORVM2aEp6bW5MU1Q0UzlDbTRWMjdzNVowYWl5bUxRdXQzQkFMQ0FBQklKQVBnZGE2L01HVktxeDcxVjMwaXkvTDJPUWdoaWYyNFRFamRsdm1xNHRJQ1FnQUFTQlFNQUsvTzNmWjJ0VkNrdTBmY3dQSlFjN1RiU2NranlaenFqTEZic3VDNnpaRUF3SkFBQWhrUk9DUE4rRHo5V1BMVkNKazZSeVF6b3RpOWFUdThWTzF4S2tMZ0tZdERkdFRQOFYvSUFBRWdBQVEyQjBDVCtyeDVhb3NKK1R1OUxRVmFuZWJOc3JyZis3bVV3WkhwaktmZC91VFhpbzVlcXZKMUU0ZnY0QUFFQUFDUUdCdkNMUm0xZy9SWmV1QjFqVFovRGZYOUVnNXk1YkwwNTFZMHp6eXA2a0NQRzM1UTZEdHJlSkRIeUFBQklEQU9BUXVqWGxwclFjZGw4UitRMS9lcDF2MXFjOGhWdVJ4eG40MWgyWkFBQWdBQVNEZ0lDQkh2TUdwNktBeStKTU9KOEMwNVNCS0NBQUVnQUFRMkE4Q05DMzMrYW1KeXh4Rjl5VFRzcG0yZk43c1E0RnlKSTgwZ0FBUUFBSkFBQWpzQUFGajJ2THVuVnV3QS8yZ0FoQUFBa0FBQ0FDQitRanc0UVVxbGF0MTVNLzhsSkVDRUFBQ1FBQUlBSUc5SU5DeTVkL0gzWG15RnhXaEJ4QUFBa0FBQ0FDQm1RandwazMrVU5mTFBYQjJacnFJRGdTQUFCQUFBa0JnUndpUWNWbS96M1ZvSythT3RJUXFRQUFJQUFFZ0FBUm1JZkIzcnovMVBiUVZjMWF5aUF3RWdBQVF5STNBL3dNY3VmQWRJSitJZF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2RsOTdlV0YzZlNCY1hRPT0iLAogICAiTGF0ZXhJbWdCYXNlNjQiIDogImlWQk9SdzBLR2dvQUFBQU5TVWhFVWdBQUFKd0FBQUErQkFNQUFBQXNRbStiQUFBQU1GQk1WRVgvLy84QUFBQUFBQUFBQUFBQUFBQUFBQUFBQUFBQUFBQUFBQUFBQUFBQUFBQUFBQUFBQUFBQUFBQUFBQUFBQUFBdjNhQjdBQUFBRDNSU1RsTUFWTHZ2cTBSMjNZa3l6WmtpWmhDb1grcDhBQUFBQ1hCSVdYTUFBQTdFQUFBT3hBR1ZLdzRiQUFBRStrbEVRVlJZQ2ExV3pXdGpWUlMvK1dyU3BFbUtDRzZFUkFZVUJyU3pjQll1N0lzamJvcnd5ampnTXZrUFVxajc1RDlvY09rbWdYRWhJcjdnV2toUVVlbW0rUThTVkdhV3FhMU9OSFU4bnMrWE4wUFRaRjY4aS90eDdqbS9lKzQ5WDljNWJDOTVieC9TaUczcnVNM2pCdDFuTUlNL1ZINHZuTVVGek1DM2JneDlGdDhDZ0dGY0lKSHIvdTVjR2Y3bVJSN2hHcHZCZVNQbnNuQVJ3b21lY1RFTDlHeGx1R1Q1SW1wWGpZdkVjdDEvY1RnRG1QQnFzQ25jWGh0eDZnQ001cElBTlpuRjY3ZFpyWUZlMXBVQTJ2R0FSSXFmem5scUN1ZE9BQzBUdjZYK1JOa01BSG9MdHk1MGRCWnI2SjZqV0FHQUJtcGxmVVJadlhEZjdLTklhbUdBckhqTUMrT293UDBoVHRDd3U3ck9XL1RxT3M3Z201K2dvay9qQUR3ckEzQmxoUEkvTm9zOUpnREl2dHpxZDJ3V2Uwd0RoQ0ROV213WUV5eURwanNrN0kyTUdudXN3TUozTlJYRXhpS05MR0tkUzBqZTJ3VE5SUXliM3R4UHRoY1I2OHFVL1RacldHOUNrSEYxTXl5VVJqODVNcERXb2N6dWUxOG9hZWRWMjNNL3Z6SDdJRnc0dCtCSmRJajhzY1FubHErcWNtWG1NdmtGdm9SM1pGb0pyZjRwekErZ3RuMTc5M21lREtlM0hjMjhtRS82Q3BlVXRGZHF2ZVdDbWRBOHE1UTV1QnE2N3k2bW1zc2lQSG1PVWN0eTZNVU5oYXNmOFNTSklUeVF0SXhuaWphbGdDZEJTK0VpUEZNZ2Y4QTNZeE9nZGlPRkMyUXlSbFJmVkVZN1RYanpzY1ExMXJ3ZXJ5TThGYUM4Z1E3Q2tZOXZwM0FKdldCcjZGd0FOUkpMZ3RHa0pxRU9mYUs3Q005QUZLN0xWd0k1MnN6aHZwZXZSUkZEQTB0YWc0aGx6VjFwaGNYQ3ZrdjBLRTlMVEptVHkySitxaEVIYWlRSFo5RWdLRFlrVXBmZnhlR25TSTdDeXpNOXdtTW5PMzFWYytPMHVzbjBqbk41MWFiSjcwTEs5Z2dkSDF5S2lmQ3dBS3JUNGIyZ3gwTVRudkI0c3MrRCs2bEIzd3loN1VrcXpKbUJVL29CSkI2eEtOVkJrZlBsY3ZpVElQamZaa01oVTY5YVlVR3YwWEpxSW1kNmVTSTI1Ykd5b0xleVhPbkRrNG43MGZ1YWVMUzE1SExvZGlPaWpPMmJNSmJMTTFjZ0pwakNYeUxrRFdVc3R1RHlHTjZWQmZjR1l4YlpNNlg4UlIwd25vcFdtbEpZb2pQZkhNOWVpNkE1ZktzSnJlM2x3WlRTeTlNZUdwa0cvTmFjODFnTXl5RXZvNTE5Ui9YbDBlTkZ4RFFpM3J3K1FLQkdUNGJsTUlyRWN6T3N2anoraVhwTXQ4dlR3cXhpY1ZLV0U1bnZ1YTZpWHF2ZWl5aHQ1aWdzeW9xVFVLVlkzZVc5U28ySDZ6cDdEdzFIaEJzeEd6OUM3b2pueWhNcTdIZXVRMkthcndsYXd4RWRYelNZa25lbnpwbG5JRHhta1pMbWl1c3dmWEVwQzBlODBDR3o4ZVc3UFlXcjBwalQrK2VlTXZYYWJpREJnQ2ZMRFV3N2p5emNiTEJNVTh4anowbFJ2S3cxUmJ1dXhkWkEwaFdHSXdvRkV4YXJ5R1YvVlI1L3RBeU04aEtkVldwWmJKMEp2RTlGYjF0L2xDbHg3WUU4QkNYQXBTM1BnZk1ZTks5Z0JKQ1BuczdyZUl5NTZ4WW5sOFJzekVmVjk1ZUNvVjdlWmNjVnZVRGREMHNIcmg5QkxZMndKMVVWOU9GRFRBNzdCYmlhdUJ6dTM5Qk9ZWDdQdSt0cmJGR0F6ZzdnTGhXNDIvT0p5aFU5K1B6V2ZJanBabjRQdnJvQkRMY2VQTHg4RTdOZDFiZ2VQWnk5aC9QTSs3TzJrVnp4d0p1VEFWNCs1cjJRdm1TQ29YcUR1WllJTFNlSGFYczV5MW83cjF4TWlDL01zMnNKTFdYQ1M3WnBNNUo2bC9LdXNZSE8zMGMyRFB6RE5iaFhzdUN2aFhBc1A2N2tYOEdRNWRxMDQwbWdybUJldlYzZ2l2dVJWcWpWL0NzNFNpMk1uaDlBekx1Q2Q1M3RVL2prRmx6OEwzYmc0eDRFczllSDZ4ejhMTTkvOGdlVGEwUksyZ3dBQUFBQVNVVk9SSzVDWUlJPS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2RsOTBJRnhkIiwKICAgIkxhdGV4SW1nQmFzZTY0IiA6ICJpVkJPUncwS0dnb0FBQUFOU1VoRVVnQUFBRDBBQUFBekJBTUFBQURXUmgycUFBQUFNRkJNVkVYLy8vOEFBQUFBQUFBQUFBQUFBQUFBQUFBQUFBQUFBQUFBQUFBQUFBQUFBQUFBQUFBQUFBQUFBQUFBQUFBQUFBQXYzYUI3QUFBQUQzUlNUbE1BVkx2dnEwUjIzWWt5elpraVpoQ29YK3A4QUFBQUNYQklXWE1BQUE3RUFBQU94QUdWS3c0YkFBQUNUa2xFUVZRNEVYVlVUWEpTUVJCdUFvOUlNSGtwTHhBczF4WXUzT3JqQmxCNkFISURMRGtBN3dhd2NPVkNibUFvMTFaQmxWVnU0UVprWWJra0tqSDQvOWt6MHowekQwZ3YzblIvWDg5TS84MGpZcm1YUGU2WWxhWGF6KzBhZjE1amcyc0JtbDd6SGduZTB4SVRhMWNCekR6amxQRlhvaFEvclhIRS9Qa1dueTJJRHZITjgrNGs3MVEzVjZkWVcrQ1k5emM4WlpYeFAxN213S1cxcGp0OE0yZWlDMWlhRG9DVzArUmJzeHVuY2o2ZEFIbUJ0OWRUSnZFUkRjSGhSbEwremtZQ2NKSld4aGlKSnZZWFh1dUFXWXlrRW9pemlIb1Qxc29ocWtPWHFOTDBiTVlxaDM4cXlKRjJnazY4RDdVMVBUN3FyOEJWYVlreGdkL3FuUDRSYlF4VE9Dc2x3R1JocGZ0SWxLa1BtU3FBb3RSckNaK0ZScVFJZHpVWGpyOGJOZm9Nb1NqU0orSk9qdVFrYW1yMWlVcHVEb2p2RElXSXdxOW9ldVV3aUxWUWZVbzFxVG5VazNnb0ZhVmxReTVkUWd0aDBudWhvUXc2b3JWRHlqeTB1aXY1WmVqbkVObFlaKzdleENwRUIzWU1la1dleTNNdWZOZGR0RnA5QnQ2c1ZnN2wvUXZoTDFTSjArZjdCUzY1QzlrNVN0L0VuN3Y5SDl3clkyT09Hd2Z4bDl2YmNzYkZSTUdsUEVocmEzMHFOanNMUmVuempNcGh3NmU2blI5RXcrdm1VWTNZK3JTWktSWjNuN0UyYmk3cFkvWlc2VUwzR1R3ZVlOM0hFMCtiQnhNTTFwSjMvYzM5Q05IL1JRUVYxS3NvL1FJaHhsbWMvaDZIYVBqM3NFUURsLzdEdlNTRHJ1TjNmdHpDODhTYWdsMzVFZHp5NDhkaGtHbStoYXRadDQ4ajhkT2d1SzVWbUU3Ty9hTldYTmNhZUd2Ti9IaHZrU0hIMXdzVHRPTlZ3ZldEZFdjSERzQ3J3Y3RUWS8wSGxvWWJ2MUNkdlJR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ZzZ1hIQnBJRDBnWEdGeVoxeHRZWGhjYkdsdGFYUnpYM3RjY0dsOUlGeHRZWFJvWW1KN1JYMWJYSE4xYlZ4c2FXMXBkSE5mZTNSOUlISW9jMTkwTENCaFgzUXBJQ3NnWEdGc2NHaGhJRWdvWEhCcEtNSzNmSE5mZENrcFhTQmNYUT09IiwKICAgIkxhdGV4SW1nQmFzZTY0IiA6ICJpVkJPUncwS0dnb0FBQUFOU1VoRVVnQUFCZ0VBQUFDd0JBTUFBQURVR05NcEFBQUFNRkJNVkVYLy8vOEFBQUFBQUFBQUFBQUFBQUFBQUFBQUFBQUFBQUFBQUFBQUFBQUFBQUFBQUFBQUFBQUFBQUFBQUFBQUFBQXYzYUI3QUFBQUQzUlNUbE1BSW9uTjc5MUVFS3N5Vkx0bWRwbTBySHJZQUFBQUNYQklXWE1BQUE3RUFBQU94QUdWS3c0YkFBQWdBRWxFUVZSNEFlMTlmWXhzeVZYZm5Ya3owL005RTd4WURoQjZvcXhBaVJMM2lOME5WaHpvU1R4TFJJRDBLTjdueFhGVzNTRU9pckRpbnVBMXo0N2o5Q0RzUURCNFJzRXlYeEk5MkRpZ1lORVRZaXZJSXU2SmlRRXB3ak94clBBSEV2M0EydURFWWZ0NVh6OTcxL3QySzcvNnZQVjE3NjA3MC8zZXRGOWRhZWJXeDZsenFuNTFUdFdwdW5WdkowbThOQVFlSW1XdkY3VFNNUmdSbUhZRTJtVU5nRHcvN1UyTzlZOElhQWowU2xzQTJkZUt4MkJFWU1vUjZKYTNnUE1wYjNLc2ZrUkFRMkNXVzBDbWEzUGpMN3p5bzUvOVlsTzNreDJ0ZUF4R0JLWWRnVHBYN3RQOGRyenpReDlUUnZEVmZOS1lHeEdZS2dTZTVwcjlwY0pLLzZ0bmhBM2NMaVNOQkJHQjZVRmdtZXYxbllBYXY3dkphWThDYUNOSlJHQmFFQmh5dGI0WlVOK2xoeG50UVFCcEpJa0lUQXNDODl3Q3dyejd6MUhpcjB4TDAySTlJd0lCQ014d0N5Q2JBYlJKVWdQMWMwR1VrU2dpTUNVSW5IRVQyQTZxYmdWTzB5aUlNaEpGQktZRWdVVnVBWUVqKzBLRGtPTXBhVm1zWmtRZ0NJRW1ONEZXRUhIeU5rTENwb3N3ZHBFcUluRGZFZWh5Qy9oN2dSVTVKUEY0YUNCVWtXdzZFRmpqRnZCaVlHMW40L0hRUUtRaTJkVkY0RWQra0Y2eWZuMXVBdWN5WG5BL2pNZERDeEM2bXRrTFJxZGZ6VHJlczFwMW1jN0xEVkJ4TWlMVXVWa2hXK0VWWFg1RE9PMEZLQjg2dlVDaGlSWDVTQ3VRZFFsVVp2OUJJTThrbWZsZWs5U0tWNDFPTjBrZnVKaHBBUXNNR2pMYUQ4U2h1Uk5JQ0xMaDN3bW52UURsZktqdmRnSGVwWXVzaitTWVVsUzBCQ29icEloWm10ODhTY00wWk1hakJXam9tQmJBbm5QQkNnNDBpcnhnOVc1ZXJwRzNTSTZNK0xnamxlYTNqNXZseGZrZGhzNmlYbFJXLzU5WGNxZUV6L24yMitZZ1pzYWpCV2dBZDAxWXIwSDljWVVxOW16SU9Ub3VyZjlsVGVva2dnL2RNVHQ5RWpJQ2VhNlFWaUNsRjVVQk9mVVZyd1krcmFkbFp4cFBHaXpzZUpLVTRXYXcrbHFMV0JaUTdtUkVralJDQi9aci9sNGRJNXhMeE96ME1iSXV5Nm9lT29MNFVXbVFIWi9FVWpyYnRjWURPLzdnV01CcWt3M3F6cjhEZ2JGbEFVbVBVKzc1dXNDVE5wQjhQSGxHMG1IZ2syYWpVTGxJYitMdksxd2pvOGV2UC9MSUk5ZDNHK1FtS3JkT1Jyc3Mva1NEYUlndEJtOFFlRkhCbnZSTHZwYVhzb0JsNjJtbEhYOXdMRUM0Tlk0RnlHT2R0Z1dzYzhxWGZWM2dTVnRvZVJJOVNiUGt4Sk02M3FUWjRPWExSZVYyTlJocGV6YTArSzJVYVMxMFVlNUhaUzdqd0ZVcEMwaHExdnV1ZHJ3Y3Q3UnhVeGRhZmhTOU5OcmR4YWlGRy83UmEzZVh5RmZCYkF0SW1veGkzQ2QrMnVaeVl6SXdOcjFENXhobHJiMzZmWFVHejJ2Zi85YzN3WGRaeHQvMC9yOXhwT1FzQko4YTk2TXlnSWh6eFMwTmxOUFplWXVISFMvSExhM0ZOSVora2MzUUsrUy9vUEtWVi80UnJPQTA2V2RhUUpWMXNiS1E4VFM0MGdqMWpDOGpyenJoN1NaV3R6N3crVmF0bGpYRWYxU0xKOG5Ub1V1ZURGVG9NTFZqY09TUmNqbzdZeDFac2VQbHVIbXFNMDFKRGVyeWJNaFJlTG1Qd3d6WkZyQUsvSEdOMTZlK1pubWxrMEZ2VFhmR0p5TWlTUTZKZVJha1I0aTFJVllQeGM2UENqdWE0cHZOU3Vyc3dLcVdGUy9KYlZKdzNodStoM1Fqc3F1YzA2VTYyYzYyQU5yRjlOb2FaOTNPU216a1hVSnVZL0xMYmVvbEd2dTZRL3RGb2RYZytkT1BDcFlCL29WQVNaMmRzN3JRaXBma2RvbGV1UUpGaC9URngxNjZNbG9sdCt1WlhoQW1jWFlaM1h6SlJsUkk2TXI2Y29MT0p1OEdWUUNPdHVqRjAxWml1UnNkdGswVTBKQU1WQVozKzVCeDZqSW9xYk9yVnIyc2VFbHVibldtS2FWR0xlQk1HeC9iUkkxVHprbzRXUUwrdUlKUFJnUWdzUmk4Tmd4Z2xrTXlQM2xuaTM1UjQwU3JnbU1SbUVQM3RmeWNZQVlxalIxMGoyOGhVRlpubTVZM1pzYkxjc3RweU5YUDRoYWd1Wlk0L3BNOUJ5UURkQUF1dlo4djJjWnU2TEI0U1RuTGhOcDY3dldaemR6c3dreTZXM3l1VWRHVFZBWlNTOEh6blIrVk5YSktkN0E5T3dkbGRiWm5iZWlaOGJMY3REWlBYOUN4QUJ6L3liRUE4UWhCczVqTE5ya2ZPaXhlVmxDejZNM2xKVk5keTh1akg5UTQwb3JSajAzcUZwR3NCTTkzZmxUbVJnbTFLazlEeXVyc3ZEV1JtUEd5M0xRMlQxL1F0WUM1UEF1b05OQUR1UFNPdmxTanc0ZkZTNGxCNFlHcGpTNjc1Y3R1RjNVQWpNNldEaGN0UGNFL3N1c1VJcHlCeWdBalR4MU1UNTBpWlhWMmpaaURtQmt2eTgycHpqUWx1QmF3bG1jQkNmVkRjZTJOcTQwcjFwcHNYSHhkUGgxcjJITW9Wb3NJbkJKV1FvOFF0YWxHc3pZQWxFSFNEeDA1TWxCcDdDU3NBM0N6cnJJNlc3RW1Fak5lbHB0Vm1lbUtHaFpRb1VON0pkY0N4TW1JZFBQb2tzM3RqTStZQ21xeVdMUVF1TFFGREsxRE94Z3RqQVZueFg0NmtGbGpQeXByZEJiekx3Uks2K3lodFJBdzRxVzVaVFprQ2pJTUM1aGppOFZHempxQXo4SVkyMDdIMUxhQnRUTTlKclllTmd1bU9yb1VsN2FBcHJYNVdiTWVCNndGZjBiTWp3cVdBVW5HUXFDMHpyYXRyVEVqWHBxYkMrYjBwQmdXMEdXN292MnNrM0dzVlZXb1B5NXBKWmR0YWZQZVBBK2oxU1FGb2k1ckFjN21aOTE2UURZZmpKb2ZGYm9NeUZnSWxOYlpEYXN1UnJ3ME4xcXZhYjBNQ3poanpzM1pqbWlNK3p3QUdlSmtoUFZZL2FMTlh5b2FtQy9LMkZPdVh6RGRYTllDbk0xUERCUzM5SHAwclhGWHp6UENHYWpRWlVER1FxQzB6cTVZODVFUkw4M05xUDJVUlF3TDRLZGtsL1pGRzd3V0lFOUczQnhMUTlldGpoZ0wwd3dtWndWTGpzdGFnTDM1U1MxaVc2L0xzTUFFRmEwZmxWVyttZVZkQ0pUVzJWVnJUV0xFUzNOVE5aL0NnR0VCZlhPQjY3Y0F1dXVOcS9ENVVoQVlHK1pCbXFBeUZ5V3FGbXc3WGRZQ3FHb2VhWldqRnJHbHhlR0d0ZlJvZHRpUENsc0daQ3dFU3Vzc1h2alQ2NW9ZOGRMY3NwdHk5WE1NQzJpRVdNQllUMGEwVFQ5aG9uak5XM3ZndHJETFdrQUhHcS96dEI4SFlFN1FzM1BDZmxUT3hCWitIWEpPcmRMbGRiWnBQUjdSNCtXNVdkVVpWL1FISHZ2T3pYSHh5dUtqVzhBeUNiRUFlVExDbU9DejJCZWwxMHcvb1lqOFV2bUw1bTY5dyt1eUZvRE56OXpIQWJQQmF4NC9Lbndad0JjQ2UxYnR5K3Zzb2ZVRVhJK1g1MlpWSnpQNkF4OXZQUDVmVTZXdXZQS2pmL3krUjlHWXBXZDJmM05mbHByNUgwK1E3Lzg5eEQ0TlcvOXVtWnJNZlBBUFh2MmZuemhHL0RlZUdMMytXM2o2d3VjYmovL21rYUtoQVV1R2tlZUo2Qlp3TGN3Q1ZsQXZYTnBwT2c5Zk4rblhkei9KbXI3d1RPTTF4eks3YnZvSkxMbnkreDhuci91cmtpTHcvbXRQM1A2M0JhUll3K2RTQkZuQXU5L2JlUHluVkY4Wi9MRDVLVVpwbnR5MUhnZGNDNGJNaHdxMklNNDVYOTlDd05iWllnelByTmxYajB0dU0zK2x3YnBhL2J2VE1scGNPb0tmRjNvYzcweWN5b0w4aStSN1NhVlBkc25mRjZsTGZTYnZ4L0g1NWY5ZGFhWlBWSG9zK1RoSlBrZEdxTmMvb3VSNDFYMFh4MFNRcUM1YnhwQytydjNZRTQwWFFMRTJldnoxTk54UzFQaXhDK3JQaS9uMUxNd0M1TWtJblkzR01TTzRqcXBTbzFtb2t6dmtOck1GeER3ZldhY0FYQ2ZrRFJsOHZNa1ZnTktrTDdyOWlGODVXU0c0YjBmZTBpSXh4QUorSGYzWElNL0w2aHZzNnRiamdJRTFTbXpZYTZldm8yK3A2cGRzc3dlVkpCSExBTHgvaVNMMlZwelVXVkdoQUF5NzFxcElqd3R1bFVPOWNpeThZN1M0Yk9SWHlFOXRKak8xVkdPbEJYemc5cSt1cU40NUpNLy9iT1huQ1BsZmpUK2pPNCtxUjZVRnZHS0U0ZkVqaEJ6ZzZXMy81U09xVWRyYzY4Z1lpa1l3Q3hEaGxsWnp6UUtnSVVGZWtEd1pFZm9aYVM1dCtFYWN1YnVKejhQZC9sWFVXWlNGYSt3b1pZMThZaitaK2JSbmN0Q3FiUVVINU9YTjVKL2QyVi9QWFZpNzdyUEJKc0FDZm9XTS9tZFNHZmhPWjFKck5vZlZ2dlU0b0czcDNEdEVkNlEzY2VUTmg0b2FwbERsSmtxY0dsVzN2KzRRZ09HRzFRZzlMaXpnb2JSbU1uVExGRnN1Tmt2K2pCYkFnUCt5S0xqODZ2ZUE4MTZsY1U2L3g3Yk5VcitlaktoT2RObG1DM1lUTmdWdDhuVmZxSVA0ZUFhR2dhdE9tVHowOGo2Q01KNERta1F2Vjhadi9FUVR4UWo1VDhoZFlNSFJheFJQcEdrV0FCc0xzd0M2eVlGTE16d3FPLzlhd0RzRmN3QjljZFJLa2xkSlFlQmtGM3NiZVNOTDRvOS83RngvL0Yza0RnV3R2MzJXVzZsbUNwU1BUN0VGZkNNZnZXYnFQa2JRVzlPMVJ2eVdMcWRtUm1jYUZFVHo0dVFlVkpBaGx3RjRvUW1GOW5UTzlqZXVRakNjbDMwZ0dPbHhiZ0cwUWZhMVpZb3RGenNUKzRjWStiZFZ5VGVqTFN2SWFBcTA0R0d3VDJoQ09vak1KeU1Bbmh3L3pibDBzTE5XYVp4U1BuZ1VxZDdaOHNsZ2M5bTNNNGwwMG5scWt3WGx2OVFDZnBIYzdvVlpBT3lQWGVlU1NjQjlIdlZld1hHc1BtcUN4b25SYnNXWnpwTzYrS2JmYWpyOUZiRmZhSEJFNSs4MmN5M2drT3prc1NxMEFFekpjTFJ3UFMwSHNkZG8vT2k0b0NOQzk4elFoK25WTjlXMnpVSFUvNHVsbFFjVitpUlNNWjlIR2FGTWtyc1l0VVUwQk1ORjJRZWlqQjduM0xyb3B1dVBQRWJ3RWFSSDZpUDYvNUdmbFBJdWNwOGgzN0hKeXpVbGZvZ0N0cjJ6TFJpNCtQRkZOTzZVVWNFWnd2M2ZxMWJUUkZUcHVONmlvUVM2dkhkTm9IQ28ydUtYUVYrdlBtV2xzT2xyZlRoWXpnRXp2L0FNUnJCMm9BVlV3UkhYQzR4cDJML2VIdjJJRkhrcmRXRHB1NWI3ck5pY283R0xSRHBYZGFQdGVWTGFZcE9GRGxyR1d0UXFORFFIWVNzWE9yWmpKNW54bWh3MjRZa2YwNnlsZEpuR2o2d2RhUVVvN0Z0YUhIMThva1dwZ1dCWjFyeE5OWXU4anY1L3pUSFBkMUZCdWxvR2VCY0NoZ1VFWVlqTzBHckRPa2ZGR1RjTXhyKzlDY3RqYmJ6bWVTdUhrcitUZld2ZDkrK2ZLRzR5QUlsQ1kySDh4eklWV0Q1SmxlSVFHazNUQmxLYnV4amthWUorYlJEeUgwVVBvN08vUkMySFhqM2xUUHRsSkVOQ2JqTEtHV0o5TDA5NlFlZ05haHloRmtEWFlyanM1UmlUa2ZHdmY4N010a24xR3hVVzZHOW9nd0V2MkpaRDNjT0d2bVJ3WmNuUXBTZDVmbE9iRGowbEJ0WlpHSXVreUFLQTdvRW8wdVN2dXN6cSsySG9IZWRxNlNKa0wvQzBwOG1ML3cyaHMyMGFyWi9TLy9KeVVVR09mQnBBaWRET1ZJVllLY01DZ2pDRWdVSy8wMHVQTTI3WCtHYkVDbXZqaG4rMGc1VmtYdWh3ODVvRDZUNUx3bTRXYXphTlFKT2Zvb1pSNVFvUGowWXNFa0MreDZpMWY4RDR2NHRFRUQ3M3VNanFxTEhHTDRPdUZManhyUkx1RFdrOHVSZkVtckVWYkFIVXB1aDFvREhLRDg3UXRxUGh6S3hyYWcxUmRjYnN1Z0FKZFZZZzViT21VMk9Ma3d3c3o5c3EyRXZkUlN1SFJZc3M0RERkengvd2VzOHI5eE1NMm1pZGZlbGlNQUdmYS9INm5SYU45YmZvZjNNL3dFVUZKTTBkU3Npdkh1UUlSUkFwaGdVRVlZaFJyQ1VLczVzZVo5d0dMN0wwRGRiRzdpMmRWb1hwckp0MW5TZ3FFZGdBNVNrTHc5clV5VXFNWDlkM2tEcnorWDlIOCtCcDNxVjNObDRxSXA2Q2laQ1E1ckdJZ0J2WGF2WWl4Z0ZQOWN0SXFLVnVVb3A1WndvUVhoQnJ4YWdWT2djazFCUEZKZXJLaGVmK1g2TndvdjdNdnRHQm9tMXRtOFdTbkZqYTRmYlZsTTRKdFlYdG5HcDBiV2ttYllFRndHRlZQVkxsVTNWM1IrTlFnMTAvcTExOTYzRUF0T1UwSlY4VFV4eFR3eVhUSVhGUVFURnRHWUIrQlBheTl6bEwzUUxDTUlUbWFkV2hhODQwVHJuTmlBcTJtZTZyMDVKcEMxam9QYWlKLytJR3JwTnZnUENjSlVDV1VoMkVkV2RSamRaMGdTQWNucFFKTkVnNUhnMUNka1FPa2tXLysyV3dCY1FlSlQ1VVhTaUtTaS9vcGNwZi9FeUR2QlJzQVJqUDJMV3ArQlFFbUI5WkZZdWRSYjUxZ3lKbjlxaThUdmpJUXpmSFRndDRpbXc0SjNMcDBESEFkSXBYOHg5SkZWaEFXNnNSSUQ4Rys5cE5UVWJkV2hnTnJNY0JHTjFhS1htVnQzT0I2ZjZxK2Vhdmd3cUt6ZXNrMUF0Vm1zQjQ2aFlRaGlHNmNDdXREc1pnTFU2NXJRZ0JRNlpiaHljNjdjWEMxRzVickdqcTZqREwwMmRBRUltSkZST0Z1U3hGVWVDdUhNOW02bFdpRU5OdlBqYTRNdGpVUWdmZlZiMExXRldVQlNDMjNDUjFVMlJYZUNTQ1ZMK2RvVFc0aEZ3OXh4L2VvTGJYa3lCL3c1R2dxcEVYVFBwNTZXbjByQzQyeWZRWU5ITkx4QkZzNlZsV2VNT0ZWS2ZJdHdCb1NLcUVHS2x1b3FqeGJCRnczTkxaOVZWZjhsU01hYkxaU09oejZOYlpPbk5SbUwwbzdxQ0NkSDBaNEZrSTZCWVFpS0U5eVdweHlxMHRSc3ZHRnExVmsvMm5vWXRmc0Z2WlRrMjVNUWVrdURLSFJxZ0VSZ3g5bzRISmhRVUkrMkFZSEl2S3dMM2U0VUcvRE9RZHN2R3I2OHdxdWdYUS9hVmdDNkQ3cXJpb1hRVmQ3UjJRRGVVQ1dCVVpwbzRGVDlzZzNGOUxabmZaY3c5Rm1SMW95Q0pvakNQQUtMYmhRcXJuNTFzQVVMNnJxS0hOTzFqRTZWMUhYZUlUUllBQTRvWkZZSzdhVlBrTElqekhoclI1TmJBeEFnY1ZwRFlOWGowdzMxUE1FS0E2SzY5QURKWG5JTXBwY2NydDhKaWxML0V4SlhSQ2xuWHczajk4WjB1a3A3WkF2UzlwRnpRVGxjKzNnSzhJRmtrenhUTzFnTVFyQTBVd1RieUE1Y0JOV1RxOXA4OERxSjBFVzREY0JHaWxuSEpEdFMxa040MjJVdnBEKy9NaEFHQ2Jab1JmbUN3Vmd2VjhGYitVQmJUVk9JTzY4YVhjaWo2aXdDaU1sUzcxYjQybVlORFlWODFhRkc1OGx3MXBHNmx0VVFvSEZib0J1cVhLSW9EK05CY0NsZ1VZZ3ZXQ1d0aXFIaXhXbGFMYy9pVW5uV1Z1MmdKeityVENsd3hxZlFhYzlIRVVMY3YzZ201SjBiQUFHZFFzUUNiUkVVanBCUkl4aGQ5SnJqbVRDbkowQzVnTHQ0Q2tpejdBSlQzd1ZMQS85SlpOOXVoT1Z4bEs2UFExcHJuUkh6b3M5cDJVTkFFbDFLSlE4eElwZ1Yxc0k5K3p5cDhEbXJxQ1k3SkZQMVhWZUFSaDZBWGR5NkZHWW1xdFlRRVY0RUd2MmkzNnY2MWFRR011S2xUbGpjYkFRekRib2x0QUlJYldMQUtOMldQUzhVL2pOc2VVWmkzWHU1VEZ3dSthZHNJQ2RQczNWc0xtMUFqMmFOcU9sSUlPa2NFQUM4Q1NreHg0ZjVwUXQ0RFZFaFpBT3hpWHo2aGt2ZXc3MU1ieStwTytQUWRRUFNMZjFqS0xEdlJCd3N5aWkybmxiTUFSVVY0aXlKeGljNGJIeVJqcFQzVGVTcjVMZTdSalBkR2hPaWUwRmdVaENVbzd2TWw0OEgrWXZWU1AwQlIwcGFrMlNEQzBtQlZyYk5QYlFLODIxZ2cyS2xoQ1djclFCUGRqeG9ILzAzU1cyV0lBaG8xVW1SZ1BMYTV4YXpQQjNoLzEwOFNYQ2M3OHdxZStZRnFBYnY5UUVqRk13bXUwMVlWYWdETFRadHFiMEpwYlJoVXNHVFFQQTlDTFpvZUlFcm9GSkkxZ0w0aDJFN3RhZ2svQURVMHk2NGtuUVhhS01LeHZPOUw0WVpUWTE2SldzSm5PM25CRU5BRnVNZGNDcERQSDIyTCtQemNFWVhiV2RsOWdBWGN4c1c1cUpQQ1M5Rm5YL1ZnUXVra2o1OEVGUGsxWVB5L3BvQUlIVXA5dVVCWjJuK29DNHByT3N0a0gyVVVZYWhyUEtxUEZOVzVEWnB6elJsTjUzUy8yLzVzK3oxRldXS0diRFB0WE1BTHhQVnRHbUFVNE1oaWJwckl0azZ0aEFjTVNGaUErSTMxc3NzdUxvVW5iVnI3VDExSWxiN2RTU2xoT0dyRkRBRkM1MzlBeFRZQmJEQld3aWtPVE02OFRnN1pxZUZpUStsS3lhRXhOTllPQTdVQ2JFNlRQQXRiNXFOUVUreTVDb29PS3ZReHdGd0thenJMSFA3UlZCUmcyOWVFQ2tyVzR4bzBUZGZMR0lBT25nc2p2d012OTZmK3dxZFNjN1lZYUZqQ1FuUVRFV3phM0lBdHdaVEEyNEhmTDVrZmpoZ1gwU2xnQVZ4NnpnRTlBbXRheEhHUGt1SDJOb1pSZDJvckJlMHhHc3FXVHhxYUliQmdDM0dMdUhKQzhSNGh6YjNkYVVnUzdENHc1R1Jid1hOSTE5TFp1aldVb1lIb3VQZ3ZnUDRSZHNid2VGeFZyR2NEMnQvVTV5WmdEMU5QcGZBeTFNWisxVUl1bkZpQitaSzl0RHgwR05zR1J5bENjekRRdHdIQjJNRXlkTTRaRHl5ZW5pUUVXNEpQQitNRy84bXFyWVFGZFkxUkx1cm1XajBIUEdIT1ptTHgvUGRlb1hZOTNvVUhaNHRwU3JLclNNMVFwV2dCNnBmWWsyNFlBdDlpY29UUWFFeDdNWFFrM3RUVVlHN2llRXdjYUpCdFUyUmhpK3BaRjBJWEJ2aVNXZC80VGx3dG1TYzg2d0Y0R3NLT1Ura0lnMVZtd0RzUFErSWxMbE5MaUtiY1YzZytEOFZqQWdKQy94WnFlWXdId0FyVFQwUklvY1Erd0FKOE1YcnBPeUtuRmowWU5DK2hvb3dieThpMEF1dWNldFBOSVVFbERPYitwRk4rdXg1b3dnWFJxUEhOWFJDbUhqbWJaTlVPQVcrd1NGbEJCWTA5U3FkaGJlMjVWV3hld3RiSHVnckhIQWFidmJ1d0ZDVlo5Tmsyc1dSYmc3SkE1eXdDK0VOaE9LNVRxTEUwTHdsRFRlTVpIaTZmY090d1RHWTdGQWw2aHBzVWNDMGp3TEpTT0ZEMGlqc216eW9sL3hSYmdsY0ZLMDcwTVk3WVJQQTBMV1A1V25zcDI3NHNzQUZyQXJWVndLcncxM1owanQ2K3g5ZjBNR092cnprT3lrODBiNC81ZG1XcytEbkNMWGVKNWdMN2NnRGhxQWRYVVJwR0NWYmcyYmZHSC9acUdnc0pqQVJXK0NGd3ZzZ0RyYVFCdEwzUkJYMEdtT2tzemd6QzBKM0F0bm5LcmNkWHZqOE1DNkN0QkxWWTlmYThleUpwNjJUZ2t6MjFXM21MQ3lZc1ZlMEYrR2F4MDkvbUc5NmRmREFzUWNoS2hjdmx6QU4wTmFza1NBWGNNbzZaampESytwNTk0MmZkaGRHL0t1MEVPc3RtZnBRQmFBdHhpRytadWpjMDB6d3VDRTVsV2lGdEEzYWdWblJGYkdrZm5jUUI5TzJKVEk2REJXYTc2SzVZRk9LZzR5d0MrRU5CVzJxbk9DaEhGR0JxVEdrcHA4WlJiZzh0b3VnNGNsN09rN1IrYlFXczNHZVRZTzVHRFJzNGNzUGJjVWg5WTJqL0N5Y1VWemdGK0diUndwWEhTMVpySStkSC9QZ3VRdnpHZWJ3RVk5ZTZtZklwRFVDSUpnQ0t1dVVrc0R5TUF1U21vTU42ZWlxRG5Oa2pkYjZ6Tk5RR2VZaDMvVWtoeXpiTUFxdENTRG5jWTI4aHdncHpOVDNqOWhrV3dXYUtsc2FEQk9lNDR6VnNyWVFjVmR4bkFGd0lwdjFSbmxZZ0NETkdFQTBXTGdCNVgzRmJGb0dVKzdFdUx5YTA3Tk5hNXpsTXlIdXJMTmE3eHZOYWVBK2Era3N6OFVYUEV2cFppY3lpZUEvd3lLSitWTy92b1JOUE5aL3g5RnJBaXNNbTNnSjUzbm5JcXJSSXdCcHFPTVhKNjZmTmNSY2NDZzlSYzRiL1pZNmRHTzB3bmI1amtyVFRIVTZ6cVRrSXBQUjFXZC9Tb0VVYmxkWTJIdWxoemQ5dDZPa2k5bEgyREJVYUFZeU9CT3ZOYk5HWEQ0dVdnWWo4Tm9JVXcrV2tMRDZXek5FdGMrUmhpaE5pU2xQU3V4eFczYTJKTXNhMVpGZ3pmVFdaK29kcXo0SFBBRDFJMnRnVjBkeVJ6ejcxb0RnQXpud3pLcVlhZHU3NnZIVDRMNklyOXFGd0xnRER2NXBLbjNqd0oyMXpiZG1iWG1rWitYaExBYVpiRStndXNNanU5SDZhVEJSd1JXdWFmYzhYekZQT2R1MDg1NVZvQXJFdnpPZWlBYWVwUEFuVXpmTHl1YVRJUUE4Qk9OV2swV09mVHhJWStkeUhaUnNXekRMQVhBa3Bua3lRUVF5anZLYTJEdlBTNDR0YmxZd3FhZXk3cHpQdDdBSVQvdXRNeUtlbGVtQnFCbVFVc3NUSEZ0b0RCbmxWT2p4WlpRSVlNc0ZpbXd3OThKUGNZajg4Q1JNZWdKN2d5NlhWUTRZZFNIVlZwdVlHT3JUU2c3cGhxYzZhK0VBWmNUcEN2OXZYY3g0TkNGdVlBMlRrUWNCT3BkWHhCcGlGN3hZQ3paMm1hWUNGdmVYTUFKbEREM2gzOTdoc3VHQTQ2bUFlK0lBTnF0Q1ZGOFRzYXlRS2RWRFZFM0RBbSsxQVFMMHkzTmxLalZEcUx1ZUc3T1FFMXVSd01NU1cxQkNHNzZYSEZUWHhJRGxVLzBHa3ZGSzZtYnhpQjM0c1lFcndXTUx5Vnc3M0lBakprZ0dPVldoOFFTU0dUWWp3V2dQRjNrMlhuV1VDbDZWMVlTN2FlZTl1Q25KS1liOFJDelZRRnVicFE5NXRmaGlwcjNHdnBVTlpqYmtZRldwVlJiR0NmeGRiNElKaG5BZEMzbDNWcUs4bzJQNDJ1NjJzSDlrVEJkTFlTQ2ZJemp2YjZ4RVFGdnFKcEVLSTB0ZktXQ0NkS1o0TXhCQ0h2WmNGQ2owdHUwTlJ6bWcwUGFWdEt1dkFkL1M4UmdpWm1Xb0RuTGE1VVpKRUZaTWdBZytZQjVUSncrc0M3RXE3SlJWK2VCY0RsTUI2SlV2NzVGOWp1MnhUcVpRNldVVVdmU2dyUnU1VWJOd2JraFJzM25KS1NEbTFxaWZDUUNWZ0d0b20vMkNXK0ZRRWRzQ3pBMUVyMHFha2tEWGZWMHpRcDZBekkzWUpxYXZpc0tTWXFtTldjOVJNbFE4dFRobEpuWVFxQkdOcUhSdlM0NUFiZjc0aUtnaVZJNWFYUmkxMW5oT3lJa3JDMlRBdXdUdWFZc29vc0lFTUd0cUw1OGdCZTBsZE5qajRMd0tmTXhFaWNad0dIcWViWkxEUGlkY2xXeTZkZkVFb3YxRjh1TjJmU0RITmZmK0dMNXVkQnUrazJSWU9WWGhUT3BsbU1DZWxuK2xJc08yOE93Qk5UYWxucXNyeCs1eXcwTE1ZUjFsY2FJTmpJZDhFNnFkS3lIQk9WUkJ5ZlU3SkZBTnFRZW5WU1ora0N1UkJESVVUU2NYNzZSNG9rTjNtTUJCYWc3YkxaRlFtTUQxSXp3dkNaYVFFRFo3OUE0MTlrQVJreU1GencrdE85cTAyTkh3MHlMMGlmWnBjYXBDbGMzaHdMZ0JYZnRUZ1ZSVzJsb2ZSZ280M3V3M1N0dEN5R1I5Q1krL28xeTV2ZVVEc3NHTVJvdmVmRTFHUVdvOExBNlNhN1ovekx0WUNoVWl4YSttM1dsT0NjaGFaZStrMUx6c0RlQzJzSWsraFlvNG1KU25KTnh5amxDYXAwVEpFNlM5L0RFME1BRm44eVpHSEllTXlaa3hvMkd0TkpUbkk3WTRpQzNHNXVXb3Z3VUMvMUd0cHNOR1N6TmZYTkRldXE0bmxZSnRNaUM4aVFBUWYzaFBQc3VnUFRrTTRLYmFIeUNGWnE1S1V6Z1Z5T0JVRFVGdWNaK2g5N0RVWkxXVGswL3lobGNKaE82OWZVb2gyajZYbEtBaTdtUElaRnl5blBQdU45ejk3SFpLNnJWb3hSWUNRNzVxVCsvN2tXVU5YSGFZd1NVamNFcXczVWExOWppMm81d3Jya0JZMkNQZFE2WUFrb2ZGUFBNVkZKMmkrYXo1cEU3SWNnUW5tQVVtZHh6a1M1UmxrWWNsRWRFOGRFajB0dVRVbURSWjlld1F1RnE2bHRYcTlTZm12TTVHeTl3UHd3dW82dlBiLzIvWDl0MDVFRHBIWmtZaVB0RVd3ejNtTEpHVEx3K3F4UUJqRk1TaDcwZmtqVnNwck84QU15YXZFejRYbW5JdEJIYVJHZFhYWVlQcVhIblZYNlN3dld5Rk95ZkUvcEQwYlRJNW5Lamhha0F4OU5SazBPV0RiMk10aTBkTGpGb21ZeGxnUlNGMU9Xdy8vbFdnQTh5SmFpSFR4WFk3VllQSlZKN2RUNVlFblVSZG1YbWVLdWY1dVdKcUhmamxrV0Fqc3NJUDhacUNSMThNcTZ0a1VScWJNaEdQSWlYV3NkcDhjRk55aW42TEsrMFFteW11WHVkRkRna0t4OEZTMXVKZGZZaUlpT01yd0o5Sks2UG1GTDZFaFZSd2FvSk1Jd0REN3paOGo0R1RXS1V1NWJKdGNHYmVPRzVMVTBKUGkrYjE4NEVsMlpiQlpCclBSV0tIdUxVSGFYeHE0djlKY2xkZFhhZWlhZGtzMTlmVUJuNlhGZG1ILzc3cENPV0JXaDVXWXh4bjYxWUNETHRRQjRrQ2V5M2o4emFuV1lVM1Nta2c2dFNlRU1JNWtrbC9jVmE5NW95eTZFZFptemc0RUtuZll5THptdEtnc0l3SkRYNTh5eU9qMHV1S0Zlb3N0cTFpd2xtMVRtVG8vc1BFa0xWUHBiR0s3MkV2b2hUZVpRamxvMElDL0lVdGZmbFluaWpyeVhSSkE2Z1ZzaVBKRG8rMlg4VTVBeXlmek52ZWMzUlRGMmV4VmJyNjN3TDhLKzgvZFJ5VGZDWDc3RlNUSXRvUHhXS1BzSXdKWXVtWWRyZWorc3FOT0FIMGpkQXZPWVB6cEYyVFBuVU9Vek5iNG94UjRrellxNXlTekdTQmN0RGJScmsyc0IydVByVjhGcVVRL2cyRGdXUE42Tld1a0x5MlVBNlV3NHM1WlI5T1ZzaHVtUk9RU3FRZ1lxY0F1eUw3bDdyQ3dnQUVNdTVsQWZlNUNreHdXM3FwcUwycTc3ckNvYkhOQUZGWWtBQUExeFNVUkJWT2hpVkRnRzllZXdqZFlub3k5aWJsOTk5c2RvMjBhLzlleGZWbXlvYXFzTDJxaXVYM3IyWXpUOWU1NzlrMlRtMlM5U2hFZWZmUFlvK1dhWi9IOUEyWFZsZktFT1NqTGFvbnplUVV1Uk81LzhjeHJCdGZ3WXpkcmQzVVU2L3ROTUh0am0rWmtXNEF4YW5ENzNmMWQzSXhSbG02aHhINE5EOHcwODQ5OW9EOHFxeXVwcEhsMWhwdFpCVTViNWM0bkR1OUJLTEdma0dHZ1dvNFJZNnhuVExVdlQvK1ZiZ0hwaTlCYnlOOWt5NHpUaG4vbVorZXdYV0RlU0YzL2lUMDhwdjAveDdpRzNmK3RQLzFEbmo4RmNIMzJ3d0JIMVFZWnVQdlFEakJvcTBMNmNxOFVsS0FzSXdKQ1hhSkJUSGhELzliamdkcVk4N1kzMGtJcFJxRlNrMG9lMi9mbW4rcU5UTnZLVDcrSk9MVytjbk15U3lzTkdhNDlTRVQyWjhXVnNqOG5ybUNvOXZ5aWFIaGtpOTRReXFvcUlIRGl1aWJoek82RFVPZXVBb1ZlYmVhR3MvNEJ6MzgwemYxZmxYZVE3ME9MS3I1SGJhY090WS81OVFob0hCcDhldnZBNjgvQ2RGZ3lJdEpieFd3enNzb3JSdEs3MGFqbUY4ei9mQXBJM2srZFJxMi9xVXdPZ3gzS2VuS216Uit4c1doSVFVbWVHR2FtSXl5bWJ5NUorUDQrQjdoWVA2WWVGV1lxQlNsM3c4dDlPT0F0bEFVa0FoclFJSE9KOVhwVC9OK0tDVzFzTlBsaEF0blRxaTRVWCtxd043QWorNzR6K05wZ3NrdDNyK0ZtajY3dnBMc21RZk44bWNpbzNYdm1aT3NqM1VsRzlFZjA5cE91N0RXb0J1K3pua0hheGt1cktaRGFldURJZzRwSHJUelFZVUZWS0MzSFNBbGFickViT1AvWnpGSkNjTlFkZ25tTFMwc29GaE5yYXVKNlNXNTdKaC9GRjhTZXd5ajVPS2F6SFdHdjFwenJiYVM1Q00zWDhMQk5iNjc4THZ5OGxkYzRxUmtzTXBGZHJGRThqQlJaQXY4ZDFIVWZNNldUTDlMekpuYloxVEtQb1Jvb3lFNEJKaWNmUnIvS0FBaGVpT3hyc25acHpubzR0VERVRXNoUURsWWJUUDNyQ0RtZVJXa0JTakNFdHNpWmRNRjdlakF0dXM0L0xDbGI2ek93RjdZVnZsUS85V09OTnY1ZGIvTzNrK1gxSlVQbTBid2RkNW1iY0EyUmtsUFFrWjFsQXozSkVQRVhkcE5uZExUY1J4bXd1R1AvU2V4dWoxLzVmbmJDWnJrQkY4b1pwQWNuUzV4dmZ3MkY5YS8zN2p3U1JXd3krNTZuTzJBa1hXVUR5MXNmSTYzOTZVNVQ3NFVkZmw4L080US9uWmtkUGZQZ3BHWHZYN1pZTXNydU5pcEhwaldnV2tJUmdDSmZSSE1TTXVNN05LMjV5aVhXMXZLVXlodFpNTlRtNWZzNFpGb0FKVXl3My9jVktwVFpJSzVjZW0vam5Ga0hueEVyd1JEM0ZrTFR2b1V5VENpMGdKYjFZYU00YTZyTzVGS0hpbE16VldROFlTY2R5Q1kxNExqZEg5amdUMXN3VkVieXYwM0d5TDhzcnd3S2VOcnl6c2t3dCtwcTFKV0ZsWTZHclB3NWd1ZDJiTnBFYjl4UmJzelpjbkVJVHQ0RFpnczJvdEVaRnFLU1VJcFNyc3g0dzRCTGVOSmdZOFZ4dVJyRnhSenJXdnJDMkJ6MXVVU0g4TWl5Z1dmWlVhSjZzamxvTytxa3dDdGdaUFh0U3NBa1E5eFNidDhCMVNrM2NBakFXTzBMOUNVV29PS1Z5ZGRZRFJ0SzBCaFlqbnN2TmtUM09oSjdwS01JTjJoa24rN0s4L0Jad2thM1FiTW1MZkRzL2syQ2VlMXdycHluRnNKV0dzMEtlWXRXQ2hUQTJjZmF5MkkwcC9WQThCQzVrVjRTS3d5QlhaejFnekZnTFlUT2V5ODJSUGM2RW1yWHFPeXNZSU1jcDI4UExid0ZZblJ4N2lDK1laRUx2TXRuZ08zTGk2eFVzditGU09TbWVZc09DRlFkVzVkc09uL0VtRkJxaEZGZUVpcVJUOTF5ZDlZQmgvL0N5R2MvbHBtUk9JbUJ1bDlIWGFHOU5Ra3dvVDY4RllDdjBwVkFHSVhSRGF6cTJ5dkRqWlBLc0E4MDBmc0RSb2xaUnQxaWxlUG4rNkxFcVA1bkFlcEVqcHNRV29LTG9aQ0JYWjEwd3NCQStrVVhaM1l6bmNqUEtqVHRpNzFnUEpqNHY1N2JBYXdIdGkyeUY1b2d4c1hjSStUUzRycjJQc201dTR6a2xXSUpiYkRaWSsvd2N4NUVhWUlWQ1RBRXFUbVZ5ZGRZRkE4ODJqZ3dlWmp5WG0xRnUzQkhqYVRpWTE2MEYrN2psRmZEeldjQll0MEtwL0FMTjVFdWg5bDVhMWFkRDVrVzNXS2RnMHlrVk1NR1FxV2c1Z2dwUWNVcm02cXdMUm9YZ0FJbDJXZkZjYmxxeDhRZXZtUld6RHBLTVgxNEJSNThGWUN0VUhMTXJLQnljM1RRN3d5ckhwc1VaM1lVZmJsa2t2cWhickZid05NREhaZXhwODhGbW1JK0tVN0ZjblhYQm1MV2VCbGp4WEc2TzdIRW1ZSUE5MWZnOVZMU0RyZEZPSXVpekFHeUZiZ2JLK3VIeklNSzJydDVPaVM1MUJEK2dPVDR6bzMySHlFMXdpMW5QUU4waTl5SmxJZmlaV0Q0cVRsMXpkZFlCSTZrYWVrWlBqSjNxTEhPNTZZVGpEL2YwVlNiZVJEb1p2NGdTSEQwV1VHWXJ0SFlRSkdzOWQ4dVh1Z05yK21OaDlydXNoWXpkWWhQZjZDbXNFeVVZbW9kQXNzdmtvK0tVeTlWWkI0eWtMbytHQ1VaV1BKZWJJM3VzQ1RnditPT0s0Y0QwaVZUNlBRdDRMS0RFVm1nbGQyelhHdEUwRDhkck9UUjRTTjdYd0RsYWRRM0RSZ1c3MkZuUTFLR2tUQ293SDd5eXkwZkZybCsrenRwZ3JLcDNVRGtmTzU3UHpaWTkzdmdyQ0JIdkN0Q0RjY2ZqWlY2V20yc0JzTkRncmRCWjg4eDd0dkNxdFM5aFVpNjk5ODRudEpUVlFFMjJpb212Tkd1TTdrOXdCbE5hMkpXUGlzMGpYMmN0TUxBWDJqSVkyUEY4YmtiUjhVZHd0dlVmL2pLT1IvK0xQaG14ZzlUakZ4SE0wYlVBYklVZWhCYXZodHJLY3BtMWRUdFVnOHhxcnVpT2xKbDFiMk05OW5IOEFKbWxVSUVqdnhuQVU1TDByYTZ4NCtXNFNhN2p1djlTQThlLzZkL3pwK05pZVZFK2pnWGd0U2JMZ2N4aDNmeEtUcWFSTlFobm1ueTRURStuVW9hNW5sWktOL0hRV3ZCNnBBd3E1U3hnM1hMRjdIZzVidU9IYk9aREg5OGxqMy9uNzQ2ZmMxbU9qZ1dVMlFwZEQxL0d6NFpQTEdXYklPalh3aXR6UVFuQnhXcTVtNzhhbTFLb2xCcTFCeTlxWWhDMDQvZmJBc3phM2M5WWwvd3V2azJqMWFBZXZoV0s0N2ZIV3NuOFlFMTc1SnRQZWNIY1hxamFYWkIvaVdLenhpc2dlUVhMb0ZMR0FwYXRBY2VNTDZETHowcjVWSGx0bVBLOExuc2RMM1U3OERXV1lDOGNhK2J3MXErWjI5SGhCUU1wbDZ4cFA3RFlaTWdHMnNPTlhBbGxVT21VZU43WHRUeENNMTYxT2oyM2lsL3JtYllGMUVyc1RnMkloWE11V0wxZ3k4cGxrNVhac1ZaK1dYVDNKSDA1ZCt0THIwSUpWUGpQc3VxRk04TVZhMVBBaWtjTDBKQ3pMQUREZXJDM1VtYTZnTVNaUDlIRWpqLzRqblFlR3ovejBoeS9PYlEySlZCWi9zbmdhbFIrMUNTMTR0RUNUSGowV0ltdDBLVW11Yi9IV3ZWNngzQkVZQ3dJbE5rS2hiOWt6YlZqcVVKa0VoRzRqd2k4UGZ4VTZFZGdBQ1dXWnZleFVWRjBSQ0FZZ2ZDdFVHWUExcDV6c0poSUdCRzRFQUlMNzZYanJyaEdKeGZpa1ZzSWExdnp3MlpaMUpYUHNWcDhOU3MvcGtjRUpvQkFwUysxZjFMcUI5ZitOS1RpLzFyVVpDZUVPTkpFQk1hRXdOY2JCcUIvZW5oTUFnSzNRci9oR1ZtUm0yTVNITmxFQkFJUW9MOGNvRjEzamdQS2xDTUoyQXF0ZlBDUDYya2xqc3J4ajlRUmdjc2c4SGJ5anplVEdmcitVWFhuTW53eXk4TEVSaitmZFgzd2h6NzZCNS85d3FPcDlpTVUrbkpBcHNTWUVSRW9nVUQ5ZTBHOFJvOS85YlpMRkFzbnhWWm91ZXNxblVNSWIyYWtuRklFMXRqYjYrd04ydUhCUk5wUUw2Zi82aWZZSmxLWnlEUWlZQ0hRWVQrNncvN1h6NjI4c1VTeEZWcnlPaGlMM01na0loQ0V3RGUyS05uWkR2NlZPSlZQeXdSZTlKUkR1YXNWeURtU1JRVEdoa0Q5Z1A0MFQydHMvRkpHK0FCOXlTdjBveUNwakJpS0NGd1NnUms2L0s4Rkh6NHZJNjFUVXY5TEhLTXVVNDFJR3hISVEyQ1dua1ZibjRnRlBGVGFBclJmQTgycmM4eUxDSXdQZ1RtNkJYOXRJaFl3dmtwR1RoR0JpU0hRbzY4bHprMWtIVEN4T2tmR0VZSHhJVkNucHpFM0pyTVhOTDVhUms0UmdRa2hzTVEraU4ySnIyWk5DTi9JOXFvanNNaGV6SzFlcGUrQ1hIWElZdjIrcGhEb01OMnZCbitVNzJ1cThiRXhFUUg4TXRReFVLamUzOS9laS8wUUViaHZDRFRZcStrZFF0ZkQ4WW9JUEhBSXJQS3ZPbS9jNzEvZGVPQ0FqdzIrSWdqTThlKzV6Y2V2bEZ5UkRvblZ1TWNJblBGM2c5ZmpsNnJ1TWZCUjNCVkJvTTQzZ2ZBRHJDZFhwRWF4R2hHQmU0bEFVeHlIYUlaOTArUmVWaTNLaWdqY0F3VGUvSDFjeUFmRS9SNklqQ0lpQWhHQmlFQkVJQ0lRRVlnSVJBUWlBaEdCaUVCRUlDSVFFWWdJUkFRaUFoR0JpRUJFSUNJUUVZZ0lSQVFpQWc4RUFwVUhvcFd4a1JHQkRBVFc0bnVaR2NqRTVBY0RnUzU3US8vQmFHdHNaVVRBUldBWTM4dDBRWWtwRHhBQ2pYZ2Mrd0hxN2RoVUJ3SDgwdnhFZnJIQUVSUVRJZ0pYRWdIOHh1VFJsYXhZckZSRTRKNGdzRWppVHdYY0U2Q2prQ3VLd0Z6OE9NVVY3WmxZclh1RFFKWGN2VGVDb3BTSXdKVkVRSHlqNGtyV0xWWXFJakI1QkE3Snp1U0ZSQWtSZ1N1SndKdmxqeXZGSDVDL2t2MFRLelZwQkFiUkFpWU5jZVIvdFJHNGNlUGRoUHpzalJ0WHU1YXhkaEdCeVNFUUh3ZE1EdHZJZVJvUWlJOERwcUdYWWgwbmgwQ1Z2RFE1NXBGelJPREtJM0JHWHJqeWRZd1ZqQWhNRG9INE9HQnkyRWJPMDRCQWZEdGdHbm9wMW5GaUNNUzNBeVlHYldROEZRakV0d09tb3B0aUpTZUdBSDYwYVdLOEkrT0l3TlZIWUo2OGVQVXJHV3NZRVpnWUFwMzRPR0JpMkViRzA0QkFMejRPbUladWluV2NHQUx4WTBFVGd6WXluZ29FbXZ4alFiODlGWldObFl3SWpCMEIvckdnMmVmR3pqZ3lqQWhNQXdKTC9HTkJuUzlOUTJWakhTTUNZMGNBRDhRb3orSFcyRGxIaGhHQmFVQmduWDB1YXlHK0pqd05uUlhyT0FFRTFzaHRjSzErZVFLc0k4dUl3QlFnc0VRdy9DODFUcWVncXJHS0VZRkpJRkREWjNNSDhTMnhTVUFiZVU0RkFvdmsrWStOV2xOUjFWakppTUFrRVBpNTVwdU9KOEUzOHJ6UENQeC9KL1lVQmdhRTY2Y0FBQUFBU1VWT1JLNUNZSUk9Igp9Cg==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ZzZ1lTQTlJRnh0ZFY5Y2RHaGxkR0VvY3lrZ1hGMD0iLAogICAiTGF0ZXhJbWdCYXNlNjQiIDogImlWQk9SdzBLR2dvQUFBQU5TVWhFVWdBQUFVNEFBQUJUQkFNQUFBQUNRdk9yQUFBQU1GQk1WRVgvLy84QUFBQUFBQUFBQUFBQUFBQUFBQUFBQUFBQUFBQUFBQUFBQUFBQUFBQUFBQUFBQUFBQUFBQUFBQUFBQUFBdjNhQjdBQUFBRDNSU1RsTUFWS3ZkNzgxRUVIYTdtU0l5Wm9sQU16RUpBQUFBQ1hCSVdYTUFBQTdFQUFBT3hBR1ZLdzRiQUFBSlNrbEVRVlJvQmMxYVBXd3J4eEUraVpRb2lueVU0QlFHMGxCVmdDREZDY21ERFZjbkd6SHNwRGxWZmltQ2tJaURGQ2xDT1Rac3VEQW9CQVlDQXdhb05ESGdocTl4VFJaT1l5QWdpOENBSzZwelNSVVBxUUpRTWZtU1BDWEs1TnYvWGQ0dlNaSHlGYnpabmRtZDJkbVpiMmRQOHJ4dndmT2Rab0lSbjE4bU1PNmxlMy9XVDlCYmVKYkF1SmR1Lzc5SmFrdkJveVRXNXZ2TDFFeFUrdm4wTEpHM2FVYmpObGxqbFY1TVptNldzMDFYS1FyclQxT1lHMlZOVW5PbFJrY2J0U1pSMlM3OUs1SEhHTUcvVTlrYlk3NUQ2Umc1b09IR2JFbFQxTWdJd0QwNlRodStLZDREK2srR3F2Qi9HUUliWWJmcGNZYWU4YmRpNDMzS0F2SUNuV2FzWkFQc0t0MWthZG1pZjJTSnJKOWZ6a0FsWmtFd1c3OGRXUnBHbWVIcGVSMDZ6NXBtN2Z4dWppUnAwOG5hN2NoUVVLSnBoZ1RZMi9jZm9IdVVBeHgzS2VNb3lGN3FxaEtGVEpSbkdvajZxeXBhY2Z3b0Z6WjJVeXUvRlUzSU5ieVh5NEx4dlIveGxITGxNQXNkVU9JRnlnaXRrOW9seWpOOWdlNjVCcTNseStSdHNrcis1eDQrL1Y2ZXhlV1JlZko2SGluUDI0bURwUSsrSDh4K01iUW5lR0RjWHZxUVpnRjk0bm52WnBVdjlnUUo5RDZaVStiUHM4TUVLWFFmeENENFYwVFRnS1pOYTFUVnpOZWhtNzczNXZSc24vNXBDU3hKdG9tMGNTRmRKOC9TaWlaSWpaNDk3M2wvQ1J6OEozVTNlWittUTB6WFBSM2JvWkNzSUozVElWMVVibEdhblpNSXM5VGdobmg3VHUwUnlFdm5iaWp3dG5BYjNJV2RYWE5xYjFNYTluVWp6QjE2Skh3d3RtK2h2cXhFV2pMdmdCTjNBUUVoZmFNY1hxUzB3aTJrQ3lVbzMvN3NURkE3TmhUMWhOOFJweThLYmtBeDhWbjY4dGRKVDM5T0RXOWlPdjBsWnFCREswNHlzb2hkNWFaYWFFRVJLbEIrMlJ2cFl3R1JGUTM3ZCtEbGhNZGV0RFlFTUtMdmtPTzBHcUpDVGhSaWdoMVYzbmNkWkswTDd3VjZuMkR4cWRhbmlGYUNrZWkyRjYzRVVTK2F3dGFubEVzRHd1eFNqK0xFU0FZc09EcDB3Qmp4RFFMY3ZTYkYyMFJYa2pTdjdURFIwQmVNbEtFUWt4ZXFGYzR0NWJuZ3BhYmllWEM4YWZEZW5oeFpzMElIakFFL0QrQ3ZLeTdsZVNDYmtseitOVERiaVoxMVF1Tk5laWt3am9JMVExZE5JTGNUY0hac2NRNjRkK0d1dnV5Y21CUEtFbHVRSEJ2MThKaGQ2dFRvWmE5bW5JMk5WSXFsQ2gzWlQzNTZabWs5WU5HNlo0Vlp3d2xmUzNJUjBqZUxSYWhlVzBOOTluVzRvY0VBWE5zYUNGSzhmbTRud2tsZjVDbXVNTEFVNVNLdG1MUkRsVjNJR1B6VmRXWkY3Y1RXdmo1bk9sTjV3QTRPYkpOYU05SnM5ZVBkamtrclZLSE81K0hZMWtsZWp2aXpRZkRvMzVocHpsTmtxQkVZTEVKZ0s1TWR1WVVhZGt5T1RhaDZTRytlVTBVTmZUc21RS1NHRHV5RXBYK2ZVOGpzeE9taDBSWURUK2RFRm0vYU1XbUZLa09YWXpiYmp2WkYxRTUxcEx6aHFpMWdRVWdqblhVSEJxRmN3VVZhZGt4YW9jbzJyc25tS1dzSWlOcUp3QlBQT1pQVUQvTW5oSFZndDlZSm4rcVNVZFpwRzQxUDcxZlNUcWY4OUlySW83WjFSRTBpQWFPWGxKOFltNWkwVDNvb0VyQ3lvNkUvbXUrZTk2RTB0R2tyWkhiQ2h4clExZ0NmSjFwZlR4NHhSWTE5Y1haNjN3MjRwVHlVMVZpR24xaStPakpLYTREUEk2VkxGMGZpRUdUZDBmT0k5WlorRzhKU0J4OFA2QmxxTzUxL1NmQzVVUDA1QjUrWFREVjc0THcrSjlyNkV6SmdzTW03NW41MnU2Umw1SkJ2dko3Qm9nVDRWR0RCOThQOWNZb01vUTB4cVgweFZyYUIxVlpINGtqdk82cU53emtUUmRNK3lsa1BxNWQ4VTFRajlVL1IrOHN6SWExK1c2NXRkaXVtL29UZnJ0VklVWDFXZjhEYUhaVUdIWjFIZ081TEpjcmUxYUZxK1dwUm9xT0ZzZkRudVdTM2hjbU5vV3pMMTJMMUp6RDVXSTBYOExuTjh6d2dXZVQ3R3BlUUQxZEtGTzhITkJ2SzVnZ0JhVDJzbnArWVJkWDVQcFJ5ZmZPeFpuRkpMUFpDOXNoUUxiS3JJM3gzSXJvREV4ZG1LeG1yWXlMd1FNY0dIOFB1UitBMmVjTmpyajN6dkMxbktaS1YvNFhGSGtscEdhb2o1bC9rOW1QZURTZnFLMjlnSDlOWWxZNllBN01XTm9qZE4wY0dsa04rNzk2T1NRNnVJZDhQRm5zbEpSSHYxeUFuai9HRGNEamszUUNWRTA3Z3AydEl0dTBtWWdZMmc4a2RvN1pUU1ljbHN6dEJVY2FSbW16QmQ2QWNoMHBUbU5SZ0JyWmhoWHFPMUpRZDQxcnVjWjBwZFUxeDBSQjdnZnk4Rk9QRzRqTFRPbEhUTFBQR3RxcjRaQnQ1NFhrVkh1OTFOTlFqOWJGN3BEcGlvQXFHNkw4WE5OVG5CbTRDNWp4a0FYN0VXMEF6dWdYbFgvSG1rajlzbG1NeEZsdk5ZckxHTDI0VHVubVBQd01UWjloTHBsQStOWnFlUzNMdVQ0VXdzWS83aW96ZTFtMlBJVVpKVjNscWdvWGVDQjYxbWY3UGVLZ1dPZXczRkJyVlRYbUdFczljUHVFd0dDT2VnY3c1MlFSZ2dScUlHUjdRT2IvTzExWkxkK1pFVVpTVnArOXhPOGZjdmZvbTZWdVFVN05zUnJZOGtuWlZ3eHRKaWRjMlg4NFc4V0R3YjhYeVJxdWxVUnQyY3FEYnhiOUk5WUE3bGJESnRJbVVBaEVxdkFlTjNOYys5THkzcDAzMFlVZm4vd3BTRk9GUnB4ZTh5aE1JbFFKcWJvWG5YSGpabnpwUmwyNzYzbHRkK0tRTUJYL2x2a0VxWFBBcEVXdW5abTZOTmF5cjFIMzZNVjV2K2ZSekk4R29rWWlrU29PbXhJSGdmWnFGcTZFbk95dXFEWm85Sk9hY2trOC9GcUVHODY2WVNueG1VUERDV3I0K0UxaHJDd04vRkJMOWtUV3NweU9YVnYwcy9Nblh2UDgzalI4T0xZRWxTUGFodC9LUitrdEE5YlBabi9nazJPRkRUaFNja0d5NWVGNzUvVU42OVZNaGFPbnUya3V6K2xjZ3NiK3hHd0s0R3ZKcEJ3Ni82SjZQOFlveDUxazhaL2xlMkdOQnQ1bEhaMHpQOFdETkJpWWo3Vko3NUthL3kxMnVCZmk4amh1SitCUStjY0lUWUoyak9DdkVMejFPVGU0K3dPZEZuTEF5YUkrWE9rYkNsMkZyZXFMVXdFYUlLSHVwSHNEbmVleEE2YmoybkcveTJORGplQnc3NjlLZExaVXY4ek0weEw3MzVwYXhQMmYzL0RDMFMwQ1FPMzhtRHV4WTAzZjR5Vk0xSlpIZzVUQ2lscjBVUzA5T3NwR1V3QU9PZ1FYMUJ5QTkzVVRpbGU2SUVHM25MSWl3bCt1d1BxNjRFNVQ1dWNRL0tEdU1RcVlWazd0SFQxWllKSlF4RlhaRzcwZmNpUkg2dHUvWXJ4c1Z1MGJWdlNzU09MMVBFcWJvUFBOS2phZlJnNldudnhiR0Q5eFpBeXF4ajVSSDhlcHdUWHNsbUV0Mkxsa1FoVXJDS0h5V2Q2NGdpV0tMTVhBcHZFd2E4VVh3Nmg5aWVKWDBkQzVseFVYTWxObGRnTTkrdHBRclVVLzlWLzV5M0I2NEV5elI2aVRCWjhwY2U2a0IyTHY3R2dTMjFKMnFMY1U0bXpXeExuTjJQNlAzNHN1RmViRkYyL3ZUeFBCTW5xcW1QNkJFWmVvcGE0aEtyN21uWTkzaVhWWFZEREJ3cGRmZDJrbzhPOXV4bDROMTI1TTQveGRKSVBFN3pmZy9pTDkrQVVoeHBlY0FBQUFBU1VWT1JLNUNZSUk9Igp9Cg=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ZzZ1VWOWNiMjFsWjJFb2N5eGhLU0JjWFE9PSIsCiAgICJMYXRleEltZ0Jhc2U2NCIgOiAiaVZCT1J3MEtHZ29BQUFBTlNVaEVVZ0FBQVI0QUFBQlRCQU1BQUFDN1ZuWGpBQUFBTUZCTVZFWC8vLzhBQUFBQUFBQUFBQUFBQUFBQUFBQUFBQUFBQUFBQUFBQUFBQUFBQUFBQUFBQUFBQUFBQUFBQUFBQUFBQUF2M2FCN0FBQUFEM1JTVGxNQUlsU0p1OTN2elprUU1uWm1xMFJ4c3VSZUFBQUFDWEJJV1hNQUFBN0VBQUFPeEFHVkt3NGJBQUFLakVsRVFWUm9CYTFhVDRpclZ4WC9rc244U1dhU0dSQnJSV2dHQ3JvcW1WVVhJbVFzMUpXU2NhRlFwZThiRjYrbGdtU2tLaGFSVEFVUk4yWVc5UStLWmtCNHRJSmszRmk2c0ltTEoyNGtVK0VodXBrc2JOV0Y1R25mWkh6djliM3I3OXp2M3UrZSt5ZjV2c3owVytRNzkveTc1NTV6N3JubkpvbWlxei9GYTFmVjhjandxaHE0ZlBkTGZIUVplUG5PWmFSbXlGVEY4UXhLYm5RNWZpazNieVpqNjJFbVN5YkRJK2RIUVo3QzQwKzNwMS83VHBnWWxJaFd4VEJNV0FSYkVjK0UySDhaQy9sY25JU29ZZHpadTJIOFl0akdSWUQvcGhCZmVmUERqejNSRnRQY0JpMkozWUNtaFZGTDR0U1QrYTBRZjViSVlpeW0yeDQ1akppSVJZSWIxa0hZK0w1TCs0TVFieW5jdWhBZTJXVlB4dVgyZTJIQ290aTZ1MHMvSk1RWFVpVVRFZkJmU21YQXFqaGdveXVBNjJMUGtvWkxXR0xXaE1oWG9rWml5MUp6K1VHYlRROHRMU0hHVE5sQWlCTTJuQVdXeGY5bWtSYkZqNnlBZlZDSXozSU5xMExrS1hOVmNaZExYUVZlNXBHdkNHRlh5SUlRMHh6YSsrSXdCMWN1bHFMNHIrRkQvam9GRXZITEViRFcrN1RieVpMWU9BRHBPM1h5RWhidUczdG5RSlgzTDMyaWFHQWMwUGV6WlROUENTcUplek1zdlFTNmx6cWcwUGFEVThxVFFEMm5hRnpDQ2lOU1RSUG9SNEZxZzNxVVhWb0dZc2ZvdXlwVUUvcE1iUWwvMnlLbHNodUpPTnZrQmF6VURpQlhERjA1YlBqTWs3dVNyc2lWdnRTNHBieU5iTmFlTW5yS3NHZmZESVBRR2o5aWdod0xJVWNxR3p2KzdvSWUySE03UTkxbXJocWVvY1NRNjhsdXBYQWRHS3lHZ00wNkN5YVpGbXRsdWQ3TFNaUFR3OHhqWHdEWXJPTFNESzNEMTVRWFUwMTZpbTRvZldTOHNrN1VUbUM3bC8vMHRIais0MWttRkcrMXZ6MTJtVGFFQUlvU045RGpFWm9kY0s2c0hBdXg3ZUlycUIyZkUrS2FpN2ZIUDJ1TDYrTE9VVlQrRjhmalVEK09valZNSEVoY0VMT3lGU1VLOHZiVEZFOGRSWVdiQWNjeFBtVHN5MUV0ZmlicTJva2l5MDRQRXg4eVpnVVdnYjdub3psbVNmcVhZNklmcTU1M01LLzlMcmNrVitrQ0Fkcmw0akUxeVNOTWZNeXhDWXpKeEg5OE5NZVV4RGtmRXR5NU9KS29qWGw5eUR1cTNNVzRYKzFLZHZWeFJoV3ZFejQ0cTdBbkVFWXV2dUwxMkZYeGdtTG9uSEJPQzBhWUR5UmlnaWtzdGk1bXBITWgxQU12QTc5djZmRUdtNTdnUk90LzBsNjRKZHJYclNoTk1lYWtBU0pDMVRDMHIzdkE3M0ptSDY1N2w3U09DaE9hbGNRRnZsQ0VqYUxtbzZrdGhnWW9FQTNHcFFIODBPTDJCaE8zVGxSMFFpRVNweDY3UXNBcmlnYkw3SE96RDRXYm1IY3ZJTnNFZml1QVo2aVJYcWpHcmVtRWd2QlFJOTEzVjB5UEVoeEtuSDNucW1QY3g3eUhyZ3pHblhDYWM4Nm1XeENXOVhvYjJsR2NQWUdSemRvSWdIYW1iSW9IY3JzUGZURXF6NkUwNTV4ZHR5REExNGxMbDU3N1BtZms4SW9wSXlncHR6a0pzYnBBaVF5V0g1U3F6T1BpekcwQVlNK0JOVUZnTUREYkJIZE9tNTNzYVdIaWdCaDRzN1o3NU5tRHRVL2ZDQ2pqcUxZUTIyb004M2M0Q2Y0NXB6eXhrenpoNk1HZUU0dlpIN1JjLzlBaXhJdGpuOU5neU85Nk5ISEtUN1NDTzNFY3VGdEFZQUM1SXkwNDQ5MXh3aTlyR2VSZVBKNGhBRFIyZTdyOHBqRXRFU0I3NEw5UTNzWmh0RFdSWjA4Wnl1aTVHRnQ4Zk5CbjE4eU9NUzFoZ2JGa2o5NS9UQTViMGQwOGpLcEF6NTVvSXMxaFUzcENBNmJYbTVuODB3bEtVeVljZXNvY2hKYy9VVTA1eU1sVEpvZnA5dFhRS3ovSW4zUGFYKzh4ZmdWaW9icUsra1NOOGZaWEZLMHJnK3c2cHdXU1p2UlVEYjN5SSswNUM5cURaV1ExcTVHLzN6RlI4YnZ3TEw1TU1pWllFT1hCVUdHODhpUHJZVE1VTHhMYnRSU0ZCbDU5bGt5L2VCTENkaDloaEdtN0g2dGh6eTAvc09kTzFQQ3lDdXhJOU16ZEhrVk41L2pSMC80ZDBvZDZZTDk1aTRHY0dOdlVIczR2V1BuQXhtTFV6Qk11TEdWR1RBY3p2WXZMdyt6eUU5V3gxUkZGTDloMHQyREYrUlBjM3JWbnQvU1EyaFgrL0VvUDBPc2VhTmgrZzVKV3U2VDgxUDVxT0tpaG9yNDl3ZFJ1VFo5S0lJU0wrV3pOQ2wzTGRFczl1M0tOeEplVmFxeG5WNEhPQy83Uk53OTBFR1RhS3J2RVVIOUkvZk0yU1JVNkloWXZFVVJuUGx0Zm4zOHpqcW5TSU5uOU0xSWpEWVdYcVZJdFByQjY3Vk5jcUVoVDc3YW0wU0dGRzgyWjZoOXZYSXlqUjZWR2JBTCs1Vy9NcnoyZ3BRNVAyeStwc1o0Nm11N2FZek1MaDJDMExrMXcxVjJRR3J1R1R2Y0xKSkhFbDlzN0lIU0grRURpSjM2U25FdUNjUHJCRVpXR3NvVHlicDZSU2NTQ0lmenpNMlBERWxFenIrT0Q1bVFQcExNVFE1ZTVBRHZwQUN2SlU2eCtnSkptWlUrMHljTVZvYjlOL1lQRkhobGxDTEpPaldJS0lUNzI2V2pDRGY1VFNMZTNqSW8ybFlseUxMdk0vaDdoUzRoTnc2NGVBL0txZVRiU3VXaXh4NFp3WnBKdU5iMFdUaERFYmNORDJhSHloeXJqU1JUVm1JdVI0Y1JibDd1aEs4V1c3dk9VazRwa0hDV1VmSFRTZkVhYURBMmhLYjZvQjQzVUJoakp0d2E1VjRVYnF5YnBLbk1mMWtmT1Fud1FnczRSYVZ0L2dHMTJRVmo5MU5KMlRtRUdKcjFiK2laRnBINktMNWlReHBnMXhSTVh5aDI5b3ByNG8vUkdqMUUzVk5xTmFIdkdrbTNqZkdDVlFud2RveFpRYVk4bFI5UzRuYnp4MlJUN0tSeVYxRmNKVVhTRDBpQjVXckJIWjVYRW9MeHNFekM2RDI4TW9XS1hSc2xUVmI2cnRQSGRVRXY2aDZMNlNVMlg3eFcxZ0dVOVNlTWdwVS80MnN2eHRZVHdFNWJDV0tweGxpUTNaRzVWWVF0NXQ4THZuQ3M2dDE3Qkx1anVnTDJBbjNUZlNxZVRRSkxuVkFTSUFjOUF2UUZ1bXRxSTBTdmlXOGZZSGsrSUM3elVVMElmbGRZSGlTdUs4M0gwZ1Racy82RjRHSDJVTzY4djdpcXhmMkFaNzc3MjJPT3hNZWROUlJvZEprQlRsN2pXV0ZHUWpEbzVFOHpIaExqK2VWd1B0bE9HS0hyOS9JMjBhaWRvL0U0Ynl4amlhNm5uK0RHSjhweTYvdDl0V0lSbnFoa3F1dXJJQ2dsTlo3cldzUHl1bWJvbjUvcklMZnB6QTdOR2dvNDkwYXZmbUg3NmlDaTE3NTMvalRPM0tLSFVVL25kMTl2WHYvbjdxdDR4VmUzSXpuYkNFYXN1WUVNYlN1aTJkbHJDRS93c2M0RWdoMEtpL0Vnek9VOVZuOTUxdlEvamNVTFh2N012bS9KREcreVVTd2ZoQ29wSnJtZmR5WHdTS3VtVTZ1d3BIZHFIbWpEYVZ3UjY5ZHdiSWFOcHNLZzlyUkd6M3N2cDBXWTRWbFcxV05ONUZLbHRWVmFlS0xjUERUY1NtbnVMRVJpNDlwQU41b0Yxazg0cDI3SnFGcnRwS0ZVQWwxWHBLNlVFa2ltWWxpZFY0UUlydDEzTWpMSHpaYlRrUWhOd0F1QnRFOHBZZXFEY1ViV3FhV2REbDUrbzRYbjZCMkc4aXkzckw5YzRBZlk4ZU8ybk41T1dTQkphc2pXN2dWb3d4dGo5L2I4bmRpWFhuQTlkTU9hd1NOSlNJSDNrUlVjV29oMHQzcVR2MG44dHhCbWRBaHV4VG05RkRpclJvdkpkYmx2RDJZTmVhSy9pK0pXUHVYTDBoWGkyZytvTnoxMzh4ZTdVU0hkc253YitkUG84OWlrT3BtbGxwaUxpUGlLZmV5bXpzdkNVYm5KNDNHU1l5RENtM0Q1UWY4SEhoVEFGZlpoYVJEcmY2Um1tV0RRSWVCQ3JMcjNUbmtMVDEzakxvWkg4M1JueTBXdzQvRWNpMUd4NlZFOHBwZC9CR0VleS9GMUtuL0ZNYld4dk9FYVI0RnJlMDJJVS9qNkZHaGJ1SGpRUXI2dWY4aDc5MVBPL2NhZWpidmZZUnhyTUtHZTR5bWcrUWc5ZFY5bi90a0lzTnE3by9qSEdJdGZtVzJ0NFMrbUJZSEFTZWpVKy80R0RtajhjdVAwRVp5OStsWS9td04zNVlaOGo2WkpDL3h4MGVUTEg2OWwxTlZPSFptaXlLNHZHTGZwdVpKV3hCUlN1cytxd2dCaG5yZWpMQWtkZUdtNlk2bmxKSGIyOFBWSXUvWVdYYzdITllmcjVsaWIrSDJzTXVYRWJWNytCQUFBQUFFbEZUa1N1UW1DQyIKfQo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ZzOUlGeG1jbUZqZTF3alozSmhaR2xsYm5RZ1hIRjFZV1FnYzNSbGNITjllMXdqWlc1MmFYSnZibTFsYm5RdGFXNTBaWEpoWTNScGJtY2dYSEYxWVdRZ2MzUmxjSE45SUZ4ZCIsCiAgICJMYXRleEltZ0Jhc2U2NCIgOiAiaVZCT1J3MEtHZ29BQUFBTlNVaEVVZ0FBQlp3QUFBQzhCQU1BQUFBT2JYWUtBQUFBTUZCTVZFWC8vLzhBQUFBQUFBQUFBQUFBQUFBQUFBQUFBQUFBQUFBQUFBQUFBQUFBQUFBQUFBQUFBQUFBQUFBQUFBQUFBQUF2M2FCN0FBQUFEM1JTVGxNQUVESkVJdTkydTZ2ZG1Zbk5WR1pCVTFic0FBQUFDWEJJV1hNQUFBN0VBQUFPeEFHVkt3NGJBQUFnQUVsRVFWUjRBZTE5ZjJ4a1NYM25hOXZqOFl4L3RBTmlsdzI3Y1NPa3JISWhzbk1yQklGY3V2OVp3dWxJUEtBczdHd2d6eGNGM1NaUjFDWmhVY1JkMGc3Y0JsMlVwQTNjWEJpMFIvc3VLQWViUGJVVnRMckxDZFNHSEFxRW5OcElRVXZJSlRaS3BFaEpKQnRZMzR4bnZGUDMrWDZydmxYMVhyKzJYN2U3YlkrbjZvLzM2bFY5ZjlXM3Z2V3RiMVc5ZmgxRjkweTZmRXVhMmx5WDNFRHZML3NYdi9qaEwxa21BeVVkaUFVTnBEU3dxR1oxeVpqNmRxcHFJSStYRmFXYkE2RVZpQVFOSEtHQnFqSUE0MnIzQ05DK3FpK3dPZC9wQ3pjZ0JRMzBxSUhhRFlOd1VTMzNpSm9MZlBRWC8yZXMxSXNXOXA4T0ZtdytaSUlHQnF3QjlmOE13YUphR2pCcElRY0hmVVh5RTc1cFMyRzRCdzBNUmdPajFuR1dWV1V3SkR1b3dKeFhwSEJIMmZFalJlRWVOREFvRFV4YXg5bmFHeFROTkowNXBiYWxySzFVdjNIMEsvY0hGNllNa3BZMExkeFBYd05UMW5FMmhyYjdzS1djNDhmQzBNWFJ2VFcvTWNDMTZpQnA5ZGFLQUQxTURjeXBUVTIrb0Y0YUZwK21jbzYvcHRSNmYzeW0xZUIyRWdkSnE3L1dCS3loYUdCTHRwMm5CMmNzYVVFYjNyYnpvK3AydWpybjgwV2xWbk9DSGdrMlNGcEhNZ3NBSjZlQjVyN2hOVEU0WTBsSlgwaUV5NC9NcHFyelBoYVZXc3NMZXhUY0lHa2R4U3ZVbjZBR1luR1dGL29OQW80VUZqTjd2K0d5VDN0ZVNWemtsL2FYSHlTdC9pUUlXTVBRd0pqNnJpRzdxQmFHd1FBMGNjeDlaUUNrcTByaW91TVRHeVN0NDBzVEtBeEtBek4ydDJCSERyc0hSZHJTdWVSdE85dkMzak0xSlhGUjc3aHBqRUhTU3RNT3o2ZW5BWGV5YlErN0J5Nk12KzE4RE9KS0RlNjF2RUhTT2thVEF1cUFOZUJPdG9kM1dPZHZPL2N2L29nYTNFN2lJR24xMzZLQU9YQU56S3VTcGptaXZqTnc0b2FndiszY1A0L3hBVzQ3RDVKVy95MEttQVBYUUZVT09OeGg5OEI1K052Ty9STWY1RmJ4SUduMTM2S0FPWEFOdE9WazJ4MTJENW9IdHAzbHBiM2prTVo3VEd2SHdmZHhCMG5McHh2eXA2d0IrejVRMGIwbE5HQ1JzTzA4aURobWtGdkZnNlExWUcwRmNzZlF3S2c5MmJhSDNjZWdsbzJLYmVmZDdKcWVTZ2U1VlR4SVdqMDFJZ0FQVlFPWDdjbTJQZXhPOFB0WFg5cDd2MWZ3d21NZnFORGo2R2ZpTDI5NjVkRTNyaDE4eUgvV2VWMktiZWRsVS9kQy9QaENDbXpzeVMvdGZjSVd2dkRZbjVVWTRLSG40cXUvbXdBOXpsYng5MzI0c2ZkVlRaaHBadEI2ODIvSFYzOWZHSTQ4dGY5QnpzODh0ZmZWaXBUeVBVMHFVUmtlVGxjRGwrekpka01PdTMyQlhxL1VZK3JkTU44U2wxN0dFNEdOdHRXK09xaHdHVjBLNzFGN0RmWGVLSHI1ckMxenBkaDJYdExGcjFWWHZaZVJ1T3hWRGFVYVNsNWtubEN4M2x6K1hnVU9OdVIrV3JuMGRvOUQzdXpEb0NaTXNta1YvcGdaZnN4UWJPM0YxSnpvdmhqdHV1azN5aWVWbDMyQU95a056TW5KZHNFZWRudXMzNnIyTjZOWHFlMnhXUCtlc1BuUnFFWHJzZWJCMTJEU2I3T1FWWFdyRXYzSS91emxCQkVwM1ZKbU0zQlVmU3JhU2E3bllMYS9Yb25lTEJGOG5SZ3NSOUc0ZXFJVWpjYmkxWjB4cXdRSEs4RGhtVWwxNDJ0UjlKTjZ3R2JTS2pUVmpiK0x4cXBtL1RDK3R6Q3Q5bWVqa2ZoMkpmcTZIL2tuU0IzT05kU2V2QWJzeWJZNzdIWkN6T2hYaytkZndrWkFDY1dqZTdQUkJWamV4QjZDZzdjNFAzdS8ycWZxMnNhT2twL1I0dEdXTnBVNVBwL0hDOVZGM3ppaVNhVytDTkRvQVczd004d0EyeUIxM2dwWmxHUEFmM3oyMldlZncwRWVibis0U2ZBOXBVS2J4Y01ZV1FKZUpxMldPaWlocnREUWE5WjV2REZWVXl0UjlSWWM4NWlNUmdKSWtFSkJTR2RLQTNXeHZ3bnhoSjU0TmUwS1IvZU1mNzBFYzd5SU4vRnJYNEJwSy90S1Byem9CbUZkdXRQd3pEbWpOSVlwWHZKQVlCMG1uaGpSRkM0d0F4VmQxSUVNZmlWYklzS2MrdDhxbmxLUWw5TE90L1VkamJCTEJpNTVVTUtoK1FOK3JpMUZtQ1Zlbk5SdjhMV1VuWWM2U1JtSzRYWW1OQkRManZBRmRsMEptZERwMmhYV01FRlR6ZFlxdngzM1Jub1Q2QlVvZyt1aVZGYmFDR0RoTnRyTkt1WFBMUlh0S0FEbTY0UkRWT2MzU0EyRHpmWXlFOFlPM3dwbjZGTHNlOXU1RHAvUGFVb2FtNktGa1lkeFJHbENWWEFkbzlidXFOc3Q3YXZuM0R6VVNRcVFJWjJ1QmlaaUdGNjM5TGlWcllhNGdsTlphWU1scHdXUDJTQm50UVY4WFl2M0h6NmljdzB2c2syVW1pbWNuT09jSFFYczRZMFpSVlhPR0FhZk5sTUdhRnpSbEhHZHQ2WnZpL0psUm1XTVRab1ZRQWV0c2lVOXpnT1l4MTBWRFN3eEJ3enJpbWFWUVVwWGhPc3BhZ0RkZDBoYU1KS2hGN1dUUklEQSt4bGo1STZuZ0VrUUxTVlJBK3pNb01BQ2RxVlpHYVcxZFZTV1pSUWdEeGdxb3JSRjVsd1FCaHRVUk05MlZ6eUtRSHhXRi9kNG5SSWlOVE9McEdsaDFOQjJEYVZwTnVjaURUODAwTHdKam4zek5hcWt4dE9JUkhLazlITzRucUlHNXRRaFNXWm1zcCtLRmhMOVNUMDdUazRUcThKYlZMcGxmMkhpM3NpQWVXNVFIYVZFNlRLVmpEQzV1Z3MyeG1KclgxR1ZHTXdZQnNJWGl6RDNLNVphdjI4N3o1czRHYkhRVFpJREtVbnJVU2YyT0kvTThoWEExTzFZRzdlVFJBWXBwaGN1cDZtQndnLzl0VWs3NnZNNjl6ZnF0aWw2dFpFTVBrdENUWE9zTjBXeHg2THhtQk42TjRPRGFRbytLR0dZaUxjRmlsZTZSTFdYT1lTd1RwMUhobzVDVUZuYnhVVVltQmdIQThBejU3N2ZVRzZhU1FhN0tFSTRTU3VXcUlJV3VpUnBjdzJYMkk0N2JQQ1lVWlZCaXVCRE9pTWEySklKdlBObjNJZ3d6TXhLQWNZR0JDNVNwOElyYTVQOWlSS2VrTXBTd05rRlhaZ3FMVkVwYlZ0Z05wZFZGMC9uSzFTQk5NWnJQbUd3d1dYdzFsN3dBdE1tL0Q1U3cwd1pZTDJxMFpPMFlPYml0YU5GempVMk9kQ1IwUXd4RE90T1VuM0lFMUNHcGdGN3NuM1poUW1HR1dLTkZaTXRhb3ZsT2JqcHhiNWNEZDlXTVhBdFY1ZFJPcjhMTUFUa2RLT0VVTUppVHZHcVN4aVV1SjRkdnpGQU9saXhvOHZVNXIxWjMvcjhFN01hSjBrTDg0ME5hZG8wWFhBSUQrT1hVdGk3c1d4YlprbmxGU0xBbllRR0dod0hnNU03N0JhMk1NZ0ZreStiMWQ4Nm52MnRaYXFHYVpoOWlDaHEyMWc0V2FvQnFtc0FuN1BMS3JKc3ZjRUhBNnF4SEMzTlFFcHBWbGdtSHBRQXZhcHp2VjRkRzhGTTBxcTUwUGwrWHZOTms3eUlscTRZZUd6bW1LVmlKeWtoR2U1blFBUHV3MGR6MW5hTldERElmWkd3cGIzdTZ5dUpPVmpYWW1sb2d3RGI3YlJnOUVxMWJ5TjBXbCtXTkNMdGE4aDAvanB0dG9hQmJEUFFWak1aT0NkUVhEUFpIbSt4VXUrWVRlQWthQ0h5VUV1NmVsVHY1STM4Q2g2OW4rdkMrczJvN3lTVm9Cc2VUbGNETG1LMlFiUUloQzQzZmVoN1hZcDk3ZktOUVhkYzlJQ3RBN08xaFRNSUcxT2cxTU5vdUVGU2wvQ2g4UFBpL1VBUkRJUklWSFlUUlAvYnpwZ3o0RlEvSysyaSs3emRaOFlEZks5WlFOelhjS01ubWxOcW0yQ1J6RDRsY3Aya0dDQmN6b1lHdk5kRDdReHZKTnZ5ek1wNVhacURkeE95Tjl4VWpSaFQ2ckpMT1Y0V2p4d3B4dnllMS93RDRwZVNwZWt6YUxwWXZQOXRaOEpFT3Znanl5SkpxOGdSUk9GbFAvWVpwWDdad1d5NXdIN09ib2wwa25JSUlYZnFHcmhrSi9DR2RjVkdxTHF6VGMvcmtxZmE4TVgycG1yWkFFRjFxblRaWXNEaVpZRUZxcExlWDdFQUNRWU5HMXludDRvZC9ORTVPbzZuOUNjV05MSHRYT1pLdXR6NE9RdUJ6VHE3VDBlVGhKa3dPa2w1R0NGNzJocVlNeTlsWURGdlExMGpFN3BYck5EenVqUUhyL3RTSThTMjJ4UHdjNll1dXhSNENHRTJERHJjc0xwKy9abGZmZmFYS3FhRWJ4NERiSDFZVng3Rkx2Ynh3WFBrN2JoWkV1QUVyU1lXQ2Rldi8rbHYvY0ZmU0RYZjNURlExTExoVWllcEJFNTRPRjBOMklqWkJkRkdJT3E0YlpNMzI4Nzh0T1dGczFTQU92a3B1QmZxWnBjQ3ZKeWdhbDc2WU1KeThSaGd2OWRHM1REdDlJQVRqQ1B2ZU5HSmt5d3hrN1RhYmhyeUtPRjhYYzVjb3BxRFNKUHlNRUwyMURYZ2JUdXZKb1dCUjdaYkVNN3IwaHljdE1FNTd3eWlaZXV5UzhHaGJrSElVYWZqZFJMQlk0QkJZYVdDYWN1aFRsTFFQRS92UVdNb0xXamdKSzNZVFJnZUxYL0pDOHhscVVxUmt1SndQd3Nhc0JHekM2S05XQlFLaUlSbGF3aTA3WnkwUWRSWkwrYTJuYk5MUWM4emZneVNkTHhPREQwR2l6WjQ0ZjBIYTlvaVYvNzdOeHVLa3FHQXZReVBGc3JYT2ltaC9WZE1LUzBFdGkxRWtwUXREcG5UMTRDTG1HMFFMVUpocjlYYWJVdDJzbmpiV2Fac0RibmpBZ0xNejFLWFhjcW4xbllYYnM0YkNNSTF5YURxd25MeTVXc09xdWRjNFUweGpOTHdUdENDMUo2eFdzSlk4aTZiQjVxb0tyWWlTcEJ5eFNGM2VocDR6U09jM3FUdTZNd2pMZlczSnZkSWljVkNkNHB0ZW9kOWlWMWhob1BKN1pwMklOd1dXODB1NVVoYmZCNjl5MlFqWTBNQk4zL2IyZHVqSnVoTkI5VkhiclJtWjRNRUxRVFNOcXJ5eU00cHRXUWVvUXA3b01SRkhpa1BJMlJQU3dPeTM0U2U3RXo2QlZGNE1MdjA4aXdiYzNBeWhHMjZ5TlBiQU1rdTVkZngxcVhSTUNvWkNGS0VPeGhJS1F6TmppZzZsNmw0WUgxa3NkdGlUdU1UdE1pY002aHRPU09mODFTaElSMnBETXhRZE5JYUtLTUx1NmNGRWdmbUxMN1Q4N3FKWFdHV3V1NkNBTE1COG9aWlh2R3RjVFU3NUExa3FaU1B1Q3Z5TU9laVU2b3l5UkNoSnd3UDJxTWVmUjg5Mk5la2Y0R2Vla2dqSlFHdVMvaVVvSVZndzI3TkNDVHVUV2ZrVlFtMU0waDVHQ0Y3V2hxWWlMc2JzM3FjcGNJTVM3WkVDV1psUFRKc2NGMlhtaXU2ZmNsa1ViZUdiTHZFeHJDRUxDV0RRYVcwenVOcHUwRVBSYkVTcXJESll3QVJWbEUreGNNcVZqY1paaVRMOWl4MloyWkc3WlZNNmJ4NDV5U3RkQ2lob1hGU0tjUWFKcmpPSWlVdzRYNEdOR0MvSGpwdWwvRWlGWmFDdXlZUHM5cVE0ckszeWNGbExiZVEydUx3dGtCVGQ3SjBnVlo0QkkwOUFqb1gwU2JwazZWS25Ud0c4M3FrTEpJY0NBbjBCc3BGRjM4SXlxRjN1TllOQTFBMHNVdUtscmVWNGlqQlo4c0pEb1RXb1hNR0tZY1FjcWV2Z2JiMmVCUVJyS1NrOFFKaG1OVzYxTUpPWnlYUGQvUXhySlZUayt2NDdjcGtLV3E1bEFKajh2T1R6QllQcXhxUnIyL1ZaRHdHeUZaUTFWckdCU3RFUFZrc3lwekJTRWRlS0RMZU5WQkZzMUpOMFdvYWE5VlFZL29vSERBU2EwRk96bWFST3BKL0FEaEJEZGpWWHJGajJ3QUJzNWhCelZtc3Y4bWg1WVN0bDR6RU1kdkZCSG0xUkNsdCtIRXBCZVJrbXhkNEF3U0hHY0lCWllYR0VxNzB6cHAyaGNnYXQway9EWEZ2SDlmWDhKUS9nWWtkTkl0bUNvSjlYbUVLbXRhT2k1SlIrb0IyeXRpYUZ1RVd6V2pPSXBWZmtBQTVkQTI0cjRlV1V6NFhyTVVkMGkrY1hLMi8yY0R5RmUwR0dxeUV2TzRGY3ArSlVqb3M0VkxhYmR2R1E1bXRDZk81RGNsaFJzYUs3VzZheEJjNk1rSHNzd0pNaEN1emRNdWRJSlNON2JkTUxrVnJ6bXNlUnRVcTA4YkFrMmxBRG9leVNPV1dJd0FPWHdQZTY2SFdKVnF1TFhIZFd4STdvc3JmNU5DUWNHUGJPcmVqdzAyMjFleFNlbU9EckxHdE1acDJteHJPdWYxVFRBVU1aSDhRV1RMM2krd3VzZUd4VGdEMnd5OE1mZlFGZ3REa3dLbHRmcU9lb2dVelhSQ1E2TUc5Q3VjeDhIU3NUbUdPRmkyTGxNVUxtZFBYZ0R2WmJuUXVzT2JZMTNMVXFzaS9jdkkzT1hRSkZrb3JuRU8zc3dYVXlleXlTNk10M2hPYk5wc1RpNFlEb2YrQU1TT1BBY3g1RnpYYWxjT1dsZ2l1dFVIWC9HbFM3UzhaNkdrWktDbGFpSWxYaE9CSVE1c3ViWE9iWWZBS1pVWHJKQ1Y0NFg0R05EQW5iaW5yNjZHSU1XWkp4cDJiem1GNmJ6UmI4ZHNteUN6ZmFaSzlGUFJwUjNhcDNpcWpMOTFSd21FRWMwQjJScjRpQjgrNXlwVzhtYkdCYkdPYm5nRzdoTnUwTVMwcXlwWDB0ejBZZEZHdGFaUTByYW9MZW5ZT2pFUjFETTRLZ1JjYXNpYk1JcVVKaHV1WjBNQ2hYdy9Gd2NVeXBIeWwraXN2eGkxNm14eW1DWXZhNmMyb3BYbnl6cE0zdUR5N3RNait1RWwwS2JYRkxZNjJ4ZitEd1JyWDRSSlR0YUVIRjdxT29yS2NvZ3ZNa1hmNk9pU25rVmg0cEdsTjJWbmlSeTN6V0Izb2llQUJ0MitkUWVwSTlnSGc1RFJRbDdBeTYrdWgyRXk0VVlyK21mcVBuc09rSFl1RmxIelRpa1BTK2gzODFocEx3WG05Z3NvdXhjZVJZYUQ3czRiRWcrbzI1NlpyK3lWVDVET29xZzJjSTM1RTE5VHBRWDlCem9EbXV6Mndyd1V1Tk4xdVk0cFdvVzJxWGxBZk5VUmg4YmN2a2ZtUDhrZllkV2tXcVh4Q0JLaVQwRUNzTjZYb1JIc3BnOS9YNll2Nm4weDh1WFBIeFFjV1lVdDlMQnA3SGxhRGVYbGhPamFVc2tzYnFqSlNNd1lLQWpYNndkUElrL0grdGxEekdVeGhtbjlZb29zSE1BazgxSDY3d09XK0Yyb0hQd3ZnaCtyNk85S01sNloxVVIzQTVyLy9hVFRXSkVSYTN4Mkx2eGlOMUdWRmlJb3NVb0lRN3FldUFmZS9tUGF2TXBNeWZhT3gvenVZNE8xV0hPVzFQL1hoeHVpUEpYZzgzSy8yN0FqSkxuMFFvRGZGT1NNVWJxaTlhOWpmMHc2VWlQb000RFd2cWQ4d3JBbzEvSS9GTFlmcVMzQm9mcnF0OXE3SFN2MmFnK3FnOVpkS1hRWEloeXdJVm91NzBZOVR1L3hQR21TUXNoZ2hjOW9hR0VlWDZXUVB1N05FYW5rZWVmS3g5VTZRa2VmaWQzNkxpOS9ZL25oSjZyTkwvejc1Vno4am4ydnNmNW04cDZRRWcrbW45cHlGalQ2dFBsRVJzRjd1WTA5ZVUrLzZ3S2FQMGtIckI3K2ludm5Oa2dQQnR2TkdGTDBRWDhWdzlsSUdLYTgyWkU5VkF4ZGxKUmJWRVBSMlRkNDVYVmVZODFheGFQWUZ6MXU3em5ON2ltcmJOTThMRURzYjdNN3BPdXZPYXdsQytOSjViZHQ1YlZkWjc2elNXWi9lanNoc3FIZE9sMWwvTGd2cmlmYzR6bVVUejEyam12THFzRHZzem1pamQwNlhVWHRPaTJMM3R2TTViZUg1YTFaRHpoWGNZWGRHSS8xdDU0enFjMW1FYldmWnd6eVg3VHVQalRya1o5eCtjKy9GVlJGdE8vczZDUG16cjRFWis2ckNqbjEzd2tyOSt2MGxrMjk2KzNTMitweG5lTnY1bkxmeHZEVnZnclpXT2RuRGJ2UE1iL3lZMlphT2UyM3h2WkxSMjg3M1NtdlBSenN2MkpjWTRnNkRuYmZ2Ujk2TG9UUDl6Q0RqdU9oOGRQdDViY1c4dkUwMDBoa29WcTA1STFjNXJ4cm8ycTRkNzF5L0sxQ29PRk1hcU1yWFV0eGh0NVd2Smt0N3ZKUi9EeTZLNnZmZ2VzSDIvVjJhcWVrM2srbFBkSmJUVFVCL3JuTFpqbnZkTncxemZwOXhjdFM1T0Q2L3pUMGZMYk5icThYTzEwTjMxSTFaYXVYOVNyMzNmTFEyZnl2dSszUWI1dnpPWnorZkh5VkFucm9HQ3Zaa2U2NHpPcDVTUC8zRGVNSDNCYVhlZmVxQ25yUUFUUmd6cDVObUhQZ2RSd1BQcnhuc3lTYzZ5YlR3NWJicjZOVC8wMWwxM2t0MjlxNCs4K2ZYSDdPL3VEcnY3YjBuMnZkWC8rNmF1dnFCcjkwVGJRMk5EQm9JR2dnYUNCb0lHZ2dhQ0JvSUdnZ2FDQm9JR2dnYUNCb0lHZ2dhQ0JvSUdnZ2FDQm9JR2dnYUNCb0lHZ2dhdUdjMVVEQi9KU24vSHVuZEsvZXNVa0xENzFZTkhQSlhrdUZYdm5kcnA5NjdjcGY1cmFyTWk3d29mTzhxSjdUOGJ0UEFSSnhweWxUNHNidXRMVUhlb0lHZ2dhQ0JvSUdnZ2FDQm9JR2dnYUNCTTZTQnJvRjJxQWdhT0gwTjlEcFNUbC9pSUVIUVFGY05CSFB1cXBwUWNmZHBJSmp6M2RkblFlS3VHdWpWbkFOODBFRFFRTkJBMEVEUVFOQkEwRURRUU5CQTBFRFFRTkRBT2RCQWVOLzVISFJpYUlMUlFIamZPWmpDT2RKQXVlc2VYdmpQdVhQVXpmZEtVOEw3enZkS1Q0ZDJCZzBFRFFRTkJBMEVEUVFOQkEwRURRUU5CQTBFRFFRTkJBMEVEUVFOQkEwRURRUU5CQTBFRFFRTkJBMEVEUVFOQkEzMHFZSEx0d1N4dVM2NWNBOGF1RXMxc0NqLzZqeW12bjJYTmlHSUhUUWdHcWdxa3h0WHUxSVc3a0VEZDZrR2F2S1owWXRxZWVCTm1Hbi95Y0JwbmkyQy8zU3djTFlFZ2pUblgrdmRWYTdrSTlCRnRkUWRxcythdXVyOFYvZytTWjFOdEFtbFhqeHprcDE3clhmWCtLanRqdkxnTFc4R3IySXZkZWQ5RG1wMmxIVUhaNlkxNTEvcjNWVTlxYTZZeXRaZWQ2ZythNlpnenR0OTRwNEVXcUYrM0M5Z3Q1VzZrMFBTNHpNNmpFbUsrdWxwL1pYN3B4MTVUYWtWbzZuR3pjTlUxbGRkRWVaYzZRdnpaSkF1S1ZrSDk4c1BEY3dUYkJ5ZjBXRUNwcWlmbnRZYnA3NmJNS2MydGFZSzZxWERWTlpYM1VXbGJ2ZUZlRUpJVzBwMktmdGxXRk5xUFFmdThSa2R4aVJGL2RTMFBxMU9mYTkzU3pwMGVnaWlqTVc1T3Z1d3JocHFYVTN0SDVQK28vbkc2L0VaSFNabml2cXBhUjNqYVBVd09VK2dyaWtkT2pFTVVVWi8rQVNhMEQ4THBleVJhTDlFSHBuTmd6a0FSb2V3U1ZNL0xhMGp5bGs3Uk15VHFJb2xHcmh3dGgzcE1IUXhvb1lRWUdVSk9seEd3NldlMVo0dVpmTktJdGN1QUVNdkhsUGZOVHdXMWNMUXVaMHhCdU1uRmVzTmw5RndxZmZRWjlWakwwVjZZSllKT21QWG9qdkhYZVJuMGovVGhTY1c2dzJYMFhDcDk5Q0RxUmkrQjh4QmdicVRiWHZZUFNqU1o1L09pY1Y2dzJVMFhPbzlkR002aHU4QmRVQ2c3bVQ3N0oxdURhaUozY25NbjFTc04xeEd3NlhlWFgzcG1qTVF3OCtya3BacVJIMG5MZDY1ZjY2ZVZLdzNYRWJEcFo3ZkNzNUFERitWazIxMzJKMWYvcnNkOHNSaXZlRXlHaTcxL0oxOEJtTDR0cHhzdThQdS9QTGY3WkR4OGJlZDg2bGd1SXlHU3oxZkN3bnF3dWx2TzlzWGFJcG4rbDJoL0RydEFmTEVZcjNoTWhvdTlSNzBlZm94L0tnOTJiYUgzVDNJZjVlRG5saXNOMXhHdzZYZVF4K2ZmZ3gvMlo1czI4TnVYLzZ4SjcrMDl3bDd1dkxDWTM5VzR0cUhub3V2L3E0UDkwTDh1RUNOWDFzM05kTlA3WDNJQWIzdzJBY3E5RFQ2bWZqTG02NDRpZ3BQWHR2NytMZWtaUHFwZC8xWHpoZSsrYVc5ajI5TGNSVDVGVW9xWmo0RFFXWWRrTTY5K2JmanE3OHZoVDVlZ21BVUhUdlc4NXFkRlBCb1Jtbk5kbEhPTjY0ZGVEcVVOcEhLZnUvbjVDblpqTFRXdTNVWlk0OTlMbjdua3REcCtmNTlIMjdzZmJYazBESmkrRVJYakR5MS8wR0dubmxxNzZzVmg0ZGNtbFNpTXYvREpYdXkzWkREYmcvNVZRMmxHa3JlWVoxUUprajdYcVgyRTIrdHZ4YlBFb1BYSkRmUzNtdllsMCtqeStveGZsbG50QTNZZzRwak1vMTMwcTRwOWU5TlNYMVBCMkNGSnJIMjN2MXY3c1ZNemEvb0VJU0lGUDZZeFpNWG1iTUordC9FM2lzWjNyM2VYcXV1U21PQjJoT2pwR2E3S2Fmd0hnVWR2amVLWHA0WXNqTmFaZStMb3M1bUpMWGV2Y3U0cmFNMXRSZnZ3Ym44ODE2YlR2QVBRODlpSFU4cmw5NXVpYVc2b29VdVJHT2krMkswNnFiZkpKK1V4ZTRqTXljbjJ3VjcyTzJvd0ZwK3ZSSzlXY0xyK2tlakZ2MmNjRnc5VVlwR1kvZkx3bEgxcVdqSHZIeUNtYys4NFZ5K1ZabHhTNjBtSWE5RlVmUGdhOUZvKzIyV3lYU3MzbEdKN2hQRG5kZ3ZUZkovQmxUMzRLUmY1LzQrNEhKR0JjaS9PZ0lCeU9RU3pQM0czMFZqVmJNVTZFS3c2TFN2UkFXT1JyNmMzMnhZVm9hQW9KUE5LS1haYnNxcHFsdVY2RWYyWnk4bk9tY21WcCtjalVhZWg5eWQxSk5hNzlwbDNNS3h0dnJQVWFGMUozbzBxY0o4elVjL2ZTMktmbEs3UVYrZDh0WkVsT3FLOGIyRmFiVVB5ZVBibGVqci9yNXdnbFErN3RsUTltVGJIWFpid0VtbHZrZ1BEK2l0NlptOVdheGQ4Y1BDT3YrNGNOR1o2anhlbEM0YThlaVhFRXVFTlVKdm95aloxUjVsNUR2UnhONUNGTDNGK2JTeG1ubzNRZjlMVTdRRFE0OUJZSUtKakdsUFRRQmJHUlhOdENBRTJGSUhKZHdLRGIyTjNvWGd6UDk2OXRsbjIwcmgrdXpuQ2EyUDVEYzdpbnBobE5Kc04rWGNyL1pMa0t1MnNlT0dOUlRiVmovRDBqYS9FM1UwSTZuMTdsM0dCSFo0dmdSSzdOc1dWeDE5S2JSWk9EaTNKUUQvSS9UNG5GSzNjUHREOUx0T3FhNllmeEZ0d1F4YnZUVWJSZWpha3NBbFNVbHBQL2U2L0l4N29tT0FGdHJtbkhCRWJSRHBDekJhaEduUnhZTUtQZUkzbnlXNkk4WGJVWFRKYUp6TWVZMEtDVHhxQ05WTGpMd1gxYjZBNkZrcDJleUdVejlBMjJCOXNjYUtvWXNhWGlPcC9XOHFqZXBXejQxMHhZc2lDR1NxTURCZkhoUS9QMy9BejEwSm9yWjJ2TGVkaWJRMEcwcElDK2lkU3FVWXBUWGJSVG1ZQURlb0RaZnVOSHh6cm9venVLeGJtR2hHVXV2ZHU0em9RbkVMZEMrL1cxazEwM08rTktYUWxaUjJ2cTN2SFV1UmRGZlVsc2padkRpcG9Dbkt3VUhwMUVsS2FucTl4L0l6N2dzOHlIejAxOWtUNERxR0Zmemphb1FJV0cyMmx4a0t2enhZNFV4MCtTYnVSV09pOUxOTEJtaXVvVlRKRHhFTjhodnA1ZXBYQUdRV2R5UzRxUlhPd0s3Si9LZXB2cWxlbWpLamJFdTZ6bFRjY1JXM29wb1ZaRTNUd0JVbVFIU1FKdGpJdXhJa0VIZ1R1dldaK090UjB1enVraFAxRktNdW1rMHJwNnkwdldMNGV5OGdvQXZXV09LM3hHWVkrOVF6dGQ3WlpVeWdabFFGczdidm9YRkZya3NkOHkybktURWhSRDVySG1xNks4Ym9GVGRNQ0MwOXp1ZWthK0cwT2toNVpJN08rZ3NJTkNXWkhqZjRVS0l4aktqS0dScGNjTW1mTnBZMllrMTFub2Jub3Bob1U1dnpDRmxzd2I2QWFaQWJOQ0szd05Bd1FaeHJjaGQ0T0Z3azFkVFZyYnEyMUdoZS9EanJMRkd4ZjdsREVPQ1c3UmdjWnlmUWxTQmcwUUpwb1JHaXB4czNlMDZhM1FPamJwcE5LUWZpZlVRTDFGQmU3RnpqQ0FHemRXeWE2amNqVyt1ZFhVWjBZY1hiVEorR3l3Ym5lcmlNeWdpYmpLVUw1NjN1bVU3WlB1cXU0T0ZmQmE4U1Y3dEpOWU5VRDRKd240TnF0N1NnYVVHNGRVTjFpM3E5UVBaSm9jU0dMdlZNbGVES1lxSVFjd1hQRjIvakFrWHQ0a2FSa2tGZXdFTkxpUkZqZEd4UU5SS3lTMUUwUnlPanJZeGJ3ck5ZeTJKbnhjNHE0WEVVUnBXYzBMWEVsOUkwbTNOWGdvQVl0NE9ORVhxOTFOYUJZWnZkQTZPMFpyc29CMkNrTGFTcXFCRjU5TUF5RjFKWGJGTE9iMFpTNjkyN2pQQnEwZ3RSdzNVMVZlUktVM0pnVWJPZEJURm5IVzVIVnhUSks3ZnN5TFN6REpwaytzK1JjbVJ5NU9hZ2lhN0pPSDRNZmozVmdWNlYxcW96TkFoeGpLa3F1Q09OeVUrWTJTTWdRakR4TU14OEhkVVU5NU9OWGlIWWFOd2c4K1MrSlpqVVR4V3U1MDRCNk00eUhtTmJUejVmQTFRN0t3UVZldU5naUFnOTZzYkhPQnREVjRJQXhzQmJKYVQrMGdqenIwdXo4elBxMEd3WDVXQXZ5MGcyNzFwRmVwN2xZcWhHYThCdlJsTHJYYnVNQ0dBVWlOcWFkdUFZaGpsdTgwWjM4RmdpWm5LRjBORVY1U3NnVzdjakIveXBBQ21EbEs3SWVTMzgwRitidEtNK3IzTi9vMjZib2xkcklqQmN1NWFwN2FKczZnNHUwQ0hkS0ZrcjR0QVpOaWh6VG92bnNPWXlZSXJXbFJoa0hvWVRhcjlFRk1oNUN6VTRVK0xYM3VaeHdoUUlZbDdNT1YxUmR1RWtNSzEzeGtnb0VSN1NSUTVvMG5pV0lDQWczUnBCOXBkMHJHTW5tdnlNdW1vMnFSeDRyN2NaeWVhc0RVUlltcnlrUzZFQldtZ2ttNUd0ZFZHeTdUSkNneWFXNkk3VWxKbFZQK2E2TnMwa2dkV1BrUGRqZUhaS0pVTkpkd1dIOWJFTWYycUpHVTRacEhLSjBBbTBKZE5EeDgrNFczYVJCais4QXN3aU1kOXlmZ0xpa0pYRFk1UHZobVVhTlVOUEpSVEVtN2dBbkc0T2VaMmZmcUxFTi9LbFYzU09Sd2ZpWnZJM01FODdMK3lJb2pNcVZnMHFodm11eVVLMzRpcWlSYzVsNEFsSDZ0Qk4rOUJ6aHZjUUlLdHBkbjVHWFRXN3pqS0ljc3JPaHBGZE1QSkI1ZzJkblJOLzR6Y2pXK3NHZ3l4SU5CVlJoQ1hWNWRNQUFCUFJTVVJCVkRGcmlMYWR3azNKMGJlR2tRTWFXTlhRR0N4R0YvVGMyUldOVFY1TXljTFJEY3hPVWtleno0YXdKOXVYUlVzR0RxRUVkUkNuS2JaUG5pdWF6dnZCZStoMnpPOENDazkwbzFRa3R6akN2ckVtMWlqSURHQXZiV1hkTURuN205RW9CU3dnWmVlRnB0SWVLS1BDbWlJaUdpMElUeDR5Z1VadElwS0Jwd21TREZYWG9mVFlZK0ptWTZMWHpjN1BxTHRta3dMRXJnTmFva1kyd2swTk42Tm9DeC9KYTBZWHJaY1lqalVybXFKWXc0NTh0K0F3Z0RsdTFyYysvOFNzQmdkRk8wdG1kQVVIOGpCKzZTRFl1N0ZzVzJaSjVlQ2ZDZExnWUJaVjdyQmJ3NkdmeEVVV2FnelVXa2ROdzVhNk5VbDFEUldZUVZkd28zU0piSEtjY0JCR0cvb0dXZUlSQW1PUGJ2ZWZ5U2ZmaUNacEhZZFArbXhRTmFXMkNXRTZLaHAyMGlMNFpRMk4xWTFGdlYrdG9iQURUd2dTUWpMV281SmVFamQ3VHVLVi9JeTZhamFwSEJpSExYRGVFeTdOcXV6bEZTMnUxNHhzclV0SHVpNERJanBNVHU4d3MwbzJ2d0tjZlFpT0g4T1RjbE5kTVUzTmdhdTZZdURoaGN5cXZaT1VrT3p4N2o1OE5HZW5NMDFpM280ZG5EU3p0Ynkrd3ZacFJPQ1FqUXc4aXFnaUtydUplNHBHL2VqN2NFR1hHRDlya0dXaVFSMFM3TkFWb0tQMk5SWk1SQk1HaURTWnlYa1ZicUR3N29lQmg0ZVhlSEEwWm1OSTQxbUN4RCtXd1VZUFBTZHVOanhqaVRIek0rcXFXYWNMb2doenMxTzNhSUZMazJDQTlKcVJyZlhPTGdNV0pGOGxQa2p3azdzNjE4TTFWdW9kc3dsNFNMeG1DenE3WXVSWFVJa3VYekV3c0g3ajZ6cEpXVEs5WlZ6RWJJTm9RNkF1TTBmaDUyVVFvUVl1MUk3anNndm9VQU40WVgxQmxnWWt2S2hNSTlzZ2dtRjM3Q3lEUitqVWhBRmJqbkRTYnlRcmJHZTdZZ3g0RXcvZTEzQkRnaUw0QlNPY1R6QVo2eGtBM01ZZXlVNW1qZXdBa1d1STBGeWFpMUZYelhZb1Iyek1FN29xM2VLazZHaEdoOVl6dXl4MnhvY3R2dzFITDJldURWMGZmTllIbm5jZWpmZTBzcnBpem9XWEVOT01zMDVTUHRrZTh0N3JvWFpHMHVnUWRpT0t2dWMxLzlCUU4wcVdvaGNocDViRGRxaVpaUitqTEZwblNZOCtNbGMzZkd0M2MzRFRqWXdraWxjQjQ3ZHhtaXN1OHJSVmVObVBmVWFwWDJZV2ZIRUFDUm1Tc1o0RGgxalpTY2FFQTBVYzdEdkxYSXhBZStOd3pUTDlock14ejN2R3JsU2s2R2pHWWxldGUvTEJNZGt4WHZTbVE2RjY1TDBLQWxEM0h6bEFsTXphSjlDRVJYVjB4WlpiRU16WkxaRk9VcFpNYjVsTGRucG9HTWR2OE9FUUpMMi80bWhpUkczSVU0UGtsWlJ3MjFla3RPV0VSNUdQVEJDd0JjK0ZZcW95c2FKSE9JbmlWY0NockFxWFdCQXA0akhwaG4wWkdGQWVuazh3R2VzSk5RcHd1cVFsQjJOeU1EUloyVkJKSGtZNU5FdWt2TW1hUXQ0TktrdVc2cEtNM2ZOV1Y2MTc4dEZFSmhUS3pyS2w2T2c3dmFsQXlmMjVnaGZEYy9DcDYxV2lLK3pwQkVPWWFhT1QxTkhzTXlIbVpIdkFCZEVhRG01UlhiLyt6SzgrKzBzVkgzSE9HV0RTTVVFNzFvaXJLNElTK3hZZmVjZ01BTGRpQWs5NlhCVC9qckRZQm5zb1hHSll1dmdWR1B4cnBzSVRwSW1BNWZyMVAvMnRQL2dMVThjM0g4OG5tSWoxUEFTOExwMlozbFh4Z0hRV0pEWmNZUzVHUjJ1V0NaSnlLb1kwR3J1dXN4Zyt0dFJVVXBDOUpubStkOVc2cHluYWM3Y3J6WmF6N0FTaFF4L3NzRndTTUMrRzU2M3NqSzdBZ0xmYktlQnF3cXRPVWtLeXg3dU5tRjBRclNuUUNXb0dyUzAzanJGMDg0STlhR2RONEd2YkpnY3hiUmlOSWcrWkFlQXA5d3lrcnRYQXZxUGY4UTNlcnlpN09BMWRMSUswTTljMFBwNVBjTkhSY0dMMGxvTVkydzRqRjZPak5jc0VBV2FWQXk0TG1rdFNaYm9zM1l6dVd2ZTdERFJ0MzdpTkU5ZVdvM040ajRxVCtCNE1GcnVjNFJjVmRqdHBZTUJicmpYWFdXbFNuWWo1U3J4dDU5VUVCb2E4RjByWXFxWXpjdWpiUTlueTdNNUdVSERaZnBNOFpDWTQ1emtJSHM1NjN2YmpaZnh5eGZKT3hMMVZGNmVoaTBXUU9PRXNCYk1id1IxSFEwQjd2ZGVkUG9DYWk5SFJtbVVob0J6Zmp4bkJGcjFTa1RYZGpPNWE5N3VzNVp4QVlyZEhxT2E0djBmcHRLQmhNVmpzY29hMlcveDVTNmhod0l2cm9aaHVXY3BUcEtTNDE3dU5tRjBRclVrVVplcFBVdlNDTDJoMjNWWFduQy9oL1VXdUFaRVZCNEtKSmpsQzVoUHJLTnQrTDd6RmdKZXhEenBlUmVURmFTQWpna0JEYXg1RGsvWHdFZ1RyL2xqcFJNdFRrclN1WEl5Z2xGc1pwTlBLS1h0K3pIbFB2MVNJcEp2UlhldUxUbE8wa044MUZPRE83ZDZIRU0xMS8yWURDcmZPQk1ObzFhR2hmTTA5U1E0RC9vckowK0pnVzhxakpDbGIzRnZHUmN3MmlEWUU1anh0T3BwK2NGaE5SSEZlSDAzWTZXVEhUcEpFd2tkbWtsdStHdDNTQjZ6RlBCRkFlaXN0cndKRDI5cEV5d29DRHA2R3JOZ2VYb0pnN0doWTJONHljRWkrSWVSaUJDQ3JJTWV0UXpuUW5mZ3hyMjdMbFZyY2RETzZhOTN2c3Byem5valdQTGRxNmViSUZONFVLNnNDVER0ckZxZExWMkRBTHh1WTFESWdRY3FTeVpsNWpkNVpmWk82WTdaWVcrcHZaYk8xUkRRV00vU1czSFpPN0xqNmU1OUZxNXUyYzlrZzZVZVd4SUkyOG5jNVF4ZTM5RUdYTFpoaXRIN1ZRa1JlQmZoWm00aXRrNFh2VlNVSEx6a1B6eWNJYUMvV0UrQ2U3cGk5cjNnSXVSZ2RyVm1tNkNuSDg1NWVxZkR0YUVaM3JmdGQxbkJPQTYzWUVHcTkza2RyMXJHZ1lac1d2VXRYekxtbFBickNDeVNCNkpHeVpQSmxaR2RFWlNWKy94Q3k3WGJTOG9KRHlPdkZBVEJHYThUOHBpVGhKa0Vvc3JRd1RMcnBHeXQwYWxiYUtCYk9rR0pkOG9uM3Zqd3ZDOHVXclYvU29RTzN1UzRFNFZvOTEyK2hlOGtrNWZOMzR2MmFKQ1BVWkd1MlF6a2JSaFQ0TWNGQVUxWlRBaWFwWjJsZGtCUDlFVHZqS3lhMG5DSi8xQ042d3ZUYmpwMGxnZE9sSzdhY3Y1bnI4Q2FPMUZGTVUvVmxkVmhhQURTWVhVa2g0ZEVieDlBeEdRT2Zxdklaa0ZWemcvQXBHWnNiL1EzOWlPRzRvWFBtMnZJTDV1MTA0Q0xGQ0JBVkFQTnhNaTJXYmV4OTBZbUhVY0tDZ0F0bU9Mc2I0SEh5OEh5Q2RtOXhmTTBEN2lsYjFmSzlZVlpqNVdLVXJka081ZFRkMUcyMFRsd2cvM0pLd25RelVscnYxbVd4TTZ5eW13NVR0THMvanBTa3JpNjlVaGZsL3dLcXVuUkYwL2tiNkc2VmFXU1FFdG81N3hOb1ROZjBPQkVwQ3JNRXhUazNqczIwUGFVRFBDaE4xRHhxYmM2QVhESXhvSWVzaWFKQks1WjhYUjZnQ092MnplellMaEdZWHdIeFZxZ01DU0hiQm03TUpUMS9VWDBDenljSXhCVUdtTC9DdHo0dWhseWp4TGkrZ04wWkhhbFpMVWZUVGN0UTNCb0tTUXRWa1ZrRDBUWGRqTzVhVDNSWncvblNWdTg3UEhpYkQ5SndtaGZ2SEp1dG1CRjJLWmxkZ2QwQXU5a05BYmFKUUJZcEp0ejd4WDQ5ZER6dGk5SDBqVTU2WlRlTzU3VzZGM2NaeWxzR1hMUUJxUUVSYS9HUU5lVWQ1NERJNXN6K25oY3BtamlDZnpMSjc5L1pkUmRJYnh2eFFIWUoyVVd5eWZUMkFJTjBJN2dvTkdyckROZjd4Y2luK3k4aFlFTHlKS01qTmF2bGFJbDBVYlRGY1VHQjRpaGsxMUp5SnFuYnQvSXp0QTZsTFFGWmQxbk4rY2xNcmFXNHBCNnJ6anlLeHZzZ3ZORExHZjU5VjNaWG9KY2xNSVNHZE9pY1FTckZMUGRqKzZZQjdmaDZLS2J3VlkvTVd4ZjRBVHFlTmFYSVZwQnRMZk56MGZtU3NzVnJhdWpXQ29ORUhySXVXUFQ2QnJHTGFTaHlFa1dhZ0daU2oyaXZncnhVUlJPaGdKVmtZaTd5ZHJTdUd0UG5yeDVlZ3VDV29URm1TUm1LdVc5bU5UQnB0SmlQMFpHYTFlelJ3Z1VqaUc0aDczOHVlaXBEN2Z3MlczaUZBS1Vadmo1UTdHazkwV1Y0SUN3a0dOWnRuY3Q5cGNoNDEwQVh6ZVlPVnZwNktiTEl0OHl1OExhZG9RYWV0Yk5JNVpZakJhakVreGE5UlNuRFlJRWg4dUs1MEZqaTByWVpVWGd3UTdxeHlSWHd6dHVjd1p3b21TaldNMHRzdXNXTExEV29uU2J4T0dkblVjUXRxNGFVY1dUMEZRb2tyeUx5dHJrTkY0N1lkMndmRWNJRGVvQjRlQW1DOHZyQWhOM3lJNlJlRWhxd0RIaitOUTd1K1JoMTA2eU4wYlFFOHk2MmpWbnJFOVFhdzFHRFJHUHhOaTJROVhwQm10R2hkZTBFZ1pMb3NySlZGZFloZHRZemhJKzZvUTIya3hiTnhBNzd2TUo0OVRXNlpYYUZkOEt6YU9MV0xGSk1wdmVMKzNwbzJYcGRRd1hUZ3ZoSWxEeGdWR0kzWldqbFNsT0x6TFBveVcyTnlkKzE0S3dCNFo5cFVFR0hFNEFDeUJvNHVZRlNkQTRJVGQ1R3JaazN2UXJRdXFueFJCRE5CWU5pMXBUVEdGemx2SWVYSUZnek5QajdBaGFybDR3aFY5YmQ2UC8wOEJCRzNUU2I4cENRZWxQTEFqVlJZeStRMDBOZU40cXJYa0ZESU5XTVRxM0xhRTEyR2VoWG1BZ1pudGZWdXV5SUs4VGd1SVhBdGt3T28yS0ZudlVQb2NrL3pkSWpKK2tLakVidHdkMjZQb3VVb1BWNDkxNFB0VU5ZU0RTOUlWdG8veFFYSXdvVmQ0NHM2WUEvTG9FN2h0MjZ4bnhVTnY4akE4Sy9tRVVkSGxOT0FQcmQxVWowc3JObXdTOWFiWnJTc2xaSmJZbWY4U1FWbUI5MW5NWmtTUkROQmJwWk1MaFI5T0JlSlkyWElOZzJjMng3eWFMMG1ESGtaRDd5QkR5TVVSZk5wcFFEalc1cmNXQnU1Smg1MEhncW8vSDZFWlNubXRHcDlld3VnOGExTmhFQStFTkU4enppQ3VGb0pIRnFteCtXdzZPdFU0SDVpRXhtVnl6YWZnTlgzZUZacERUaG5xL3VaTHVSOGcxMGppTCtMNHArd0JpR0Z4eENhN3ZnSjQ0SjBxMW85dTAxZmVkamt5dkliOUVGeVVQV0JmVEt2L1JoV2UxWFRHbkxEV3NZQlFyRnZYc1Zaak9LTUNBSU1kQ0NvTGRYcUpEU1NNTU1FQTh2UWJDdW8vVkoyekVhcjRmckZzL3owN0k1bUpQUkVabzEvREZpVnpoTDVrWmp0NzVPajA1bCtCN2wvaXlYY0V3bHpRQTQ2U05ENjhrdXd5U3hBamp5cm00NjVJSWNsMG0xdjJUQXBzWER3UzY1ckxYQk5abGRnWkZwdFAwS1pXMnFrNVFoM2V0dFRueFp4dGREWVRHa0xFb3o4akV5THppRXRCdW9hbXpqUWtrbXJBbG5IT2lRWmRRME5obkEzN1BXQmZSeEw3M0lvd1BETDBpaEN6c3dwSWphSmVPSXZRcE1iTlJubE1CbEF6ZkRwZXJtelowREk3K0hseUJZMWVhOEpkTUNVZXN0NlQwcUU5cVRuN1J6M0dHTXVtaDJJOFc3YmFhdThoMTg0NHkyR3lzRVlGVkcyL3FrWHF5SzJaeWxHWjFhWHlVb3BGU1g3V2hWemFpNitHa05sdWVxUHpIQ2tJdHFUV09nV1V2SVRSc3poVncyaExGZEFWYTZHWVdHSE9GbmtkSUVlNzRlOXZWUWRNNktKamphbHVpcjZJM2ptS3JObmdQZ2pGS2oxdHMwRWwxNS9NdVh0eWl5WEhkMW5JTy8yT1pNUyt3YVR5NCt4OEtIWm9nVzkxcXFRb1NMSWhaRXVFelpPZVZIUmMxZENTNnEyNkErS2tPYUJlbnRVbVJ1L0drTFF1d21lWnBSdG1iVHlsblVibTlHTGMyVGR6YXFoc28ydFpDakRSS2ZwdEZrTXhTcFJ2VGh4L05hVTdiTEpsam5oZnBMTGVlNG1HQ2VDMzA0azlOSUxNYUIwVUpOS011RW05VVZzVHJRenZzQnQyK2RRY3JRN3ZWV0YxZmErZlZRaEo2c0pneTMybjdKRUo3M1F0TXFPY1VxQlcrYzRDOUx5THh5djhLUGZHbVIrMmdKaUk4c01GdTZ5eDVXOU1Wc25lQmRSQ0h3UHhCd25LZFVkc08yWWxHWmNRQ2NCSmRDMjR5WkY5UkhqeUk0d2I1ZmYzN1B3UFo0NHc5UlR4cjVhSjZ3QWlZa1R6TTZRck5HaUduOXRhUDZuZWdpalJyK3ZCR3F0Z3lUbWZaQmhTSFQxQlA2b0UrSkxCaUNjRGtiZnBjMThmdXprZVoreFp0VUJQTEkrd1A3bW1xaDZYeFVuY2pycjlFUmZrWlh3T0p2WHlMekgrVlBzQk1VYlROMGt0STF2VjVqbnFhQTFmbjFVQlRXNkhjekkwL0crOXRDZDhjYngxT1lMUjZXaVFVQWlFUm5vemZITW1vSjVSS1dzUTlMWjlNQ2VsWUl5WDAwVmgrTUNxLzNuRDU5MmNST1VwZ2hTaU0xRXd6NEZWc2VyVXNzaUpDK3FBNmduZTkvV24xU2VQaDRDWUtZOERZTC8zZXZKSUI5M0J1cU1sS1Q4WnFmMGVHYUZUbTIxTWVpc2VmUjJSQjBZVHBlMHVXc3NtajAzNmlEVFYyUWJrWjNyYWU2YkRyR2Z3ZWdjNzFKUlZnZmVTL1VEbjRXUUEvVjlRZkFHZjRCK0thSDJtKzN1SmxkOGQyeCtJdlJTSjNtRzVPeVNFbGRUM2YzdjVqNnUwVXA1T21HMnJ1R1RTS1loMGxsNDdEcEVZUHZtc0o3RXBKbUdQcG41Skh1QUdrNEVCL1pRbUY5ZUJYSFEvL2FGbUR5ZCtNZE04UitmTk5ZcWw4eHIyU0tTM09KL2hJVVk2VStaQ242ZUFtQzBmMzRJd1gxWHl4Z0h4bklwMFMrN3BKM01EcGNzeUxIR055bWprZEpVUEU4OEg5cUg5M3l1TzJXVkRPNmF6M2RaZFAvUVgxOGs4U1d2US9obk9NK2pmZjJya1BQditaZ0N6WDhYY2d0MDF0VTNORVZXQzN1Umo5T3JmSS9hWkJCeWhIdElUY080anJadys0RTlzam5HdnRmcGtFb2FmS3hkY2tpQ0VuOGp3OG1rUDkyYmQ5ckhBSGlEMTJjV1NXUUxabnA1K0s5ZjF1eWo4ZzgvOVBlay85WE9sN0YrR05yRGlnbHlBOStSVDN6bXlWWDNaMWc5SVo0LzFNZVlCL1p2M2YvY0hTSTVCMk1EdGVzeURIeVhQek9iL0hERzlzZkwwbHBOUHBjcWx0U3plaXU5WlNtTk1XTUhTZkw2cERNMkpQWDFMcytzT2xEakQ2dFBsSHhDOUpkZ1czbmpTaDZJYjc2T3o1VWxFRXFVWi96NFNJdEdqalZFSnlGZEc5cXdOdXVHcllDc09SWkdoNlBvbDFQZWFITThOZ0Z5bWRTQTBWLzVUSmNDYkY4S2cyUFExbnZBZEptMVl2RDR4SW9uMjBObE8zVzM5RGxyTnYzUkliQnFpbkhXZTZ3ZXhoc0FzMHpyWUdXdDBzMFpFSE4yMUZENHRLUTdRRjMyRDBrVG9IczJkVkFQOXZPL2JVRzI4NTJmNlkvQ29kaGRmOFo5MkZZb2U1OGFXQzROcGJRRlRibTdUbFRvbUlnRHpQMnZHS244NEJqSUJ3Q2tiT3FnZEhhZnpLaTRjMDNkMncxWEhGNTIzbG9MQ1pvRTVDVFBldzJ6K0YyM2pWUXRWdG1pLzZ4MVhDYnJiZWRoOFhqZ2oxK2kyOFBpMGVnZXlZMWdOZEx4SmVkWE9pTWw2V3N4UTFCSy9QeWNzcklNRU9hSVFnZVNCNVhBemdvTithTTNJbHQwdTRNZFV1d0tyOTlkSWZkeDFWVHdMODdOSUQzSDgzNTNKYjN4dDJ3WmE4UGRVdXdadDZkeHd1SXk4TnVTYUIvcGpTQVJkaytDNFROQnZjSzNKQkZ4THRPdzl4eXNKdUF4V0dlcEE5WlI0RjhQeHFBRmIrWDhQQVMzSTNaZmdqMGpuUGZwOXN3NTNjKysvbmVVWE5oRkd6UU5DZUgzYm53QXRBNTBFQjc3N013NDRmd2ZZZkVPM0ZEYkZrVHhzeHBXRHllWHpPVUo1OFlGb3RBOTR4cUFHK0ZxcXNOL0JEMXBLdzUydG03K3N5ZlgzK01mbGdUVXREQWdEVXcvVCsrRXUvOTNuK0hpejV6NmY4RHl3MllHcE53YmdvQUFBQUFTVVZPUks1Q1lJST0iCn0K"/>
    </extobj>
    <extobj name="334E55B0-647D-440b-865C-3EC943EB4CBC-15">
      <extobjdata type="334E55B0-647D-440b-865C-3EC943EB4CBC" data="ewogICAiSW1nU2V0dGluZ0pzb24iIDogIntcImRwaVwiOlwiNjAwXCIsXCJmb3JtYXRcIjpcIlBOR1wiLFwidHJhbnNwYXJlbnRcIjp0cnVlLFwiYXV0b1wiOmZhbHNlfSIsCiAgICJMYXRleCIgOiAiWEZzZ1lTQTlJRnh0ZFY5Y2RHaGxkR0VvY3lrZ1hGMD0iLAogICAiTGF0ZXhJbWdCYXNlNjQiIDogImlWQk9SdzBLR2dvQUFBQU5TVWhFVWdBQUFVNEFBQUJUQkFNQUFBQUNRdk9yQUFBQU1GQk1WRVgvLy84QUFBQUFBQUFBQUFBQUFBQUFBQUFBQUFBQUFBQUFBQUFBQUFBQUFBQUFBQUFBQUFBQUFBQUFBQUFBQUFBdjNhQjdBQUFBRDNSU1RsTUFWS3ZkNzgxRUVIYTdtU0l5Wm9sQU16RUpBQUFBQ1hCSVdYTUFBQTdFQUFBT3hBR1ZLdzRiQUFBSlNrbEVRVlJvQmMxYVBXd3J4eEUraVpRb2lueVU0QlFHMGxCVmdDREZDY21ERFZjbkd6SHNwRGxWZmltQ2tJaURGQ2xDT1Rac3VEQW9CQVlDQXdhb05ESGdocTl4VFJaT1l5QWdpOENBSzZwelNSVVBxUUpRTWZtU1BDWEs1TnYvWGQ0dlNaSHlGYnpabmRtZDJkbVpiMmRQOHJ4dndmT2Rab0lSbjE4bU1PNmxlMy9XVDlCYmVKYkF1SmR1Lzc5SmFrdkJveVRXNXZ2TDFFeFUrdm4wTEpHM2FVYmpObGxqbFY1TVptNldzMDFYS1FyclQxT1lHMlZOVW5PbFJrY2J0U1pSMlM3OUs1SEhHTUcvVTlrYlk3NUQ2Umc1b09IR2JFbFQxTWdJd0QwNlRodStLZDREK2srR3F2Qi9HUUliWWJmcGNZYWU4YmRpNDMzS0F2SUNuV2FzWkFQc0t0MWthZG1pZjJTSnJKOWZ6a0FsWmtFd1c3OGRXUnBHbWVIcGVSMDZ6NXBtN2Z4dWppUnAwOG5hN2NoUVVLSnBoZ1RZMi9jZm9IdVVBeHgzS2VNb3lGN3FxaEtGVEpSbkdvajZxeXBhY2Z3b0Z6WjJVeXUvRlUzSU5ieVh5NEx4dlIveGxITGxNQXNkVU9JRnlnaXRrOW9seWpOOWdlNjVCcTNseStSdHNrcis1eDQrL1Y2ZXhlV1JlZko2SGluUDI0bURwUSsrSDh4K01iUW5lR0RjWHZxUVpnRjk0bm52WnBVdjlnUUo5RDZaVStiUHM4TUVLWFFmeENENFYwVFRnS1pOYTFUVnpOZWhtNzczNXZSc24vNXBDU3hKdG9tMGNTRmRKOC9TaWlaSWpaNDk3M2wvQ1J6OEozVTNlWittUTB6WFBSM2JvWkNzSUozVElWMVVibEdhblpNSXM5VGdobmg3VHUwUnlFdm5iaWp3dG5BYjNJV2RYWE5xYjFNYTluVWp6QjE2Skh3d3RtK2h2cXhFV2pMdmdCTjNBUUVoZmFNY1hxUzB3aTJrQ3lVbzMvN3NURkE3TmhUMWhOOFJweThLYmtBeDhWbjY4dGRKVDM5T0RXOWlPdjBsWnFCREswNHlzb2hkNWFaYWFFRVJLbEIrMlJ2cFl3R1JGUTM3ZCtEbGhNZGV0RFlFTUtMdmtPTzBHcUpDVGhSaWdoMVYzbmNkWkswTDd3VjZuMkR4cWRhbmlGYUNrZWkyRjYzRVVTK2F3dGFubEVzRHd1eFNqK0xFU0FZc09EcDB3Qmp4RFFMY3ZTYkYyMFJYa2pTdjdURFIwQmVNbEtFUWt4ZXFGYzR0NWJuZ3BhYmllWEM4YWZEZW5oeFpzMElIakFFL0QrQ3ZLeTdsZVNDYmtseitOVERiaVoxMVF1Tk5laWt3am9JMVExZE5JTGNUY0hac2NRNjRkK0d1dnV5Y21CUEtFbHVRSEJ2MThKaGQ2dFRvWmE5bW5JMk5WSXFsQ2gzWlQzNTZabWs5WU5HNlo0Vlp3d2xmUzNJUjBqZUxSYWhlVzBOOTluVzRvY0VBWE5zYUNGSzhmbTRud2tsZjVDbXVNTEFVNVNLdG1MUkRsVjNJR1B6VmRXWkY3Y1RXdmo1bk9sTjV3QTRPYkpOYU05SnM5ZVBkamtrclZLSE81K0hZMWtsZWp2aXpRZkRvMzVocHpsTmtxQkVZTEVKZ0s1TWR1WVVhZGt5T1RhaDZTRytlVTBVTmZUc21RS1NHRHV5RXBYK2ZVOGpzeE9taDBSWURUK2RFRm0vYU1XbUZLa09YWXpiYmp2WkYxRTUxcEx6aHFpMWdRVWdqblhVSEJxRmN3VVZhZGt4YW9jbzJyc25tS1dzSWlOcUp3QlBQT1pQVUQvTW5oSFZndDlZSm4rcVNVZFpwRzQxUDcxZlNUcWY4OUlySW83WjFSRTBpQWFPWGxKOFltNWkwVDNvb0VyQ3lvNkUvbXUrZTk2RTB0R2tyWkhiQ2h4clExZ0NmSjFwZlR4NHhSWTE5Y1haNjN3MjRwVHlVMVZpR24xaStPakpLYTREUEk2VkxGMGZpRUdUZDBmT0k5WlorRzhKU0J4OFA2QmxxTzUxL1NmQzVVUDA1QjUrWFREVjc0THcrSjlyNkV6SmdzTW03NW41MnU2Umw1SkJ2dko3Qm9nVDRWR0RCOThQOWNZb01vUTB4cVgweFZyYUIxVlpINGtqdk82cU53emtUUmRNK3lsa1BxNWQ4VTFRajlVL1IrOHN6SWExK1c2NXRkaXVtL29UZnJ0VklVWDFXZjhEYUhaVUdIWjFIZ081TEpjcmUxYUZxK1dwUm9xT0ZzZkRudVdTM2hjbU5vV3pMMTJMMUp6RDVXSTBYOExuTjh6d2dXZVQ3R3BlUUQxZEtGTzhITkJ2SzVnZ0JhVDJzbnArWVJkWDVQcFJ5ZmZPeFpuRkpMUFpDOXNoUUxiS3JJM3gzSXJvREV4ZG1LeG1yWXlMd1FNY0dIOFB1UitBMmVjTmpyajN6dkMxbktaS1YvNFhGSGtscEdhb2o1bC9rOW1QZURTZnFLMjlnSDlOWWxZNllBN01XTm9qZE4wY0dsa04rNzk2T1NRNnVJZDhQRm5zbEpSSHYxeUFuai9HRGNEamszUUNWRTA3Z3AydEl0dTBtWWdZMmc4a2RvN1pUU1ljbHN6dEJVY2FSbW16QmQ2QWNoMHBUbU5SZ0JyWmhoWHFPMUpRZDQxcnVjWjBwZFUxeDBSQjdnZnk4Rk9QRzRqTFRPbEhUTFBQR3RxcjRaQnQ1NFhrVkh1OTFOTlFqOWJGN3BEcGlvQXFHNkw4WE5OVG5CbTRDNWp4a0FYN0VXMEF6dWdYbFgvSG1rajlzbG1NeEZsdk5ZckxHTDI0VHVubVBQd01UWjloTHBsQStOWnFlUzNMdVQ0VXdzWS83aW96ZTFtMlBJVVpKVjNscWdvWGVDQjYxbWY3UGVLZ1dPZXczRkJyVlRYbUdFczljUHVFd0dDT2VnY3c1MlFSZ2dScUlHUjdRT2IvTzExWkxkK1pFVVpTVnArOXhPOGZjdmZvbTZWdVFVN05zUnJZOGtuWlZ3eHRKaWRjMlg4NFc4V0R3YjhYeVJxdWxVUnQyY3FEYnhiOUk5WUE3bGJESnRJbVVBaEVxdkFlTjNOYys5THkzcDAzMFlVZm4vd3BTRk9GUnB4ZTh5aE1JbFFKcWJvWG5YSGpabnpwUmwyNzYzbHRkK0tRTUJYL2x2a0VxWFBBcEVXdW5abTZOTmF5cjFIMzZNVjV2K2ZSekk4R29rWWlrU29PbXhJSGdmWnFGcTZFbk95dXFEWm85Sk9hY2trOC9GcUVHODY2WVNueG1VUERDV3I0K0UxaHJDd04vRkJMOWtUV3NweU9YVnYwcy9Nblh2UDgzalI4T0xZRWxTUGFodC9LUitrdEE5YlBabi9nazJPRkRUaFNja0d5NWVGNzUvVU42OVZNaGFPbnUya3V6K2xjZ3NiK3hHd0s0R3ZKcEJ3Ni82SjZQOFlveDUxazhaL2xlMkdOQnQ1bEhaMHpQOFdETkJpWWo3Vko3NUthL3kxMnVCZmk4amh1SitCUStjY0lUWUoyak9DdkVMejFPVGU0K3dPZEZuTEF5YUkrWE9rYkNsMkZyZXFMVXdFYUlLSHVwSHNEbmVleEE2YmoybkcveTJORGplQnc3NjlLZExaVXY4ek0weEw3MzVwYXhQMmYzL0RDMFMwQ1FPMzhtRHV4WTAzZjR5Vk0xSlpIZzVUQ2lscjBVUzA5T3NwR1V3QU9PZ1FYMUJ5QTkzVVRpbGU2SUVHM25MSWl3bCt1d1BxNjRFNVQ1dWNRL0tEdU1RcVlWazd0SFQxWllKSlF4RlhaRzcwZmNpUkg2dHUvWXJ4c1Z1MGJWdlNzU09MMVBFcWJvUFBOS2phZlJnNldudnhiR0Q5eFpBeXF4ajVSSDhlcHdUWHNsbUV0Mkxsa1FoVXJDS0h5V2Q2NGdpV0tMTVhBcHZFd2E4VVh3Nmg5aWVKWDBkQzVseFVYTWxObGRnTTkrdHBRclVVLzlWLzV5M0I2NEV5elI2aVRCWjhwY2U2a0IyTHY3R2dTMjFKMnFMY1U0bXpXeExuTjJQNlAzNHN1RmViRkYyL3ZUeFBCTW5xcW1QNkJFWmVvcGE0aEtyN21uWTkzaVhWWFZEREJ3cGRmZDJrbzhPOXV4bDROMTI1TTQveGRKSVBFN3pmZy9pTDkrQVVoeHBlY0FBQUFBU1VWT1JLNUNZSUk9Igp9Cg=="/>
    </extobj>
    <extobj name="334E55B0-647D-440b-865C-3EC943EB4CBC-16">
      <extobjdata type="334E55B0-647D-440b-865C-3EC943EB4CBC" data="ewogICAiSW1nU2V0dGluZ0pzb24iIDogIntcImRwaVwiOlwiNjAwXCIsXCJmb3JtYXRcIjpcIlBOR1wiLFwidHJhbnNwYXJlbnRcIjp0cnVlLFwiYXV0b1wiOmZhbHNlfSIsCiAgICJMYXRleCIgOiAiWEZzZ1VWOWNiMjFsWjJFb2N5eGhLU0JjWFE9PSIsCiAgICJMYXRleEltZ0Jhc2U2NCIgOiAiaVZCT1J3MEtHZ29BQUFBTlNVaEVVZ0FBQVI0QUFBQlRCQU1BQUFDN1ZuWGpBQUFBTUZCTVZFWC8vLzhBQUFBQUFBQUFBQUFBQUFBQUFBQUFBQUFBQUFBQUFBQUFBQUFBQUFBQUFBQUFBQUFBQUFBQUFBQUFBQUF2M2FCN0FBQUFEM1JTVGxNQUlsU0p1OTN2elprUU1uWm1xMFJ4c3VSZUFBQUFDWEJJV1hNQUFBN0VBQUFPeEFHVkt3NGJBQUFLakVsRVFWUm9CYTFhVDRpclZ4WC9rc244U1dhU0dSQnJSV2dHQ3JvcW1WVVhJbVFzMUpXU2NhRlFwZThiRjYrbGdtU2tLaGFSVEFVUk4yWVc5UStLWmtCNHRJSmszRmk2c0ltTEoyNGtVK0VodXBrc2JOV0Y1R25mWkh6djliM3I3OXp2M3UrZSt5ZjV2c3owVytRNzkveTc1NTV6N3JubkpvbWlxei9GYTFmVjhjandxaHE0ZlBkTGZIUVplUG5PWmFSbXlGVEY4UXhLYm5RNWZpazNieVpqNjJFbVN5YkRJK2RIUVo3QzQwKzNwMS83VHBnWWxJaFd4VEJNV0FSYkVjK0UySDhaQy9sY25JU29ZZHpadTJIOFl0akdSWUQvcGhCZmVmUERqejNSRnRQY0JpMkozWUNtaFZGTDR0U1QrYTBRZjViSVlpeW0yeDQ1akppSVJZSWIxa0hZK0w1TCs0TVFieW5jdWhBZTJXVlB4dVgyZTJIQ290aTZ1MHMvSk1RWFVpVVRFZkJmU21YQXFqaGdveXVBNjJMUGtvWkxXR0xXaE1oWG9rWml5MUp6K1VHYlRROHRMU0hHVE5sQWlCTTJuQVdXeGY5bWtSYkZqNnlBZlZDSXozSU5xMExrS1hOVmNaZExYUVZlNXBHdkNHRlh5SUlRMHh6YSsrSXdCMWN1bHFMNHIrRkQvam9GRXZITEViRFcrN1RieVpMWU9BRHBPM1h5RWhidUczdG5RSlgzTDMyaWFHQWMwUGV6WlROUENTcUplek1zdlFTNmx6cWcwUGFEVThxVFFEMm5hRnpDQ2lOU1RSUG9SNEZxZzNxVVhWb0dZc2ZvdXlwVUUvcE1iUWwvMnlLbHNodUpPTnZrQmF6VURpQlhERjA1YlBqTWs3dVNyc2lWdnRTNHBieU5iTmFlTW5yS3NHZmZESVBRR2o5aWdod0xJVWNxR3p2KzdvSWUySE03UTkxbXJocWVvY1NRNjhsdXBYQWRHS3lHZ00wNkN5YVpGbXRsdWQ3TFNaUFR3OHhqWHdEWXJPTFNESzNEMTVRWFUwMTZpbTRvZldTOHNrN1VUbUM3bC8vMHRIais0MWttRkcrMXZ6MTJtVGFFQUlvU045RGpFWm9kY0s2c0hBdXg3ZUlycUIyZkUrS2FpN2ZIUDJ1TDYrTE9VVlQrRjhmalVEK09valZNSEVoY0VMT3lGU1VLOHZiVEZFOGRSWVdiQWNjeFBtVHN5MUV0ZmlicTJva2l5MDRQRXg4eVpnVVdnYjdub3psbVNmcVhZNklmcTU1M01LLzlMcmNrVitrQ0Fkcmw0akUxeVNOTWZNeXhDWXpKeEg5OE5NZVV4RGtmRXR5NU9KS29qWGw5eUR1cTNNVzRYKzFLZHZWeFJoV3ZFejQ0cTdBbkVFWXV2dUwxMkZYeGdtTG9uSEJPQzBhWUR5UmlnaWtzdGk1bXBITWgxQU12QTc5djZmRUdtNTdnUk90LzBsNjRKZHJYclNoTk1lYWtBU0pDMVRDMHIzdkE3M0ptSDY1N2w3U09DaE9hbGNRRnZsQ0VqYUxtbzZrdGhnWW9FQTNHcFFIODBPTDJCaE8zVGxSMFFpRVNweDY3UXNBcmlnYkw3SE96RDRXYm1IY3ZJTnNFZml1QVo2aVJYcWpHcmVtRWd2QlFJOTEzVjB5UEVoeEtuSDNucW1QY3g3eUhyZ3pHblhDYWM4Nm1XeENXOVhvYjJsR2NQWUdSemRvSWdIYW1iSW9IY3JzUGZURXF6NkUwNTV4ZHR5REExNGxMbDU3N1BtZms4SW9wSXlncHR6a0pzYnBBaVF5V0g1U3F6T1BpekcwQVlNK0JOVUZnTUREYkJIZE9tNTNzYVdIaWdCaDRzN1o3NU5tRHRVL2ZDQ2pqcUxZUTIyb004M2M0Q2Y0NXB6eXhrenpoNk1HZUU0dlpIN1JjLzlBaXhJdGpuOU5neU85Nk5ISEtUN1NDTzNFY3VGdEFZQUM1SXkwNDQ5MXh3aTlyR2VSZVBKNGhBRFIyZTdyOHBqRXRFU0I3NEw5UTNzWmh0RFdSWjA4Wnl1aTVHRnQ4Zk5CbjE4eU9NUzFoZ2JGa2o5NS9UQTViMGQwOGpLcEF6NTVvSXMxaFUzcENBNmJYbTVuODB3bEtVeVljZXNvY2hKYy9VVTA1eU1sVEpvZnA5dFhRS3ovSW4zUGFYKzh4ZmdWaW9icUsra1NOOGZaWEZLMHJnK3c2cHdXU1p2UlVEYjN5SSswNUM5cURaV1ExcTVHLzN6RlI4YnZ3TEw1TU1pWllFT1hCVUdHODhpUHJZVE1VTHhMYnRSU0ZCbDU5bGt5L2VCTENkaDloaEdtN0g2dGh6eTAvc09kTzFQQ3lDdXhJOU16ZEhrVk41L2pSMC80ZDBvZDZZTDk1aTRHY0dOdlVIczR2V1BuQXhtTFV6Qk11TEdWR1RBY3p2WXZMdyt6eUU5V3gxUkZGTDloMHQyREYrUlBjM3JWbnQvU1EyaFgrL0VvUDBPc2VhTmgrZzVKV3U2VDgxUDVxT0tpaG9yNDl3ZFJ1VFo5S0lJU0wrV3pOQ2wzTGRFczl1M0tOeEplVmFxeG5WNEhPQy83Uk53OTBFR1RhS3J2RVVIOUkvZk0yU1JVNkloWXZFVVJuUGx0Zm4zOHpqcW5TSU5uOU0xSWpEWVdYcVZJdFByQjY3Vk5jcUVoVDc3YW0wU0dGRzgyWjZoOXZYSXlqUjZWR2JBTCs1Vy9NcnoyZ3BRNVAyeStwc1o0Nm11N2FZek1MaDJDMExrMXcxVjJRR3J1R1R2Y0xKSkhFbDlzN0lIU0grRURpSjM2U25FdUNjUHJCRVpXR3NvVHlicDZSU2NTQ0lmenpNMlBERWxFenIrT0Q1bVFQcExNVFE1ZTVBRHZwQUN2SlU2eCtnSkptWlUrMHljTVZvYjlOL1lQRkhobGxDTEpPaldJS0lUNzI2V2pDRGY1VFNMZTNqSW8ybFlseUxMdk0vaDdoUzRoTnc2NGVBL0txZVRiU3VXaXh4NFp3WnBKdU5iMFdUaERFYmNORDJhSHloeXJqU1JUVm1JdVI0Y1JibDd1aEs4V1c3dk9VazRwa0hDV1VmSFRTZkVhYURBMmhLYjZvQjQzVUJoakp0d2E1VjRVYnF5YnBLbk1mMWtmT1Fud1FnczRSYVZ0L2dHMTJRVmo5MU5KMlRtRUdKcjFiK2laRnBINktMNWlReHBnMXhSTVh5aDI5b3ByNG8vUkdqMUUzVk5xTmFIdkdrbTNqZkdDVlFud2RveFpRYVk4bFI5UzRuYnp4MlJUN0tSeVYxRmNKVVhTRDBpQjVXckJIWjVYRW9MeHNFekM2RDI4TW9XS1hSc2xUVmI2cnRQSGRVRXY2aDZMNlNVMlg3eFcxZ0dVOVNlTWdwVS80MnN2eHRZVHdFNWJDV0tweGxpUTNaRzVWWVF0NXQ4THZuQ3M2dDE3Qkx1anVnTDJBbjNUZlNxZVRRSkxuVkFTSUFjOUF2UUZ1bXRxSTBTdmlXOGZZSGsrSUM3elVVMElmbGRZSGlTdUs4M0gwZ1Racy82RjRHSDJVTzY4djdpcXhmMkFaNzc3MjJPT3hNZWROUlJvZEprQlRsN2pXV0ZHUWpEbzVFOHpIaExqK2VWd1B0bE9HS0hyOS9JMjBhaWRvL0U0Ynl4amlhNm5uK0RHSjhweTYvdDl0V0lSbnFoa3F1dXJJQ2dsTlo3cldzUHl1bWJvbjUvcklMZnB6QTdOR2dvNDkwYXZmbUg3NmlDaTE3NTMvalRPM0tLSFVVL25kMTl2WHYvbjdxdDR4VmUzSXpuYkNFYXN1WUVNYlN1aTJkbHJDRS93c2M0RWdoMEtpL0Vnek9VOVZuOTUxdlEvamNVTFh2N012bS9KREcreVVTd2ZoQ29wSnJtZmR5WHdTS3VtVTZ1d3BIZHFIbWpEYVZ3UjY5ZHdiSWFOcHNLZzlyUkd6M3N2cDBXWTRWbFcxV05ONUZLbHRWVmFlS0xjUERUY1NtbnVMRVJpNDlwQU41b0Yxazg0cDI3SnFGcnRwS0ZVQWwxWHBLNlVFa2ltWWxpZFY0UUlydDEzTWpMSHpaYlRrUWhOd0F1QnRFOHBZZXFEY1ViV3FhV2REbDUrbzRYbjZCMkc4aXkzckw5YzRBZlk4ZU8ybk41T1dTQkphc2pXN2dWb3d4dGo5L2I4bmRpWFhuQTlkTU9hd1NOSlNJSDNrUlVjV29oMHQzcVR2MG44dHhCbWRBaHV4VG05RkRpclJvdkpkYmx2RDJZTmVhSy9pK0pXUHVYTDBoWGkyZytvTnoxMzh4ZTdVU0hkc253YitkUG84OWlrT3BtbGxwaUxpUGlLZmV5bXpzdkNVYm5KNDNHU1l5RENtM0Q1UWY4SEhoVEFGZlpoYVJEcmY2Um1tV0RRSWVCQ3JMcjNUbmtMVDEzakxvWkg4M1JueTBXdzQvRWNpMUd4NlZFOHBwZC9CR0VleS9GMUtuL0ZNYld4dk9FYVI0RnJlMDJJVS9qNkZHaGJ1SGpRUXI2dWY4aDc5MVBPL2NhZWpidmZZUnhyTUtHZTR5bWcrUWc5ZFY5bi90a0lzTnE3by9qSEdJdGZtVzJ0NFMrbUJZSEFTZWpVKy80R0RtajhjdVAwRVp5OStsWS9td04zNVlaOGo2WkpDL3h4MGVUTEg2OWwxTlZPSFptaXlLNHZHTGZwdVpKV3hCUlN1cytxd2dCaG5yZWpMQWtkZUdtNlk2bmxKSGIyOFBWSXUvWVdYYzdITllmcjVsaWIrSDJzTXVYRWJWNytCQUFBQUFFbEZUa1N1UW1DQ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WPS 文字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宋体</vt:lpstr>
      <vt:lpstr>Arial Unicode MS</vt:lpstr>
      <vt:lpstr>Calibri</vt:lpstr>
      <vt:lpstr>Office 主题​​</vt:lpstr>
      <vt:lpstr>Do As I Can, Not As I Say: Grounding Language in Robotic Affordance</vt:lpstr>
      <vt:lpstr>PowerPoint 演示文稿</vt:lpstr>
      <vt:lpstr>PowerPoint 演示文稿</vt:lpstr>
      <vt:lpstr>PowerPoint 演示文稿</vt:lpstr>
      <vt:lpstr>REDQ</vt:lpstr>
      <vt:lpstr>PowerPoint 演示文稿</vt:lpstr>
      <vt:lpstr>PowerPoint 演示文稿</vt:lpstr>
      <vt:lpstr>DroQ</vt:lpstr>
      <vt:lpstr>Experiment/Result</vt:lpstr>
      <vt:lpstr>Experiment</vt:lpstr>
      <vt:lpstr>Experiment/Result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kevinho</cp:lastModifiedBy>
  <cp:revision>30</cp:revision>
  <dcterms:created xsi:type="dcterms:W3CDTF">2022-10-17T12:05:46Z</dcterms:created>
  <dcterms:modified xsi:type="dcterms:W3CDTF">2022-10-17T12:05:46Z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