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73011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2368</Words>
  <Application>WPS 演示</Application>
  <PresentationFormat>宽屏</PresentationFormat>
  <Paragraphs>198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43</cp:revision>
  <dcterms:created xsi:type="dcterms:W3CDTF">2022-02-26T16:13:59Z</dcterms:created>
  <dcterms:modified xsi:type="dcterms:W3CDTF">2022-02-26T16:13:59Z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