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277304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615" y="258445"/>
            <a:ext cx="6219825" cy="6115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890" y="3093720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9245" y="241744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>
                <a:sym typeface="+mn-ea"/>
              </a:rPr>
              <a:t>避免训练数据的“泄漏”</a:t>
            </a:r>
            <a:endParaRPr lang="zh-CN"/>
          </a:p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5141595"/>
            <a:ext cx="5707380" cy="1638300"/>
          </a:xfrm>
          <a:prstGeom prst="rect">
            <a:avLst/>
          </a:prstGeom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宽屏</PresentationFormat>
  <Paragraphs>197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主题​​</vt:lpstr>
      <vt:lpstr>PowerPoint 演示文稿</vt:lpstr>
      <vt:lpstr>PowerPoint 演示文稿</vt:lpstr>
      <vt:lpstr>系统架构</vt:lpstr>
      <vt:lpstr>系统架构</vt:lpstr>
      <vt:lpstr>系统架构</vt:lpstr>
      <vt:lpstr>Pre-training</vt:lpstr>
      <vt:lpstr>PowerPoint 演示文稿</vt:lpstr>
      <vt:lpstr>一些技巧：Softmax tempering </vt:lpstr>
      <vt:lpstr>一些技巧：Softmax tempering </vt:lpstr>
      <vt:lpstr>Fine-tuning</vt:lpstr>
      <vt:lpstr>预测阶段——Large scaling sample</vt:lpstr>
      <vt:lpstr>预测阶段——2. Filtering</vt:lpstr>
      <vt:lpstr>PowerPoint 演示文稿</vt:lpstr>
      <vt:lpstr>模型效果</vt:lpstr>
      <vt:lpstr>模型效果</vt:lpstr>
      <vt:lpstr>模型效果</vt:lpstr>
      <vt:lpstr>模型效果</vt:lpstr>
      <vt:lpstr>模型效果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34</cp:revision>
  <dcterms:created xsi:type="dcterms:W3CDTF">2022-02-26T07:34:29Z</dcterms:created>
  <dcterms:modified xsi:type="dcterms:W3CDTF">2022-02-26T07:34:29Z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