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21"/>
  </p:notesMasterIdLst>
  <p:handoutMasterIdLst>
    <p:handoutMasterId r:id="rId22"/>
  </p:handoutMasterIdLst>
  <p:sldIdLst>
    <p:sldId id="273" r:id="rId7"/>
    <p:sldId id="285" r:id="rId8"/>
    <p:sldId id="286" r:id="rId9"/>
    <p:sldId id="287" r:id="rId10"/>
    <p:sldId id="288" r:id="rId11"/>
    <p:sldId id="289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74" r:id="rId20"/>
  </p:sldIdLst>
  <p:sldSz cx="9144000" cy="5143500" type="screen16x9"/>
  <p:notesSz cx="7104063" cy="10234613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n" initials="L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4C4C4"/>
    <a:srgbClr val="FFA0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82823"/>
  </p:normalViewPr>
  <p:slideViewPr>
    <p:cSldViewPr snapToGrid="0">
      <p:cViewPr varScale="1">
        <p:scale>
          <a:sx n="143" d="100"/>
          <a:sy n="143" d="100"/>
        </p:scale>
        <p:origin x="1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28B6-3067-C445-8B0D-C0AA7F58E68E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D4D1-8B95-DD40-9B5F-B689AF4D2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2F3B-D8CA-C740-905F-99F809651AF3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7DF-C8FB-FF43-A5B1-4092CC36E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7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66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251279" y="165781"/>
            <a:ext cx="6802664" cy="393019"/>
          </a:xfrm>
          <a:prstGeom prst="rect">
            <a:avLst/>
          </a:prstGeom>
        </p:spPr>
        <p:txBody>
          <a:bodyPr lIns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3" name="图片 2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45471" r="41378" b="46705"/>
          <a:stretch>
            <a:fillRect/>
          </a:stretch>
        </p:blipFill>
        <p:spPr>
          <a:xfrm>
            <a:off x="4212458" y="5392644"/>
            <a:ext cx="719086" cy="174190"/>
          </a:xfrm>
          <a:prstGeom prst="rect">
            <a:avLst/>
          </a:prstGeom>
        </p:spPr>
      </p:pic>
      <p:sp>
        <p:nvSpPr>
          <p:cNvPr id="5" name="Rectangle 2"/>
          <p:cNvSpPr/>
          <p:nvPr userDrawn="1"/>
        </p:nvSpPr>
        <p:spPr>
          <a:xfrm>
            <a:off x="233839" y="236696"/>
            <a:ext cx="450056" cy="885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形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11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8" name="图片 7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233839" y="588169"/>
            <a:ext cx="8676323" cy="405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ļïḓè"/>
          <p:cNvSpPr txBox="1"/>
          <p:nvPr/>
        </p:nvSpPr>
        <p:spPr>
          <a:xfrm>
            <a:off x="1080193" y="879843"/>
            <a:ext cx="6656347" cy="885825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5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一种快速识别相似图片素材的方法</a:t>
            </a:r>
            <a:endParaRPr lang="en-US" altLang="zh-CN" sz="645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îṣļïḓè"/>
          <p:cNvSpPr txBox="1"/>
          <p:nvPr/>
        </p:nvSpPr>
        <p:spPr>
          <a:xfrm>
            <a:off x="5441576" y="1459385"/>
            <a:ext cx="4816323" cy="88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移动语音项目开发组 何峙</a:t>
            </a:r>
            <a:endParaRPr lang="en-US" altLang="zh-CN" sz="1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ļïḓè">
            <a:extLst>
              <a:ext uri="{FF2B5EF4-FFF2-40B4-BE49-F238E27FC236}">
                <a16:creationId xmlns:a16="http://schemas.microsoft.com/office/drawing/2014/main" id="{20E61545-BDAF-F54A-A1B7-A7B1345B77C9}"/>
              </a:ext>
            </a:extLst>
          </p:cNvPr>
          <p:cNvSpPr txBox="1"/>
          <p:nvPr/>
        </p:nvSpPr>
        <p:spPr>
          <a:xfrm>
            <a:off x="192686" y="1459385"/>
            <a:ext cx="6656347" cy="88582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4AC6E-3A1F-744D-B6FE-1CCAEBA38725}"/>
              </a:ext>
            </a:extLst>
          </p:cNvPr>
          <p:cNvSpPr txBox="1"/>
          <p:nvPr/>
        </p:nvSpPr>
        <p:spPr>
          <a:xfrm>
            <a:off x="389297" y="1188435"/>
            <a:ext cx="1744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考虑用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79CE22-CE3B-4D4D-A758-0DE0E521E76F}"/>
              </a:ext>
            </a:extLst>
          </p:cNvPr>
          <p:cNvSpPr txBox="1"/>
          <p:nvPr/>
        </p:nvSpPr>
        <p:spPr>
          <a:xfrm>
            <a:off x="389297" y="1600178"/>
            <a:ext cx="1426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裁掉</a:t>
            </a:r>
            <a:r>
              <a:rPr kumimoji="1" lang="en-US" altLang="zh-CN" dirty="0"/>
              <a:t>4</a:t>
            </a:r>
            <a:r>
              <a:rPr kumimoji="1" lang="zh-CN" altLang="en-US" dirty="0"/>
              <a:t>边空白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04997-9F5B-324F-98BA-9175B9AE86DB}"/>
              </a:ext>
            </a:extLst>
          </p:cNvPr>
          <p:cNvSpPr txBox="1"/>
          <p:nvPr/>
        </p:nvSpPr>
        <p:spPr>
          <a:xfrm>
            <a:off x="683746" y="2047522"/>
            <a:ext cx="4347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4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731948" y="486886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A5D1-1AC7-F04E-955A-B841972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0"/>
            <a:ext cx="9144000" cy="3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8BFF-978A-EF41-B80D-02A46B4B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806823"/>
            <a:ext cx="6937939" cy="38768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203031" y="4868863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周志华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机器学习</a:t>
            </a:r>
            <a:r>
              <a:rPr kumimoji="1" lang="en-US" altLang="zh-CN" sz="1100" dirty="0"/>
              <a:t>》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73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7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/>
              <a:t>目录</a:t>
            </a:r>
            <a:endParaRPr kumimoji="1"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66C00-4CE6-2A4C-A51B-2F710FABE62A}"/>
              </a:ext>
            </a:extLst>
          </p:cNvPr>
          <p:cNvSpPr txBox="1"/>
          <p:nvPr/>
        </p:nvSpPr>
        <p:spPr>
          <a:xfrm>
            <a:off x="251279" y="726141"/>
            <a:ext cx="2839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08FA5-89BF-6143-9309-D46F25630AB5}"/>
              </a:ext>
            </a:extLst>
          </p:cNvPr>
          <p:cNvSpPr txBox="1"/>
          <p:nvPr/>
        </p:nvSpPr>
        <p:spPr>
          <a:xfrm>
            <a:off x="251278" y="1586753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2966-18B5-7B4D-A9B8-A0C2833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D008EE-0A24-A641-9F3C-54DE98ED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9F270-91EC-1E4A-98BC-7DEEFC7C4481}"/>
              </a:ext>
            </a:extLst>
          </p:cNvPr>
          <p:cNvSpPr txBox="1"/>
          <p:nvPr/>
        </p:nvSpPr>
        <p:spPr>
          <a:xfrm>
            <a:off x="1586753" y="151503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核心问题：图片像素如何对齐？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486C-B58D-EF41-A893-36362C000029}"/>
              </a:ext>
            </a:extLst>
          </p:cNvPr>
          <p:cNvSpPr txBox="1"/>
          <p:nvPr/>
        </p:nvSpPr>
        <p:spPr>
          <a:xfrm>
            <a:off x="2339788" y="234815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6600"/>
                </a:solidFill>
              </a:rPr>
              <a:t>只考虑图片轮廓</a:t>
            </a:r>
          </a:p>
        </p:txBody>
      </p:sp>
    </p:spTree>
    <p:extLst>
      <p:ext uri="{BB962C8B-B14F-4D97-AF65-F5344CB8AC3E}">
        <p14:creationId xmlns:p14="http://schemas.microsoft.com/office/powerpoint/2010/main" val="17019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1.</a:t>
            </a:r>
            <a:r>
              <a:rPr kumimoji="1" lang="zh-CN" altLang="en-US" sz="1600" dirty="0">
                <a:solidFill>
                  <a:srgbClr val="FF6600"/>
                </a:solidFill>
              </a:rPr>
              <a:t>灰度处理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F48D-09A9-C846-AE86-BFF1E0C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1524672"/>
            <a:ext cx="392727" cy="392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146277-38BA-5A4B-A30E-814882D9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2402282"/>
            <a:ext cx="392727" cy="392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F046E-E5CC-4945-B7C8-850B9754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3389995"/>
            <a:ext cx="392727" cy="392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36F28-90F4-584E-BAED-62DB2EFAB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1533637"/>
            <a:ext cx="392727" cy="392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DFC52-CC56-AD41-BEAD-38F575C4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2402282"/>
            <a:ext cx="392727" cy="392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8A0C93-9251-1B4E-991C-A63D4954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3423340"/>
            <a:ext cx="392727" cy="392727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4EA0C-FE43-E04A-9B4D-B012CC34BAC9}"/>
              </a:ext>
            </a:extLst>
          </p:cNvPr>
          <p:cNvCxnSpPr/>
          <p:nvPr/>
        </p:nvCxnSpPr>
        <p:spPr>
          <a:xfrm>
            <a:off x="4123766" y="1730000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FA8FBE-79CD-A044-AB7C-CBC616D62973}"/>
              </a:ext>
            </a:extLst>
          </p:cNvPr>
          <p:cNvCxnSpPr/>
          <p:nvPr/>
        </p:nvCxnSpPr>
        <p:spPr>
          <a:xfrm>
            <a:off x="4123765" y="2598645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B2F20A-FC1B-D54A-ADE2-84D6C3DA37B7}"/>
              </a:ext>
            </a:extLst>
          </p:cNvPr>
          <p:cNvCxnSpPr/>
          <p:nvPr/>
        </p:nvCxnSpPr>
        <p:spPr>
          <a:xfrm>
            <a:off x="4123765" y="3601584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2.</a:t>
            </a:r>
            <a:r>
              <a:rPr kumimoji="1" lang="zh-CN" altLang="en-US" sz="1600" dirty="0">
                <a:solidFill>
                  <a:srgbClr val="FF6600"/>
                </a:solidFill>
              </a:rPr>
              <a:t>模糊处理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F0B5B-B8A9-0D40-AD6E-C8BEA1D9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2" y="1363756"/>
            <a:ext cx="3378200" cy="199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AA72E8-E995-F842-9AF0-DAB3D9CB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" y="2132106"/>
            <a:ext cx="228600" cy="228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1FA9BE5-90FD-DD40-885E-A2495111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5" y="1363756"/>
            <a:ext cx="3352800" cy="2006600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DEF053-AD53-014E-BC28-ED84E5E6D185}"/>
              </a:ext>
            </a:extLst>
          </p:cNvPr>
          <p:cNvCxnSpPr/>
          <p:nvPr/>
        </p:nvCxnSpPr>
        <p:spPr>
          <a:xfrm>
            <a:off x="618565" y="2259106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A84CED-9B51-514C-AA4F-2853B310C05F}"/>
              </a:ext>
            </a:extLst>
          </p:cNvPr>
          <p:cNvCxnSpPr/>
          <p:nvPr/>
        </p:nvCxnSpPr>
        <p:spPr>
          <a:xfrm>
            <a:off x="4572000" y="2360706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2AED4-879A-5246-AD8B-3816E19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1091589"/>
            <a:ext cx="3079007" cy="1842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CDE2-67D9-BA46-885F-C6D1B2BC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6" y="1091589"/>
            <a:ext cx="3153919" cy="1842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D3A8C-03DE-B944-9AA4-E03452A3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3176517"/>
            <a:ext cx="3079474" cy="180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C7AE7B-498C-3249-ADBD-C9F42B64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45" y="3049669"/>
            <a:ext cx="2643880" cy="20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965-B142-A24B-AF5D-92A5C9DC475F}"/>
              </a:ext>
            </a:extLst>
          </p:cNvPr>
          <p:cNvSpPr txBox="1"/>
          <p:nvPr/>
        </p:nvSpPr>
        <p:spPr>
          <a:xfrm>
            <a:off x="654424" y="1416424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回顾导数：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C054027-360A-8643-AAF6-B11D5D90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50" y="1285824"/>
            <a:ext cx="5118100" cy="355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7833873" y="486078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01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8039153" y="48818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CSDN</a:t>
            </a:r>
            <a:endParaRPr kumimoji="1"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AEFD8-398F-A747-8F59-6DDC92C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1342347"/>
            <a:ext cx="32766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EF886-12ED-9442-9DC2-908FE0F5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3868644"/>
            <a:ext cx="330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8E1A8-4831-2643-885C-25ED714F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1" y="1154230"/>
            <a:ext cx="2939401" cy="1759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1C48E-BE8B-2F4D-815D-8439412E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4230"/>
            <a:ext cx="3030341" cy="17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8DF707-7705-D94B-B5EA-C0E82DCFA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0" y="3218532"/>
            <a:ext cx="3007642" cy="1759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4532E-9146-5640-ADF2-4CB6DEBB9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61778"/>
            <a:ext cx="3092958" cy="1815941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4217F8B-CB61-534C-BDF5-BDFF6376B1BC}"/>
              </a:ext>
            </a:extLst>
          </p:cNvPr>
          <p:cNvCxnSpPr/>
          <p:nvPr/>
        </p:nvCxnSpPr>
        <p:spPr>
          <a:xfrm>
            <a:off x="3890682" y="1936376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E4E2318-439F-4A43-8B26-84F0367D456B}"/>
              </a:ext>
            </a:extLst>
          </p:cNvPr>
          <p:cNvCxnSpPr/>
          <p:nvPr/>
        </p:nvCxnSpPr>
        <p:spPr>
          <a:xfrm>
            <a:off x="3854824" y="40981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90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20669</TotalTime>
  <Words>180</Words>
  <Application>Microsoft Macintosh PowerPoint</Application>
  <PresentationFormat>全屏显示(16:9)</PresentationFormat>
  <Paragraphs>54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微软雅黑</vt:lpstr>
      <vt:lpstr>Heiti SC Medium</vt:lpstr>
      <vt:lpstr>Arial</vt:lpstr>
      <vt:lpstr>Calibri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5_自定义设计方案</vt:lpstr>
      <vt:lpstr>PowerPoint 演示文稿</vt:lpstr>
      <vt:lpstr>目录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图片聚类 </vt:lpstr>
      <vt:lpstr>图片聚类 </vt:lpstr>
      <vt:lpstr>聚类效果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parry</dc:creator>
  <cp:lastModifiedBy>Microsoft Office User</cp:lastModifiedBy>
  <cp:revision>594</cp:revision>
  <dcterms:created xsi:type="dcterms:W3CDTF">2020-02-13T09:34:00Z</dcterms:created>
  <dcterms:modified xsi:type="dcterms:W3CDTF">2021-12-13T10:01:51Z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