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3"/>
  </p:notesMasterIdLst>
  <p:handoutMasterIdLst>
    <p:handoutMasterId r:id="rId34"/>
  </p:handoutMasterIdLst>
  <p:sldIdLst>
    <p:sldId id="256" r:id="rId2"/>
    <p:sldId id="257" r:id="rId3"/>
    <p:sldId id="276" r:id="rId4"/>
    <p:sldId id="259" r:id="rId5"/>
    <p:sldId id="291" r:id="rId6"/>
    <p:sldId id="290" r:id="rId7"/>
    <p:sldId id="289" r:id="rId8"/>
    <p:sldId id="269" r:id="rId9"/>
    <p:sldId id="260" r:id="rId10"/>
    <p:sldId id="264" r:id="rId11"/>
    <p:sldId id="270" r:id="rId12"/>
    <p:sldId id="261" r:id="rId13"/>
    <p:sldId id="271" r:id="rId14"/>
    <p:sldId id="262" r:id="rId15"/>
    <p:sldId id="265" r:id="rId16"/>
    <p:sldId id="272" r:id="rId17"/>
    <p:sldId id="277" r:id="rId18"/>
    <p:sldId id="273" r:id="rId19"/>
    <p:sldId id="275" r:id="rId20"/>
    <p:sldId id="274" r:id="rId21"/>
    <p:sldId id="278" r:id="rId22"/>
    <p:sldId id="279" r:id="rId23"/>
    <p:sldId id="280" r:id="rId24"/>
    <p:sldId id="281" r:id="rId25"/>
    <p:sldId id="282" r:id="rId26"/>
    <p:sldId id="283" r:id="rId27"/>
    <p:sldId id="284" r:id="rId28"/>
    <p:sldId id="285" r:id="rId29"/>
    <p:sldId id="286" r:id="rId30"/>
    <p:sldId id="287" r:id="rId31"/>
    <p:sldId id="288" r:id="rId32"/>
  </p:sldIdLst>
  <p:sldSz cx="9144000" cy="6858000" type="screen4x3"/>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57" autoAdjust="0"/>
    <p:restoredTop sz="94660"/>
  </p:normalViewPr>
  <p:slideViewPr>
    <p:cSldViewPr snapToGrid="0" snapToObjects="1" showGuides="1">
      <p:cViewPr varScale="1">
        <p:scale>
          <a:sx n="91" d="100"/>
          <a:sy n="91" d="100"/>
        </p:scale>
        <p:origin x="-1400"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D67F31-C35F-674D-8E15-89175133D911}" type="datetimeFigureOut">
              <a:rPr lang="nl-NL" smtClean="0"/>
              <a:t>10/06/16</a:t>
            </a:fld>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CAEC2CD-6926-A942-8614-A559ECE190B0}" type="slidenum">
              <a:rPr lang="nl-NL" smtClean="0"/>
              <a:t>‹#›</a:t>
            </a:fld>
            <a:endParaRPr lang="nl-NL"/>
          </a:p>
        </p:txBody>
      </p:sp>
    </p:spTree>
    <p:extLst>
      <p:ext uri="{BB962C8B-B14F-4D97-AF65-F5344CB8AC3E}">
        <p14:creationId xmlns:p14="http://schemas.microsoft.com/office/powerpoint/2010/main" val="24629027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A3F409-7087-F44C-A84C-9233A9B9F256}" type="datetimeFigureOut">
              <a:rPr lang="nl-NL" smtClean="0"/>
              <a:t>10/06/16</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Klik om de tekststijl van het model te bewerken</a:t>
            </a:r>
          </a:p>
          <a:p>
            <a:pPr lvl="1"/>
            <a:r>
              <a:rPr lang="en-US" smtClean="0"/>
              <a:t>Tweede niveau</a:t>
            </a:r>
          </a:p>
          <a:p>
            <a:pPr lvl="2"/>
            <a:r>
              <a:rPr lang="en-US" smtClean="0"/>
              <a:t>Derde niveau</a:t>
            </a:r>
          </a:p>
          <a:p>
            <a:pPr lvl="3"/>
            <a:r>
              <a:rPr lang="en-US" smtClean="0"/>
              <a:t>Vierde niveau</a:t>
            </a:r>
          </a:p>
          <a:p>
            <a:pPr lvl="4"/>
            <a:r>
              <a:rPr lang="en-US" smtClean="0"/>
              <a:t>Vijfde niveau</a:t>
            </a:r>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CC4EF9-2599-1B4F-9793-4BC7C60A2BF7}" type="slidenum">
              <a:rPr lang="nl-NL" smtClean="0"/>
              <a:t>‹#›</a:t>
            </a:fld>
            <a:endParaRPr lang="nl-NL"/>
          </a:p>
        </p:txBody>
      </p:sp>
    </p:spTree>
    <p:extLst>
      <p:ext uri="{BB962C8B-B14F-4D97-AF65-F5344CB8AC3E}">
        <p14:creationId xmlns:p14="http://schemas.microsoft.com/office/powerpoint/2010/main" val="109838487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3.jp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4.jp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6.jp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20.jp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21.jp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22.jp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23.jp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24.jp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25.jp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26.jp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1" Type="http://schemas.openxmlformats.org/officeDocument/2006/relationships/slideMaster" Target="../slideMasters/slideMaster1.xml"/><Relationship Id="rId2" Type="http://schemas.openxmlformats.org/officeDocument/2006/relationships/image" Target="../media/image27.jp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28.jp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29.jp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30.jp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6" name="Rechthoek 5"/>
          <p:cNvSpPr/>
          <p:nvPr/>
        </p:nvSpPr>
        <p:spPr>
          <a:xfrm>
            <a:off x="180000" y="3427200"/>
            <a:ext cx="8784000" cy="3250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noProof="0"/>
          </a:p>
        </p:txBody>
      </p:sp>
      <p:sp>
        <p:nvSpPr>
          <p:cNvPr id="2" name="Titel 1"/>
          <p:cNvSpPr>
            <a:spLocks noGrp="1"/>
          </p:cNvSpPr>
          <p:nvPr>
            <p:ph type="ctrTitle" hasCustomPrompt="1"/>
          </p:nvPr>
        </p:nvSpPr>
        <p:spPr>
          <a:xfrm>
            <a:off x="648000" y="1144800"/>
            <a:ext cx="7776000" cy="1675933"/>
          </a:xfrm>
        </p:spPr>
        <p:txBody>
          <a:bodyPr anchor="ctr" anchorCtr="0"/>
          <a:lstStyle>
            <a:lvl1pPr>
              <a:defRPr baseline="0">
                <a:latin typeface="TheSans B3 Light"/>
              </a:defRPr>
            </a:lvl1pPr>
          </a:lstStyle>
          <a:p>
            <a:r>
              <a:rPr lang="en-GB" noProof="0" dirty="0" smtClean="0"/>
              <a:t>Title of presentation</a:t>
            </a:r>
            <a:endParaRPr lang="en-GB" noProof="0" dirty="0"/>
          </a:p>
        </p:txBody>
      </p:sp>
      <p:sp>
        <p:nvSpPr>
          <p:cNvPr id="3" name="Subtitel 2"/>
          <p:cNvSpPr>
            <a:spLocks noGrp="1"/>
          </p:cNvSpPr>
          <p:nvPr>
            <p:ph type="subTitle" idx="1" hasCustomPrompt="1"/>
          </p:nvPr>
        </p:nvSpPr>
        <p:spPr>
          <a:xfrm>
            <a:off x="648000" y="2820733"/>
            <a:ext cx="7776000" cy="360000"/>
          </a:xfrm>
        </p:spPr>
        <p:txBody>
          <a:bodyPr/>
          <a:lstStyle>
            <a:lvl1pPr marL="0" indent="0" algn="l">
              <a:lnSpc>
                <a:spcPts val="1500"/>
              </a:lnSpc>
              <a:spcAft>
                <a:spcPts val="0"/>
              </a:spcAft>
              <a:buNone/>
              <a:defRPr baseline="0">
                <a:solidFill>
                  <a:schemeClr val="accent3"/>
                </a:solidFill>
                <a:latin typeface="TheSans B5 Plain"/>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smtClean="0"/>
              <a:t>Name of speaker</a:t>
            </a:r>
            <a:endParaRPr lang="en-GB" noProof="0" dirty="0"/>
          </a:p>
        </p:txBody>
      </p:sp>
      <p:pic>
        <p:nvPicPr>
          <p:cNvPr id="4" name="Afbeelding 3" descr="DNA_titel_1.png"/>
          <p:cNvPicPr>
            <a:picLocks/>
          </p:cNvPicPr>
          <p:nvPr/>
        </p:nvPicPr>
        <p:blipFill>
          <a:blip r:embed="rId2">
            <a:extLst>
              <a:ext uri="{28A0092B-C50C-407E-A947-70E740481C1C}">
                <a14:useLocalDpi xmlns:a14="http://schemas.microsoft.com/office/drawing/2010/main" val="0"/>
              </a:ext>
            </a:extLst>
          </a:blip>
          <a:stretch>
            <a:fillRect/>
          </a:stretch>
        </p:blipFill>
        <p:spPr>
          <a:xfrm>
            <a:off x="8866800" y="180000"/>
            <a:ext cx="96530" cy="6498000"/>
          </a:xfrm>
          <a:prstGeom prst="rect">
            <a:avLst/>
          </a:prstGeom>
        </p:spPr>
      </p:pic>
      <p:sp>
        <p:nvSpPr>
          <p:cNvPr id="7" name="Rechthoek 6"/>
          <p:cNvSpPr/>
          <p:nvPr/>
        </p:nvSpPr>
        <p:spPr>
          <a:xfrm>
            <a:off x="180000" y="3427775"/>
            <a:ext cx="4392000" cy="324000"/>
          </a:xfrm>
          <a:prstGeom prst="rect">
            <a:avLst/>
          </a:prstGeom>
          <a:gradFill flip="none" rotWithShape="1">
            <a:gsLst>
              <a:gs pos="100000">
                <a:schemeClr val="accent2">
                  <a:alpha val="80000"/>
                </a:schemeClr>
              </a:gs>
              <a:gs pos="10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l"/>
            <a:endParaRPr lang="en-GB" sz="1600" baseline="0" noProof="0">
              <a:solidFill>
                <a:schemeClr val="bg1"/>
              </a:solidFill>
              <a:latin typeface="TheSans B5 Plain"/>
            </a:endParaRPr>
          </a:p>
        </p:txBody>
      </p:sp>
      <p:sp>
        <p:nvSpPr>
          <p:cNvPr id="9" name="Tijdelijke aanduiding voor tekst 8"/>
          <p:cNvSpPr>
            <a:spLocks noGrp="1"/>
          </p:cNvSpPr>
          <p:nvPr>
            <p:ph type="body" sz="quarter" idx="10" hasCustomPrompt="1"/>
          </p:nvPr>
        </p:nvSpPr>
        <p:spPr>
          <a:xfrm>
            <a:off x="648000" y="3427413"/>
            <a:ext cx="3600000" cy="324000"/>
          </a:xfrm>
        </p:spPr>
        <p:txBody>
          <a:bodyPr bIns="46800" anchor="ctr" anchorCtr="0"/>
          <a:lstStyle>
            <a:lvl1pPr marL="0" indent="0">
              <a:lnSpc>
                <a:spcPct val="100000"/>
              </a:lnSpc>
              <a:spcAft>
                <a:spcPts val="0"/>
              </a:spcAft>
              <a:buNone/>
              <a:defRPr sz="1600" baseline="0">
                <a:solidFill>
                  <a:srgbClr val="FFFFFF"/>
                </a:solidFill>
                <a:latin typeface="TheSans B5 Plain"/>
              </a:defRPr>
            </a:lvl1pPr>
          </a:lstStyle>
          <a:p>
            <a:pPr lvl="0"/>
            <a:r>
              <a:rPr lang="en-GB" noProof="0" dirty="0" smtClean="0"/>
              <a:t>Date</a:t>
            </a:r>
            <a:endParaRPr lang="en-GB" noProof="0" dirty="0"/>
          </a:p>
        </p:txBody>
      </p:sp>
      <p:sp>
        <p:nvSpPr>
          <p:cNvPr id="11" name="Tekstvak 10"/>
          <p:cNvSpPr txBox="1"/>
          <p:nvPr/>
        </p:nvSpPr>
        <p:spPr>
          <a:xfrm>
            <a:off x="4572000" y="6156000"/>
            <a:ext cx="3600000" cy="180819"/>
          </a:xfrm>
          <a:prstGeom prst="rect">
            <a:avLst/>
          </a:prstGeom>
          <a:noFill/>
        </p:spPr>
        <p:txBody>
          <a:bodyPr wrap="square" lIns="0" tIns="0" rIns="0" bIns="0" rtlCol="0" anchor="t" anchorCtr="0">
            <a:spAutoFit/>
          </a:bodyPr>
          <a:lstStyle/>
          <a:p>
            <a:pPr>
              <a:lnSpc>
                <a:spcPts val="1260"/>
              </a:lnSpc>
            </a:pPr>
            <a:r>
              <a:rPr lang="en-GB" sz="1800" kern="1200" cap="all" spc="150" noProof="0" smtClean="0">
                <a:solidFill>
                  <a:srgbClr val="FFFFFF"/>
                </a:solidFill>
                <a:latin typeface="TheSans B5 Plain"/>
              </a:rPr>
              <a:t>getting software</a:t>
            </a:r>
            <a:r>
              <a:rPr lang="en-GB" sz="1800" kern="1200" cap="all" spc="150" baseline="0" noProof="0" smtClean="0">
                <a:solidFill>
                  <a:srgbClr val="FFFFFF"/>
                </a:solidFill>
                <a:latin typeface="TheSans B5 Plain"/>
              </a:rPr>
              <a:t> </a:t>
            </a:r>
            <a:r>
              <a:rPr lang="en-GB" sz="1800" kern="1200" cap="all" spc="150" baseline="0" noProof="0" smtClean="0">
                <a:solidFill>
                  <a:schemeClr val="accent3"/>
                </a:solidFill>
                <a:latin typeface="TheSans B5 Plain"/>
              </a:rPr>
              <a:t>right</a:t>
            </a:r>
            <a:endParaRPr lang="en-GB" sz="1800" kern="1200" cap="all" spc="150" noProof="0">
              <a:solidFill>
                <a:schemeClr val="accent3"/>
              </a:solidFill>
              <a:latin typeface="TheSans B5 Plain"/>
            </a:endParaRPr>
          </a:p>
        </p:txBody>
      </p:sp>
      <p:pic>
        <p:nvPicPr>
          <p:cNvPr id="5" name="Afbeelding 4" descr="SIG_LOGO_RGB_100.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816000" y="0"/>
            <a:ext cx="2375956" cy="1080534"/>
          </a:xfrm>
          <a:prstGeom prst="rect">
            <a:avLst/>
          </a:prstGeom>
        </p:spPr>
      </p:pic>
    </p:spTree>
    <p:extLst>
      <p:ext uri="{BB962C8B-B14F-4D97-AF65-F5344CB8AC3E}">
        <p14:creationId xmlns:p14="http://schemas.microsoft.com/office/powerpoint/2010/main" val="2885975090"/>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_Transport1">
    <p:spTree>
      <p:nvGrpSpPr>
        <p:cNvPr id="1" name=""/>
        <p:cNvGrpSpPr/>
        <p:nvPr/>
      </p:nvGrpSpPr>
      <p:grpSpPr>
        <a:xfrm>
          <a:off x="0" y="0"/>
          <a:ext cx="0" cy="0"/>
          <a:chOff x="0" y="0"/>
          <a:chExt cx="0" cy="0"/>
        </a:xfrm>
      </p:grpSpPr>
      <p:pic>
        <p:nvPicPr>
          <p:cNvPr id="6" name="Afbeelding 5" descr="1_Tite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000" y="3427200"/>
            <a:ext cx="8784000" cy="3249572"/>
          </a:xfrm>
          <a:prstGeom prst="rect">
            <a:avLst/>
          </a:prstGeom>
        </p:spPr>
      </p:pic>
      <p:sp>
        <p:nvSpPr>
          <p:cNvPr id="2" name="Titel 1"/>
          <p:cNvSpPr>
            <a:spLocks noGrp="1"/>
          </p:cNvSpPr>
          <p:nvPr>
            <p:ph type="ctrTitle" hasCustomPrompt="1"/>
          </p:nvPr>
        </p:nvSpPr>
        <p:spPr>
          <a:xfrm>
            <a:off x="648000" y="1144800"/>
            <a:ext cx="7776000" cy="1675933"/>
          </a:xfrm>
        </p:spPr>
        <p:txBody>
          <a:bodyPr anchor="ctr" anchorCtr="0"/>
          <a:lstStyle>
            <a:lvl1pPr>
              <a:defRPr baseline="0">
                <a:latin typeface="TheSans B3 Light"/>
              </a:defRPr>
            </a:lvl1pPr>
          </a:lstStyle>
          <a:p>
            <a:r>
              <a:rPr lang="en-GB" noProof="0" smtClean="0"/>
              <a:t>Title of presentation</a:t>
            </a:r>
            <a:endParaRPr lang="en-GB" noProof="0"/>
          </a:p>
        </p:txBody>
      </p:sp>
      <p:sp>
        <p:nvSpPr>
          <p:cNvPr id="3" name="Subtitel 2"/>
          <p:cNvSpPr>
            <a:spLocks noGrp="1"/>
          </p:cNvSpPr>
          <p:nvPr>
            <p:ph type="subTitle" idx="1" hasCustomPrompt="1"/>
          </p:nvPr>
        </p:nvSpPr>
        <p:spPr>
          <a:xfrm>
            <a:off x="648000" y="2820733"/>
            <a:ext cx="7776000" cy="360000"/>
          </a:xfrm>
        </p:spPr>
        <p:txBody>
          <a:bodyPr/>
          <a:lstStyle>
            <a:lvl1pPr marL="0" marR="0" indent="0" algn="l" defTabSz="274638" rtl="0" eaLnBrk="1" fontAlgn="auto" latinLnBrk="0" hangingPunct="1">
              <a:lnSpc>
                <a:spcPts val="1500"/>
              </a:lnSpc>
              <a:spcBef>
                <a:spcPts val="0"/>
              </a:spcBef>
              <a:spcAft>
                <a:spcPts val="0"/>
              </a:spcAft>
              <a:buClr>
                <a:schemeClr val="accent2"/>
              </a:buClr>
              <a:buSzTx/>
              <a:buFont typeface="TheSans B4 SemiLight"/>
              <a:buNone/>
              <a:tabLst/>
              <a:defRPr baseline="0">
                <a:solidFill>
                  <a:schemeClr val="accent3"/>
                </a:solidFill>
                <a:latin typeface="TheSans B5 Plain"/>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smtClean="0"/>
              <a:t>Name of speaker</a:t>
            </a:r>
          </a:p>
          <a:p>
            <a:endParaRPr lang="en-GB" noProof="0"/>
          </a:p>
        </p:txBody>
      </p:sp>
      <p:pic>
        <p:nvPicPr>
          <p:cNvPr id="4" name="Afbeelding 3" descr="DNA_titel_1.png"/>
          <p:cNvPicPr>
            <a:picLocks/>
          </p:cNvPicPr>
          <p:nvPr/>
        </p:nvPicPr>
        <p:blipFill>
          <a:blip r:embed="rId3">
            <a:extLst>
              <a:ext uri="{28A0092B-C50C-407E-A947-70E740481C1C}">
                <a14:useLocalDpi xmlns:a14="http://schemas.microsoft.com/office/drawing/2010/main" val="0"/>
              </a:ext>
            </a:extLst>
          </a:blip>
          <a:stretch>
            <a:fillRect/>
          </a:stretch>
        </p:blipFill>
        <p:spPr>
          <a:xfrm>
            <a:off x="8866800" y="180000"/>
            <a:ext cx="96530" cy="6498000"/>
          </a:xfrm>
          <a:prstGeom prst="rect">
            <a:avLst/>
          </a:prstGeom>
        </p:spPr>
      </p:pic>
      <p:sp>
        <p:nvSpPr>
          <p:cNvPr id="7" name="Rechthoek 6"/>
          <p:cNvSpPr/>
          <p:nvPr/>
        </p:nvSpPr>
        <p:spPr>
          <a:xfrm>
            <a:off x="180000" y="3427775"/>
            <a:ext cx="4392000" cy="324000"/>
          </a:xfrm>
          <a:prstGeom prst="rect">
            <a:avLst/>
          </a:prstGeom>
          <a:gradFill flip="none" rotWithShape="1">
            <a:gsLst>
              <a:gs pos="100000">
                <a:schemeClr val="accent2">
                  <a:alpha val="80000"/>
                </a:schemeClr>
              </a:gs>
              <a:gs pos="10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l"/>
            <a:endParaRPr lang="en-GB" sz="1600" baseline="0" noProof="0">
              <a:solidFill>
                <a:schemeClr val="bg1"/>
              </a:solidFill>
              <a:latin typeface="TheSans B5 Plain"/>
            </a:endParaRPr>
          </a:p>
        </p:txBody>
      </p:sp>
      <p:sp>
        <p:nvSpPr>
          <p:cNvPr id="9" name="Tijdelijke aanduiding voor tekst 8"/>
          <p:cNvSpPr>
            <a:spLocks noGrp="1"/>
          </p:cNvSpPr>
          <p:nvPr>
            <p:ph type="body" sz="quarter" idx="10" hasCustomPrompt="1"/>
          </p:nvPr>
        </p:nvSpPr>
        <p:spPr>
          <a:xfrm>
            <a:off x="648000" y="3427413"/>
            <a:ext cx="3600000" cy="324000"/>
          </a:xfrm>
        </p:spPr>
        <p:txBody>
          <a:bodyPr bIns="46800" anchor="ctr" anchorCtr="0"/>
          <a:lstStyle>
            <a:lvl1pPr marL="0" indent="0">
              <a:lnSpc>
                <a:spcPct val="100000"/>
              </a:lnSpc>
              <a:spcAft>
                <a:spcPts val="0"/>
              </a:spcAft>
              <a:buNone/>
              <a:defRPr sz="1600" baseline="0">
                <a:solidFill>
                  <a:srgbClr val="FFFFFF"/>
                </a:solidFill>
                <a:latin typeface="TheSans B5 Plain"/>
              </a:defRPr>
            </a:lvl1pPr>
          </a:lstStyle>
          <a:p>
            <a:pPr lvl="0"/>
            <a:r>
              <a:rPr lang="en-GB" noProof="0" smtClean="0"/>
              <a:t>Date</a:t>
            </a:r>
            <a:endParaRPr lang="en-GB" noProof="0"/>
          </a:p>
        </p:txBody>
      </p:sp>
      <p:sp>
        <p:nvSpPr>
          <p:cNvPr id="11" name="Tekstvak 10"/>
          <p:cNvSpPr txBox="1"/>
          <p:nvPr/>
        </p:nvSpPr>
        <p:spPr>
          <a:xfrm>
            <a:off x="4572000" y="6156000"/>
            <a:ext cx="3600000" cy="166712"/>
          </a:xfrm>
          <a:prstGeom prst="rect">
            <a:avLst/>
          </a:prstGeom>
          <a:noFill/>
        </p:spPr>
        <p:txBody>
          <a:bodyPr wrap="square" lIns="0" tIns="0" rIns="0" bIns="0" rtlCol="0" anchor="t" anchorCtr="0">
            <a:spAutoFit/>
          </a:bodyPr>
          <a:lstStyle/>
          <a:p>
            <a:pPr>
              <a:lnSpc>
                <a:spcPts val="1260"/>
              </a:lnSpc>
            </a:pPr>
            <a:r>
              <a:rPr lang="nl-NL" sz="1800" kern="1200" cap="all" spc="150" dirty="0" smtClean="0">
                <a:solidFill>
                  <a:srgbClr val="FFFFFF"/>
                </a:solidFill>
                <a:latin typeface="TheSans B5 Plain"/>
              </a:rPr>
              <a:t>getting software</a:t>
            </a:r>
            <a:r>
              <a:rPr lang="nl-NL" sz="1800" kern="1200" cap="all" spc="150" baseline="0" dirty="0" smtClean="0">
                <a:solidFill>
                  <a:srgbClr val="FFFFFF"/>
                </a:solidFill>
                <a:latin typeface="TheSans B5 Plain"/>
              </a:rPr>
              <a:t> </a:t>
            </a:r>
            <a:r>
              <a:rPr lang="nl-NL" sz="1800" kern="1200" cap="all" spc="150" baseline="0" dirty="0" smtClean="0">
                <a:solidFill>
                  <a:schemeClr val="accent3"/>
                </a:solidFill>
                <a:latin typeface="TheSans B5 Plain"/>
              </a:rPr>
              <a:t>right</a:t>
            </a:r>
            <a:endParaRPr lang="nl-NL" sz="1800" kern="1200" cap="all" spc="150" dirty="0">
              <a:solidFill>
                <a:schemeClr val="accent3"/>
              </a:solidFill>
              <a:latin typeface="TheSans B5 Plain"/>
            </a:endParaRPr>
          </a:p>
        </p:txBody>
      </p:sp>
      <p:pic>
        <p:nvPicPr>
          <p:cNvPr id="12" name="Afbeelding 11" descr="SIG_LOGO_RGB_100.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816000" y="0"/>
            <a:ext cx="2375956" cy="1080534"/>
          </a:xfrm>
          <a:prstGeom prst="rect">
            <a:avLst/>
          </a:prstGeom>
        </p:spPr>
      </p:pic>
    </p:spTree>
    <p:extLst>
      <p:ext uri="{BB962C8B-B14F-4D97-AF65-F5344CB8AC3E}">
        <p14:creationId xmlns:p14="http://schemas.microsoft.com/office/powerpoint/2010/main" val="541763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_Transport2">
    <p:spTree>
      <p:nvGrpSpPr>
        <p:cNvPr id="1" name=""/>
        <p:cNvGrpSpPr/>
        <p:nvPr/>
      </p:nvGrpSpPr>
      <p:grpSpPr>
        <a:xfrm>
          <a:off x="0" y="0"/>
          <a:ext cx="0" cy="0"/>
          <a:chOff x="0" y="0"/>
          <a:chExt cx="0" cy="0"/>
        </a:xfrm>
      </p:grpSpPr>
      <p:pic>
        <p:nvPicPr>
          <p:cNvPr id="5" name="Afbeelding 4" descr="2_Tite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000" y="3427200"/>
            <a:ext cx="8784000" cy="3249572"/>
          </a:xfrm>
          <a:prstGeom prst="rect">
            <a:avLst/>
          </a:prstGeom>
        </p:spPr>
      </p:pic>
      <p:sp>
        <p:nvSpPr>
          <p:cNvPr id="2" name="Titel 1"/>
          <p:cNvSpPr>
            <a:spLocks noGrp="1"/>
          </p:cNvSpPr>
          <p:nvPr>
            <p:ph type="ctrTitle" hasCustomPrompt="1"/>
          </p:nvPr>
        </p:nvSpPr>
        <p:spPr>
          <a:xfrm>
            <a:off x="648000" y="1144800"/>
            <a:ext cx="7776000" cy="1675933"/>
          </a:xfrm>
        </p:spPr>
        <p:txBody>
          <a:bodyPr anchor="ctr" anchorCtr="0"/>
          <a:lstStyle>
            <a:lvl1pPr>
              <a:defRPr baseline="0">
                <a:latin typeface="TheSans B3 Light"/>
              </a:defRPr>
            </a:lvl1pPr>
          </a:lstStyle>
          <a:p>
            <a:r>
              <a:rPr lang="en-GB" noProof="0" smtClean="0"/>
              <a:t>Title of presentation</a:t>
            </a:r>
            <a:endParaRPr lang="en-GB" noProof="0"/>
          </a:p>
        </p:txBody>
      </p:sp>
      <p:sp>
        <p:nvSpPr>
          <p:cNvPr id="3" name="Subtitel 2"/>
          <p:cNvSpPr>
            <a:spLocks noGrp="1"/>
          </p:cNvSpPr>
          <p:nvPr>
            <p:ph type="subTitle" idx="1" hasCustomPrompt="1"/>
          </p:nvPr>
        </p:nvSpPr>
        <p:spPr>
          <a:xfrm>
            <a:off x="648000" y="2820733"/>
            <a:ext cx="7776000" cy="360000"/>
          </a:xfrm>
        </p:spPr>
        <p:txBody>
          <a:bodyPr/>
          <a:lstStyle>
            <a:lvl1pPr marL="0" indent="0" algn="l">
              <a:lnSpc>
                <a:spcPts val="1500"/>
              </a:lnSpc>
              <a:spcAft>
                <a:spcPts val="0"/>
              </a:spcAft>
              <a:buNone/>
              <a:defRPr baseline="0">
                <a:solidFill>
                  <a:schemeClr val="accent3"/>
                </a:solidFill>
                <a:latin typeface="TheSans B5 Plain"/>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smtClean="0"/>
              <a:t>Name of speaker</a:t>
            </a:r>
            <a:endParaRPr lang="en-GB" noProof="0" dirty="0"/>
          </a:p>
        </p:txBody>
      </p:sp>
      <p:pic>
        <p:nvPicPr>
          <p:cNvPr id="4" name="Afbeelding 3" descr="DNA_titel_1.png"/>
          <p:cNvPicPr>
            <a:picLocks/>
          </p:cNvPicPr>
          <p:nvPr/>
        </p:nvPicPr>
        <p:blipFill>
          <a:blip r:embed="rId3">
            <a:extLst>
              <a:ext uri="{28A0092B-C50C-407E-A947-70E740481C1C}">
                <a14:useLocalDpi xmlns:a14="http://schemas.microsoft.com/office/drawing/2010/main" val="0"/>
              </a:ext>
            </a:extLst>
          </a:blip>
          <a:stretch>
            <a:fillRect/>
          </a:stretch>
        </p:blipFill>
        <p:spPr>
          <a:xfrm>
            <a:off x="8866800" y="180000"/>
            <a:ext cx="96530" cy="6498000"/>
          </a:xfrm>
          <a:prstGeom prst="rect">
            <a:avLst/>
          </a:prstGeom>
        </p:spPr>
      </p:pic>
      <p:sp>
        <p:nvSpPr>
          <p:cNvPr id="7" name="Rechthoek 6"/>
          <p:cNvSpPr/>
          <p:nvPr/>
        </p:nvSpPr>
        <p:spPr>
          <a:xfrm>
            <a:off x="180000" y="3427775"/>
            <a:ext cx="4392000" cy="324000"/>
          </a:xfrm>
          <a:prstGeom prst="rect">
            <a:avLst/>
          </a:prstGeom>
          <a:gradFill flip="none" rotWithShape="1">
            <a:gsLst>
              <a:gs pos="100000">
                <a:schemeClr val="accent2">
                  <a:alpha val="80000"/>
                </a:schemeClr>
              </a:gs>
              <a:gs pos="10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l"/>
            <a:endParaRPr lang="nl-NL" sz="1600" baseline="0" dirty="0">
              <a:solidFill>
                <a:schemeClr val="bg1"/>
              </a:solidFill>
              <a:latin typeface="TheSans B5 Plain"/>
            </a:endParaRPr>
          </a:p>
        </p:txBody>
      </p:sp>
      <p:sp>
        <p:nvSpPr>
          <p:cNvPr id="9" name="Tijdelijke aanduiding voor tekst 8"/>
          <p:cNvSpPr>
            <a:spLocks noGrp="1"/>
          </p:cNvSpPr>
          <p:nvPr>
            <p:ph type="body" sz="quarter" idx="10" hasCustomPrompt="1"/>
          </p:nvPr>
        </p:nvSpPr>
        <p:spPr>
          <a:xfrm>
            <a:off x="648000" y="3427413"/>
            <a:ext cx="3600000" cy="324000"/>
          </a:xfrm>
        </p:spPr>
        <p:txBody>
          <a:bodyPr bIns="46800" anchor="ctr" anchorCtr="0"/>
          <a:lstStyle>
            <a:lvl1pPr marL="0" indent="0">
              <a:lnSpc>
                <a:spcPct val="100000"/>
              </a:lnSpc>
              <a:spcAft>
                <a:spcPts val="0"/>
              </a:spcAft>
              <a:buNone/>
              <a:defRPr sz="1600" baseline="0">
                <a:solidFill>
                  <a:srgbClr val="FFFFFF"/>
                </a:solidFill>
                <a:latin typeface="TheSans B5 Plain"/>
              </a:defRPr>
            </a:lvl1pPr>
          </a:lstStyle>
          <a:p>
            <a:pPr lvl="0"/>
            <a:r>
              <a:rPr lang="en-GB" noProof="0" dirty="0" smtClean="0"/>
              <a:t>Date</a:t>
            </a:r>
            <a:endParaRPr lang="en-GB" noProof="0" dirty="0"/>
          </a:p>
        </p:txBody>
      </p:sp>
      <p:sp>
        <p:nvSpPr>
          <p:cNvPr id="11" name="Tekstvak 10"/>
          <p:cNvSpPr txBox="1"/>
          <p:nvPr/>
        </p:nvSpPr>
        <p:spPr>
          <a:xfrm>
            <a:off x="4572000" y="6156000"/>
            <a:ext cx="3600000" cy="166712"/>
          </a:xfrm>
          <a:prstGeom prst="rect">
            <a:avLst/>
          </a:prstGeom>
          <a:noFill/>
        </p:spPr>
        <p:txBody>
          <a:bodyPr wrap="square" lIns="0" tIns="0" rIns="0" bIns="0" rtlCol="0" anchor="t" anchorCtr="0">
            <a:spAutoFit/>
          </a:bodyPr>
          <a:lstStyle/>
          <a:p>
            <a:pPr>
              <a:lnSpc>
                <a:spcPts val="1260"/>
              </a:lnSpc>
            </a:pPr>
            <a:r>
              <a:rPr lang="nl-NL" sz="1800" kern="1200" cap="all" spc="150" dirty="0" smtClean="0">
                <a:solidFill>
                  <a:srgbClr val="FFFFFF"/>
                </a:solidFill>
                <a:latin typeface="TheSans B5 Plain"/>
              </a:rPr>
              <a:t>getting software</a:t>
            </a:r>
            <a:r>
              <a:rPr lang="nl-NL" sz="1800" kern="1200" cap="all" spc="150" baseline="0" dirty="0" smtClean="0">
                <a:solidFill>
                  <a:srgbClr val="FFFFFF"/>
                </a:solidFill>
                <a:latin typeface="TheSans B5 Plain"/>
              </a:rPr>
              <a:t> </a:t>
            </a:r>
            <a:r>
              <a:rPr lang="nl-NL" sz="1800" kern="1200" cap="all" spc="150" baseline="0" dirty="0" smtClean="0">
                <a:solidFill>
                  <a:schemeClr val="accent3"/>
                </a:solidFill>
                <a:latin typeface="TheSans B5 Plain"/>
              </a:rPr>
              <a:t>right</a:t>
            </a:r>
            <a:endParaRPr lang="nl-NL" sz="1800" kern="1200" cap="all" spc="150" dirty="0">
              <a:solidFill>
                <a:schemeClr val="accent3"/>
              </a:solidFill>
              <a:latin typeface="TheSans B5 Plain"/>
            </a:endParaRPr>
          </a:p>
        </p:txBody>
      </p:sp>
      <p:pic>
        <p:nvPicPr>
          <p:cNvPr id="12" name="Afbeelding 11" descr="SIG_LOGO_RGB_100.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816000" y="0"/>
            <a:ext cx="2375956" cy="1080534"/>
          </a:xfrm>
          <a:prstGeom prst="rect">
            <a:avLst/>
          </a:prstGeom>
        </p:spPr>
      </p:pic>
    </p:spTree>
    <p:extLst>
      <p:ext uri="{BB962C8B-B14F-4D97-AF65-F5344CB8AC3E}">
        <p14:creationId xmlns:p14="http://schemas.microsoft.com/office/powerpoint/2010/main" val="80566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_Corporate1">
    <p:spTree>
      <p:nvGrpSpPr>
        <p:cNvPr id="1" name=""/>
        <p:cNvGrpSpPr/>
        <p:nvPr/>
      </p:nvGrpSpPr>
      <p:grpSpPr>
        <a:xfrm>
          <a:off x="0" y="0"/>
          <a:ext cx="0" cy="0"/>
          <a:chOff x="0" y="0"/>
          <a:chExt cx="0" cy="0"/>
        </a:xfrm>
      </p:grpSpPr>
      <p:pic>
        <p:nvPicPr>
          <p:cNvPr id="6" name="Afbeelding 5" descr="1_Tite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000" y="3427200"/>
            <a:ext cx="8784000" cy="3249572"/>
          </a:xfrm>
          <a:prstGeom prst="rect">
            <a:avLst/>
          </a:prstGeom>
        </p:spPr>
      </p:pic>
      <p:sp>
        <p:nvSpPr>
          <p:cNvPr id="2" name="Titel 1"/>
          <p:cNvSpPr>
            <a:spLocks noGrp="1"/>
          </p:cNvSpPr>
          <p:nvPr>
            <p:ph type="ctrTitle" hasCustomPrompt="1"/>
          </p:nvPr>
        </p:nvSpPr>
        <p:spPr>
          <a:xfrm>
            <a:off x="648000" y="1144800"/>
            <a:ext cx="7776000" cy="1675933"/>
          </a:xfrm>
        </p:spPr>
        <p:txBody>
          <a:bodyPr anchor="ctr" anchorCtr="0"/>
          <a:lstStyle>
            <a:lvl1pPr>
              <a:defRPr sz="2400" baseline="0">
                <a:latin typeface="TheSans B3 Light"/>
              </a:defRPr>
            </a:lvl1pPr>
          </a:lstStyle>
          <a:p>
            <a:r>
              <a:rPr lang="en-GB" noProof="0" smtClean="0"/>
              <a:t>Title of presentation</a:t>
            </a:r>
            <a:endParaRPr lang="en-GB" noProof="0"/>
          </a:p>
        </p:txBody>
      </p:sp>
      <p:sp>
        <p:nvSpPr>
          <p:cNvPr id="3" name="Subtitel 2"/>
          <p:cNvSpPr>
            <a:spLocks noGrp="1"/>
          </p:cNvSpPr>
          <p:nvPr>
            <p:ph type="subTitle" idx="1" hasCustomPrompt="1"/>
          </p:nvPr>
        </p:nvSpPr>
        <p:spPr>
          <a:xfrm>
            <a:off x="648000" y="2820733"/>
            <a:ext cx="7776000" cy="360000"/>
          </a:xfrm>
        </p:spPr>
        <p:txBody>
          <a:bodyPr/>
          <a:lstStyle>
            <a:lvl1pPr marL="0" indent="0" algn="l">
              <a:lnSpc>
                <a:spcPts val="1500"/>
              </a:lnSpc>
              <a:spcAft>
                <a:spcPts val="0"/>
              </a:spcAft>
              <a:buNone/>
              <a:defRPr baseline="0">
                <a:solidFill>
                  <a:schemeClr val="accent3"/>
                </a:solidFill>
                <a:latin typeface="TheSans B5 Plain"/>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smtClean="0"/>
              <a:t>Name of speaker</a:t>
            </a:r>
            <a:endParaRPr lang="en-GB" noProof="0"/>
          </a:p>
        </p:txBody>
      </p:sp>
      <p:pic>
        <p:nvPicPr>
          <p:cNvPr id="4" name="Afbeelding 3" descr="DNA_titel_1.png"/>
          <p:cNvPicPr>
            <a:picLocks/>
          </p:cNvPicPr>
          <p:nvPr/>
        </p:nvPicPr>
        <p:blipFill>
          <a:blip r:embed="rId3">
            <a:extLst>
              <a:ext uri="{28A0092B-C50C-407E-A947-70E740481C1C}">
                <a14:useLocalDpi xmlns:a14="http://schemas.microsoft.com/office/drawing/2010/main" val="0"/>
              </a:ext>
            </a:extLst>
          </a:blip>
          <a:stretch>
            <a:fillRect/>
          </a:stretch>
        </p:blipFill>
        <p:spPr>
          <a:xfrm>
            <a:off x="8866800" y="180000"/>
            <a:ext cx="96530" cy="6498000"/>
          </a:xfrm>
          <a:prstGeom prst="rect">
            <a:avLst/>
          </a:prstGeom>
        </p:spPr>
      </p:pic>
      <p:sp>
        <p:nvSpPr>
          <p:cNvPr id="7" name="Rechthoek 6"/>
          <p:cNvSpPr/>
          <p:nvPr/>
        </p:nvSpPr>
        <p:spPr>
          <a:xfrm>
            <a:off x="180000" y="3427775"/>
            <a:ext cx="4392000" cy="324000"/>
          </a:xfrm>
          <a:prstGeom prst="rect">
            <a:avLst/>
          </a:prstGeom>
          <a:gradFill flip="none" rotWithShape="1">
            <a:gsLst>
              <a:gs pos="100000">
                <a:schemeClr val="accent2">
                  <a:alpha val="80000"/>
                </a:schemeClr>
              </a:gs>
              <a:gs pos="10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l"/>
            <a:endParaRPr lang="en-GB" sz="1600" baseline="0" noProof="0">
              <a:solidFill>
                <a:schemeClr val="bg1"/>
              </a:solidFill>
              <a:latin typeface="TheSans B5 Plain"/>
            </a:endParaRPr>
          </a:p>
        </p:txBody>
      </p:sp>
      <p:sp>
        <p:nvSpPr>
          <p:cNvPr id="9" name="Tijdelijke aanduiding voor tekst 8"/>
          <p:cNvSpPr>
            <a:spLocks noGrp="1"/>
          </p:cNvSpPr>
          <p:nvPr>
            <p:ph type="body" sz="quarter" idx="10" hasCustomPrompt="1"/>
          </p:nvPr>
        </p:nvSpPr>
        <p:spPr>
          <a:xfrm>
            <a:off x="648000" y="3427413"/>
            <a:ext cx="3600000" cy="324000"/>
          </a:xfrm>
        </p:spPr>
        <p:txBody>
          <a:bodyPr bIns="46800" anchor="ctr" anchorCtr="0"/>
          <a:lstStyle>
            <a:lvl1pPr marL="0" indent="0">
              <a:lnSpc>
                <a:spcPct val="100000"/>
              </a:lnSpc>
              <a:spcAft>
                <a:spcPts val="0"/>
              </a:spcAft>
              <a:buNone/>
              <a:defRPr sz="1600" baseline="0">
                <a:solidFill>
                  <a:srgbClr val="FFFFFF"/>
                </a:solidFill>
                <a:latin typeface="TheSans B5 Plain"/>
              </a:defRPr>
            </a:lvl1pPr>
          </a:lstStyle>
          <a:p>
            <a:pPr lvl="0"/>
            <a:r>
              <a:rPr lang="en-GB" noProof="0" smtClean="0"/>
              <a:t>Date</a:t>
            </a:r>
            <a:endParaRPr lang="en-GB" noProof="0"/>
          </a:p>
        </p:txBody>
      </p:sp>
      <p:sp>
        <p:nvSpPr>
          <p:cNvPr id="11" name="Tekstvak 10"/>
          <p:cNvSpPr txBox="1"/>
          <p:nvPr/>
        </p:nvSpPr>
        <p:spPr>
          <a:xfrm>
            <a:off x="4572000" y="6156000"/>
            <a:ext cx="3600000" cy="166712"/>
          </a:xfrm>
          <a:prstGeom prst="rect">
            <a:avLst/>
          </a:prstGeom>
          <a:noFill/>
        </p:spPr>
        <p:txBody>
          <a:bodyPr wrap="square" lIns="0" tIns="0" rIns="0" bIns="0" rtlCol="0" anchor="t" anchorCtr="0">
            <a:spAutoFit/>
          </a:bodyPr>
          <a:lstStyle/>
          <a:p>
            <a:pPr>
              <a:lnSpc>
                <a:spcPts val="1260"/>
              </a:lnSpc>
            </a:pPr>
            <a:r>
              <a:rPr lang="nl-NL" sz="1800" kern="1200" cap="all" spc="150" dirty="0" smtClean="0">
                <a:solidFill>
                  <a:srgbClr val="FFFFFF"/>
                </a:solidFill>
                <a:latin typeface="TheSans B5 Plain"/>
              </a:rPr>
              <a:t>getting software</a:t>
            </a:r>
            <a:r>
              <a:rPr lang="nl-NL" sz="1800" kern="1200" cap="all" spc="150" baseline="0" dirty="0" smtClean="0">
                <a:solidFill>
                  <a:srgbClr val="FFFFFF"/>
                </a:solidFill>
                <a:latin typeface="TheSans B5 Plain"/>
              </a:rPr>
              <a:t> </a:t>
            </a:r>
            <a:r>
              <a:rPr lang="nl-NL" sz="1800" kern="1200" cap="all" spc="150" baseline="0" dirty="0" smtClean="0">
                <a:solidFill>
                  <a:schemeClr val="accent3"/>
                </a:solidFill>
                <a:latin typeface="TheSans B5 Plain"/>
              </a:rPr>
              <a:t>right</a:t>
            </a:r>
            <a:endParaRPr lang="nl-NL" sz="1800" kern="1200" cap="all" spc="150" dirty="0">
              <a:solidFill>
                <a:schemeClr val="accent3"/>
              </a:solidFill>
              <a:latin typeface="TheSans B5 Plain"/>
            </a:endParaRPr>
          </a:p>
        </p:txBody>
      </p:sp>
      <p:pic>
        <p:nvPicPr>
          <p:cNvPr id="12" name="Afbeelding 11" descr="SIG_LOGO_RGB_100.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816000" y="0"/>
            <a:ext cx="2375956" cy="1080534"/>
          </a:xfrm>
          <a:prstGeom prst="rect">
            <a:avLst/>
          </a:prstGeom>
        </p:spPr>
      </p:pic>
    </p:spTree>
    <p:extLst>
      <p:ext uri="{BB962C8B-B14F-4D97-AF65-F5344CB8AC3E}">
        <p14:creationId xmlns:p14="http://schemas.microsoft.com/office/powerpoint/2010/main" val="1405605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_Corporate2">
    <p:spTree>
      <p:nvGrpSpPr>
        <p:cNvPr id="1" name=""/>
        <p:cNvGrpSpPr/>
        <p:nvPr/>
      </p:nvGrpSpPr>
      <p:grpSpPr>
        <a:xfrm>
          <a:off x="0" y="0"/>
          <a:ext cx="0" cy="0"/>
          <a:chOff x="0" y="0"/>
          <a:chExt cx="0" cy="0"/>
        </a:xfrm>
      </p:grpSpPr>
      <p:pic>
        <p:nvPicPr>
          <p:cNvPr id="6" name="Afbeelding 5" descr="2_Tite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000" y="3427200"/>
            <a:ext cx="8784000" cy="3249572"/>
          </a:xfrm>
          <a:prstGeom prst="rect">
            <a:avLst/>
          </a:prstGeom>
        </p:spPr>
      </p:pic>
      <p:sp>
        <p:nvSpPr>
          <p:cNvPr id="2" name="Titel 1"/>
          <p:cNvSpPr>
            <a:spLocks noGrp="1"/>
          </p:cNvSpPr>
          <p:nvPr>
            <p:ph type="ctrTitle" hasCustomPrompt="1"/>
          </p:nvPr>
        </p:nvSpPr>
        <p:spPr>
          <a:xfrm>
            <a:off x="648000" y="1144800"/>
            <a:ext cx="7776000" cy="1675933"/>
          </a:xfrm>
        </p:spPr>
        <p:txBody>
          <a:bodyPr anchor="ctr" anchorCtr="0"/>
          <a:lstStyle>
            <a:lvl1pPr>
              <a:defRPr baseline="0">
                <a:latin typeface="TheSans B3 Light"/>
              </a:defRPr>
            </a:lvl1pPr>
          </a:lstStyle>
          <a:p>
            <a:r>
              <a:rPr lang="en-GB" noProof="0" smtClean="0"/>
              <a:t>Title of presentation</a:t>
            </a:r>
            <a:endParaRPr lang="en-GB" noProof="0"/>
          </a:p>
        </p:txBody>
      </p:sp>
      <p:sp>
        <p:nvSpPr>
          <p:cNvPr id="3" name="Subtitel 2"/>
          <p:cNvSpPr>
            <a:spLocks noGrp="1"/>
          </p:cNvSpPr>
          <p:nvPr>
            <p:ph type="subTitle" idx="1" hasCustomPrompt="1"/>
          </p:nvPr>
        </p:nvSpPr>
        <p:spPr>
          <a:xfrm>
            <a:off x="648000" y="2820733"/>
            <a:ext cx="7776000" cy="360000"/>
          </a:xfrm>
        </p:spPr>
        <p:txBody>
          <a:bodyPr/>
          <a:lstStyle>
            <a:lvl1pPr marL="0" indent="0" algn="l">
              <a:lnSpc>
                <a:spcPts val="1500"/>
              </a:lnSpc>
              <a:spcAft>
                <a:spcPts val="0"/>
              </a:spcAft>
              <a:buNone/>
              <a:defRPr baseline="0">
                <a:solidFill>
                  <a:schemeClr val="accent3"/>
                </a:solidFill>
                <a:latin typeface="TheSans B5 Plain"/>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smtClean="0"/>
              <a:t>Name of speaker</a:t>
            </a:r>
            <a:endParaRPr lang="en-GB" noProof="0"/>
          </a:p>
        </p:txBody>
      </p:sp>
      <p:pic>
        <p:nvPicPr>
          <p:cNvPr id="4" name="Afbeelding 3" descr="DNA_titel_1.png"/>
          <p:cNvPicPr>
            <a:picLocks/>
          </p:cNvPicPr>
          <p:nvPr/>
        </p:nvPicPr>
        <p:blipFill>
          <a:blip r:embed="rId3">
            <a:extLst>
              <a:ext uri="{28A0092B-C50C-407E-A947-70E740481C1C}">
                <a14:useLocalDpi xmlns:a14="http://schemas.microsoft.com/office/drawing/2010/main" val="0"/>
              </a:ext>
            </a:extLst>
          </a:blip>
          <a:stretch>
            <a:fillRect/>
          </a:stretch>
        </p:blipFill>
        <p:spPr>
          <a:xfrm>
            <a:off x="8866800" y="180000"/>
            <a:ext cx="96530" cy="6498000"/>
          </a:xfrm>
          <a:prstGeom prst="rect">
            <a:avLst/>
          </a:prstGeom>
        </p:spPr>
      </p:pic>
      <p:sp>
        <p:nvSpPr>
          <p:cNvPr id="7" name="Rechthoek 6"/>
          <p:cNvSpPr/>
          <p:nvPr/>
        </p:nvSpPr>
        <p:spPr>
          <a:xfrm>
            <a:off x="180000" y="3427775"/>
            <a:ext cx="4392000" cy="324000"/>
          </a:xfrm>
          <a:prstGeom prst="rect">
            <a:avLst/>
          </a:prstGeom>
          <a:gradFill flip="none" rotWithShape="1">
            <a:gsLst>
              <a:gs pos="100000">
                <a:schemeClr val="accent2">
                  <a:alpha val="80000"/>
                </a:schemeClr>
              </a:gs>
              <a:gs pos="10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l"/>
            <a:endParaRPr lang="en-GB" sz="1600" baseline="0" noProof="0">
              <a:solidFill>
                <a:schemeClr val="bg1"/>
              </a:solidFill>
              <a:latin typeface="TheSans B5 Plain"/>
            </a:endParaRPr>
          </a:p>
        </p:txBody>
      </p:sp>
      <p:sp>
        <p:nvSpPr>
          <p:cNvPr id="9" name="Tijdelijke aanduiding voor tekst 8"/>
          <p:cNvSpPr>
            <a:spLocks noGrp="1"/>
          </p:cNvSpPr>
          <p:nvPr>
            <p:ph type="body" sz="quarter" idx="10" hasCustomPrompt="1"/>
          </p:nvPr>
        </p:nvSpPr>
        <p:spPr>
          <a:xfrm>
            <a:off x="648000" y="3427413"/>
            <a:ext cx="3600000" cy="324000"/>
          </a:xfrm>
        </p:spPr>
        <p:txBody>
          <a:bodyPr bIns="46800" anchor="ctr" anchorCtr="0"/>
          <a:lstStyle>
            <a:lvl1pPr marL="0" indent="0">
              <a:lnSpc>
                <a:spcPct val="100000"/>
              </a:lnSpc>
              <a:spcAft>
                <a:spcPts val="0"/>
              </a:spcAft>
              <a:buNone/>
              <a:defRPr sz="1600" baseline="0">
                <a:solidFill>
                  <a:srgbClr val="FFFFFF"/>
                </a:solidFill>
                <a:latin typeface="TheSans B5 Plain"/>
              </a:defRPr>
            </a:lvl1pPr>
          </a:lstStyle>
          <a:p>
            <a:pPr lvl="0"/>
            <a:r>
              <a:rPr lang="en-GB" noProof="0" smtClean="0"/>
              <a:t>Date</a:t>
            </a:r>
            <a:endParaRPr lang="en-GB" noProof="0"/>
          </a:p>
        </p:txBody>
      </p:sp>
      <p:sp>
        <p:nvSpPr>
          <p:cNvPr id="11" name="Tekstvak 10"/>
          <p:cNvSpPr txBox="1"/>
          <p:nvPr/>
        </p:nvSpPr>
        <p:spPr>
          <a:xfrm>
            <a:off x="4572000" y="6156000"/>
            <a:ext cx="3600000" cy="166712"/>
          </a:xfrm>
          <a:prstGeom prst="rect">
            <a:avLst/>
          </a:prstGeom>
          <a:noFill/>
        </p:spPr>
        <p:txBody>
          <a:bodyPr wrap="square" lIns="0" tIns="0" rIns="0" bIns="0" rtlCol="0" anchor="t" anchorCtr="0">
            <a:spAutoFit/>
          </a:bodyPr>
          <a:lstStyle/>
          <a:p>
            <a:pPr>
              <a:lnSpc>
                <a:spcPts val="1260"/>
              </a:lnSpc>
            </a:pPr>
            <a:r>
              <a:rPr lang="nl-NL" sz="1800" kern="1200" cap="all" spc="150" dirty="0" smtClean="0">
                <a:solidFill>
                  <a:srgbClr val="FFFFFF"/>
                </a:solidFill>
                <a:latin typeface="TheSans B5 Plain"/>
              </a:rPr>
              <a:t>getting software</a:t>
            </a:r>
            <a:r>
              <a:rPr lang="nl-NL" sz="1800" kern="1200" cap="all" spc="150" baseline="0" dirty="0" smtClean="0">
                <a:solidFill>
                  <a:srgbClr val="FFFFFF"/>
                </a:solidFill>
                <a:latin typeface="TheSans B5 Plain"/>
              </a:rPr>
              <a:t> </a:t>
            </a:r>
            <a:r>
              <a:rPr lang="nl-NL" sz="1800" kern="1200" cap="all" spc="150" baseline="0" dirty="0" smtClean="0">
                <a:solidFill>
                  <a:schemeClr val="accent3"/>
                </a:solidFill>
                <a:latin typeface="TheSans B5 Plain"/>
              </a:rPr>
              <a:t>right</a:t>
            </a:r>
            <a:endParaRPr lang="nl-NL" sz="1800" kern="1200" cap="all" spc="150" dirty="0">
              <a:solidFill>
                <a:schemeClr val="accent3"/>
              </a:solidFill>
              <a:latin typeface="TheSans B5 Plain"/>
            </a:endParaRPr>
          </a:p>
        </p:txBody>
      </p:sp>
      <p:pic>
        <p:nvPicPr>
          <p:cNvPr id="12" name="Afbeelding 11" descr="SIG_LOGO_RGB_100.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816000" y="0"/>
            <a:ext cx="2375956" cy="1080534"/>
          </a:xfrm>
          <a:prstGeom prst="rect">
            <a:avLst/>
          </a:prstGeom>
        </p:spPr>
      </p:pic>
    </p:spTree>
    <p:extLst>
      <p:ext uri="{BB962C8B-B14F-4D97-AF65-F5344CB8AC3E}">
        <p14:creationId xmlns:p14="http://schemas.microsoft.com/office/powerpoint/2010/main" val="1405605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48000" y="360000"/>
            <a:ext cx="6120000" cy="396000"/>
          </a:xfrm>
        </p:spPr>
        <p:txBody>
          <a:bodyPr/>
          <a:lstStyle/>
          <a:p>
            <a:r>
              <a:rPr lang="en-GB" noProof="0" dirty="0" smtClean="0"/>
              <a:t>Table of contents</a:t>
            </a:r>
            <a:endParaRPr lang="en-GB" noProof="0" dirty="0"/>
          </a:p>
        </p:txBody>
      </p:sp>
      <p:sp>
        <p:nvSpPr>
          <p:cNvPr id="3" name="Tijdelijke aanduiding voor inhoud 2"/>
          <p:cNvSpPr>
            <a:spLocks noGrp="1"/>
          </p:cNvSpPr>
          <p:nvPr>
            <p:ph idx="1" hasCustomPrompt="1"/>
          </p:nvPr>
        </p:nvSpPr>
        <p:spPr/>
        <p:txBody>
          <a:bodyPr/>
          <a:lstStyle>
            <a:lvl1pPr marL="342900" indent="-342900">
              <a:buFont typeface="Wingdings" charset="2"/>
              <a:buAutoNum type="arabicPlain"/>
              <a:defRPr/>
            </a:lvl1pPr>
            <a:lvl2pPr marL="612900" indent="-342900">
              <a:buFont typeface="+mj-lt"/>
              <a:buAutoNum type="arabicPeriod"/>
              <a:defRPr/>
            </a:lvl2pPr>
            <a:lvl3pPr marL="882900" indent="-342900">
              <a:buFont typeface="+mj-lt"/>
              <a:buAutoNum type="arabicPeriod"/>
              <a:defRPr/>
            </a:lvl3pPr>
            <a:lvl4pPr marL="384300" indent="-342900">
              <a:buFont typeface="+mj-lt"/>
              <a:buAutoNum type="arabicPeriod"/>
              <a:defRPr/>
            </a:lvl4pPr>
            <a:lvl5pPr marL="384300" indent="-342900">
              <a:buFont typeface="+mj-lt"/>
              <a:buAutoNum type="arabicPeriod"/>
              <a:defRPr/>
            </a:lvl5pPr>
          </a:lstStyle>
          <a:p>
            <a:pPr lvl="0"/>
            <a:r>
              <a:rPr lang="en-GB" noProof="0" dirty="0" smtClean="0"/>
              <a:t>Click to add text</a:t>
            </a:r>
          </a:p>
        </p:txBody>
      </p:sp>
      <p:sp>
        <p:nvSpPr>
          <p:cNvPr id="6" name="Pagina"/>
          <p:cNvSpPr>
            <a:spLocks noGrp="1"/>
          </p:cNvSpPr>
          <p:nvPr>
            <p:ph type="sldNum" sz="quarter" idx="11"/>
          </p:nvPr>
        </p:nvSpPr>
        <p:spPr/>
        <p:txBody>
          <a:bodyPr/>
          <a:lstStyle>
            <a:lvl1pPr marL="0" marR="0" indent="0" algn="r" defTabSz="457200" rtl="0" eaLnBrk="1" fontAlgn="auto" latinLnBrk="0" hangingPunct="1">
              <a:lnSpc>
                <a:spcPct val="100000"/>
              </a:lnSpc>
              <a:spcBef>
                <a:spcPts val="0"/>
              </a:spcBef>
              <a:spcAft>
                <a:spcPts val="0"/>
              </a:spcAft>
              <a:buClrTx/>
              <a:buSzTx/>
              <a:buFontTx/>
              <a:buNone/>
              <a:tabLst/>
              <a:defRPr lang="nl-NL" smtClean="0">
                <a:latin typeface="TheSans B6 SemiBold"/>
              </a:defRPr>
            </a:lvl1pPr>
          </a:lstStyle>
          <a:p>
            <a:r>
              <a:rPr lang="en-US" smtClean="0"/>
              <a:t>Page </a:t>
            </a:r>
            <a:fld id="{DA4BDCB6-92A7-B24D-9A59-D224633B2E8C}" type="slidenum">
              <a:rPr lang="en-US" smtClean="0"/>
              <a:pPr/>
              <a:t>‹#›</a:t>
            </a:fld>
            <a:r>
              <a:rPr lang="en-US" smtClean="0"/>
              <a:t> </a:t>
            </a:r>
            <a:r>
              <a:rPr lang="en-US" smtClean="0">
                <a:latin typeface="TheSans B4 SemiLight"/>
              </a:rPr>
              <a:t>of </a:t>
            </a:r>
            <a:r>
              <a:rPr lang="en-US" smtClean="0"/>
              <a:t>642</a:t>
            </a:r>
            <a:endParaRPr lang="en-US" dirty="0"/>
          </a:p>
        </p:txBody>
      </p:sp>
    </p:spTree>
    <p:extLst>
      <p:ext uri="{BB962C8B-B14F-4D97-AF65-F5344CB8AC3E}">
        <p14:creationId xmlns:p14="http://schemas.microsoft.com/office/powerpoint/2010/main" val="12455841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48000" y="360000"/>
            <a:ext cx="6120000" cy="396000"/>
          </a:xfrm>
        </p:spPr>
        <p:txBody>
          <a:bodyPr/>
          <a:lstStyle/>
          <a:p>
            <a:r>
              <a:rPr lang="en-GB" noProof="0" smtClean="0"/>
              <a:t>Slide title</a:t>
            </a:r>
            <a:endParaRPr lang="en-GB" noProof="0"/>
          </a:p>
        </p:txBody>
      </p:sp>
      <p:sp>
        <p:nvSpPr>
          <p:cNvPr id="3" name="Tijdelijke aanduiding voor inhoud 2"/>
          <p:cNvSpPr>
            <a:spLocks noGrp="1"/>
          </p:cNvSpPr>
          <p:nvPr>
            <p:ph idx="1" hasCustomPrompt="1"/>
          </p:nvPr>
        </p:nvSpPr>
        <p:spPr/>
        <p:txBody>
          <a:bodyPr/>
          <a:lstStyle/>
          <a:p>
            <a:pPr lvl="0"/>
            <a:r>
              <a:rPr lang="en-GB" noProof="0" dirty="0" smtClean="0"/>
              <a:t>Click to add text</a:t>
            </a:r>
          </a:p>
          <a:p>
            <a:pPr lvl="1"/>
            <a:r>
              <a:rPr lang="en-GB" noProof="0" dirty="0" smtClean="0"/>
              <a:t>Second level</a:t>
            </a:r>
          </a:p>
          <a:p>
            <a:pPr lvl="2"/>
            <a:r>
              <a:rPr lang="en-GB" noProof="0" dirty="0" smtClean="0"/>
              <a:t>Third level</a:t>
            </a:r>
          </a:p>
        </p:txBody>
      </p:sp>
      <p:sp>
        <p:nvSpPr>
          <p:cNvPr id="5" name="Tijdelijke aanduiding voor tekst 4"/>
          <p:cNvSpPr>
            <a:spLocks noGrp="1"/>
          </p:cNvSpPr>
          <p:nvPr>
            <p:ph type="body" sz="quarter" idx="10" hasCustomPrompt="1"/>
          </p:nvPr>
        </p:nvSpPr>
        <p:spPr>
          <a:xfrm>
            <a:off x="647701" y="756000"/>
            <a:ext cx="6120300" cy="396000"/>
          </a:xfrm>
        </p:spPr>
        <p:txBody>
          <a:bodyPr/>
          <a:lstStyle>
            <a:lvl1pPr marL="0" indent="0">
              <a:buNone/>
              <a:defRPr sz="2100">
                <a:solidFill>
                  <a:schemeClr val="accent3"/>
                </a:solidFill>
                <a:latin typeface="+mn-lt"/>
              </a:defRPr>
            </a:lvl1pPr>
          </a:lstStyle>
          <a:p>
            <a:pPr lvl="0"/>
            <a:r>
              <a:rPr lang="en-GB" noProof="0" dirty="0" smtClean="0"/>
              <a:t>Subtitle</a:t>
            </a:r>
            <a:endParaRPr lang="en-GB" noProof="0" dirty="0"/>
          </a:p>
        </p:txBody>
      </p:sp>
      <p:sp>
        <p:nvSpPr>
          <p:cNvPr id="6" name="Pagina"/>
          <p:cNvSpPr>
            <a:spLocks noGrp="1"/>
          </p:cNvSpPr>
          <p:nvPr>
            <p:ph type="sldNum" sz="quarter" idx="11"/>
          </p:nvPr>
        </p:nvSpPr>
        <p:spPr/>
        <p:txBody>
          <a:bodyPr/>
          <a:lstStyle>
            <a:lvl1pPr marL="0" marR="0" indent="0" algn="r" defTabSz="457200" rtl="0" eaLnBrk="1" fontAlgn="auto" latinLnBrk="0" hangingPunct="1">
              <a:lnSpc>
                <a:spcPct val="100000"/>
              </a:lnSpc>
              <a:spcBef>
                <a:spcPts val="0"/>
              </a:spcBef>
              <a:spcAft>
                <a:spcPts val="0"/>
              </a:spcAft>
              <a:buClrTx/>
              <a:buSzTx/>
              <a:buFontTx/>
              <a:buNone/>
              <a:tabLst/>
              <a:defRPr lang="nl-NL" smtClean="0">
                <a:latin typeface="TheSans B6 SemiBold"/>
              </a:defRPr>
            </a:lvl1pPr>
          </a:lstStyle>
          <a:p>
            <a:r>
              <a:rPr lang="en-US" smtClean="0"/>
              <a:t>Page </a:t>
            </a:r>
            <a:fld id="{2833737D-C4C2-494D-B5A5-A5306F66AA97}" type="slidenum">
              <a:rPr lang="en-US" smtClean="0"/>
              <a:pPr/>
              <a:t>‹#›</a:t>
            </a:fld>
            <a:r>
              <a:rPr lang="en-US" smtClean="0"/>
              <a:t> </a:t>
            </a:r>
            <a:r>
              <a:rPr lang="en-US" smtClean="0">
                <a:latin typeface="TheSans B4 SemiLight"/>
              </a:rPr>
              <a:t>of </a:t>
            </a:r>
            <a:r>
              <a:rPr lang="en-US" smtClean="0"/>
              <a:t>642</a:t>
            </a:r>
            <a:endParaRPr lang="en-US" dirty="0"/>
          </a:p>
        </p:txBody>
      </p:sp>
    </p:spTree>
    <p:extLst>
      <p:ext uri="{BB962C8B-B14F-4D97-AF65-F5344CB8AC3E}">
        <p14:creationId xmlns:p14="http://schemas.microsoft.com/office/powerpoint/2010/main" val="2333554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Image">
    <p:spTree>
      <p:nvGrpSpPr>
        <p:cNvPr id="1" name=""/>
        <p:cNvGrpSpPr/>
        <p:nvPr/>
      </p:nvGrpSpPr>
      <p:grpSpPr>
        <a:xfrm>
          <a:off x="0" y="0"/>
          <a:ext cx="0" cy="0"/>
          <a:chOff x="0" y="0"/>
          <a:chExt cx="0" cy="0"/>
        </a:xfrm>
      </p:grpSpPr>
      <p:sp>
        <p:nvSpPr>
          <p:cNvPr id="6" name="Rechthoek 5"/>
          <p:cNvSpPr/>
          <p:nvPr/>
        </p:nvSpPr>
        <p:spPr>
          <a:xfrm>
            <a:off x="179330" y="6318000"/>
            <a:ext cx="8784000" cy="360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dirty="0" smtClean="0"/>
          </a:p>
          <a:p>
            <a:pPr algn="ctr"/>
            <a:endParaRPr lang="nl-NL" dirty="0"/>
          </a:p>
        </p:txBody>
      </p:sp>
      <p:sp>
        <p:nvSpPr>
          <p:cNvPr id="2" name="Titel 1"/>
          <p:cNvSpPr>
            <a:spLocks noGrp="1"/>
          </p:cNvSpPr>
          <p:nvPr>
            <p:ph type="title" hasCustomPrompt="1"/>
          </p:nvPr>
        </p:nvSpPr>
        <p:spPr/>
        <p:txBody>
          <a:bodyPr/>
          <a:lstStyle>
            <a:lvl1pPr>
              <a:defRPr baseline="0"/>
            </a:lvl1pPr>
          </a:lstStyle>
          <a:p>
            <a:r>
              <a:rPr lang="en-GB" noProof="0" smtClean="0"/>
              <a:t>Title of image slide</a:t>
            </a:r>
            <a:endParaRPr lang="en-GB" noProof="0"/>
          </a:p>
        </p:txBody>
      </p:sp>
      <p:sp>
        <p:nvSpPr>
          <p:cNvPr id="4" name="Tekstvak 3"/>
          <p:cNvSpPr txBox="1"/>
          <p:nvPr/>
        </p:nvSpPr>
        <p:spPr>
          <a:xfrm>
            <a:off x="648000" y="6372000"/>
            <a:ext cx="1681200" cy="252000"/>
          </a:xfrm>
          <a:prstGeom prst="rect">
            <a:avLst/>
          </a:prstGeom>
          <a:noFill/>
        </p:spPr>
        <p:txBody>
          <a:bodyPr wrap="none" lIns="0" tIns="0" rIns="0" bIns="0" rtlCol="0">
            <a:noAutofit/>
          </a:bodyPr>
          <a:lstStyle/>
          <a:p>
            <a:r>
              <a:rPr lang="nl-NL" sz="1000" dirty="0" smtClean="0">
                <a:solidFill>
                  <a:schemeClr val="accent2"/>
                </a:solidFill>
              </a:rPr>
              <a:t>Software</a:t>
            </a:r>
            <a:r>
              <a:rPr lang="nl-NL" sz="1000" baseline="0" dirty="0" smtClean="0">
                <a:solidFill>
                  <a:schemeClr val="accent2"/>
                </a:solidFill>
              </a:rPr>
              <a:t> Improvement Group</a:t>
            </a:r>
            <a:endParaRPr lang="nl-NL" sz="1000" dirty="0">
              <a:solidFill>
                <a:schemeClr val="accent2"/>
              </a:solidFill>
            </a:endParaRPr>
          </a:p>
        </p:txBody>
      </p:sp>
      <p:sp>
        <p:nvSpPr>
          <p:cNvPr id="8" name="Tijdelijke aanduiding voor inhoud 7"/>
          <p:cNvSpPr>
            <a:spLocks noGrp="1"/>
          </p:cNvSpPr>
          <p:nvPr>
            <p:ph sz="quarter" idx="10" hasCustomPrompt="1"/>
          </p:nvPr>
        </p:nvSpPr>
        <p:spPr>
          <a:xfrm>
            <a:off x="180000" y="1144800"/>
            <a:ext cx="8686800" cy="5176800"/>
          </a:xfrm>
        </p:spPr>
        <p:txBody>
          <a:bodyPr/>
          <a:lstStyle>
            <a:lvl1pPr marL="0" indent="0">
              <a:buNone/>
              <a:defRPr/>
            </a:lvl1pPr>
          </a:lstStyle>
          <a:p>
            <a:pPr lvl="0"/>
            <a:r>
              <a:rPr lang="en-GB" noProof="0" dirty="0" smtClean="0"/>
              <a:t>Click to add text</a:t>
            </a:r>
          </a:p>
        </p:txBody>
      </p:sp>
      <p:pic>
        <p:nvPicPr>
          <p:cNvPr id="9" name="Afbeelding 8" descr="DNA_tekst_1.png"/>
          <p:cNvPicPr>
            <a:picLocks/>
          </p:cNvPicPr>
          <p:nvPr/>
        </p:nvPicPr>
        <p:blipFill>
          <a:blip r:embed="rId2">
            <a:extLst>
              <a:ext uri="{28A0092B-C50C-407E-A947-70E740481C1C}">
                <a14:useLocalDpi xmlns:a14="http://schemas.microsoft.com/office/drawing/2010/main" val="0"/>
              </a:ext>
            </a:extLst>
          </a:blip>
          <a:stretch>
            <a:fillRect/>
          </a:stretch>
        </p:blipFill>
        <p:spPr>
          <a:xfrm>
            <a:off x="8866800" y="180000"/>
            <a:ext cx="96530" cy="6498000"/>
          </a:xfrm>
          <a:prstGeom prst="rect">
            <a:avLst/>
          </a:prstGeom>
        </p:spPr>
      </p:pic>
      <p:sp>
        <p:nvSpPr>
          <p:cNvPr id="12" name="Tijdelijke aanduiding voor tekst 4"/>
          <p:cNvSpPr>
            <a:spLocks noGrp="1"/>
          </p:cNvSpPr>
          <p:nvPr>
            <p:ph type="body" sz="quarter" idx="11" hasCustomPrompt="1"/>
          </p:nvPr>
        </p:nvSpPr>
        <p:spPr>
          <a:xfrm>
            <a:off x="647701" y="756000"/>
            <a:ext cx="6120300" cy="396000"/>
          </a:xfrm>
        </p:spPr>
        <p:txBody>
          <a:bodyPr/>
          <a:lstStyle>
            <a:lvl1pPr marL="0" indent="0">
              <a:buNone/>
              <a:defRPr sz="2100">
                <a:solidFill>
                  <a:schemeClr val="accent3"/>
                </a:solidFill>
                <a:latin typeface="+mn-lt"/>
              </a:defRPr>
            </a:lvl1pPr>
          </a:lstStyle>
          <a:p>
            <a:pPr lvl="0"/>
            <a:r>
              <a:rPr lang="en-GB" noProof="0" dirty="0" smtClean="0"/>
              <a:t>Subtitle</a:t>
            </a:r>
            <a:endParaRPr lang="en-GB" noProof="0" dirty="0"/>
          </a:p>
        </p:txBody>
      </p:sp>
      <p:sp>
        <p:nvSpPr>
          <p:cNvPr id="3" name="Pagina"/>
          <p:cNvSpPr>
            <a:spLocks noGrp="1"/>
          </p:cNvSpPr>
          <p:nvPr>
            <p:ph type="sldNum" sz="quarter" idx="12"/>
          </p:nvPr>
        </p:nvSpPr>
        <p:spPr/>
        <p:txBody>
          <a:bodyPr/>
          <a:lstStyle>
            <a:lvl1pPr marL="0" marR="0" indent="0" algn="r" defTabSz="457200" rtl="0" eaLnBrk="1" fontAlgn="auto" latinLnBrk="0" hangingPunct="1">
              <a:lnSpc>
                <a:spcPct val="100000"/>
              </a:lnSpc>
              <a:spcBef>
                <a:spcPts val="0"/>
              </a:spcBef>
              <a:spcAft>
                <a:spcPts val="0"/>
              </a:spcAft>
              <a:buClrTx/>
              <a:buSzTx/>
              <a:buFontTx/>
              <a:buNone/>
              <a:tabLst/>
              <a:defRPr lang="nl-NL" smtClean="0">
                <a:latin typeface="TheSans B6 SemiBold"/>
              </a:defRPr>
            </a:lvl1pPr>
          </a:lstStyle>
          <a:p>
            <a:r>
              <a:rPr lang="en-US" smtClean="0"/>
              <a:t>Page </a:t>
            </a:r>
            <a:fld id="{C065D598-7AEA-5549-B37F-28F1F2A2F098}" type="slidenum">
              <a:rPr lang="en-US" smtClean="0"/>
              <a:pPr/>
              <a:t>‹#›</a:t>
            </a:fld>
            <a:r>
              <a:rPr lang="en-US" smtClean="0"/>
              <a:t> </a:t>
            </a:r>
            <a:r>
              <a:rPr lang="en-US" smtClean="0">
                <a:latin typeface="TheSans B4 SemiLight"/>
              </a:rPr>
              <a:t>of </a:t>
            </a:r>
            <a:r>
              <a:rPr lang="en-US" smtClean="0"/>
              <a:t>642</a:t>
            </a:r>
            <a:endParaRPr lang="en-US" dirty="0"/>
          </a:p>
        </p:txBody>
      </p:sp>
      <p:sp>
        <p:nvSpPr>
          <p:cNvPr id="11" name="Vertrouwelijk"/>
          <p:cNvSpPr txBox="1"/>
          <p:nvPr/>
        </p:nvSpPr>
        <p:spPr>
          <a:xfrm>
            <a:off x="2329200" y="6343200"/>
            <a:ext cx="2061644" cy="252000"/>
          </a:xfrm>
          <a:prstGeom prst="rect">
            <a:avLst/>
          </a:prstGeom>
          <a:noFill/>
        </p:spPr>
        <p:txBody>
          <a:bodyPr wrap="none" lIns="0" tIns="0" rIns="0" bIns="0" rtlCol="0">
            <a:noAutofit/>
          </a:bodyPr>
          <a:lstStyle/>
          <a:p>
            <a:endParaRPr lang="nl-NL" sz="1200" cap="small" spc="0" baseline="0" noProof="1">
              <a:solidFill>
                <a:schemeClr val="accent3"/>
              </a:solidFill>
              <a:latin typeface="TheSans B5 Plain" panose="02000503000000000000" pitchFamily="2" charset="0"/>
            </a:endParaRPr>
          </a:p>
        </p:txBody>
      </p:sp>
    </p:spTree>
    <p:extLst>
      <p:ext uri="{BB962C8B-B14F-4D97-AF65-F5344CB8AC3E}">
        <p14:creationId xmlns:p14="http://schemas.microsoft.com/office/powerpoint/2010/main" val="3701816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Colors_Reversed">
    <p:spTree>
      <p:nvGrpSpPr>
        <p:cNvPr id="1" name=""/>
        <p:cNvGrpSpPr/>
        <p:nvPr/>
      </p:nvGrpSpPr>
      <p:grpSpPr>
        <a:xfrm>
          <a:off x="0" y="0"/>
          <a:ext cx="0" cy="0"/>
          <a:chOff x="0" y="0"/>
          <a:chExt cx="0" cy="0"/>
        </a:xfrm>
      </p:grpSpPr>
      <p:sp>
        <p:nvSpPr>
          <p:cNvPr id="16" name="Rechthoek 15"/>
          <p:cNvSpPr/>
          <p:nvPr/>
        </p:nvSpPr>
        <p:spPr>
          <a:xfrm>
            <a:off x="0" y="0"/>
            <a:ext cx="9144000" cy="11448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dirty="0"/>
          </a:p>
        </p:txBody>
      </p:sp>
      <p:sp>
        <p:nvSpPr>
          <p:cNvPr id="2" name="Titel 1"/>
          <p:cNvSpPr>
            <a:spLocks noGrp="1"/>
          </p:cNvSpPr>
          <p:nvPr>
            <p:ph type="title" hasCustomPrompt="1"/>
          </p:nvPr>
        </p:nvSpPr>
        <p:spPr/>
        <p:txBody>
          <a:bodyPr/>
          <a:lstStyle>
            <a:lvl1pPr>
              <a:defRPr baseline="0"/>
            </a:lvl1pPr>
          </a:lstStyle>
          <a:p>
            <a:r>
              <a:rPr lang="en-GB" noProof="0" dirty="0" smtClean="0"/>
              <a:t>Title of image slide</a:t>
            </a:r>
            <a:endParaRPr lang="en-GB" noProof="0" dirty="0"/>
          </a:p>
        </p:txBody>
      </p:sp>
      <p:sp>
        <p:nvSpPr>
          <p:cNvPr id="8" name="Tijdelijke aanduiding voor inhoud 7"/>
          <p:cNvSpPr>
            <a:spLocks noGrp="1"/>
          </p:cNvSpPr>
          <p:nvPr>
            <p:ph sz="quarter" idx="10" hasCustomPrompt="1"/>
          </p:nvPr>
        </p:nvSpPr>
        <p:spPr>
          <a:xfrm>
            <a:off x="180000" y="1144800"/>
            <a:ext cx="8676000" cy="5012160"/>
          </a:xfrm>
          <a:solidFill>
            <a:schemeClr val="bg1"/>
          </a:solidFill>
        </p:spPr>
        <p:txBody>
          <a:bodyPr/>
          <a:lstStyle>
            <a:lvl1pPr marL="0" indent="0">
              <a:buNone/>
              <a:defRPr/>
            </a:lvl1pPr>
          </a:lstStyle>
          <a:p>
            <a:pPr lvl="0"/>
            <a:endParaRPr lang="en-GB" noProof="0"/>
          </a:p>
        </p:txBody>
      </p:sp>
      <p:sp>
        <p:nvSpPr>
          <p:cNvPr id="9" name="Tekstvak 8"/>
          <p:cNvSpPr txBox="1"/>
          <p:nvPr/>
        </p:nvSpPr>
        <p:spPr>
          <a:xfrm>
            <a:off x="648000" y="6372000"/>
            <a:ext cx="1681200" cy="252000"/>
          </a:xfrm>
          <a:prstGeom prst="rect">
            <a:avLst/>
          </a:prstGeom>
          <a:noFill/>
        </p:spPr>
        <p:txBody>
          <a:bodyPr wrap="none" lIns="0" tIns="0" rIns="0" bIns="0" rtlCol="0">
            <a:noAutofit/>
          </a:bodyPr>
          <a:lstStyle/>
          <a:p>
            <a:r>
              <a:rPr lang="nl-NL" sz="1000" dirty="0" smtClean="0">
                <a:solidFill>
                  <a:schemeClr val="accent2"/>
                </a:solidFill>
              </a:rPr>
              <a:t>Software</a:t>
            </a:r>
            <a:r>
              <a:rPr lang="nl-NL" sz="1000" baseline="0" dirty="0" smtClean="0">
                <a:solidFill>
                  <a:schemeClr val="accent2"/>
                </a:solidFill>
              </a:rPr>
              <a:t> Improvement Group</a:t>
            </a:r>
            <a:endParaRPr lang="nl-NL" sz="1000" dirty="0">
              <a:solidFill>
                <a:schemeClr val="accent2"/>
              </a:solidFill>
            </a:endParaRPr>
          </a:p>
        </p:txBody>
      </p:sp>
      <p:pic>
        <p:nvPicPr>
          <p:cNvPr id="11" name="Afbeelding 10" descr="DNA_tekst_1.png"/>
          <p:cNvPicPr>
            <a:picLocks/>
          </p:cNvPicPr>
          <p:nvPr/>
        </p:nvPicPr>
        <p:blipFill>
          <a:blip r:embed="rId2">
            <a:extLst>
              <a:ext uri="{28A0092B-C50C-407E-A947-70E740481C1C}">
                <a14:useLocalDpi xmlns:a14="http://schemas.microsoft.com/office/drawing/2010/main" val="0"/>
              </a:ext>
            </a:extLst>
          </a:blip>
          <a:stretch>
            <a:fillRect/>
          </a:stretch>
        </p:blipFill>
        <p:spPr>
          <a:xfrm>
            <a:off x="8866800" y="180000"/>
            <a:ext cx="96530" cy="6498000"/>
          </a:xfrm>
          <a:prstGeom prst="rect">
            <a:avLst/>
          </a:prstGeom>
        </p:spPr>
      </p:pic>
      <p:cxnSp>
        <p:nvCxnSpPr>
          <p:cNvPr id="13" name="Rechte verbindingslijn 12"/>
          <p:cNvCxnSpPr/>
          <p:nvPr/>
        </p:nvCxnSpPr>
        <p:spPr>
          <a:xfrm>
            <a:off x="648000" y="6307200"/>
            <a:ext cx="8316000" cy="0"/>
          </a:xfrm>
          <a:prstGeom prst="line">
            <a:avLst/>
          </a:prstGeom>
          <a:ln w="3175" cmpd="sng">
            <a:solidFill>
              <a:schemeClr val="accent2"/>
            </a:solidFill>
            <a:prstDash val="solid"/>
            <a:round/>
          </a:ln>
          <a:effectLst/>
        </p:spPr>
        <p:style>
          <a:lnRef idx="2">
            <a:schemeClr val="accent1"/>
          </a:lnRef>
          <a:fillRef idx="0">
            <a:schemeClr val="accent1"/>
          </a:fillRef>
          <a:effectRef idx="1">
            <a:schemeClr val="accent1"/>
          </a:effectRef>
          <a:fontRef idx="minor">
            <a:schemeClr val="tx1"/>
          </a:fontRef>
        </p:style>
      </p:cxnSp>
      <p:sp>
        <p:nvSpPr>
          <p:cNvPr id="7" name="Rechthoek 6"/>
          <p:cNvSpPr/>
          <p:nvPr/>
        </p:nvSpPr>
        <p:spPr>
          <a:xfrm>
            <a:off x="0" y="6678000"/>
            <a:ext cx="9144000" cy="180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dirty="0"/>
          </a:p>
        </p:txBody>
      </p:sp>
      <p:sp>
        <p:nvSpPr>
          <p:cNvPr id="14" name="Rechthoek 13"/>
          <p:cNvSpPr/>
          <p:nvPr/>
        </p:nvSpPr>
        <p:spPr>
          <a:xfrm>
            <a:off x="0" y="1144800"/>
            <a:ext cx="180000" cy="55368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dirty="0"/>
          </a:p>
        </p:txBody>
      </p:sp>
      <p:sp>
        <p:nvSpPr>
          <p:cNvPr id="15" name="Rechthoek 14"/>
          <p:cNvSpPr/>
          <p:nvPr/>
        </p:nvSpPr>
        <p:spPr>
          <a:xfrm>
            <a:off x="8964000" y="1144800"/>
            <a:ext cx="180000" cy="55368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dirty="0"/>
          </a:p>
        </p:txBody>
      </p:sp>
      <p:sp>
        <p:nvSpPr>
          <p:cNvPr id="19" name="Tijdelijke aanduiding voor tekst 4"/>
          <p:cNvSpPr>
            <a:spLocks noGrp="1"/>
          </p:cNvSpPr>
          <p:nvPr>
            <p:ph type="body" sz="quarter" idx="11" hasCustomPrompt="1"/>
          </p:nvPr>
        </p:nvSpPr>
        <p:spPr>
          <a:xfrm>
            <a:off x="647701" y="756000"/>
            <a:ext cx="6120300" cy="396000"/>
          </a:xfrm>
        </p:spPr>
        <p:txBody>
          <a:bodyPr/>
          <a:lstStyle>
            <a:lvl1pPr marL="0" indent="0">
              <a:buNone/>
              <a:defRPr sz="2100">
                <a:solidFill>
                  <a:schemeClr val="accent3"/>
                </a:solidFill>
                <a:latin typeface="+mn-lt"/>
              </a:defRPr>
            </a:lvl1pPr>
          </a:lstStyle>
          <a:p>
            <a:pPr lvl="0"/>
            <a:r>
              <a:rPr lang="en-GB" noProof="0" dirty="0" smtClean="0"/>
              <a:t>Subtitle</a:t>
            </a:r>
            <a:endParaRPr lang="en-GB" noProof="0" dirty="0"/>
          </a:p>
        </p:txBody>
      </p:sp>
      <p:sp>
        <p:nvSpPr>
          <p:cNvPr id="4" name="Pagina"/>
          <p:cNvSpPr>
            <a:spLocks noGrp="1"/>
          </p:cNvSpPr>
          <p:nvPr>
            <p:ph type="sldNum" sz="quarter" idx="12"/>
          </p:nvPr>
        </p:nvSpPr>
        <p:spPr/>
        <p:txBody>
          <a:bodyPr/>
          <a:lstStyle>
            <a:lvl1pPr marL="0" marR="0" indent="0" algn="r" defTabSz="457200" rtl="0" eaLnBrk="1" fontAlgn="auto" latinLnBrk="0" hangingPunct="1">
              <a:lnSpc>
                <a:spcPct val="100000"/>
              </a:lnSpc>
              <a:spcBef>
                <a:spcPts val="0"/>
              </a:spcBef>
              <a:spcAft>
                <a:spcPts val="0"/>
              </a:spcAft>
              <a:buClrTx/>
              <a:buSzTx/>
              <a:buFontTx/>
              <a:buNone/>
              <a:tabLst/>
              <a:defRPr lang="nl-NL" smtClean="0">
                <a:latin typeface="TheSans B6 SemiBold"/>
              </a:defRPr>
            </a:lvl1pPr>
          </a:lstStyle>
          <a:p>
            <a:r>
              <a:rPr lang="en-US" smtClean="0"/>
              <a:t>Page </a:t>
            </a:r>
            <a:fld id="{541CD607-1D4C-DE4D-ADF6-68AA1A04537D}" type="slidenum">
              <a:rPr lang="en-US" smtClean="0"/>
              <a:pPr/>
              <a:t>‹#›</a:t>
            </a:fld>
            <a:r>
              <a:rPr lang="en-US" smtClean="0"/>
              <a:t> </a:t>
            </a:r>
            <a:r>
              <a:rPr lang="en-US" smtClean="0">
                <a:latin typeface="TheSans B4 SemiLight"/>
              </a:rPr>
              <a:t>of </a:t>
            </a:r>
            <a:r>
              <a:rPr lang="en-US" smtClean="0"/>
              <a:t>642</a:t>
            </a:r>
            <a:endParaRPr lang="en-US" dirty="0"/>
          </a:p>
        </p:txBody>
      </p:sp>
      <p:sp>
        <p:nvSpPr>
          <p:cNvPr id="17" name="Vertrouwelijk"/>
          <p:cNvSpPr txBox="1"/>
          <p:nvPr/>
        </p:nvSpPr>
        <p:spPr>
          <a:xfrm>
            <a:off x="2329200" y="6343200"/>
            <a:ext cx="2061644" cy="252000"/>
          </a:xfrm>
          <a:prstGeom prst="rect">
            <a:avLst/>
          </a:prstGeom>
          <a:noFill/>
        </p:spPr>
        <p:txBody>
          <a:bodyPr wrap="none" lIns="0" tIns="0" rIns="0" bIns="0" rtlCol="0">
            <a:noAutofit/>
          </a:bodyPr>
          <a:lstStyle/>
          <a:p>
            <a:endParaRPr lang="nl-NL" sz="1200" cap="small" spc="0" baseline="0" noProof="1">
              <a:solidFill>
                <a:schemeClr val="accent3"/>
              </a:solidFill>
              <a:latin typeface="TheSans B5 Plain" panose="02000503000000000000" pitchFamily="2" charset="0"/>
            </a:endParaRPr>
          </a:p>
        </p:txBody>
      </p:sp>
    </p:spTree>
    <p:extLst>
      <p:ext uri="{BB962C8B-B14F-4D97-AF65-F5344CB8AC3E}">
        <p14:creationId xmlns:p14="http://schemas.microsoft.com/office/powerpoint/2010/main" val="848253309"/>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_Columns">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GB" noProof="0" dirty="0" smtClean="0"/>
              <a:t>Title of slide</a:t>
            </a:r>
            <a:endParaRPr lang="en-GB" noProof="0" dirty="0"/>
          </a:p>
        </p:txBody>
      </p:sp>
      <p:sp>
        <p:nvSpPr>
          <p:cNvPr id="3" name="Tijdelijke aanduiding voor inhoud 2"/>
          <p:cNvSpPr>
            <a:spLocks noGrp="1"/>
          </p:cNvSpPr>
          <p:nvPr>
            <p:ph sz="half" idx="1" hasCustomPrompt="1"/>
          </p:nvPr>
        </p:nvSpPr>
        <p:spPr>
          <a:xfrm>
            <a:off x="648000" y="1600200"/>
            <a:ext cx="3924000" cy="4525963"/>
          </a:xfrm>
        </p:spPr>
        <p:txBody>
          <a:bodyPr>
            <a:noAutofit/>
          </a:bodyPr>
          <a:lstStyle>
            <a:lvl1pPr>
              <a:defRPr sz="1800" baseline="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noProof="0" dirty="0" smtClean="0"/>
              <a:t>Click to add text</a:t>
            </a:r>
          </a:p>
          <a:p>
            <a:pPr lvl="1"/>
            <a:r>
              <a:rPr lang="en-GB" noProof="0" dirty="0" smtClean="0"/>
              <a:t>Second level</a:t>
            </a:r>
          </a:p>
          <a:p>
            <a:pPr lvl="2"/>
            <a:r>
              <a:rPr lang="en-GB" noProof="0" dirty="0" smtClean="0"/>
              <a:t>Third level</a:t>
            </a:r>
          </a:p>
        </p:txBody>
      </p:sp>
      <p:sp>
        <p:nvSpPr>
          <p:cNvPr id="4" name="Tijdelijke aanduiding voor inhoud 3"/>
          <p:cNvSpPr>
            <a:spLocks noGrp="1"/>
          </p:cNvSpPr>
          <p:nvPr>
            <p:ph sz="half" idx="2" hasCustomPrompt="1"/>
          </p:nvPr>
        </p:nvSpPr>
        <p:spPr>
          <a:xfrm>
            <a:off x="4806000" y="1600200"/>
            <a:ext cx="3924000" cy="4525963"/>
          </a:xfrm>
        </p:spPr>
        <p:txBody>
          <a:bodyPr/>
          <a:lstStyle>
            <a:lvl1pPr marL="0" indent="0">
              <a:buNone/>
              <a:defRPr lang="nl-NL" sz="1800" kern="1200" dirty="0">
                <a:solidFill>
                  <a:schemeClr val="tx2"/>
                </a:solidFill>
                <a:latin typeface="+mn-lt"/>
                <a:ea typeface="+mn-ea"/>
                <a:cs typeface="+mn-cs"/>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dirty="0" smtClean="0"/>
              <a:t>Click to add text</a:t>
            </a:r>
          </a:p>
        </p:txBody>
      </p:sp>
      <p:sp>
        <p:nvSpPr>
          <p:cNvPr id="5" name="Tijdelijke aanduiding voor tekst 4"/>
          <p:cNvSpPr>
            <a:spLocks noGrp="1"/>
          </p:cNvSpPr>
          <p:nvPr>
            <p:ph type="body" sz="quarter" idx="11" hasCustomPrompt="1"/>
          </p:nvPr>
        </p:nvSpPr>
        <p:spPr>
          <a:xfrm>
            <a:off x="647701" y="756000"/>
            <a:ext cx="6120300" cy="396000"/>
          </a:xfrm>
        </p:spPr>
        <p:txBody>
          <a:bodyPr/>
          <a:lstStyle>
            <a:lvl1pPr marL="0" indent="0">
              <a:buNone/>
              <a:defRPr sz="2100">
                <a:solidFill>
                  <a:schemeClr val="accent3"/>
                </a:solidFill>
                <a:latin typeface="+mn-lt"/>
              </a:defRPr>
            </a:lvl1pPr>
          </a:lstStyle>
          <a:p>
            <a:pPr lvl="0"/>
            <a:r>
              <a:rPr lang="en-GB" noProof="0" dirty="0" smtClean="0"/>
              <a:t>Subtitle</a:t>
            </a:r>
            <a:endParaRPr lang="en-GB" noProof="0" dirty="0"/>
          </a:p>
        </p:txBody>
      </p:sp>
      <p:sp>
        <p:nvSpPr>
          <p:cNvPr id="6" name="Pagina"/>
          <p:cNvSpPr>
            <a:spLocks noGrp="1"/>
          </p:cNvSpPr>
          <p:nvPr>
            <p:ph type="sldNum" sz="quarter" idx="12"/>
          </p:nvPr>
        </p:nvSpPr>
        <p:spPr/>
        <p:txBody>
          <a:bodyPr/>
          <a:lstStyle>
            <a:lvl1pPr marL="0" marR="0" indent="0" algn="r" defTabSz="457200" rtl="0" eaLnBrk="1" fontAlgn="auto" latinLnBrk="0" hangingPunct="1">
              <a:lnSpc>
                <a:spcPct val="100000"/>
              </a:lnSpc>
              <a:spcBef>
                <a:spcPts val="0"/>
              </a:spcBef>
              <a:spcAft>
                <a:spcPts val="0"/>
              </a:spcAft>
              <a:buClrTx/>
              <a:buSzTx/>
              <a:buFontTx/>
              <a:buNone/>
              <a:tabLst/>
              <a:defRPr lang="nl-NL" smtClean="0">
                <a:latin typeface="TheSans B6 SemiBold"/>
              </a:defRPr>
            </a:lvl1pPr>
          </a:lstStyle>
          <a:p>
            <a:r>
              <a:rPr lang="en-US" smtClean="0"/>
              <a:t>Page </a:t>
            </a:r>
            <a:fld id="{4F795450-83CA-5E41-98F5-5E047FC10865}" type="slidenum">
              <a:rPr lang="en-US" smtClean="0"/>
              <a:pPr/>
              <a:t>‹#›</a:t>
            </a:fld>
            <a:r>
              <a:rPr lang="en-US" smtClean="0"/>
              <a:t> </a:t>
            </a:r>
            <a:r>
              <a:rPr lang="en-US" smtClean="0">
                <a:latin typeface="TheSans B4 SemiLight"/>
              </a:rPr>
              <a:t>of </a:t>
            </a:r>
            <a:r>
              <a:rPr lang="en-US" smtClean="0"/>
              <a:t>642</a:t>
            </a:r>
            <a:endParaRPr lang="en-US" dirty="0"/>
          </a:p>
        </p:txBody>
      </p:sp>
    </p:spTree>
    <p:extLst>
      <p:ext uri="{BB962C8B-B14F-4D97-AF65-F5344CB8AC3E}">
        <p14:creationId xmlns:p14="http://schemas.microsoft.com/office/powerpoint/2010/main" val="31580241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ontact_Government1">
    <p:spTree>
      <p:nvGrpSpPr>
        <p:cNvPr id="1" name=""/>
        <p:cNvGrpSpPr/>
        <p:nvPr/>
      </p:nvGrpSpPr>
      <p:grpSpPr>
        <a:xfrm>
          <a:off x="0" y="0"/>
          <a:ext cx="0" cy="0"/>
          <a:chOff x="0" y="0"/>
          <a:chExt cx="0" cy="0"/>
        </a:xfrm>
      </p:grpSpPr>
      <p:pic>
        <p:nvPicPr>
          <p:cNvPr id="7" name="Afbeelding 6" descr="1_Contac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000" y="3427200"/>
            <a:ext cx="8784000" cy="3249572"/>
          </a:xfrm>
          <a:prstGeom prst="rect">
            <a:avLst/>
          </a:prstGeom>
        </p:spPr>
      </p:pic>
      <p:sp>
        <p:nvSpPr>
          <p:cNvPr id="2" name="Titel 1"/>
          <p:cNvSpPr>
            <a:spLocks noGrp="1"/>
          </p:cNvSpPr>
          <p:nvPr>
            <p:ph type="ctrTitle" hasCustomPrompt="1"/>
          </p:nvPr>
        </p:nvSpPr>
        <p:spPr>
          <a:xfrm>
            <a:off x="1152000" y="1666240"/>
            <a:ext cx="5400000" cy="1444160"/>
          </a:xfrm>
        </p:spPr>
        <p:txBody>
          <a:bodyPr anchor="t" anchorCtr="0"/>
          <a:lstStyle>
            <a:lvl1pPr>
              <a:lnSpc>
                <a:spcPts val="3742"/>
              </a:lnSpc>
              <a:defRPr sz="1800" baseline="0">
                <a:latin typeface="TheSans B4 SemiLight"/>
              </a:defRPr>
            </a:lvl1pPr>
          </a:lstStyle>
          <a:p>
            <a:r>
              <a:rPr lang="en-GB" noProof="0" dirty="0" smtClean="0"/>
              <a:t>Phone number</a:t>
            </a:r>
            <a:br>
              <a:rPr lang="en-GB" noProof="0" dirty="0" smtClean="0"/>
            </a:br>
            <a:r>
              <a:rPr lang="en-GB" noProof="0" dirty="0" smtClean="0"/>
              <a:t>E-mail address</a:t>
            </a:r>
            <a:br>
              <a:rPr lang="en-GB" noProof="0" dirty="0" smtClean="0"/>
            </a:br>
            <a:r>
              <a:rPr lang="en-GB" noProof="0" dirty="0" smtClean="0"/>
              <a:t>Twitter</a:t>
            </a:r>
            <a:endParaRPr lang="en-GB" noProof="0" dirty="0"/>
          </a:p>
        </p:txBody>
      </p:sp>
      <p:pic>
        <p:nvPicPr>
          <p:cNvPr id="4" name="Afbeelding 3" descr="DNA_titel_1.png"/>
          <p:cNvPicPr>
            <a:picLocks/>
          </p:cNvPicPr>
          <p:nvPr/>
        </p:nvPicPr>
        <p:blipFill>
          <a:blip r:embed="rId3">
            <a:extLst>
              <a:ext uri="{28A0092B-C50C-407E-A947-70E740481C1C}">
                <a14:useLocalDpi xmlns:a14="http://schemas.microsoft.com/office/drawing/2010/main" val="0"/>
              </a:ext>
            </a:extLst>
          </a:blip>
          <a:stretch>
            <a:fillRect/>
          </a:stretch>
        </p:blipFill>
        <p:spPr>
          <a:xfrm>
            <a:off x="8866800" y="180000"/>
            <a:ext cx="96530" cy="6498000"/>
          </a:xfrm>
          <a:prstGeom prst="rect">
            <a:avLst/>
          </a:prstGeom>
        </p:spPr>
      </p:pic>
      <p:sp>
        <p:nvSpPr>
          <p:cNvPr id="11" name="Tekstvak 10"/>
          <p:cNvSpPr txBox="1"/>
          <p:nvPr/>
        </p:nvSpPr>
        <p:spPr>
          <a:xfrm>
            <a:off x="4572000" y="6156000"/>
            <a:ext cx="3600000" cy="166712"/>
          </a:xfrm>
          <a:prstGeom prst="rect">
            <a:avLst/>
          </a:prstGeom>
          <a:noFill/>
        </p:spPr>
        <p:txBody>
          <a:bodyPr wrap="square" lIns="0" tIns="0" rIns="0" bIns="0" rtlCol="0" anchor="t" anchorCtr="0">
            <a:spAutoFit/>
          </a:bodyPr>
          <a:lstStyle/>
          <a:p>
            <a:pPr>
              <a:lnSpc>
                <a:spcPts val="1260"/>
              </a:lnSpc>
            </a:pPr>
            <a:r>
              <a:rPr lang="nl-NL" sz="1800" kern="1200" cap="all" spc="150" dirty="0" smtClean="0">
                <a:solidFill>
                  <a:schemeClr val="accent1"/>
                </a:solidFill>
                <a:latin typeface="TheSans B5 Plain"/>
              </a:rPr>
              <a:t>getting software</a:t>
            </a:r>
            <a:r>
              <a:rPr lang="nl-NL" sz="1800" kern="1200" cap="all" spc="150" baseline="0" dirty="0" smtClean="0">
                <a:solidFill>
                  <a:srgbClr val="FFFFFF"/>
                </a:solidFill>
                <a:latin typeface="TheSans B5 Plain"/>
              </a:rPr>
              <a:t> </a:t>
            </a:r>
            <a:r>
              <a:rPr lang="nl-NL" sz="1800" kern="1200" cap="all" spc="150" baseline="0" dirty="0" smtClean="0">
                <a:solidFill>
                  <a:schemeClr val="bg1"/>
                </a:solidFill>
                <a:latin typeface="TheSans B5 Plain"/>
              </a:rPr>
              <a:t>right</a:t>
            </a:r>
            <a:endParaRPr lang="nl-NL" sz="1800" kern="1200" cap="all" spc="150" dirty="0">
              <a:solidFill>
                <a:schemeClr val="bg1"/>
              </a:solidFill>
              <a:latin typeface="TheSans B5 Plain"/>
            </a:endParaRPr>
          </a:p>
        </p:txBody>
      </p:sp>
      <p:pic>
        <p:nvPicPr>
          <p:cNvPr id="5" name="Afbeelding 4" descr="Mai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000" y="2311200"/>
            <a:ext cx="324000" cy="324000"/>
          </a:xfrm>
          <a:prstGeom prst="rect">
            <a:avLst/>
          </a:prstGeom>
        </p:spPr>
      </p:pic>
      <p:pic>
        <p:nvPicPr>
          <p:cNvPr id="8" name="Afbeelding 7" descr="Twit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000" y="2786400"/>
            <a:ext cx="324000" cy="324000"/>
          </a:xfrm>
          <a:prstGeom prst="rect">
            <a:avLst/>
          </a:prstGeom>
        </p:spPr>
      </p:pic>
      <p:pic>
        <p:nvPicPr>
          <p:cNvPr id="12" name="Afbeelding 11" descr="Phon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000" y="1836000"/>
            <a:ext cx="324000" cy="324000"/>
          </a:xfrm>
          <a:prstGeom prst="rect">
            <a:avLst/>
          </a:prstGeom>
        </p:spPr>
      </p:pic>
      <p:sp>
        <p:nvSpPr>
          <p:cNvPr id="16" name="Tekstvak 15"/>
          <p:cNvSpPr txBox="1"/>
          <p:nvPr/>
        </p:nvSpPr>
        <p:spPr>
          <a:xfrm>
            <a:off x="648000" y="1072800"/>
            <a:ext cx="3600000" cy="369332"/>
          </a:xfrm>
          <a:prstGeom prst="rect">
            <a:avLst/>
          </a:prstGeom>
          <a:noFill/>
        </p:spPr>
        <p:txBody>
          <a:bodyPr wrap="square" lIns="0" tIns="0" rIns="0" bIns="0" rtlCol="0">
            <a:spAutoFit/>
          </a:bodyPr>
          <a:lstStyle/>
          <a:p>
            <a:r>
              <a:rPr lang="en-GB" sz="2400" baseline="0" noProof="0" smtClean="0">
                <a:solidFill>
                  <a:schemeClr val="accent2"/>
                </a:solidFill>
                <a:latin typeface="TheSans B6 SemiBold"/>
              </a:rPr>
              <a:t>Contact</a:t>
            </a:r>
            <a:endParaRPr lang="en-GB" sz="2400" baseline="0" noProof="0">
              <a:solidFill>
                <a:schemeClr val="accent2"/>
              </a:solidFill>
              <a:latin typeface="TheSans B6 SemiBold"/>
            </a:endParaRPr>
          </a:p>
        </p:txBody>
      </p:sp>
      <p:sp>
        <p:nvSpPr>
          <p:cNvPr id="6" name="Tekstvak 5"/>
          <p:cNvSpPr txBox="1"/>
          <p:nvPr/>
        </p:nvSpPr>
        <p:spPr>
          <a:xfrm>
            <a:off x="11907520" y="4866640"/>
            <a:ext cx="184666" cy="369332"/>
          </a:xfrm>
          <a:prstGeom prst="rect">
            <a:avLst/>
          </a:prstGeom>
          <a:noFill/>
        </p:spPr>
        <p:txBody>
          <a:bodyPr wrap="none" rtlCol="0">
            <a:spAutoFit/>
          </a:bodyPr>
          <a:lstStyle/>
          <a:p>
            <a:endParaRPr lang="nl-NL" dirty="0"/>
          </a:p>
        </p:txBody>
      </p:sp>
      <p:pic>
        <p:nvPicPr>
          <p:cNvPr id="13" name="Afbeelding 12" descr="SIG_LOGO_RGB_100.png"/>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816000" y="0"/>
            <a:ext cx="2375956" cy="1080534"/>
          </a:xfrm>
          <a:prstGeom prst="rect">
            <a:avLst/>
          </a:prstGeom>
        </p:spPr>
      </p:pic>
    </p:spTree>
    <p:extLst>
      <p:ext uri="{BB962C8B-B14F-4D97-AF65-F5344CB8AC3E}">
        <p14:creationId xmlns:p14="http://schemas.microsoft.com/office/powerpoint/2010/main" val="41822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_Government1">
    <p:spTree>
      <p:nvGrpSpPr>
        <p:cNvPr id="1" name=""/>
        <p:cNvGrpSpPr/>
        <p:nvPr/>
      </p:nvGrpSpPr>
      <p:grpSpPr>
        <a:xfrm>
          <a:off x="0" y="0"/>
          <a:ext cx="0" cy="0"/>
          <a:chOff x="0" y="0"/>
          <a:chExt cx="0" cy="0"/>
        </a:xfrm>
      </p:grpSpPr>
      <p:pic>
        <p:nvPicPr>
          <p:cNvPr id="6" name="Afbeelding 5" descr="1_Tite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000" y="3427200"/>
            <a:ext cx="8787320" cy="3250800"/>
          </a:xfrm>
          <a:prstGeom prst="rect">
            <a:avLst/>
          </a:prstGeom>
        </p:spPr>
      </p:pic>
      <p:sp>
        <p:nvSpPr>
          <p:cNvPr id="2" name="Titel 1"/>
          <p:cNvSpPr>
            <a:spLocks noGrp="1"/>
          </p:cNvSpPr>
          <p:nvPr>
            <p:ph type="ctrTitle" hasCustomPrompt="1"/>
          </p:nvPr>
        </p:nvSpPr>
        <p:spPr>
          <a:xfrm>
            <a:off x="648000" y="1144800"/>
            <a:ext cx="7776000" cy="1675933"/>
          </a:xfrm>
        </p:spPr>
        <p:txBody>
          <a:bodyPr anchor="ctr" anchorCtr="0"/>
          <a:lstStyle>
            <a:lvl1pPr>
              <a:defRPr baseline="0">
                <a:latin typeface="TheSans B3 Light"/>
              </a:defRPr>
            </a:lvl1pPr>
          </a:lstStyle>
          <a:p>
            <a:r>
              <a:rPr lang="en-GB" noProof="0" smtClean="0"/>
              <a:t>Title of presentation</a:t>
            </a:r>
            <a:endParaRPr lang="en-GB" noProof="0"/>
          </a:p>
        </p:txBody>
      </p:sp>
      <p:sp>
        <p:nvSpPr>
          <p:cNvPr id="3" name="Subtitel 2"/>
          <p:cNvSpPr>
            <a:spLocks noGrp="1"/>
          </p:cNvSpPr>
          <p:nvPr>
            <p:ph type="subTitle" idx="1" hasCustomPrompt="1"/>
          </p:nvPr>
        </p:nvSpPr>
        <p:spPr>
          <a:xfrm>
            <a:off x="648000" y="2820733"/>
            <a:ext cx="7776000" cy="360000"/>
          </a:xfrm>
        </p:spPr>
        <p:txBody>
          <a:bodyPr/>
          <a:lstStyle>
            <a:lvl1pPr marL="0" marR="0" indent="0" algn="l" defTabSz="274638" rtl="0" eaLnBrk="1" fontAlgn="auto" latinLnBrk="0" hangingPunct="1">
              <a:lnSpc>
                <a:spcPts val="1500"/>
              </a:lnSpc>
              <a:spcBef>
                <a:spcPts val="0"/>
              </a:spcBef>
              <a:spcAft>
                <a:spcPts val="0"/>
              </a:spcAft>
              <a:buClr>
                <a:schemeClr val="accent2"/>
              </a:buClr>
              <a:buSzTx/>
              <a:buFont typeface="TheSans B4 SemiLight"/>
              <a:buNone/>
              <a:tabLst/>
              <a:defRPr baseline="0">
                <a:solidFill>
                  <a:schemeClr val="accent3"/>
                </a:solidFill>
                <a:latin typeface="TheSans B5 Plain"/>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smtClean="0"/>
              <a:t>Name of speaker</a:t>
            </a:r>
          </a:p>
          <a:p>
            <a:endParaRPr lang="en-GB" noProof="0"/>
          </a:p>
        </p:txBody>
      </p:sp>
      <p:pic>
        <p:nvPicPr>
          <p:cNvPr id="4" name="Afbeelding 3" descr="DNA_titel_1.png"/>
          <p:cNvPicPr>
            <a:picLocks/>
          </p:cNvPicPr>
          <p:nvPr/>
        </p:nvPicPr>
        <p:blipFill>
          <a:blip r:embed="rId3">
            <a:extLst>
              <a:ext uri="{28A0092B-C50C-407E-A947-70E740481C1C}">
                <a14:useLocalDpi xmlns:a14="http://schemas.microsoft.com/office/drawing/2010/main" val="0"/>
              </a:ext>
            </a:extLst>
          </a:blip>
          <a:stretch>
            <a:fillRect/>
          </a:stretch>
        </p:blipFill>
        <p:spPr>
          <a:xfrm>
            <a:off x="8866800" y="180000"/>
            <a:ext cx="96530" cy="6498000"/>
          </a:xfrm>
          <a:prstGeom prst="rect">
            <a:avLst/>
          </a:prstGeom>
        </p:spPr>
      </p:pic>
      <p:sp>
        <p:nvSpPr>
          <p:cNvPr id="7" name="Rechthoek 6"/>
          <p:cNvSpPr/>
          <p:nvPr/>
        </p:nvSpPr>
        <p:spPr>
          <a:xfrm>
            <a:off x="180000" y="3427775"/>
            <a:ext cx="4392000" cy="324000"/>
          </a:xfrm>
          <a:prstGeom prst="rect">
            <a:avLst/>
          </a:prstGeom>
          <a:gradFill flip="none" rotWithShape="1">
            <a:gsLst>
              <a:gs pos="100000">
                <a:schemeClr val="accent2">
                  <a:alpha val="80000"/>
                </a:schemeClr>
              </a:gs>
              <a:gs pos="10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l"/>
            <a:endParaRPr lang="nl-NL" sz="1600" baseline="0" dirty="0">
              <a:solidFill>
                <a:schemeClr val="bg1"/>
              </a:solidFill>
              <a:latin typeface="TheSans B5 Plain"/>
            </a:endParaRPr>
          </a:p>
        </p:txBody>
      </p:sp>
      <p:sp>
        <p:nvSpPr>
          <p:cNvPr id="9" name="Tijdelijke aanduiding voor tekst 8"/>
          <p:cNvSpPr>
            <a:spLocks noGrp="1"/>
          </p:cNvSpPr>
          <p:nvPr>
            <p:ph type="body" sz="quarter" idx="10" hasCustomPrompt="1"/>
          </p:nvPr>
        </p:nvSpPr>
        <p:spPr>
          <a:xfrm>
            <a:off x="648000" y="3427413"/>
            <a:ext cx="3600000" cy="324000"/>
          </a:xfrm>
        </p:spPr>
        <p:txBody>
          <a:bodyPr bIns="46800" anchor="ctr" anchorCtr="0"/>
          <a:lstStyle>
            <a:lvl1pPr marL="0" indent="0">
              <a:lnSpc>
                <a:spcPct val="100000"/>
              </a:lnSpc>
              <a:spcAft>
                <a:spcPts val="0"/>
              </a:spcAft>
              <a:buNone/>
              <a:defRPr sz="1600" baseline="0">
                <a:solidFill>
                  <a:srgbClr val="FFFFFF"/>
                </a:solidFill>
                <a:latin typeface="TheSans B5 Plain"/>
              </a:defRPr>
            </a:lvl1pPr>
          </a:lstStyle>
          <a:p>
            <a:pPr lvl="0"/>
            <a:r>
              <a:rPr lang="en-GB" noProof="0" smtClean="0"/>
              <a:t>Date</a:t>
            </a:r>
            <a:endParaRPr lang="en-GB" noProof="0"/>
          </a:p>
        </p:txBody>
      </p:sp>
      <p:sp>
        <p:nvSpPr>
          <p:cNvPr id="11" name="Tekstvak 10"/>
          <p:cNvSpPr txBox="1"/>
          <p:nvPr/>
        </p:nvSpPr>
        <p:spPr>
          <a:xfrm>
            <a:off x="4572000" y="6156000"/>
            <a:ext cx="3600000" cy="166712"/>
          </a:xfrm>
          <a:prstGeom prst="rect">
            <a:avLst/>
          </a:prstGeom>
          <a:noFill/>
        </p:spPr>
        <p:txBody>
          <a:bodyPr wrap="square" lIns="0" tIns="0" rIns="0" bIns="0" rtlCol="0" anchor="t" anchorCtr="0">
            <a:spAutoFit/>
          </a:bodyPr>
          <a:lstStyle/>
          <a:p>
            <a:pPr>
              <a:lnSpc>
                <a:spcPts val="1260"/>
              </a:lnSpc>
            </a:pPr>
            <a:r>
              <a:rPr lang="nl-NL" sz="1800" kern="1200" cap="all" spc="150" dirty="0" smtClean="0">
                <a:solidFill>
                  <a:srgbClr val="FFFFFF"/>
                </a:solidFill>
                <a:latin typeface="TheSans B5 Plain"/>
              </a:rPr>
              <a:t>getting software</a:t>
            </a:r>
            <a:r>
              <a:rPr lang="nl-NL" sz="1800" kern="1200" cap="all" spc="150" baseline="0" dirty="0" smtClean="0">
                <a:solidFill>
                  <a:srgbClr val="FFFFFF"/>
                </a:solidFill>
                <a:latin typeface="TheSans B5 Plain"/>
              </a:rPr>
              <a:t> </a:t>
            </a:r>
            <a:r>
              <a:rPr lang="nl-NL" sz="1800" kern="1200" cap="all" spc="150" baseline="0" dirty="0" smtClean="0">
                <a:solidFill>
                  <a:schemeClr val="accent3"/>
                </a:solidFill>
                <a:latin typeface="TheSans B5 Plain"/>
              </a:rPr>
              <a:t>right</a:t>
            </a:r>
            <a:endParaRPr lang="nl-NL" sz="1800" kern="1200" cap="all" spc="150" dirty="0">
              <a:solidFill>
                <a:schemeClr val="accent3"/>
              </a:solidFill>
              <a:latin typeface="TheSans B5 Plain"/>
            </a:endParaRPr>
          </a:p>
        </p:txBody>
      </p:sp>
      <p:pic>
        <p:nvPicPr>
          <p:cNvPr id="12" name="Afbeelding 11" descr="SIG_LOGO_RGB_100.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816000" y="0"/>
            <a:ext cx="2375956" cy="1080534"/>
          </a:xfrm>
          <a:prstGeom prst="rect">
            <a:avLst/>
          </a:prstGeom>
        </p:spPr>
      </p:pic>
    </p:spTree>
    <p:extLst>
      <p:ext uri="{BB962C8B-B14F-4D97-AF65-F5344CB8AC3E}">
        <p14:creationId xmlns:p14="http://schemas.microsoft.com/office/powerpoint/2010/main" val="25847297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Contact_Government2">
    <p:spTree>
      <p:nvGrpSpPr>
        <p:cNvPr id="1" name=""/>
        <p:cNvGrpSpPr/>
        <p:nvPr/>
      </p:nvGrpSpPr>
      <p:grpSpPr>
        <a:xfrm>
          <a:off x="0" y="0"/>
          <a:ext cx="0" cy="0"/>
          <a:chOff x="0" y="0"/>
          <a:chExt cx="0" cy="0"/>
        </a:xfrm>
      </p:grpSpPr>
      <p:pic>
        <p:nvPicPr>
          <p:cNvPr id="6" name="Afbeelding 5" descr="2_Contac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000" y="3427200"/>
            <a:ext cx="8784000" cy="3249572"/>
          </a:xfrm>
          <a:prstGeom prst="rect">
            <a:avLst/>
          </a:prstGeom>
        </p:spPr>
      </p:pic>
      <p:sp>
        <p:nvSpPr>
          <p:cNvPr id="2" name="Titel 1"/>
          <p:cNvSpPr>
            <a:spLocks noGrp="1"/>
          </p:cNvSpPr>
          <p:nvPr>
            <p:ph type="ctrTitle" hasCustomPrompt="1"/>
          </p:nvPr>
        </p:nvSpPr>
        <p:spPr>
          <a:xfrm>
            <a:off x="1152000" y="1666240"/>
            <a:ext cx="5400000" cy="1444160"/>
          </a:xfrm>
        </p:spPr>
        <p:txBody>
          <a:bodyPr anchor="t" anchorCtr="0"/>
          <a:lstStyle>
            <a:lvl1pPr>
              <a:lnSpc>
                <a:spcPts val="3742"/>
              </a:lnSpc>
              <a:defRPr sz="1800" baseline="0">
                <a:latin typeface="TheSans B4 SemiLight"/>
              </a:defRPr>
            </a:lvl1pPr>
          </a:lstStyle>
          <a:p>
            <a:r>
              <a:rPr lang="en-GB" noProof="0" dirty="0" smtClean="0"/>
              <a:t>Phone number</a:t>
            </a:r>
            <a:br>
              <a:rPr lang="en-GB" noProof="0" dirty="0" smtClean="0"/>
            </a:br>
            <a:r>
              <a:rPr lang="en-GB" noProof="0" dirty="0" smtClean="0"/>
              <a:t>E-mail address</a:t>
            </a:r>
            <a:br>
              <a:rPr lang="en-GB" noProof="0" dirty="0" smtClean="0"/>
            </a:br>
            <a:r>
              <a:rPr lang="en-GB" noProof="0" dirty="0" smtClean="0"/>
              <a:t>Twitter</a:t>
            </a:r>
            <a:endParaRPr lang="en-GB" noProof="0" dirty="0"/>
          </a:p>
        </p:txBody>
      </p:sp>
      <p:pic>
        <p:nvPicPr>
          <p:cNvPr id="4" name="Afbeelding 3" descr="DNA_titel_1.png"/>
          <p:cNvPicPr>
            <a:picLocks/>
          </p:cNvPicPr>
          <p:nvPr/>
        </p:nvPicPr>
        <p:blipFill>
          <a:blip r:embed="rId3">
            <a:extLst>
              <a:ext uri="{28A0092B-C50C-407E-A947-70E740481C1C}">
                <a14:useLocalDpi xmlns:a14="http://schemas.microsoft.com/office/drawing/2010/main" val="0"/>
              </a:ext>
            </a:extLst>
          </a:blip>
          <a:stretch>
            <a:fillRect/>
          </a:stretch>
        </p:blipFill>
        <p:spPr>
          <a:xfrm>
            <a:off x="8866800" y="180000"/>
            <a:ext cx="96530" cy="6498000"/>
          </a:xfrm>
          <a:prstGeom prst="rect">
            <a:avLst/>
          </a:prstGeom>
        </p:spPr>
      </p:pic>
      <p:sp>
        <p:nvSpPr>
          <p:cNvPr id="11" name="Tekstvak 10"/>
          <p:cNvSpPr txBox="1"/>
          <p:nvPr/>
        </p:nvSpPr>
        <p:spPr>
          <a:xfrm>
            <a:off x="4572000" y="6156000"/>
            <a:ext cx="3600000" cy="166712"/>
          </a:xfrm>
          <a:prstGeom prst="rect">
            <a:avLst/>
          </a:prstGeom>
          <a:noFill/>
        </p:spPr>
        <p:txBody>
          <a:bodyPr wrap="square" lIns="0" tIns="0" rIns="0" bIns="0" rtlCol="0" anchor="t" anchorCtr="0">
            <a:spAutoFit/>
          </a:bodyPr>
          <a:lstStyle/>
          <a:p>
            <a:pPr>
              <a:lnSpc>
                <a:spcPts val="1260"/>
              </a:lnSpc>
            </a:pPr>
            <a:r>
              <a:rPr lang="nl-NL" sz="1800" kern="1200" cap="all" spc="150" dirty="0" smtClean="0">
                <a:solidFill>
                  <a:srgbClr val="FFFFFF"/>
                </a:solidFill>
                <a:latin typeface="TheSans B5 Plain"/>
              </a:rPr>
              <a:t>getting software</a:t>
            </a:r>
            <a:r>
              <a:rPr lang="nl-NL" sz="1800" kern="1200" cap="all" spc="150" baseline="0" dirty="0" smtClean="0">
                <a:solidFill>
                  <a:srgbClr val="FFFFFF"/>
                </a:solidFill>
                <a:latin typeface="TheSans B5 Plain"/>
              </a:rPr>
              <a:t> </a:t>
            </a:r>
            <a:r>
              <a:rPr lang="nl-NL" sz="1800" kern="1200" cap="all" spc="150" baseline="0" dirty="0" smtClean="0">
                <a:solidFill>
                  <a:schemeClr val="accent3"/>
                </a:solidFill>
                <a:latin typeface="TheSans B5 Plain"/>
              </a:rPr>
              <a:t>right</a:t>
            </a:r>
            <a:endParaRPr lang="nl-NL" sz="1800" kern="1200" cap="all" spc="150" dirty="0">
              <a:solidFill>
                <a:schemeClr val="accent3"/>
              </a:solidFill>
              <a:latin typeface="TheSans B5 Plain"/>
            </a:endParaRPr>
          </a:p>
        </p:txBody>
      </p:sp>
      <p:pic>
        <p:nvPicPr>
          <p:cNvPr id="5" name="Afbeelding 4" descr="Mai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000" y="2311200"/>
            <a:ext cx="324000" cy="324000"/>
          </a:xfrm>
          <a:prstGeom prst="rect">
            <a:avLst/>
          </a:prstGeom>
        </p:spPr>
      </p:pic>
      <p:pic>
        <p:nvPicPr>
          <p:cNvPr id="8" name="Afbeelding 7" descr="Twit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000" y="2786400"/>
            <a:ext cx="324000" cy="324000"/>
          </a:xfrm>
          <a:prstGeom prst="rect">
            <a:avLst/>
          </a:prstGeom>
        </p:spPr>
      </p:pic>
      <p:pic>
        <p:nvPicPr>
          <p:cNvPr id="12" name="Afbeelding 11" descr="Phon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000" y="1836000"/>
            <a:ext cx="324000" cy="324000"/>
          </a:xfrm>
          <a:prstGeom prst="rect">
            <a:avLst/>
          </a:prstGeom>
        </p:spPr>
      </p:pic>
      <p:sp>
        <p:nvSpPr>
          <p:cNvPr id="16" name="Tekstvak 15"/>
          <p:cNvSpPr txBox="1"/>
          <p:nvPr/>
        </p:nvSpPr>
        <p:spPr>
          <a:xfrm>
            <a:off x="648000" y="1072800"/>
            <a:ext cx="3600000" cy="369332"/>
          </a:xfrm>
          <a:prstGeom prst="rect">
            <a:avLst/>
          </a:prstGeom>
          <a:noFill/>
        </p:spPr>
        <p:txBody>
          <a:bodyPr wrap="square" lIns="0" tIns="0" rIns="0" bIns="0" rtlCol="0">
            <a:spAutoFit/>
          </a:bodyPr>
          <a:lstStyle/>
          <a:p>
            <a:r>
              <a:rPr lang="en-GB" sz="2400" baseline="0" noProof="0" smtClean="0">
                <a:solidFill>
                  <a:schemeClr val="accent2"/>
                </a:solidFill>
                <a:latin typeface="TheSans B6 SemiBold"/>
              </a:rPr>
              <a:t>Contact</a:t>
            </a:r>
            <a:endParaRPr lang="en-GB" sz="2400" baseline="0" noProof="0">
              <a:solidFill>
                <a:schemeClr val="accent2"/>
              </a:solidFill>
              <a:latin typeface="TheSans B6 SemiBold"/>
            </a:endParaRPr>
          </a:p>
        </p:txBody>
      </p:sp>
      <p:pic>
        <p:nvPicPr>
          <p:cNvPr id="13" name="Afbeelding 12" descr="SIG_LOGO_RGB_100.png"/>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816000" y="0"/>
            <a:ext cx="2375956" cy="1080534"/>
          </a:xfrm>
          <a:prstGeom prst="rect">
            <a:avLst/>
          </a:prstGeom>
        </p:spPr>
      </p:pic>
    </p:spTree>
    <p:extLst>
      <p:ext uri="{BB962C8B-B14F-4D97-AF65-F5344CB8AC3E}">
        <p14:creationId xmlns:p14="http://schemas.microsoft.com/office/powerpoint/2010/main" val="37783062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Contact_Energy1">
    <p:spTree>
      <p:nvGrpSpPr>
        <p:cNvPr id="1" name=""/>
        <p:cNvGrpSpPr/>
        <p:nvPr/>
      </p:nvGrpSpPr>
      <p:grpSpPr>
        <a:xfrm>
          <a:off x="0" y="0"/>
          <a:ext cx="0" cy="0"/>
          <a:chOff x="0" y="0"/>
          <a:chExt cx="0" cy="0"/>
        </a:xfrm>
      </p:grpSpPr>
      <p:pic>
        <p:nvPicPr>
          <p:cNvPr id="6" name="Afbeelding 5" descr="1_Contac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000" y="3427200"/>
            <a:ext cx="8784000" cy="3249572"/>
          </a:xfrm>
          <a:prstGeom prst="rect">
            <a:avLst/>
          </a:prstGeom>
        </p:spPr>
      </p:pic>
      <p:sp>
        <p:nvSpPr>
          <p:cNvPr id="2" name="Titel 1"/>
          <p:cNvSpPr>
            <a:spLocks noGrp="1"/>
          </p:cNvSpPr>
          <p:nvPr>
            <p:ph type="ctrTitle" hasCustomPrompt="1"/>
          </p:nvPr>
        </p:nvSpPr>
        <p:spPr>
          <a:xfrm>
            <a:off x="1152000" y="1666240"/>
            <a:ext cx="5400000" cy="1444160"/>
          </a:xfrm>
        </p:spPr>
        <p:txBody>
          <a:bodyPr anchor="t" anchorCtr="0"/>
          <a:lstStyle>
            <a:lvl1pPr>
              <a:lnSpc>
                <a:spcPts val="3742"/>
              </a:lnSpc>
              <a:defRPr sz="1800" baseline="0">
                <a:latin typeface="TheSans B4 SemiLight"/>
              </a:defRPr>
            </a:lvl1pPr>
          </a:lstStyle>
          <a:p>
            <a:r>
              <a:rPr lang="en-GB" noProof="0" dirty="0" smtClean="0"/>
              <a:t>Phone number</a:t>
            </a:r>
            <a:br>
              <a:rPr lang="en-GB" noProof="0" dirty="0" smtClean="0"/>
            </a:br>
            <a:r>
              <a:rPr lang="en-GB" noProof="0" dirty="0" smtClean="0"/>
              <a:t>E-mail address</a:t>
            </a:r>
            <a:br>
              <a:rPr lang="en-GB" noProof="0" dirty="0" smtClean="0"/>
            </a:br>
            <a:r>
              <a:rPr lang="en-GB" noProof="0" dirty="0" smtClean="0"/>
              <a:t>Twitter</a:t>
            </a:r>
            <a:endParaRPr lang="en-GB" noProof="0" dirty="0"/>
          </a:p>
        </p:txBody>
      </p:sp>
      <p:pic>
        <p:nvPicPr>
          <p:cNvPr id="4" name="Afbeelding 3" descr="DNA_titel_1.png"/>
          <p:cNvPicPr>
            <a:picLocks/>
          </p:cNvPicPr>
          <p:nvPr/>
        </p:nvPicPr>
        <p:blipFill>
          <a:blip r:embed="rId3">
            <a:extLst>
              <a:ext uri="{28A0092B-C50C-407E-A947-70E740481C1C}">
                <a14:useLocalDpi xmlns:a14="http://schemas.microsoft.com/office/drawing/2010/main" val="0"/>
              </a:ext>
            </a:extLst>
          </a:blip>
          <a:stretch>
            <a:fillRect/>
          </a:stretch>
        </p:blipFill>
        <p:spPr>
          <a:xfrm>
            <a:off x="8866800" y="180000"/>
            <a:ext cx="96530" cy="6498000"/>
          </a:xfrm>
          <a:prstGeom prst="rect">
            <a:avLst/>
          </a:prstGeom>
        </p:spPr>
      </p:pic>
      <p:sp>
        <p:nvSpPr>
          <p:cNvPr id="11" name="Tekstvak 10"/>
          <p:cNvSpPr txBox="1"/>
          <p:nvPr/>
        </p:nvSpPr>
        <p:spPr>
          <a:xfrm>
            <a:off x="4572000" y="6156000"/>
            <a:ext cx="3600000" cy="166712"/>
          </a:xfrm>
          <a:prstGeom prst="rect">
            <a:avLst/>
          </a:prstGeom>
          <a:noFill/>
        </p:spPr>
        <p:txBody>
          <a:bodyPr wrap="square" lIns="0" tIns="0" rIns="0" bIns="0" rtlCol="0" anchor="t" anchorCtr="0">
            <a:spAutoFit/>
          </a:bodyPr>
          <a:lstStyle/>
          <a:p>
            <a:pPr>
              <a:lnSpc>
                <a:spcPts val="1260"/>
              </a:lnSpc>
            </a:pPr>
            <a:r>
              <a:rPr lang="nl-NL" sz="1800" kern="1200" cap="all" spc="150" dirty="0" smtClean="0">
                <a:solidFill>
                  <a:srgbClr val="FFFFFF"/>
                </a:solidFill>
                <a:latin typeface="TheSans B5 Plain"/>
              </a:rPr>
              <a:t>getting software</a:t>
            </a:r>
            <a:r>
              <a:rPr lang="nl-NL" sz="1800" kern="1200" cap="all" spc="150" baseline="0" dirty="0" smtClean="0">
                <a:solidFill>
                  <a:srgbClr val="FFFFFF"/>
                </a:solidFill>
                <a:latin typeface="TheSans B5 Plain"/>
              </a:rPr>
              <a:t> </a:t>
            </a:r>
            <a:r>
              <a:rPr lang="nl-NL" sz="1800" kern="1200" cap="all" spc="150" baseline="0" dirty="0" smtClean="0">
                <a:solidFill>
                  <a:schemeClr val="accent3"/>
                </a:solidFill>
                <a:latin typeface="TheSans B5 Plain"/>
              </a:rPr>
              <a:t>right</a:t>
            </a:r>
            <a:endParaRPr lang="nl-NL" sz="1800" kern="1200" cap="all" spc="150" dirty="0">
              <a:solidFill>
                <a:schemeClr val="accent3"/>
              </a:solidFill>
              <a:latin typeface="TheSans B5 Plain"/>
            </a:endParaRPr>
          </a:p>
        </p:txBody>
      </p:sp>
      <p:pic>
        <p:nvPicPr>
          <p:cNvPr id="5" name="Afbeelding 4" descr="Mai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000" y="2311200"/>
            <a:ext cx="324000" cy="324000"/>
          </a:xfrm>
          <a:prstGeom prst="rect">
            <a:avLst/>
          </a:prstGeom>
        </p:spPr>
      </p:pic>
      <p:pic>
        <p:nvPicPr>
          <p:cNvPr id="8" name="Afbeelding 7" descr="Twit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000" y="2786400"/>
            <a:ext cx="324000" cy="324000"/>
          </a:xfrm>
          <a:prstGeom prst="rect">
            <a:avLst/>
          </a:prstGeom>
        </p:spPr>
      </p:pic>
      <p:pic>
        <p:nvPicPr>
          <p:cNvPr id="12" name="Afbeelding 11" descr="Phon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000" y="1836000"/>
            <a:ext cx="324000" cy="324000"/>
          </a:xfrm>
          <a:prstGeom prst="rect">
            <a:avLst/>
          </a:prstGeom>
        </p:spPr>
      </p:pic>
      <p:sp>
        <p:nvSpPr>
          <p:cNvPr id="16" name="Tekstvak 15"/>
          <p:cNvSpPr txBox="1"/>
          <p:nvPr/>
        </p:nvSpPr>
        <p:spPr>
          <a:xfrm>
            <a:off x="648000" y="1072800"/>
            <a:ext cx="3600000" cy="369332"/>
          </a:xfrm>
          <a:prstGeom prst="rect">
            <a:avLst/>
          </a:prstGeom>
          <a:noFill/>
        </p:spPr>
        <p:txBody>
          <a:bodyPr wrap="square" lIns="0" tIns="0" rIns="0" bIns="0" rtlCol="0">
            <a:spAutoFit/>
          </a:bodyPr>
          <a:lstStyle/>
          <a:p>
            <a:r>
              <a:rPr lang="en-GB" sz="2400" baseline="0" noProof="0" smtClean="0">
                <a:solidFill>
                  <a:schemeClr val="accent2"/>
                </a:solidFill>
                <a:latin typeface="TheSans B6 SemiBold"/>
              </a:rPr>
              <a:t>Contact</a:t>
            </a:r>
            <a:endParaRPr lang="en-GB" sz="2400" baseline="0" noProof="0">
              <a:solidFill>
                <a:schemeClr val="accent2"/>
              </a:solidFill>
              <a:latin typeface="TheSans B6 SemiBold"/>
            </a:endParaRPr>
          </a:p>
        </p:txBody>
      </p:sp>
      <p:pic>
        <p:nvPicPr>
          <p:cNvPr id="13" name="Afbeelding 12" descr="SIG_LOGO_RGB_100.png"/>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816000" y="0"/>
            <a:ext cx="2375956" cy="1080534"/>
          </a:xfrm>
          <a:prstGeom prst="rect">
            <a:avLst/>
          </a:prstGeom>
        </p:spPr>
      </p:pic>
    </p:spTree>
    <p:extLst>
      <p:ext uri="{BB962C8B-B14F-4D97-AF65-F5344CB8AC3E}">
        <p14:creationId xmlns:p14="http://schemas.microsoft.com/office/powerpoint/2010/main" val="33473087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Contact_Energy2">
    <p:spTree>
      <p:nvGrpSpPr>
        <p:cNvPr id="1" name=""/>
        <p:cNvGrpSpPr/>
        <p:nvPr/>
      </p:nvGrpSpPr>
      <p:grpSpPr>
        <a:xfrm>
          <a:off x="0" y="0"/>
          <a:ext cx="0" cy="0"/>
          <a:chOff x="0" y="0"/>
          <a:chExt cx="0" cy="0"/>
        </a:xfrm>
      </p:grpSpPr>
      <p:pic>
        <p:nvPicPr>
          <p:cNvPr id="3" name="Afbeelding 2" descr="2_Contac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000" y="3427200"/>
            <a:ext cx="8784000" cy="3249572"/>
          </a:xfrm>
          <a:prstGeom prst="rect">
            <a:avLst/>
          </a:prstGeom>
        </p:spPr>
      </p:pic>
      <p:sp>
        <p:nvSpPr>
          <p:cNvPr id="2" name="Titel 1"/>
          <p:cNvSpPr>
            <a:spLocks noGrp="1"/>
          </p:cNvSpPr>
          <p:nvPr>
            <p:ph type="ctrTitle" hasCustomPrompt="1"/>
          </p:nvPr>
        </p:nvSpPr>
        <p:spPr>
          <a:xfrm>
            <a:off x="1152000" y="1666240"/>
            <a:ext cx="5400000" cy="1444160"/>
          </a:xfrm>
        </p:spPr>
        <p:txBody>
          <a:bodyPr anchor="t" anchorCtr="0"/>
          <a:lstStyle>
            <a:lvl1pPr>
              <a:lnSpc>
                <a:spcPts val="3742"/>
              </a:lnSpc>
              <a:defRPr sz="1800" baseline="0">
                <a:latin typeface="TheSans B4 SemiLight"/>
              </a:defRPr>
            </a:lvl1pPr>
          </a:lstStyle>
          <a:p>
            <a:r>
              <a:rPr lang="en-GB" noProof="0" dirty="0" smtClean="0"/>
              <a:t>Phone number</a:t>
            </a:r>
            <a:br>
              <a:rPr lang="en-GB" noProof="0" dirty="0" smtClean="0"/>
            </a:br>
            <a:r>
              <a:rPr lang="en-GB" noProof="0" dirty="0" smtClean="0"/>
              <a:t>E-mail address</a:t>
            </a:r>
            <a:br>
              <a:rPr lang="en-GB" noProof="0" dirty="0" smtClean="0"/>
            </a:br>
            <a:r>
              <a:rPr lang="en-GB" noProof="0" dirty="0" smtClean="0"/>
              <a:t>Twitter</a:t>
            </a:r>
            <a:endParaRPr lang="en-GB" noProof="0" dirty="0"/>
          </a:p>
        </p:txBody>
      </p:sp>
      <p:pic>
        <p:nvPicPr>
          <p:cNvPr id="4" name="Afbeelding 3" descr="DNA_titel_1.png"/>
          <p:cNvPicPr>
            <a:picLocks/>
          </p:cNvPicPr>
          <p:nvPr/>
        </p:nvPicPr>
        <p:blipFill>
          <a:blip r:embed="rId3">
            <a:extLst>
              <a:ext uri="{28A0092B-C50C-407E-A947-70E740481C1C}">
                <a14:useLocalDpi xmlns:a14="http://schemas.microsoft.com/office/drawing/2010/main" val="0"/>
              </a:ext>
            </a:extLst>
          </a:blip>
          <a:stretch>
            <a:fillRect/>
          </a:stretch>
        </p:blipFill>
        <p:spPr>
          <a:xfrm>
            <a:off x="8866800" y="180000"/>
            <a:ext cx="96530" cy="6498000"/>
          </a:xfrm>
          <a:prstGeom prst="rect">
            <a:avLst/>
          </a:prstGeom>
        </p:spPr>
      </p:pic>
      <p:sp>
        <p:nvSpPr>
          <p:cNvPr id="11" name="Tekstvak 10"/>
          <p:cNvSpPr txBox="1"/>
          <p:nvPr/>
        </p:nvSpPr>
        <p:spPr>
          <a:xfrm>
            <a:off x="4572000" y="6156000"/>
            <a:ext cx="3600000" cy="166712"/>
          </a:xfrm>
          <a:prstGeom prst="rect">
            <a:avLst/>
          </a:prstGeom>
          <a:noFill/>
        </p:spPr>
        <p:txBody>
          <a:bodyPr wrap="square" lIns="0" tIns="0" rIns="0" bIns="0" rtlCol="0" anchor="t" anchorCtr="0">
            <a:spAutoFit/>
          </a:bodyPr>
          <a:lstStyle/>
          <a:p>
            <a:pPr>
              <a:lnSpc>
                <a:spcPts val="1260"/>
              </a:lnSpc>
            </a:pPr>
            <a:r>
              <a:rPr lang="nl-NL" sz="1800" kern="1200" cap="all" spc="150" dirty="0" smtClean="0">
                <a:solidFill>
                  <a:srgbClr val="FFFFFF"/>
                </a:solidFill>
                <a:latin typeface="TheSans B5 Plain"/>
              </a:rPr>
              <a:t>getting software</a:t>
            </a:r>
            <a:r>
              <a:rPr lang="nl-NL" sz="1800" kern="1200" cap="all" spc="150" baseline="0" dirty="0" smtClean="0">
                <a:solidFill>
                  <a:srgbClr val="FFFFFF"/>
                </a:solidFill>
                <a:latin typeface="TheSans B5 Plain"/>
              </a:rPr>
              <a:t> </a:t>
            </a:r>
            <a:r>
              <a:rPr lang="nl-NL" sz="1800" kern="1200" cap="all" spc="150" baseline="0" dirty="0" smtClean="0">
                <a:solidFill>
                  <a:schemeClr val="accent3"/>
                </a:solidFill>
                <a:latin typeface="TheSans B5 Plain"/>
              </a:rPr>
              <a:t>right</a:t>
            </a:r>
            <a:endParaRPr lang="nl-NL" sz="1800" kern="1200" cap="all" spc="150" dirty="0">
              <a:solidFill>
                <a:schemeClr val="accent3"/>
              </a:solidFill>
              <a:latin typeface="TheSans B5 Plain"/>
            </a:endParaRPr>
          </a:p>
        </p:txBody>
      </p:sp>
      <p:pic>
        <p:nvPicPr>
          <p:cNvPr id="5" name="Afbeelding 4" descr="Mai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000" y="2311200"/>
            <a:ext cx="324000" cy="324000"/>
          </a:xfrm>
          <a:prstGeom prst="rect">
            <a:avLst/>
          </a:prstGeom>
        </p:spPr>
      </p:pic>
      <p:pic>
        <p:nvPicPr>
          <p:cNvPr id="8" name="Afbeelding 7" descr="Twit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000" y="2786400"/>
            <a:ext cx="324000" cy="324000"/>
          </a:xfrm>
          <a:prstGeom prst="rect">
            <a:avLst/>
          </a:prstGeom>
        </p:spPr>
      </p:pic>
      <p:pic>
        <p:nvPicPr>
          <p:cNvPr id="12" name="Afbeelding 11" descr="Phon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000" y="1836000"/>
            <a:ext cx="324000" cy="324000"/>
          </a:xfrm>
          <a:prstGeom prst="rect">
            <a:avLst/>
          </a:prstGeom>
        </p:spPr>
      </p:pic>
      <p:sp>
        <p:nvSpPr>
          <p:cNvPr id="16" name="Tekstvak 15"/>
          <p:cNvSpPr txBox="1"/>
          <p:nvPr/>
        </p:nvSpPr>
        <p:spPr>
          <a:xfrm>
            <a:off x="648000" y="1072800"/>
            <a:ext cx="3600000" cy="369332"/>
          </a:xfrm>
          <a:prstGeom prst="rect">
            <a:avLst/>
          </a:prstGeom>
          <a:noFill/>
        </p:spPr>
        <p:txBody>
          <a:bodyPr wrap="square" lIns="0" tIns="0" rIns="0" bIns="0" rtlCol="0">
            <a:spAutoFit/>
          </a:bodyPr>
          <a:lstStyle/>
          <a:p>
            <a:r>
              <a:rPr lang="en-GB" sz="2400" baseline="0" noProof="0" smtClean="0">
                <a:solidFill>
                  <a:schemeClr val="accent2"/>
                </a:solidFill>
                <a:latin typeface="TheSans B6 SemiBold"/>
              </a:rPr>
              <a:t>Contact</a:t>
            </a:r>
            <a:endParaRPr lang="en-GB" sz="2400" baseline="0" noProof="0">
              <a:solidFill>
                <a:schemeClr val="accent2"/>
              </a:solidFill>
              <a:latin typeface="TheSans B6 SemiBold"/>
            </a:endParaRPr>
          </a:p>
        </p:txBody>
      </p:sp>
      <p:pic>
        <p:nvPicPr>
          <p:cNvPr id="13" name="Afbeelding 12" descr="SIG_LOGO_RGB_100.png"/>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816000" y="0"/>
            <a:ext cx="2375956" cy="1080534"/>
          </a:xfrm>
          <a:prstGeom prst="rect">
            <a:avLst/>
          </a:prstGeom>
        </p:spPr>
      </p:pic>
    </p:spTree>
    <p:extLst>
      <p:ext uri="{BB962C8B-B14F-4D97-AF65-F5344CB8AC3E}">
        <p14:creationId xmlns:p14="http://schemas.microsoft.com/office/powerpoint/2010/main" val="27322759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Contact_Telecom1">
    <p:spTree>
      <p:nvGrpSpPr>
        <p:cNvPr id="1" name=""/>
        <p:cNvGrpSpPr/>
        <p:nvPr/>
      </p:nvGrpSpPr>
      <p:grpSpPr>
        <a:xfrm>
          <a:off x="0" y="0"/>
          <a:ext cx="0" cy="0"/>
          <a:chOff x="0" y="0"/>
          <a:chExt cx="0" cy="0"/>
        </a:xfrm>
      </p:grpSpPr>
      <p:pic>
        <p:nvPicPr>
          <p:cNvPr id="6" name="Afbeelding 5" descr="1_Contac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000" y="3427200"/>
            <a:ext cx="8784000" cy="3249572"/>
          </a:xfrm>
          <a:prstGeom prst="rect">
            <a:avLst/>
          </a:prstGeom>
        </p:spPr>
      </p:pic>
      <p:sp>
        <p:nvSpPr>
          <p:cNvPr id="2" name="Titel 1"/>
          <p:cNvSpPr>
            <a:spLocks noGrp="1"/>
          </p:cNvSpPr>
          <p:nvPr>
            <p:ph type="ctrTitle" hasCustomPrompt="1"/>
          </p:nvPr>
        </p:nvSpPr>
        <p:spPr>
          <a:xfrm>
            <a:off x="1152000" y="1666240"/>
            <a:ext cx="5400000" cy="1444160"/>
          </a:xfrm>
        </p:spPr>
        <p:txBody>
          <a:bodyPr anchor="t" anchorCtr="0"/>
          <a:lstStyle>
            <a:lvl1pPr>
              <a:lnSpc>
                <a:spcPts val="3742"/>
              </a:lnSpc>
              <a:defRPr sz="1800" baseline="0">
                <a:latin typeface="TheSans B4 SemiLight"/>
              </a:defRPr>
            </a:lvl1pPr>
          </a:lstStyle>
          <a:p>
            <a:r>
              <a:rPr lang="en-GB" noProof="0" dirty="0" smtClean="0"/>
              <a:t>Phone number</a:t>
            </a:r>
            <a:br>
              <a:rPr lang="en-GB" noProof="0" dirty="0" smtClean="0"/>
            </a:br>
            <a:r>
              <a:rPr lang="en-GB" noProof="0" dirty="0" smtClean="0"/>
              <a:t>E-mail address</a:t>
            </a:r>
            <a:br>
              <a:rPr lang="en-GB" noProof="0" dirty="0" smtClean="0"/>
            </a:br>
            <a:r>
              <a:rPr lang="en-GB" noProof="0" dirty="0" smtClean="0"/>
              <a:t>Twitter</a:t>
            </a:r>
            <a:endParaRPr lang="en-GB" noProof="0" dirty="0"/>
          </a:p>
        </p:txBody>
      </p:sp>
      <p:pic>
        <p:nvPicPr>
          <p:cNvPr id="4" name="Afbeelding 3" descr="DNA_titel_1.png"/>
          <p:cNvPicPr>
            <a:picLocks/>
          </p:cNvPicPr>
          <p:nvPr/>
        </p:nvPicPr>
        <p:blipFill>
          <a:blip r:embed="rId3">
            <a:extLst>
              <a:ext uri="{28A0092B-C50C-407E-A947-70E740481C1C}">
                <a14:useLocalDpi xmlns:a14="http://schemas.microsoft.com/office/drawing/2010/main" val="0"/>
              </a:ext>
            </a:extLst>
          </a:blip>
          <a:stretch>
            <a:fillRect/>
          </a:stretch>
        </p:blipFill>
        <p:spPr>
          <a:xfrm>
            <a:off x="8866800" y="180000"/>
            <a:ext cx="96530" cy="6498000"/>
          </a:xfrm>
          <a:prstGeom prst="rect">
            <a:avLst/>
          </a:prstGeom>
        </p:spPr>
      </p:pic>
      <p:sp>
        <p:nvSpPr>
          <p:cNvPr id="11" name="Tekstvak 10"/>
          <p:cNvSpPr txBox="1"/>
          <p:nvPr/>
        </p:nvSpPr>
        <p:spPr>
          <a:xfrm>
            <a:off x="4572000" y="6156000"/>
            <a:ext cx="3600000" cy="166712"/>
          </a:xfrm>
          <a:prstGeom prst="rect">
            <a:avLst/>
          </a:prstGeom>
          <a:noFill/>
        </p:spPr>
        <p:txBody>
          <a:bodyPr wrap="square" lIns="0" tIns="0" rIns="0" bIns="0" rtlCol="0" anchor="t" anchorCtr="0">
            <a:spAutoFit/>
          </a:bodyPr>
          <a:lstStyle/>
          <a:p>
            <a:pPr>
              <a:lnSpc>
                <a:spcPts val="1260"/>
              </a:lnSpc>
            </a:pPr>
            <a:r>
              <a:rPr lang="nl-NL" sz="1800" kern="1200" cap="all" spc="150" dirty="0" smtClean="0">
                <a:solidFill>
                  <a:srgbClr val="FFFFFF"/>
                </a:solidFill>
                <a:latin typeface="TheSans B5 Plain"/>
              </a:rPr>
              <a:t>getting software</a:t>
            </a:r>
            <a:r>
              <a:rPr lang="nl-NL" sz="1800" kern="1200" cap="all" spc="150" baseline="0" dirty="0" smtClean="0">
                <a:solidFill>
                  <a:srgbClr val="FFFFFF"/>
                </a:solidFill>
                <a:latin typeface="TheSans B5 Plain"/>
              </a:rPr>
              <a:t> </a:t>
            </a:r>
            <a:r>
              <a:rPr lang="nl-NL" sz="1800" kern="1200" cap="all" spc="150" baseline="0" dirty="0" smtClean="0">
                <a:solidFill>
                  <a:schemeClr val="accent3"/>
                </a:solidFill>
                <a:latin typeface="TheSans B5 Plain"/>
              </a:rPr>
              <a:t>right</a:t>
            </a:r>
            <a:endParaRPr lang="nl-NL" sz="1800" kern="1200" cap="all" spc="150" dirty="0">
              <a:solidFill>
                <a:schemeClr val="accent3"/>
              </a:solidFill>
              <a:latin typeface="TheSans B5 Plain"/>
            </a:endParaRPr>
          </a:p>
        </p:txBody>
      </p:sp>
      <p:pic>
        <p:nvPicPr>
          <p:cNvPr id="5" name="Afbeelding 4" descr="Mai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000" y="2311200"/>
            <a:ext cx="324000" cy="324000"/>
          </a:xfrm>
          <a:prstGeom prst="rect">
            <a:avLst/>
          </a:prstGeom>
        </p:spPr>
      </p:pic>
      <p:pic>
        <p:nvPicPr>
          <p:cNvPr id="8" name="Afbeelding 7" descr="Twit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000" y="2786400"/>
            <a:ext cx="324000" cy="324000"/>
          </a:xfrm>
          <a:prstGeom prst="rect">
            <a:avLst/>
          </a:prstGeom>
        </p:spPr>
      </p:pic>
      <p:pic>
        <p:nvPicPr>
          <p:cNvPr id="12" name="Afbeelding 11" descr="Phon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000" y="1836000"/>
            <a:ext cx="324000" cy="324000"/>
          </a:xfrm>
          <a:prstGeom prst="rect">
            <a:avLst/>
          </a:prstGeom>
        </p:spPr>
      </p:pic>
      <p:sp>
        <p:nvSpPr>
          <p:cNvPr id="16" name="Tekstvak 15"/>
          <p:cNvSpPr txBox="1"/>
          <p:nvPr/>
        </p:nvSpPr>
        <p:spPr>
          <a:xfrm>
            <a:off x="648000" y="1072800"/>
            <a:ext cx="3600000" cy="369332"/>
          </a:xfrm>
          <a:prstGeom prst="rect">
            <a:avLst/>
          </a:prstGeom>
          <a:noFill/>
        </p:spPr>
        <p:txBody>
          <a:bodyPr wrap="square" lIns="0" tIns="0" rIns="0" bIns="0" rtlCol="0">
            <a:spAutoFit/>
          </a:bodyPr>
          <a:lstStyle/>
          <a:p>
            <a:r>
              <a:rPr lang="en-GB" sz="2400" baseline="0" noProof="0" smtClean="0">
                <a:solidFill>
                  <a:schemeClr val="accent2"/>
                </a:solidFill>
                <a:latin typeface="TheSans B6 SemiBold"/>
              </a:rPr>
              <a:t>Contact</a:t>
            </a:r>
            <a:endParaRPr lang="en-GB" sz="2400" baseline="0" noProof="0">
              <a:solidFill>
                <a:schemeClr val="accent2"/>
              </a:solidFill>
              <a:latin typeface="TheSans B6 SemiBold"/>
            </a:endParaRPr>
          </a:p>
        </p:txBody>
      </p:sp>
      <p:pic>
        <p:nvPicPr>
          <p:cNvPr id="13" name="Afbeelding 12" descr="SIG_LOGO_RGB_100.png"/>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816000" y="0"/>
            <a:ext cx="2375956" cy="1080534"/>
          </a:xfrm>
          <a:prstGeom prst="rect">
            <a:avLst/>
          </a:prstGeom>
        </p:spPr>
      </p:pic>
    </p:spTree>
    <p:extLst>
      <p:ext uri="{BB962C8B-B14F-4D97-AF65-F5344CB8AC3E}">
        <p14:creationId xmlns:p14="http://schemas.microsoft.com/office/powerpoint/2010/main" val="15359369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Contact_Telecom2">
    <p:spTree>
      <p:nvGrpSpPr>
        <p:cNvPr id="1" name=""/>
        <p:cNvGrpSpPr/>
        <p:nvPr/>
      </p:nvGrpSpPr>
      <p:grpSpPr>
        <a:xfrm>
          <a:off x="0" y="0"/>
          <a:ext cx="0" cy="0"/>
          <a:chOff x="0" y="0"/>
          <a:chExt cx="0" cy="0"/>
        </a:xfrm>
      </p:grpSpPr>
      <p:pic>
        <p:nvPicPr>
          <p:cNvPr id="6" name="Afbeelding 5" descr="2_Contac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000" y="3427200"/>
            <a:ext cx="8784000" cy="3249572"/>
          </a:xfrm>
          <a:prstGeom prst="rect">
            <a:avLst/>
          </a:prstGeom>
        </p:spPr>
      </p:pic>
      <p:sp>
        <p:nvSpPr>
          <p:cNvPr id="2" name="Titel 1"/>
          <p:cNvSpPr>
            <a:spLocks noGrp="1"/>
          </p:cNvSpPr>
          <p:nvPr>
            <p:ph type="ctrTitle" hasCustomPrompt="1"/>
          </p:nvPr>
        </p:nvSpPr>
        <p:spPr>
          <a:xfrm>
            <a:off x="1152000" y="1666240"/>
            <a:ext cx="5400000" cy="1444160"/>
          </a:xfrm>
        </p:spPr>
        <p:txBody>
          <a:bodyPr anchor="t" anchorCtr="0"/>
          <a:lstStyle>
            <a:lvl1pPr>
              <a:lnSpc>
                <a:spcPts val="3742"/>
              </a:lnSpc>
              <a:defRPr sz="1800" baseline="0">
                <a:latin typeface="TheSans B4 SemiLight"/>
              </a:defRPr>
            </a:lvl1pPr>
          </a:lstStyle>
          <a:p>
            <a:r>
              <a:rPr lang="en-GB" noProof="0" dirty="0" smtClean="0"/>
              <a:t>Phone number</a:t>
            </a:r>
            <a:br>
              <a:rPr lang="en-GB" noProof="0" dirty="0" smtClean="0"/>
            </a:br>
            <a:r>
              <a:rPr lang="en-GB" noProof="0" dirty="0" smtClean="0"/>
              <a:t>E-mail address</a:t>
            </a:r>
            <a:br>
              <a:rPr lang="en-GB" noProof="0" dirty="0" smtClean="0"/>
            </a:br>
            <a:r>
              <a:rPr lang="en-GB" noProof="0" dirty="0" smtClean="0"/>
              <a:t>Twitter</a:t>
            </a:r>
            <a:endParaRPr lang="en-GB" noProof="0" dirty="0"/>
          </a:p>
        </p:txBody>
      </p:sp>
      <p:pic>
        <p:nvPicPr>
          <p:cNvPr id="4" name="Afbeelding 3" descr="DNA_titel_1.png"/>
          <p:cNvPicPr>
            <a:picLocks/>
          </p:cNvPicPr>
          <p:nvPr/>
        </p:nvPicPr>
        <p:blipFill>
          <a:blip r:embed="rId3">
            <a:extLst>
              <a:ext uri="{28A0092B-C50C-407E-A947-70E740481C1C}">
                <a14:useLocalDpi xmlns:a14="http://schemas.microsoft.com/office/drawing/2010/main" val="0"/>
              </a:ext>
            </a:extLst>
          </a:blip>
          <a:stretch>
            <a:fillRect/>
          </a:stretch>
        </p:blipFill>
        <p:spPr>
          <a:xfrm>
            <a:off x="8866800" y="180000"/>
            <a:ext cx="96530" cy="6498000"/>
          </a:xfrm>
          <a:prstGeom prst="rect">
            <a:avLst/>
          </a:prstGeom>
        </p:spPr>
      </p:pic>
      <p:sp>
        <p:nvSpPr>
          <p:cNvPr id="11" name="Tekstvak 10"/>
          <p:cNvSpPr txBox="1"/>
          <p:nvPr/>
        </p:nvSpPr>
        <p:spPr>
          <a:xfrm>
            <a:off x="4572000" y="6156000"/>
            <a:ext cx="3600000" cy="166712"/>
          </a:xfrm>
          <a:prstGeom prst="rect">
            <a:avLst/>
          </a:prstGeom>
          <a:noFill/>
        </p:spPr>
        <p:txBody>
          <a:bodyPr wrap="square" lIns="0" tIns="0" rIns="0" bIns="0" rtlCol="0" anchor="t" anchorCtr="0">
            <a:spAutoFit/>
          </a:bodyPr>
          <a:lstStyle/>
          <a:p>
            <a:pPr>
              <a:lnSpc>
                <a:spcPts val="1260"/>
              </a:lnSpc>
            </a:pPr>
            <a:r>
              <a:rPr lang="nl-NL" sz="1800" kern="1200" cap="all" spc="150" dirty="0" smtClean="0">
                <a:solidFill>
                  <a:srgbClr val="FFFFFF"/>
                </a:solidFill>
                <a:latin typeface="TheSans B5 Plain"/>
              </a:rPr>
              <a:t>getting software</a:t>
            </a:r>
            <a:r>
              <a:rPr lang="nl-NL" sz="1800" kern="1200" cap="all" spc="150" baseline="0" dirty="0" smtClean="0">
                <a:solidFill>
                  <a:srgbClr val="FFFFFF"/>
                </a:solidFill>
                <a:latin typeface="TheSans B5 Plain"/>
              </a:rPr>
              <a:t> </a:t>
            </a:r>
            <a:r>
              <a:rPr lang="nl-NL" sz="1800" kern="1200" cap="all" spc="150" baseline="0" dirty="0" smtClean="0">
                <a:solidFill>
                  <a:schemeClr val="accent3"/>
                </a:solidFill>
                <a:latin typeface="TheSans B5 Plain"/>
              </a:rPr>
              <a:t>right</a:t>
            </a:r>
            <a:endParaRPr lang="nl-NL" sz="1800" kern="1200" cap="all" spc="150" dirty="0">
              <a:solidFill>
                <a:schemeClr val="accent3"/>
              </a:solidFill>
              <a:latin typeface="TheSans B5 Plain"/>
            </a:endParaRPr>
          </a:p>
        </p:txBody>
      </p:sp>
      <p:pic>
        <p:nvPicPr>
          <p:cNvPr id="5" name="Afbeelding 4" descr="Mai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000" y="2311200"/>
            <a:ext cx="324000" cy="324000"/>
          </a:xfrm>
          <a:prstGeom prst="rect">
            <a:avLst/>
          </a:prstGeom>
        </p:spPr>
      </p:pic>
      <p:pic>
        <p:nvPicPr>
          <p:cNvPr id="8" name="Afbeelding 7" descr="Twit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000" y="2786400"/>
            <a:ext cx="324000" cy="324000"/>
          </a:xfrm>
          <a:prstGeom prst="rect">
            <a:avLst/>
          </a:prstGeom>
        </p:spPr>
      </p:pic>
      <p:pic>
        <p:nvPicPr>
          <p:cNvPr id="12" name="Afbeelding 11" descr="Phon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000" y="1836000"/>
            <a:ext cx="324000" cy="324000"/>
          </a:xfrm>
          <a:prstGeom prst="rect">
            <a:avLst/>
          </a:prstGeom>
        </p:spPr>
      </p:pic>
      <p:sp>
        <p:nvSpPr>
          <p:cNvPr id="16" name="Tekstvak 15"/>
          <p:cNvSpPr txBox="1"/>
          <p:nvPr/>
        </p:nvSpPr>
        <p:spPr>
          <a:xfrm>
            <a:off x="648000" y="1072800"/>
            <a:ext cx="3600000" cy="369332"/>
          </a:xfrm>
          <a:prstGeom prst="rect">
            <a:avLst/>
          </a:prstGeom>
          <a:noFill/>
        </p:spPr>
        <p:txBody>
          <a:bodyPr wrap="square" lIns="0" tIns="0" rIns="0" bIns="0" rtlCol="0">
            <a:spAutoFit/>
          </a:bodyPr>
          <a:lstStyle/>
          <a:p>
            <a:r>
              <a:rPr lang="en-GB" sz="2400" baseline="0" noProof="0" smtClean="0">
                <a:solidFill>
                  <a:schemeClr val="accent2"/>
                </a:solidFill>
                <a:latin typeface="TheSans B6 SemiBold"/>
              </a:rPr>
              <a:t>Contact</a:t>
            </a:r>
            <a:endParaRPr lang="en-GB" sz="2400" baseline="0" noProof="0">
              <a:solidFill>
                <a:schemeClr val="accent2"/>
              </a:solidFill>
              <a:latin typeface="TheSans B6 SemiBold"/>
            </a:endParaRPr>
          </a:p>
        </p:txBody>
      </p:sp>
      <p:pic>
        <p:nvPicPr>
          <p:cNvPr id="13" name="Afbeelding 12" descr="SIG_LOGO_RGB_100.png"/>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816000" y="0"/>
            <a:ext cx="2375956" cy="1080534"/>
          </a:xfrm>
          <a:prstGeom prst="rect">
            <a:avLst/>
          </a:prstGeom>
        </p:spPr>
      </p:pic>
    </p:spTree>
    <p:extLst>
      <p:ext uri="{BB962C8B-B14F-4D97-AF65-F5344CB8AC3E}">
        <p14:creationId xmlns:p14="http://schemas.microsoft.com/office/powerpoint/2010/main" val="15359369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Contact_Finance1">
    <p:spTree>
      <p:nvGrpSpPr>
        <p:cNvPr id="1" name=""/>
        <p:cNvGrpSpPr/>
        <p:nvPr/>
      </p:nvGrpSpPr>
      <p:grpSpPr>
        <a:xfrm>
          <a:off x="0" y="0"/>
          <a:ext cx="0" cy="0"/>
          <a:chOff x="0" y="0"/>
          <a:chExt cx="0" cy="0"/>
        </a:xfrm>
      </p:grpSpPr>
      <p:pic>
        <p:nvPicPr>
          <p:cNvPr id="3" name="Afbeelding 2" descr="1_Contac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000" y="3427200"/>
            <a:ext cx="8784000" cy="3249572"/>
          </a:xfrm>
          <a:prstGeom prst="rect">
            <a:avLst/>
          </a:prstGeom>
        </p:spPr>
      </p:pic>
      <p:sp>
        <p:nvSpPr>
          <p:cNvPr id="2" name="Titel 1"/>
          <p:cNvSpPr>
            <a:spLocks noGrp="1"/>
          </p:cNvSpPr>
          <p:nvPr>
            <p:ph type="ctrTitle" hasCustomPrompt="1"/>
          </p:nvPr>
        </p:nvSpPr>
        <p:spPr>
          <a:xfrm>
            <a:off x="1152000" y="1666240"/>
            <a:ext cx="5400000" cy="1444160"/>
          </a:xfrm>
        </p:spPr>
        <p:txBody>
          <a:bodyPr anchor="t" anchorCtr="0"/>
          <a:lstStyle>
            <a:lvl1pPr>
              <a:lnSpc>
                <a:spcPts val="3742"/>
              </a:lnSpc>
              <a:defRPr sz="1800" baseline="0">
                <a:latin typeface="TheSans B4 SemiLight"/>
              </a:defRPr>
            </a:lvl1pPr>
          </a:lstStyle>
          <a:p>
            <a:r>
              <a:rPr lang="en-GB" noProof="0" dirty="0" smtClean="0"/>
              <a:t>Phone number</a:t>
            </a:r>
            <a:br>
              <a:rPr lang="en-GB" noProof="0" dirty="0" smtClean="0"/>
            </a:br>
            <a:r>
              <a:rPr lang="en-GB" noProof="0" dirty="0" smtClean="0"/>
              <a:t>E-mail address</a:t>
            </a:r>
            <a:br>
              <a:rPr lang="en-GB" noProof="0" dirty="0" smtClean="0"/>
            </a:br>
            <a:r>
              <a:rPr lang="en-GB" noProof="0" dirty="0" smtClean="0"/>
              <a:t>Twitter</a:t>
            </a:r>
            <a:endParaRPr lang="en-GB" noProof="0" dirty="0"/>
          </a:p>
        </p:txBody>
      </p:sp>
      <p:pic>
        <p:nvPicPr>
          <p:cNvPr id="4" name="Afbeelding 3" descr="DNA_titel_1.png"/>
          <p:cNvPicPr>
            <a:picLocks/>
          </p:cNvPicPr>
          <p:nvPr/>
        </p:nvPicPr>
        <p:blipFill>
          <a:blip r:embed="rId3">
            <a:extLst>
              <a:ext uri="{28A0092B-C50C-407E-A947-70E740481C1C}">
                <a14:useLocalDpi xmlns:a14="http://schemas.microsoft.com/office/drawing/2010/main" val="0"/>
              </a:ext>
            </a:extLst>
          </a:blip>
          <a:stretch>
            <a:fillRect/>
          </a:stretch>
        </p:blipFill>
        <p:spPr>
          <a:xfrm>
            <a:off x="8866800" y="180000"/>
            <a:ext cx="96530" cy="6498000"/>
          </a:xfrm>
          <a:prstGeom prst="rect">
            <a:avLst/>
          </a:prstGeom>
        </p:spPr>
      </p:pic>
      <p:sp>
        <p:nvSpPr>
          <p:cNvPr id="11" name="Tekstvak 10"/>
          <p:cNvSpPr txBox="1"/>
          <p:nvPr/>
        </p:nvSpPr>
        <p:spPr>
          <a:xfrm>
            <a:off x="4572000" y="6156000"/>
            <a:ext cx="3600000" cy="166712"/>
          </a:xfrm>
          <a:prstGeom prst="rect">
            <a:avLst/>
          </a:prstGeom>
          <a:noFill/>
        </p:spPr>
        <p:txBody>
          <a:bodyPr wrap="square" lIns="0" tIns="0" rIns="0" bIns="0" rtlCol="0" anchor="t" anchorCtr="0">
            <a:spAutoFit/>
          </a:bodyPr>
          <a:lstStyle/>
          <a:p>
            <a:pPr>
              <a:lnSpc>
                <a:spcPts val="1260"/>
              </a:lnSpc>
            </a:pPr>
            <a:r>
              <a:rPr lang="nl-NL" sz="1800" kern="1200" cap="all" spc="150" dirty="0" smtClean="0">
                <a:solidFill>
                  <a:srgbClr val="FFFFFF"/>
                </a:solidFill>
                <a:latin typeface="TheSans B5 Plain"/>
              </a:rPr>
              <a:t>getting software</a:t>
            </a:r>
            <a:r>
              <a:rPr lang="nl-NL" sz="1800" kern="1200" cap="all" spc="150" baseline="0" dirty="0" smtClean="0">
                <a:solidFill>
                  <a:srgbClr val="FFFFFF"/>
                </a:solidFill>
                <a:latin typeface="TheSans B5 Plain"/>
              </a:rPr>
              <a:t> </a:t>
            </a:r>
            <a:r>
              <a:rPr lang="nl-NL" sz="1800" kern="1200" cap="all" spc="150" baseline="0" dirty="0" smtClean="0">
                <a:solidFill>
                  <a:schemeClr val="accent1"/>
                </a:solidFill>
                <a:latin typeface="TheSans B5 Plain"/>
              </a:rPr>
              <a:t>right</a:t>
            </a:r>
            <a:endParaRPr lang="nl-NL" sz="1800" kern="1200" cap="all" spc="150" dirty="0">
              <a:solidFill>
                <a:schemeClr val="accent1"/>
              </a:solidFill>
              <a:latin typeface="TheSans B5 Plain"/>
            </a:endParaRPr>
          </a:p>
        </p:txBody>
      </p:sp>
      <p:pic>
        <p:nvPicPr>
          <p:cNvPr id="5" name="Afbeelding 4" descr="Mai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000" y="2311200"/>
            <a:ext cx="324000" cy="324000"/>
          </a:xfrm>
          <a:prstGeom prst="rect">
            <a:avLst/>
          </a:prstGeom>
        </p:spPr>
      </p:pic>
      <p:pic>
        <p:nvPicPr>
          <p:cNvPr id="8" name="Afbeelding 7" descr="Twit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000" y="2786400"/>
            <a:ext cx="324000" cy="324000"/>
          </a:xfrm>
          <a:prstGeom prst="rect">
            <a:avLst/>
          </a:prstGeom>
        </p:spPr>
      </p:pic>
      <p:pic>
        <p:nvPicPr>
          <p:cNvPr id="12" name="Afbeelding 11" descr="Phon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000" y="1836000"/>
            <a:ext cx="324000" cy="324000"/>
          </a:xfrm>
          <a:prstGeom prst="rect">
            <a:avLst/>
          </a:prstGeom>
        </p:spPr>
      </p:pic>
      <p:sp>
        <p:nvSpPr>
          <p:cNvPr id="16" name="Tekstvak 15"/>
          <p:cNvSpPr txBox="1"/>
          <p:nvPr/>
        </p:nvSpPr>
        <p:spPr>
          <a:xfrm>
            <a:off x="648000" y="1072800"/>
            <a:ext cx="3600000" cy="369332"/>
          </a:xfrm>
          <a:prstGeom prst="rect">
            <a:avLst/>
          </a:prstGeom>
          <a:noFill/>
        </p:spPr>
        <p:txBody>
          <a:bodyPr wrap="square" lIns="0" tIns="0" rIns="0" bIns="0" rtlCol="0">
            <a:spAutoFit/>
          </a:bodyPr>
          <a:lstStyle/>
          <a:p>
            <a:r>
              <a:rPr lang="en-GB" sz="2400" baseline="0" noProof="0" smtClean="0">
                <a:solidFill>
                  <a:schemeClr val="accent2"/>
                </a:solidFill>
                <a:latin typeface="TheSans B6 SemiBold"/>
              </a:rPr>
              <a:t>Contact</a:t>
            </a:r>
            <a:endParaRPr lang="en-GB" sz="2400" baseline="0" noProof="0">
              <a:solidFill>
                <a:schemeClr val="accent2"/>
              </a:solidFill>
              <a:latin typeface="TheSans B6 SemiBold"/>
            </a:endParaRPr>
          </a:p>
        </p:txBody>
      </p:sp>
      <p:pic>
        <p:nvPicPr>
          <p:cNvPr id="13" name="Afbeelding 12" descr="SIG_LOGO_RGB_100.png"/>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816000" y="0"/>
            <a:ext cx="2375956" cy="1080534"/>
          </a:xfrm>
          <a:prstGeom prst="rect">
            <a:avLst/>
          </a:prstGeom>
        </p:spPr>
      </p:pic>
    </p:spTree>
    <p:extLst>
      <p:ext uri="{BB962C8B-B14F-4D97-AF65-F5344CB8AC3E}">
        <p14:creationId xmlns:p14="http://schemas.microsoft.com/office/powerpoint/2010/main" val="835378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ntact_Finance2">
    <p:spTree>
      <p:nvGrpSpPr>
        <p:cNvPr id="1" name=""/>
        <p:cNvGrpSpPr/>
        <p:nvPr/>
      </p:nvGrpSpPr>
      <p:grpSpPr>
        <a:xfrm>
          <a:off x="0" y="0"/>
          <a:ext cx="0" cy="0"/>
          <a:chOff x="0" y="0"/>
          <a:chExt cx="0" cy="0"/>
        </a:xfrm>
      </p:grpSpPr>
      <p:pic>
        <p:nvPicPr>
          <p:cNvPr id="3" name="Afbeelding 2" descr="2_Contac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000" y="3427200"/>
            <a:ext cx="8784000" cy="3249572"/>
          </a:xfrm>
          <a:prstGeom prst="rect">
            <a:avLst/>
          </a:prstGeom>
        </p:spPr>
      </p:pic>
      <p:sp>
        <p:nvSpPr>
          <p:cNvPr id="2" name="Titel 1"/>
          <p:cNvSpPr>
            <a:spLocks noGrp="1"/>
          </p:cNvSpPr>
          <p:nvPr>
            <p:ph type="ctrTitle" hasCustomPrompt="1"/>
          </p:nvPr>
        </p:nvSpPr>
        <p:spPr>
          <a:xfrm>
            <a:off x="1152000" y="1666240"/>
            <a:ext cx="5400000" cy="1444160"/>
          </a:xfrm>
        </p:spPr>
        <p:txBody>
          <a:bodyPr anchor="t" anchorCtr="0"/>
          <a:lstStyle>
            <a:lvl1pPr>
              <a:lnSpc>
                <a:spcPts val="3742"/>
              </a:lnSpc>
              <a:defRPr sz="1800" baseline="0">
                <a:latin typeface="TheSans B4 SemiLight"/>
              </a:defRPr>
            </a:lvl1pPr>
          </a:lstStyle>
          <a:p>
            <a:r>
              <a:rPr lang="en-GB" noProof="0" dirty="0" smtClean="0"/>
              <a:t>Phone number</a:t>
            </a:r>
            <a:br>
              <a:rPr lang="en-GB" noProof="0" dirty="0" smtClean="0"/>
            </a:br>
            <a:r>
              <a:rPr lang="en-GB" noProof="0" dirty="0" smtClean="0"/>
              <a:t>E-mail address</a:t>
            </a:r>
            <a:br>
              <a:rPr lang="en-GB" noProof="0" dirty="0" smtClean="0"/>
            </a:br>
            <a:r>
              <a:rPr lang="en-GB" noProof="0" dirty="0" smtClean="0"/>
              <a:t>Twitter</a:t>
            </a:r>
            <a:endParaRPr lang="en-GB" noProof="0" dirty="0"/>
          </a:p>
        </p:txBody>
      </p:sp>
      <p:pic>
        <p:nvPicPr>
          <p:cNvPr id="4" name="Afbeelding 3" descr="DNA_titel_1.png"/>
          <p:cNvPicPr>
            <a:picLocks/>
          </p:cNvPicPr>
          <p:nvPr/>
        </p:nvPicPr>
        <p:blipFill>
          <a:blip r:embed="rId3">
            <a:extLst>
              <a:ext uri="{28A0092B-C50C-407E-A947-70E740481C1C}">
                <a14:useLocalDpi xmlns:a14="http://schemas.microsoft.com/office/drawing/2010/main" val="0"/>
              </a:ext>
            </a:extLst>
          </a:blip>
          <a:stretch>
            <a:fillRect/>
          </a:stretch>
        </p:blipFill>
        <p:spPr>
          <a:xfrm>
            <a:off x="8866800" y="180000"/>
            <a:ext cx="96530" cy="6498000"/>
          </a:xfrm>
          <a:prstGeom prst="rect">
            <a:avLst/>
          </a:prstGeom>
        </p:spPr>
      </p:pic>
      <p:sp>
        <p:nvSpPr>
          <p:cNvPr id="11" name="Tekstvak 10"/>
          <p:cNvSpPr txBox="1"/>
          <p:nvPr/>
        </p:nvSpPr>
        <p:spPr>
          <a:xfrm>
            <a:off x="4572000" y="6156000"/>
            <a:ext cx="3600000" cy="166712"/>
          </a:xfrm>
          <a:prstGeom prst="rect">
            <a:avLst/>
          </a:prstGeom>
          <a:noFill/>
        </p:spPr>
        <p:txBody>
          <a:bodyPr wrap="square" lIns="0" tIns="0" rIns="0" bIns="0" rtlCol="0" anchor="t" anchorCtr="0">
            <a:spAutoFit/>
          </a:bodyPr>
          <a:lstStyle/>
          <a:p>
            <a:pPr>
              <a:lnSpc>
                <a:spcPts val="1260"/>
              </a:lnSpc>
            </a:pPr>
            <a:r>
              <a:rPr lang="nl-NL" sz="1800" kern="1200" cap="all" spc="150" dirty="0" smtClean="0">
                <a:solidFill>
                  <a:srgbClr val="FFFFFF"/>
                </a:solidFill>
                <a:latin typeface="TheSans B5 Plain"/>
              </a:rPr>
              <a:t>getting software</a:t>
            </a:r>
            <a:r>
              <a:rPr lang="nl-NL" sz="1800" kern="1200" cap="all" spc="150" baseline="0" dirty="0" smtClean="0">
                <a:solidFill>
                  <a:srgbClr val="FFFFFF"/>
                </a:solidFill>
                <a:latin typeface="TheSans B5 Plain"/>
              </a:rPr>
              <a:t> </a:t>
            </a:r>
            <a:r>
              <a:rPr lang="nl-NL" sz="1800" kern="1200" cap="all" spc="150" baseline="0" dirty="0" smtClean="0">
                <a:solidFill>
                  <a:schemeClr val="accent1"/>
                </a:solidFill>
                <a:latin typeface="TheSans B5 Plain"/>
              </a:rPr>
              <a:t>right</a:t>
            </a:r>
            <a:endParaRPr lang="nl-NL" sz="1800" kern="1200" cap="all" spc="150" dirty="0">
              <a:solidFill>
                <a:schemeClr val="accent1"/>
              </a:solidFill>
              <a:latin typeface="TheSans B5 Plain"/>
            </a:endParaRPr>
          </a:p>
        </p:txBody>
      </p:sp>
      <p:pic>
        <p:nvPicPr>
          <p:cNvPr id="5" name="Afbeelding 4" descr="Mai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000" y="2311200"/>
            <a:ext cx="324000" cy="324000"/>
          </a:xfrm>
          <a:prstGeom prst="rect">
            <a:avLst/>
          </a:prstGeom>
        </p:spPr>
      </p:pic>
      <p:pic>
        <p:nvPicPr>
          <p:cNvPr id="8" name="Afbeelding 7" descr="Twit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000" y="2786400"/>
            <a:ext cx="324000" cy="324000"/>
          </a:xfrm>
          <a:prstGeom prst="rect">
            <a:avLst/>
          </a:prstGeom>
        </p:spPr>
      </p:pic>
      <p:pic>
        <p:nvPicPr>
          <p:cNvPr id="12" name="Afbeelding 11" descr="Phon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000" y="1836000"/>
            <a:ext cx="324000" cy="324000"/>
          </a:xfrm>
          <a:prstGeom prst="rect">
            <a:avLst/>
          </a:prstGeom>
        </p:spPr>
      </p:pic>
      <p:sp>
        <p:nvSpPr>
          <p:cNvPr id="16" name="Tekstvak 15"/>
          <p:cNvSpPr txBox="1"/>
          <p:nvPr/>
        </p:nvSpPr>
        <p:spPr>
          <a:xfrm>
            <a:off x="648000" y="1072800"/>
            <a:ext cx="3600000" cy="369332"/>
          </a:xfrm>
          <a:prstGeom prst="rect">
            <a:avLst/>
          </a:prstGeom>
          <a:noFill/>
        </p:spPr>
        <p:txBody>
          <a:bodyPr wrap="square" lIns="0" tIns="0" rIns="0" bIns="0" rtlCol="0">
            <a:spAutoFit/>
          </a:bodyPr>
          <a:lstStyle/>
          <a:p>
            <a:r>
              <a:rPr lang="en-GB" sz="2400" baseline="0" noProof="0" smtClean="0">
                <a:solidFill>
                  <a:schemeClr val="accent2"/>
                </a:solidFill>
                <a:latin typeface="TheSans B6 SemiBold"/>
              </a:rPr>
              <a:t>Contact</a:t>
            </a:r>
            <a:endParaRPr lang="en-GB" sz="2400" baseline="0" noProof="0">
              <a:solidFill>
                <a:schemeClr val="accent2"/>
              </a:solidFill>
              <a:latin typeface="TheSans B6 SemiBold"/>
            </a:endParaRPr>
          </a:p>
        </p:txBody>
      </p:sp>
      <p:pic>
        <p:nvPicPr>
          <p:cNvPr id="13" name="Afbeelding 12" descr="SIG_LOGO_RGB_100.png"/>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816000" y="0"/>
            <a:ext cx="2375956" cy="1080534"/>
          </a:xfrm>
          <a:prstGeom prst="rect">
            <a:avLst/>
          </a:prstGeom>
        </p:spPr>
      </p:pic>
    </p:spTree>
    <p:extLst>
      <p:ext uri="{BB962C8B-B14F-4D97-AF65-F5344CB8AC3E}">
        <p14:creationId xmlns:p14="http://schemas.microsoft.com/office/powerpoint/2010/main" val="7622145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Contact_Transport1">
    <p:spTree>
      <p:nvGrpSpPr>
        <p:cNvPr id="1" name=""/>
        <p:cNvGrpSpPr/>
        <p:nvPr/>
      </p:nvGrpSpPr>
      <p:grpSpPr>
        <a:xfrm>
          <a:off x="0" y="0"/>
          <a:ext cx="0" cy="0"/>
          <a:chOff x="0" y="0"/>
          <a:chExt cx="0" cy="0"/>
        </a:xfrm>
      </p:grpSpPr>
      <p:pic>
        <p:nvPicPr>
          <p:cNvPr id="3" name="Afbeelding 2" descr="1_Contac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000" y="3427200"/>
            <a:ext cx="8784000" cy="3249572"/>
          </a:xfrm>
          <a:prstGeom prst="rect">
            <a:avLst/>
          </a:prstGeom>
        </p:spPr>
      </p:pic>
      <p:sp>
        <p:nvSpPr>
          <p:cNvPr id="2" name="Titel 1"/>
          <p:cNvSpPr>
            <a:spLocks noGrp="1"/>
          </p:cNvSpPr>
          <p:nvPr>
            <p:ph type="ctrTitle" hasCustomPrompt="1"/>
          </p:nvPr>
        </p:nvSpPr>
        <p:spPr>
          <a:xfrm>
            <a:off x="1152000" y="1666240"/>
            <a:ext cx="5400000" cy="1444160"/>
          </a:xfrm>
        </p:spPr>
        <p:txBody>
          <a:bodyPr anchor="t" anchorCtr="0"/>
          <a:lstStyle>
            <a:lvl1pPr>
              <a:lnSpc>
                <a:spcPts val="3742"/>
              </a:lnSpc>
              <a:defRPr sz="1800" baseline="0">
                <a:latin typeface="TheSans B4 SemiLight"/>
              </a:defRPr>
            </a:lvl1pPr>
          </a:lstStyle>
          <a:p>
            <a:r>
              <a:rPr lang="en-GB" noProof="0" dirty="0" smtClean="0"/>
              <a:t>Phone number</a:t>
            </a:r>
            <a:br>
              <a:rPr lang="en-GB" noProof="0" dirty="0" smtClean="0"/>
            </a:br>
            <a:r>
              <a:rPr lang="en-GB" noProof="0" dirty="0" smtClean="0"/>
              <a:t>E-mail address</a:t>
            </a:r>
            <a:br>
              <a:rPr lang="en-GB" noProof="0" dirty="0" smtClean="0"/>
            </a:br>
            <a:r>
              <a:rPr lang="en-GB" noProof="0" dirty="0" smtClean="0"/>
              <a:t>Twitter</a:t>
            </a:r>
            <a:endParaRPr lang="en-GB" noProof="0" dirty="0"/>
          </a:p>
        </p:txBody>
      </p:sp>
      <p:pic>
        <p:nvPicPr>
          <p:cNvPr id="4" name="Afbeelding 3" descr="DNA_titel_1.png"/>
          <p:cNvPicPr>
            <a:picLocks/>
          </p:cNvPicPr>
          <p:nvPr/>
        </p:nvPicPr>
        <p:blipFill>
          <a:blip r:embed="rId3">
            <a:extLst>
              <a:ext uri="{28A0092B-C50C-407E-A947-70E740481C1C}">
                <a14:useLocalDpi xmlns:a14="http://schemas.microsoft.com/office/drawing/2010/main" val="0"/>
              </a:ext>
            </a:extLst>
          </a:blip>
          <a:stretch>
            <a:fillRect/>
          </a:stretch>
        </p:blipFill>
        <p:spPr>
          <a:xfrm>
            <a:off x="8866800" y="180000"/>
            <a:ext cx="96530" cy="6498000"/>
          </a:xfrm>
          <a:prstGeom prst="rect">
            <a:avLst/>
          </a:prstGeom>
        </p:spPr>
      </p:pic>
      <p:sp>
        <p:nvSpPr>
          <p:cNvPr id="11" name="Tekstvak 10"/>
          <p:cNvSpPr txBox="1"/>
          <p:nvPr/>
        </p:nvSpPr>
        <p:spPr>
          <a:xfrm>
            <a:off x="4572000" y="6156000"/>
            <a:ext cx="3600000" cy="166712"/>
          </a:xfrm>
          <a:prstGeom prst="rect">
            <a:avLst/>
          </a:prstGeom>
          <a:noFill/>
        </p:spPr>
        <p:txBody>
          <a:bodyPr wrap="square" lIns="0" tIns="0" rIns="0" bIns="0" rtlCol="0" anchor="t" anchorCtr="0">
            <a:spAutoFit/>
          </a:bodyPr>
          <a:lstStyle/>
          <a:p>
            <a:pPr>
              <a:lnSpc>
                <a:spcPts val="1260"/>
              </a:lnSpc>
            </a:pPr>
            <a:r>
              <a:rPr lang="nl-NL" sz="1800" kern="1200" cap="all" spc="150" dirty="0" smtClean="0">
                <a:solidFill>
                  <a:srgbClr val="FFFFFF"/>
                </a:solidFill>
                <a:latin typeface="TheSans B5 Plain"/>
              </a:rPr>
              <a:t>getting software</a:t>
            </a:r>
            <a:r>
              <a:rPr lang="nl-NL" sz="1800" kern="1200" cap="all" spc="150" baseline="0" dirty="0" smtClean="0">
                <a:solidFill>
                  <a:srgbClr val="FFFFFF"/>
                </a:solidFill>
                <a:latin typeface="TheSans B5 Plain"/>
              </a:rPr>
              <a:t> </a:t>
            </a:r>
            <a:r>
              <a:rPr lang="nl-NL" sz="1800" kern="1200" cap="all" spc="150" baseline="0" dirty="0" smtClean="0">
                <a:solidFill>
                  <a:schemeClr val="accent3"/>
                </a:solidFill>
                <a:latin typeface="TheSans B5 Plain"/>
              </a:rPr>
              <a:t>right</a:t>
            </a:r>
            <a:endParaRPr lang="nl-NL" sz="1800" kern="1200" cap="all" spc="150" dirty="0">
              <a:solidFill>
                <a:schemeClr val="accent3"/>
              </a:solidFill>
              <a:latin typeface="TheSans B5 Plain"/>
            </a:endParaRPr>
          </a:p>
        </p:txBody>
      </p:sp>
      <p:pic>
        <p:nvPicPr>
          <p:cNvPr id="5" name="Afbeelding 4" descr="Mai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000" y="2311200"/>
            <a:ext cx="324000" cy="324000"/>
          </a:xfrm>
          <a:prstGeom prst="rect">
            <a:avLst/>
          </a:prstGeom>
        </p:spPr>
      </p:pic>
      <p:pic>
        <p:nvPicPr>
          <p:cNvPr id="8" name="Afbeelding 7" descr="Twit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000" y="2786400"/>
            <a:ext cx="324000" cy="324000"/>
          </a:xfrm>
          <a:prstGeom prst="rect">
            <a:avLst/>
          </a:prstGeom>
        </p:spPr>
      </p:pic>
      <p:pic>
        <p:nvPicPr>
          <p:cNvPr id="12" name="Afbeelding 11" descr="Phon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000" y="1836000"/>
            <a:ext cx="324000" cy="324000"/>
          </a:xfrm>
          <a:prstGeom prst="rect">
            <a:avLst/>
          </a:prstGeom>
        </p:spPr>
      </p:pic>
      <p:sp>
        <p:nvSpPr>
          <p:cNvPr id="16" name="Tekstvak 15"/>
          <p:cNvSpPr txBox="1"/>
          <p:nvPr/>
        </p:nvSpPr>
        <p:spPr>
          <a:xfrm>
            <a:off x="648000" y="1072800"/>
            <a:ext cx="3600000" cy="369332"/>
          </a:xfrm>
          <a:prstGeom prst="rect">
            <a:avLst/>
          </a:prstGeom>
          <a:noFill/>
        </p:spPr>
        <p:txBody>
          <a:bodyPr wrap="square" lIns="0" tIns="0" rIns="0" bIns="0" rtlCol="0">
            <a:spAutoFit/>
          </a:bodyPr>
          <a:lstStyle/>
          <a:p>
            <a:r>
              <a:rPr lang="en-GB" sz="2400" baseline="0" noProof="0" smtClean="0">
                <a:solidFill>
                  <a:schemeClr val="accent2"/>
                </a:solidFill>
                <a:latin typeface="TheSans B6 SemiBold"/>
              </a:rPr>
              <a:t>Contact</a:t>
            </a:r>
            <a:endParaRPr lang="en-GB" sz="2400" baseline="0" noProof="0">
              <a:solidFill>
                <a:schemeClr val="accent2"/>
              </a:solidFill>
              <a:latin typeface="TheSans B6 SemiBold"/>
            </a:endParaRPr>
          </a:p>
        </p:txBody>
      </p:sp>
    </p:spTree>
    <p:extLst>
      <p:ext uri="{BB962C8B-B14F-4D97-AF65-F5344CB8AC3E}">
        <p14:creationId xmlns:p14="http://schemas.microsoft.com/office/powerpoint/2010/main" val="33278773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Contact_Transport2">
    <p:spTree>
      <p:nvGrpSpPr>
        <p:cNvPr id="1" name=""/>
        <p:cNvGrpSpPr/>
        <p:nvPr/>
      </p:nvGrpSpPr>
      <p:grpSpPr>
        <a:xfrm>
          <a:off x="0" y="0"/>
          <a:ext cx="0" cy="0"/>
          <a:chOff x="0" y="0"/>
          <a:chExt cx="0" cy="0"/>
        </a:xfrm>
      </p:grpSpPr>
      <p:pic>
        <p:nvPicPr>
          <p:cNvPr id="6" name="Afbeelding 5" descr="2_Contac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000" y="3427200"/>
            <a:ext cx="8784000" cy="3249572"/>
          </a:xfrm>
          <a:prstGeom prst="rect">
            <a:avLst/>
          </a:prstGeom>
        </p:spPr>
      </p:pic>
      <p:sp>
        <p:nvSpPr>
          <p:cNvPr id="2" name="Titel 1"/>
          <p:cNvSpPr>
            <a:spLocks noGrp="1"/>
          </p:cNvSpPr>
          <p:nvPr>
            <p:ph type="ctrTitle" hasCustomPrompt="1"/>
          </p:nvPr>
        </p:nvSpPr>
        <p:spPr>
          <a:xfrm>
            <a:off x="1152000" y="1666240"/>
            <a:ext cx="5400000" cy="1444160"/>
          </a:xfrm>
        </p:spPr>
        <p:txBody>
          <a:bodyPr anchor="t" anchorCtr="0"/>
          <a:lstStyle>
            <a:lvl1pPr>
              <a:lnSpc>
                <a:spcPts val="3742"/>
              </a:lnSpc>
              <a:defRPr sz="1800" baseline="0">
                <a:latin typeface="TheSans B4 SemiLight"/>
              </a:defRPr>
            </a:lvl1pPr>
          </a:lstStyle>
          <a:p>
            <a:r>
              <a:rPr lang="en-US" noProof="0" dirty="0" smtClean="0"/>
              <a:t>Phone number</a:t>
            </a:r>
            <a:br>
              <a:rPr lang="en-US" noProof="0" dirty="0" smtClean="0"/>
            </a:br>
            <a:r>
              <a:rPr lang="en-US" noProof="0" dirty="0" smtClean="0"/>
              <a:t>E-mail address</a:t>
            </a:r>
            <a:br>
              <a:rPr lang="en-US" noProof="0" dirty="0" smtClean="0"/>
            </a:br>
            <a:r>
              <a:rPr lang="en-US" noProof="0" dirty="0" smtClean="0"/>
              <a:t>Twitter</a:t>
            </a:r>
            <a:endParaRPr lang="en-US" noProof="0" dirty="0"/>
          </a:p>
        </p:txBody>
      </p:sp>
      <p:pic>
        <p:nvPicPr>
          <p:cNvPr id="4" name="Afbeelding 3" descr="DNA_titel_1.png"/>
          <p:cNvPicPr>
            <a:picLocks/>
          </p:cNvPicPr>
          <p:nvPr/>
        </p:nvPicPr>
        <p:blipFill>
          <a:blip r:embed="rId3">
            <a:extLst>
              <a:ext uri="{28A0092B-C50C-407E-A947-70E740481C1C}">
                <a14:useLocalDpi xmlns:a14="http://schemas.microsoft.com/office/drawing/2010/main" val="0"/>
              </a:ext>
            </a:extLst>
          </a:blip>
          <a:stretch>
            <a:fillRect/>
          </a:stretch>
        </p:blipFill>
        <p:spPr>
          <a:xfrm>
            <a:off x="8866800" y="180000"/>
            <a:ext cx="96530" cy="6498000"/>
          </a:xfrm>
          <a:prstGeom prst="rect">
            <a:avLst/>
          </a:prstGeom>
        </p:spPr>
      </p:pic>
      <p:sp>
        <p:nvSpPr>
          <p:cNvPr id="11" name="Tekstvak 10"/>
          <p:cNvSpPr txBox="1"/>
          <p:nvPr/>
        </p:nvSpPr>
        <p:spPr>
          <a:xfrm>
            <a:off x="4572000" y="6156000"/>
            <a:ext cx="3600000" cy="166712"/>
          </a:xfrm>
          <a:prstGeom prst="rect">
            <a:avLst/>
          </a:prstGeom>
          <a:noFill/>
        </p:spPr>
        <p:txBody>
          <a:bodyPr wrap="square" lIns="0" tIns="0" rIns="0" bIns="0" rtlCol="0" anchor="t" anchorCtr="0">
            <a:spAutoFit/>
          </a:bodyPr>
          <a:lstStyle/>
          <a:p>
            <a:pPr>
              <a:lnSpc>
                <a:spcPts val="1260"/>
              </a:lnSpc>
            </a:pPr>
            <a:r>
              <a:rPr lang="nl-NL" sz="1800" kern="1200" cap="all" spc="150" dirty="0" smtClean="0">
                <a:solidFill>
                  <a:srgbClr val="FFFFFF"/>
                </a:solidFill>
                <a:latin typeface="TheSans B5 Plain"/>
              </a:rPr>
              <a:t>getting software</a:t>
            </a:r>
            <a:r>
              <a:rPr lang="nl-NL" sz="1800" kern="1200" cap="all" spc="150" baseline="0" dirty="0" smtClean="0">
                <a:solidFill>
                  <a:srgbClr val="FFFFFF"/>
                </a:solidFill>
                <a:latin typeface="TheSans B5 Plain"/>
              </a:rPr>
              <a:t> </a:t>
            </a:r>
            <a:r>
              <a:rPr lang="nl-NL" sz="1800" kern="1200" cap="all" spc="150" baseline="0" dirty="0" smtClean="0">
                <a:solidFill>
                  <a:schemeClr val="accent3"/>
                </a:solidFill>
                <a:latin typeface="TheSans B5 Plain"/>
              </a:rPr>
              <a:t>right</a:t>
            </a:r>
            <a:endParaRPr lang="nl-NL" sz="1800" kern="1200" cap="all" spc="150" dirty="0">
              <a:solidFill>
                <a:schemeClr val="accent3"/>
              </a:solidFill>
              <a:latin typeface="TheSans B5 Plain"/>
            </a:endParaRPr>
          </a:p>
        </p:txBody>
      </p:sp>
      <p:pic>
        <p:nvPicPr>
          <p:cNvPr id="5" name="Afbeelding 4" descr="Mai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000" y="2311200"/>
            <a:ext cx="324000" cy="324000"/>
          </a:xfrm>
          <a:prstGeom prst="rect">
            <a:avLst/>
          </a:prstGeom>
        </p:spPr>
      </p:pic>
      <p:pic>
        <p:nvPicPr>
          <p:cNvPr id="8" name="Afbeelding 7" descr="Twit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000" y="2786400"/>
            <a:ext cx="324000" cy="324000"/>
          </a:xfrm>
          <a:prstGeom prst="rect">
            <a:avLst/>
          </a:prstGeom>
        </p:spPr>
      </p:pic>
      <p:pic>
        <p:nvPicPr>
          <p:cNvPr id="12" name="Afbeelding 11" descr="Phon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000" y="1836000"/>
            <a:ext cx="324000" cy="324000"/>
          </a:xfrm>
          <a:prstGeom prst="rect">
            <a:avLst/>
          </a:prstGeom>
        </p:spPr>
      </p:pic>
      <p:sp>
        <p:nvSpPr>
          <p:cNvPr id="16" name="Tekstvak 15"/>
          <p:cNvSpPr txBox="1"/>
          <p:nvPr/>
        </p:nvSpPr>
        <p:spPr>
          <a:xfrm>
            <a:off x="648000" y="1072800"/>
            <a:ext cx="3600000" cy="369332"/>
          </a:xfrm>
          <a:prstGeom prst="rect">
            <a:avLst/>
          </a:prstGeom>
          <a:noFill/>
        </p:spPr>
        <p:txBody>
          <a:bodyPr wrap="square" lIns="0" tIns="0" rIns="0" bIns="0" rtlCol="0">
            <a:spAutoFit/>
          </a:bodyPr>
          <a:lstStyle/>
          <a:p>
            <a:r>
              <a:rPr lang="en-US" sz="2400" baseline="0" noProof="0" smtClean="0">
                <a:solidFill>
                  <a:schemeClr val="accent2"/>
                </a:solidFill>
                <a:latin typeface="TheSans B6 SemiBold"/>
              </a:rPr>
              <a:t>Contact</a:t>
            </a:r>
            <a:endParaRPr lang="en-US" sz="2400" baseline="0" noProof="0">
              <a:solidFill>
                <a:schemeClr val="accent2"/>
              </a:solidFill>
              <a:latin typeface="TheSans B6 SemiBold"/>
            </a:endParaRPr>
          </a:p>
        </p:txBody>
      </p:sp>
      <p:pic>
        <p:nvPicPr>
          <p:cNvPr id="13" name="Afbeelding 12" descr="SIG_LOGO_RGB_100.png"/>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816000" y="0"/>
            <a:ext cx="2375956" cy="1080534"/>
          </a:xfrm>
          <a:prstGeom prst="rect">
            <a:avLst/>
          </a:prstGeom>
        </p:spPr>
      </p:pic>
    </p:spTree>
    <p:extLst>
      <p:ext uri="{BB962C8B-B14F-4D97-AF65-F5344CB8AC3E}">
        <p14:creationId xmlns:p14="http://schemas.microsoft.com/office/powerpoint/2010/main" val="2040011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Contact_Corporate1">
    <p:spTree>
      <p:nvGrpSpPr>
        <p:cNvPr id="1" name=""/>
        <p:cNvGrpSpPr/>
        <p:nvPr/>
      </p:nvGrpSpPr>
      <p:grpSpPr>
        <a:xfrm>
          <a:off x="0" y="0"/>
          <a:ext cx="0" cy="0"/>
          <a:chOff x="0" y="0"/>
          <a:chExt cx="0" cy="0"/>
        </a:xfrm>
      </p:grpSpPr>
      <p:pic>
        <p:nvPicPr>
          <p:cNvPr id="3" name="Afbeelding 2" descr="1_Contac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000" y="3427200"/>
            <a:ext cx="8784000" cy="3249572"/>
          </a:xfrm>
          <a:prstGeom prst="rect">
            <a:avLst/>
          </a:prstGeom>
        </p:spPr>
      </p:pic>
      <p:sp>
        <p:nvSpPr>
          <p:cNvPr id="2" name="Titel 1"/>
          <p:cNvSpPr>
            <a:spLocks noGrp="1"/>
          </p:cNvSpPr>
          <p:nvPr>
            <p:ph type="ctrTitle" hasCustomPrompt="1"/>
          </p:nvPr>
        </p:nvSpPr>
        <p:spPr>
          <a:xfrm>
            <a:off x="1152000" y="1666240"/>
            <a:ext cx="5400000" cy="1444160"/>
          </a:xfrm>
        </p:spPr>
        <p:txBody>
          <a:bodyPr anchor="t" anchorCtr="0"/>
          <a:lstStyle>
            <a:lvl1pPr>
              <a:lnSpc>
                <a:spcPts val="3742"/>
              </a:lnSpc>
              <a:defRPr sz="1800" baseline="0">
                <a:latin typeface="TheSans B4 SemiLight"/>
              </a:defRPr>
            </a:lvl1pPr>
          </a:lstStyle>
          <a:p>
            <a:r>
              <a:rPr lang="en-GB" noProof="0" dirty="0" smtClean="0"/>
              <a:t>Phone number</a:t>
            </a:r>
            <a:br>
              <a:rPr lang="en-GB" noProof="0" dirty="0" smtClean="0"/>
            </a:br>
            <a:r>
              <a:rPr lang="en-GB" noProof="0" dirty="0" smtClean="0"/>
              <a:t>E-mail address</a:t>
            </a:r>
            <a:br>
              <a:rPr lang="en-GB" noProof="0" dirty="0" smtClean="0"/>
            </a:br>
            <a:r>
              <a:rPr lang="en-GB" noProof="0" dirty="0" smtClean="0"/>
              <a:t>Twitter</a:t>
            </a:r>
            <a:endParaRPr lang="en-GB" noProof="0" dirty="0"/>
          </a:p>
        </p:txBody>
      </p:sp>
      <p:pic>
        <p:nvPicPr>
          <p:cNvPr id="4" name="Afbeelding 3" descr="DNA_titel_1.png"/>
          <p:cNvPicPr>
            <a:picLocks/>
          </p:cNvPicPr>
          <p:nvPr/>
        </p:nvPicPr>
        <p:blipFill>
          <a:blip r:embed="rId3">
            <a:extLst>
              <a:ext uri="{28A0092B-C50C-407E-A947-70E740481C1C}">
                <a14:useLocalDpi xmlns:a14="http://schemas.microsoft.com/office/drawing/2010/main" val="0"/>
              </a:ext>
            </a:extLst>
          </a:blip>
          <a:stretch>
            <a:fillRect/>
          </a:stretch>
        </p:blipFill>
        <p:spPr>
          <a:xfrm>
            <a:off x="8866800" y="180000"/>
            <a:ext cx="96530" cy="6498000"/>
          </a:xfrm>
          <a:prstGeom prst="rect">
            <a:avLst/>
          </a:prstGeom>
        </p:spPr>
      </p:pic>
      <p:sp>
        <p:nvSpPr>
          <p:cNvPr id="11" name="Tekstvak 10"/>
          <p:cNvSpPr txBox="1"/>
          <p:nvPr/>
        </p:nvSpPr>
        <p:spPr>
          <a:xfrm>
            <a:off x="4572000" y="6156000"/>
            <a:ext cx="3600000" cy="166712"/>
          </a:xfrm>
          <a:prstGeom prst="rect">
            <a:avLst/>
          </a:prstGeom>
          <a:noFill/>
        </p:spPr>
        <p:txBody>
          <a:bodyPr wrap="square" lIns="0" tIns="0" rIns="0" bIns="0" rtlCol="0" anchor="t" anchorCtr="0">
            <a:spAutoFit/>
          </a:bodyPr>
          <a:lstStyle/>
          <a:p>
            <a:pPr>
              <a:lnSpc>
                <a:spcPts val="1260"/>
              </a:lnSpc>
            </a:pPr>
            <a:r>
              <a:rPr lang="nl-NL" sz="1800" kern="1200" cap="all" spc="150" dirty="0" smtClean="0">
                <a:solidFill>
                  <a:srgbClr val="FFFFFF"/>
                </a:solidFill>
                <a:latin typeface="TheSans B5 Plain"/>
              </a:rPr>
              <a:t>getting software</a:t>
            </a:r>
            <a:r>
              <a:rPr lang="nl-NL" sz="1800" kern="1200" cap="all" spc="150" baseline="0" dirty="0" smtClean="0">
                <a:solidFill>
                  <a:srgbClr val="FFFFFF"/>
                </a:solidFill>
                <a:latin typeface="TheSans B5 Plain"/>
              </a:rPr>
              <a:t> </a:t>
            </a:r>
            <a:r>
              <a:rPr lang="nl-NL" sz="1800" kern="1200" cap="all" spc="150" baseline="0" dirty="0" smtClean="0">
                <a:solidFill>
                  <a:schemeClr val="accent3"/>
                </a:solidFill>
                <a:latin typeface="TheSans B5 Plain"/>
              </a:rPr>
              <a:t>right</a:t>
            </a:r>
            <a:endParaRPr lang="nl-NL" sz="1800" kern="1200" cap="all" spc="150" dirty="0">
              <a:solidFill>
                <a:schemeClr val="accent3"/>
              </a:solidFill>
              <a:latin typeface="TheSans B5 Plain"/>
            </a:endParaRPr>
          </a:p>
        </p:txBody>
      </p:sp>
      <p:pic>
        <p:nvPicPr>
          <p:cNvPr id="5" name="Afbeelding 4" descr="Mai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000" y="2311200"/>
            <a:ext cx="324000" cy="324000"/>
          </a:xfrm>
          <a:prstGeom prst="rect">
            <a:avLst/>
          </a:prstGeom>
        </p:spPr>
      </p:pic>
      <p:pic>
        <p:nvPicPr>
          <p:cNvPr id="8" name="Afbeelding 7" descr="Twit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000" y="2786400"/>
            <a:ext cx="324000" cy="324000"/>
          </a:xfrm>
          <a:prstGeom prst="rect">
            <a:avLst/>
          </a:prstGeom>
        </p:spPr>
      </p:pic>
      <p:pic>
        <p:nvPicPr>
          <p:cNvPr id="12" name="Afbeelding 11" descr="Phon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000" y="1836000"/>
            <a:ext cx="324000" cy="324000"/>
          </a:xfrm>
          <a:prstGeom prst="rect">
            <a:avLst/>
          </a:prstGeom>
        </p:spPr>
      </p:pic>
      <p:sp>
        <p:nvSpPr>
          <p:cNvPr id="16" name="Tekstvak 15"/>
          <p:cNvSpPr txBox="1"/>
          <p:nvPr/>
        </p:nvSpPr>
        <p:spPr>
          <a:xfrm>
            <a:off x="648000" y="1072800"/>
            <a:ext cx="3600000" cy="369332"/>
          </a:xfrm>
          <a:prstGeom prst="rect">
            <a:avLst/>
          </a:prstGeom>
          <a:noFill/>
        </p:spPr>
        <p:txBody>
          <a:bodyPr wrap="square" lIns="0" tIns="0" rIns="0" bIns="0" rtlCol="0">
            <a:spAutoFit/>
          </a:bodyPr>
          <a:lstStyle/>
          <a:p>
            <a:r>
              <a:rPr lang="en-GB" sz="2400" baseline="0" noProof="0" smtClean="0">
                <a:solidFill>
                  <a:schemeClr val="accent2"/>
                </a:solidFill>
                <a:latin typeface="TheSans B6 SemiBold"/>
              </a:rPr>
              <a:t>Contact</a:t>
            </a:r>
            <a:endParaRPr lang="en-GB" sz="2400" baseline="0" noProof="0">
              <a:solidFill>
                <a:schemeClr val="accent2"/>
              </a:solidFill>
              <a:latin typeface="TheSans B6 SemiBold"/>
            </a:endParaRPr>
          </a:p>
        </p:txBody>
      </p:sp>
      <p:pic>
        <p:nvPicPr>
          <p:cNvPr id="13" name="Afbeelding 12" descr="SIG_LOGO_RGB_100.png"/>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816000" y="0"/>
            <a:ext cx="2375956" cy="1080534"/>
          </a:xfrm>
          <a:prstGeom prst="rect">
            <a:avLst/>
          </a:prstGeom>
        </p:spPr>
      </p:pic>
    </p:spTree>
    <p:extLst>
      <p:ext uri="{BB962C8B-B14F-4D97-AF65-F5344CB8AC3E}">
        <p14:creationId xmlns:p14="http://schemas.microsoft.com/office/powerpoint/2010/main" val="830778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_Government2">
    <p:spTree>
      <p:nvGrpSpPr>
        <p:cNvPr id="1" name=""/>
        <p:cNvGrpSpPr/>
        <p:nvPr/>
      </p:nvGrpSpPr>
      <p:grpSpPr>
        <a:xfrm>
          <a:off x="0" y="0"/>
          <a:ext cx="0" cy="0"/>
          <a:chOff x="0" y="0"/>
          <a:chExt cx="0" cy="0"/>
        </a:xfrm>
      </p:grpSpPr>
      <p:pic>
        <p:nvPicPr>
          <p:cNvPr id="5" name="Afbeelding 4" descr="2_Tite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000" y="3427200"/>
            <a:ext cx="8784000" cy="3249572"/>
          </a:xfrm>
          <a:prstGeom prst="rect">
            <a:avLst/>
          </a:prstGeom>
        </p:spPr>
      </p:pic>
      <p:sp>
        <p:nvSpPr>
          <p:cNvPr id="2" name="Titel 1"/>
          <p:cNvSpPr>
            <a:spLocks noGrp="1"/>
          </p:cNvSpPr>
          <p:nvPr>
            <p:ph type="ctrTitle" hasCustomPrompt="1"/>
          </p:nvPr>
        </p:nvSpPr>
        <p:spPr>
          <a:xfrm>
            <a:off x="648000" y="1144800"/>
            <a:ext cx="7776000" cy="1675933"/>
          </a:xfrm>
        </p:spPr>
        <p:txBody>
          <a:bodyPr anchor="ctr" anchorCtr="0"/>
          <a:lstStyle>
            <a:lvl1pPr>
              <a:defRPr baseline="0">
                <a:latin typeface="TheSans B3 Light"/>
              </a:defRPr>
            </a:lvl1pPr>
          </a:lstStyle>
          <a:p>
            <a:r>
              <a:rPr lang="en-GB" noProof="0" smtClean="0"/>
              <a:t>Title of presentation</a:t>
            </a:r>
            <a:endParaRPr lang="en-GB" noProof="0"/>
          </a:p>
        </p:txBody>
      </p:sp>
      <p:sp>
        <p:nvSpPr>
          <p:cNvPr id="3" name="Subtitel 2"/>
          <p:cNvSpPr>
            <a:spLocks noGrp="1"/>
          </p:cNvSpPr>
          <p:nvPr>
            <p:ph type="subTitle" idx="1" hasCustomPrompt="1"/>
          </p:nvPr>
        </p:nvSpPr>
        <p:spPr>
          <a:xfrm>
            <a:off x="648000" y="2820733"/>
            <a:ext cx="7776000" cy="360000"/>
          </a:xfrm>
        </p:spPr>
        <p:txBody>
          <a:bodyPr/>
          <a:lstStyle>
            <a:lvl1pPr marL="0" indent="0" algn="l">
              <a:lnSpc>
                <a:spcPts val="1500"/>
              </a:lnSpc>
              <a:spcAft>
                <a:spcPts val="0"/>
              </a:spcAft>
              <a:buNone/>
              <a:defRPr baseline="0">
                <a:solidFill>
                  <a:schemeClr val="accent3"/>
                </a:solidFill>
                <a:latin typeface="TheSans B5 Plain"/>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smtClean="0"/>
              <a:t>Name of speaker</a:t>
            </a:r>
            <a:endParaRPr lang="en-GB" noProof="0"/>
          </a:p>
        </p:txBody>
      </p:sp>
      <p:pic>
        <p:nvPicPr>
          <p:cNvPr id="4" name="Afbeelding 3" descr="DNA_titel_1.png"/>
          <p:cNvPicPr>
            <a:picLocks/>
          </p:cNvPicPr>
          <p:nvPr/>
        </p:nvPicPr>
        <p:blipFill>
          <a:blip r:embed="rId3">
            <a:extLst>
              <a:ext uri="{28A0092B-C50C-407E-A947-70E740481C1C}">
                <a14:useLocalDpi xmlns:a14="http://schemas.microsoft.com/office/drawing/2010/main" val="0"/>
              </a:ext>
            </a:extLst>
          </a:blip>
          <a:stretch>
            <a:fillRect/>
          </a:stretch>
        </p:blipFill>
        <p:spPr>
          <a:xfrm>
            <a:off x="8866800" y="180000"/>
            <a:ext cx="96530" cy="6498000"/>
          </a:xfrm>
          <a:prstGeom prst="rect">
            <a:avLst/>
          </a:prstGeom>
        </p:spPr>
      </p:pic>
      <p:sp>
        <p:nvSpPr>
          <p:cNvPr id="7" name="Rechthoek 6"/>
          <p:cNvSpPr/>
          <p:nvPr/>
        </p:nvSpPr>
        <p:spPr>
          <a:xfrm>
            <a:off x="180000" y="3427775"/>
            <a:ext cx="4392000" cy="324000"/>
          </a:xfrm>
          <a:prstGeom prst="rect">
            <a:avLst/>
          </a:prstGeom>
          <a:gradFill flip="none" rotWithShape="1">
            <a:gsLst>
              <a:gs pos="100000">
                <a:schemeClr val="accent2">
                  <a:alpha val="80000"/>
                </a:schemeClr>
              </a:gs>
              <a:gs pos="10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l"/>
            <a:endParaRPr lang="en-GB" sz="1600" baseline="0" noProof="0">
              <a:solidFill>
                <a:schemeClr val="bg1"/>
              </a:solidFill>
              <a:latin typeface="TheSans B5 Plain"/>
            </a:endParaRPr>
          </a:p>
        </p:txBody>
      </p:sp>
      <p:sp>
        <p:nvSpPr>
          <p:cNvPr id="9" name="Tijdelijke aanduiding voor tekst 8"/>
          <p:cNvSpPr>
            <a:spLocks noGrp="1"/>
          </p:cNvSpPr>
          <p:nvPr>
            <p:ph type="body" sz="quarter" idx="10" hasCustomPrompt="1"/>
          </p:nvPr>
        </p:nvSpPr>
        <p:spPr>
          <a:xfrm>
            <a:off x="648000" y="3427413"/>
            <a:ext cx="3600000" cy="324000"/>
          </a:xfrm>
        </p:spPr>
        <p:txBody>
          <a:bodyPr bIns="46800" anchor="ctr" anchorCtr="0"/>
          <a:lstStyle>
            <a:lvl1pPr marL="0" indent="0">
              <a:lnSpc>
                <a:spcPct val="100000"/>
              </a:lnSpc>
              <a:spcAft>
                <a:spcPts val="0"/>
              </a:spcAft>
              <a:buNone/>
              <a:defRPr sz="1600" baseline="0">
                <a:solidFill>
                  <a:srgbClr val="FFFFFF"/>
                </a:solidFill>
                <a:latin typeface="TheSans B5 Plain"/>
              </a:defRPr>
            </a:lvl1pPr>
          </a:lstStyle>
          <a:p>
            <a:pPr lvl="0"/>
            <a:r>
              <a:rPr lang="nl-NL" dirty="0" smtClean="0"/>
              <a:t>Date</a:t>
            </a:r>
            <a:endParaRPr lang="nl-NL" dirty="0"/>
          </a:p>
        </p:txBody>
      </p:sp>
      <p:sp>
        <p:nvSpPr>
          <p:cNvPr id="11" name="Tekstvak 10"/>
          <p:cNvSpPr txBox="1"/>
          <p:nvPr/>
        </p:nvSpPr>
        <p:spPr>
          <a:xfrm>
            <a:off x="4572000" y="6156000"/>
            <a:ext cx="3600000" cy="166712"/>
          </a:xfrm>
          <a:prstGeom prst="rect">
            <a:avLst/>
          </a:prstGeom>
          <a:noFill/>
        </p:spPr>
        <p:txBody>
          <a:bodyPr wrap="square" lIns="0" tIns="0" rIns="0" bIns="0" rtlCol="0" anchor="t" anchorCtr="0">
            <a:spAutoFit/>
          </a:bodyPr>
          <a:lstStyle/>
          <a:p>
            <a:pPr>
              <a:lnSpc>
                <a:spcPts val="1260"/>
              </a:lnSpc>
            </a:pPr>
            <a:r>
              <a:rPr lang="nl-NL" sz="1800" kern="1200" cap="all" spc="150" dirty="0" smtClean="0">
                <a:solidFill>
                  <a:srgbClr val="FFFFFF"/>
                </a:solidFill>
                <a:latin typeface="TheSans B5 Plain"/>
              </a:rPr>
              <a:t>getting software</a:t>
            </a:r>
            <a:r>
              <a:rPr lang="nl-NL" sz="1800" kern="1200" cap="all" spc="150" baseline="0" dirty="0" smtClean="0">
                <a:solidFill>
                  <a:srgbClr val="FFFFFF"/>
                </a:solidFill>
                <a:latin typeface="TheSans B5 Plain"/>
              </a:rPr>
              <a:t> </a:t>
            </a:r>
            <a:r>
              <a:rPr lang="nl-NL" sz="1800" kern="1200" cap="all" spc="150" baseline="0" dirty="0" smtClean="0">
                <a:solidFill>
                  <a:schemeClr val="bg1"/>
                </a:solidFill>
                <a:latin typeface="TheSans B5 Plain"/>
              </a:rPr>
              <a:t>right</a:t>
            </a:r>
            <a:endParaRPr lang="nl-NL" sz="1800" kern="1200" cap="all" spc="150" dirty="0">
              <a:solidFill>
                <a:schemeClr val="bg1"/>
              </a:solidFill>
              <a:latin typeface="TheSans B5 Plain"/>
            </a:endParaRPr>
          </a:p>
        </p:txBody>
      </p:sp>
      <p:pic>
        <p:nvPicPr>
          <p:cNvPr id="12" name="Afbeelding 11" descr="SIG_LOGO_RGB_100.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816000" y="0"/>
            <a:ext cx="2375956" cy="1080534"/>
          </a:xfrm>
          <a:prstGeom prst="rect">
            <a:avLst/>
          </a:prstGeom>
        </p:spPr>
      </p:pic>
    </p:spTree>
    <p:extLst>
      <p:ext uri="{BB962C8B-B14F-4D97-AF65-F5344CB8AC3E}">
        <p14:creationId xmlns:p14="http://schemas.microsoft.com/office/powerpoint/2010/main" val="30389696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Contact_Corporate2">
    <p:spTree>
      <p:nvGrpSpPr>
        <p:cNvPr id="1" name=""/>
        <p:cNvGrpSpPr/>
        <p:nvPr/>
      </p:nvGrpSpPr>
      <p:grpSpPr>
        <a:xfrm>
          <a:off x="0" y="0"/>
          <a:ext cx="0" cy="0"/>
          <a:chOff x="0" y="0"/>
          <a:chExt cx="0" cy="0"/>
        </a:xfrm>
      </p:grpSpPr>
      <p:pic>
        <p:nvPicPr>
          <p:cNvPr id="6" name="Afbeelding 5" descr="2_Contac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000" y="3427200"/>
            <a:ext cx="8784000" cy="3249572"/>
          </a:xfrm>
          <a:prstGeom prst="rect">
            <a:avLst/>
          </a:prstGeom>
        </p:spPr>
      </p:pic>
      <p:sp>
        <p:nvSpPr>
          <p:cNvPr id="2" name="Titel 1"/>
          <p:cNvSpPr>
            <a:spLocks noGrp="1"/>
          </p:cNvSpPr>
          <p:nvPr>
            <p:ph type="ctrTitle" hasCustomPrompt="1"/>
          </p:nvPr>
        </p:nvSpPr>
        <p:spPr>
          <a:xfrm>
            <a:off x="1152000" y="1666240"/>
            <a:ext cx="5400000" cy="1444160"/>
          </a:xfrm>
        </p:spPr>
        <p:txBody>
          <a:bodyPr anchor="t" anchorCtr="0"/>
          <a:lstStyle>
            <a:lvl1pPr>
              <a:lnSpc>
                <a:spcPts val="3742"/>
              </a:lnSpc>
              <a:defRPr sz="1800" baseline="0">
                <a:latin typeface="TheSans B4 SemiLight"/>
              </a:defRPr>
            </a:lvl1pPr>
          </a:lstStyle>
          <a:p>
            <a:r>
              <a:rPr lang="en-GB" noProof="0" dirty="0" smtClean="0"/>
              <a:t>Phone number</a:t>
            </a:r>
            <a:br>
              <a:rPr lang="en-GB" noProof="0" dirty="0" smtClean="0"/>
            </a:br>
            <a:r>
              <a:rPr lang="en-GB" noProof="0" dirty="0" smtClean="0"/>
              <a:t>E-mail address</a:t>
            </a:r>
            <a:br>
              <a:rPr lang="en-GB" noProof="0" dirty="0" smtClean="0"/>
            </a:br>
            <a:r>
              <a:rPr lang="en-GB" noProof="0" dirty="0" smtClean="0"/>
              <a:t>Twitter</a:t>
            </a:r>
            <a:endParaRPr lang="en-GB" noProof="0" dirty="0"/>
          </a:p>
        </p:txBody>
      </p:sp>
      <p:pic>
        <p:nvPicPr>
          <p:cNvPr id="4" name="Afbeelding 3" descr="DNA_titel_1.png"/>
          <p:cNvPicPr>
            <a:picLocks/>
          </p:cNvPicPr>
          <p:nvPr/>
        </p:nvPicPr>
        <p:blipFill>
          <a:blip r:embed="rId3">
            <a:extLst>
              <a:ext uri="{28A0092B-C50C-407E-A947-70E740481C1C}">
                <a14:useLocalDpi xmlns:a14="http://schemas.microsoft.com/office/drawing/2010/main" val="0"/>
              </a:ext>
            </a:extLst>
          </a:blip>
          <a:stretch>
            <a:fillRect/>
          </a:stretch>
        </p:blipFill>
        <p:spPr>
          <a:xfrm>
            <a:off x="8866800" y="180000"/>
            <a:ext cx="96530" cy="6498000"/>
          </a:xfrm>
          <a:prstGeom prst="rect">
            <a:avLst/>
          </a:prstGeom>
        </p:spPr>
      </p:pic>
      <p:sp>
        <p:nvSpPr>
          <p:cNvPr id="11" name="Tekstvak 10"/>
          <p:cNvSpPr txBox="1"/>
          <p:nvPr/>
        </p:nvSpPr>
        <p:spPr>
          <a:xfrm>
            <a:off x="4572000" y="6156000"/>
            <a:ext cx="3600000" cy="166712"/>
          </a:xfrm>
          <a:prstGeom prst="rect">
            <a:avLst/>
          </a:prstGeom>
          <a:noFill/>
        </p:spPr>
        <p:txBody>
          <a:bodyPr wrap="square" lIns="0" tIns="0" rIns="0" bIns="0" rtlCol="0" anchor="t" anchorCtr="0">
            <a:spAutoFit/>
          </a:bodyPr>
          <a:lstStyle/>
          <a:p>
            <a:pPr>
              <a:lnSpc>
                <a:spcPts val="1260"/>
              </a:lnSpc>
            </a:pPr>
            <a:r>
              <a:rPr lang="nl-NL" sz="1800" kern="1200" cap="all" spc="150" dirty="0" smtClean="0">
                <a:solidFill>
                  <a:srgbClr val="FFFFFF"/>
                </a:solidFill>
                <a:latin typeface="TheSans B5 Plain"/>
              </a:rPr>
              <a:t>getting software</a:t>
            </a:r>
            <a:r>
              <a:rPr lang="nl-NL" sz="1800" kern="1200" cap="all" spc="150" baseline="0" dirty="0" smtClean="0">
                <a:solidFill>
                  <a:srgbClr val="FFFFFF"/>
                </a:solidFill>
                <a:latin typeface="TheSans B5 Plain"/>
              </a:rPr>
              <a:t> </a:t>
            </a:r>
            <a:r>
              <a:rPr lang="nl-NL" sz="1800" kern="1200" cap="all" spc="150" baseline="0" dirty="0" smtClean="0">
                <a:solidFill>
                  <a:schemeClr val="accent2"/>
                </a:solidFill>
                <a:latin typeface="TheSans B5 Plain"/>
              </a:rPr>
              <a:t>right</a:t>
            </a:r>
            <a:endParaRPr lang="nl-NL" sz="1800" kern="1200" cap="all" spc="150" dirty="0">
              <a:solidFill>
                <a:schemeClr val="accent2"/>
              </a:solidFill>
              <a:latin typeface="TheSans B5 Plain"/>
            </a:endParaRPr>
          </a:p>
        </p:txBody>
      </p:sp>
      <p:pic>
        <p:nvPicPr>
          <p:cNvPr id="5" name="Afbeelding 4" descr="Mai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000" y="2311200"/>
            <a:ext cx="324000" cy="324000"/>
          </a:xfrm>
          <a:prstGeom prst="rect">
            <a:avLst/>
          </a:prstGeom>
        </p:spPr>
      </p:pic>
      <p:pic>
        <p:nvPicPr>
          <p:cNvPr id="8" name="Afbeelding 7" descr="Twitt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000" y="2786400"/>
            <a:ext cx="324000" cy="324000"/>
          </a:xfrm>
          <a:prstGeom prst="rect">
            <a:avLst/>
          </a:prstGeom>
        </p:spPr>
      </p:pic>
      <p:pic>
        <p:nvPicPr>
          <p:cNvPr id="12" name="Afbeelding 11" descr="Phon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000" y="1836000"/>
            <a:ext cx="324000" cy="324000"/>
          </a:xfrm>
          <a:prstGeom prst="rect">
            <a:avLst/>
          </a:prstGeom>
        </p:spPr>
      </p:pic>
      <p:sp>
        <p:nvSpPr>
          <p:cNvPr id="16" name="Tekstvak 15"/>
          <p:cNvSpPr txBox="1"/>
          <p:nvPr/>
        </p:nvSpPr>
        <p:spPr>
          <a:xfrm>
            <a:off x="648000" y="1072800"/>
            <a:ext cx="3600000" cy="369332"/>
          </a:xfrm>
          <a:prstGeom prst="rect">
            <a:avLst/>
          </a:prstGeom>
          <a:noFill/>
        </p:spPr>
        <p:txBody>
          <a:bodyPr wrap="square" lIns="0" tIns="0" rIns="0" bIns="0" rtlCol="0">
            <a:spAutoFit/>
          </a:bodyPr>
          <a:lstStyle/>
          <a:p>
            <a:r>
              <a:rPr lang="en-GB" sz="2400" baseline="0" noProof="0" smtClean="0">
                <a:solidFill>
                  <a:schemeClr val="accent2"/>
                </a:solidFill>
                <a:latin typeface="TheSans B6 SemiBold"/>
              </a:rPr>
              <a:t>Contact</a:t>
            </a:r>
            <a:endParaRPr lang="en-GB" sz="2400" baseline="0" noProof="0">
              <a:solidFill>
                <a:schemeClr val="accent2"/>
              </a:solidFill>
              <a:latin typeface="TheSans B6 SemiBold"/>
            </a:endParaRPr>
          </a:p>
        </p:txBody>
      </p:sp>
      <p:pic>
        <p:nvPicPr>
          <p:cNvPr id="13" name="Afbeelding 12" descr="SIG_LOGO_RGB_100.png"/>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816000" y="0"/>
            <a:ext cx="2375956" cy="1080534"/>
          </a:xfrm>
          <a:prstGeom prst="rect">
            <a:avLst/>
          </a:prstGeom>
        </p:spPr>
      </p:pic>
    </p:spTree>
    <p:extLst>
      <p:ext uri="{BB962C8B-B14F-4D97-AF65-F5344CB8AC3E}">
        <p14:creationId xmlns:p14="http://schemas.microsoft.com/office/powerpoint/2010/main" val="19165828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ontact">
    <p:spTree>
      <p:nvGrpSpPr>
        <p:cNvPr id="1" name=""/>
        <p:cNvGrpSpPr/>
        <p:nvPr/>
      </p:nvGrpSpPr>
      <p:grpSpPr>
        <a:xfrm>
          <a:off x="0" y="0"/>
          <a:ext cx="0" cy="0"/>
          <a:chOff x="0" y="0"/>
          <a:chExt cx="0" cy="0"/>
        </a:xfrm>
      </p:grpSpPr>
      <p:sp>
        <p:nvSpPr>
          <p:cNvPr id="3" name="Rechthoek 2"/>
          <p:cNvSpPr/>
          <p:nvPr/>
        </p:nvSpPr>
        <p:spPr>
          <a:xfrm>
            <a:off x="180000" y="3427200"/>
            <a:ext cx="8784000" cy="3250800"/>
          </a:xfrm>
          <a:prstGeom prst="rect">
            <a:avLst/>
          </a:prstGeom>
          <a:solidFill>
            <a:srgbClr val="2A568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el 1"/>
          <p:cNvSpPr>
            <a:spLocks noGrp="1"/>
          </p:cNvSpPr>
          <p:nvPr>
            <p:ph type="ctrTitle" hasCustomPrompt="1"/>
          </p:nvPr>
        </p:nvSpPr>
        <p:spPr>
          <a:xfrm>
            <a:off x="1152000" y="1666240"/>
            <a:ext cx="5400000" cy="1444160"/>
          </a:xfrm>
        </p:spPr>
        <p:txBody>
          <a:bodyPr anchor="t" anchorCtr="0"/>
          <a:lstStyle>
            <a:lvl1pPr>
              <a:lnSpc>
                <a:spcPts val="3742"/>
              </a:lnSpc>
              <a:defRPr sz="1800" baseline="0">
                <a:latin typeface="TheSans B4 SemiLight"/>
              </a:defRPr>
            </a:lvl1pPr>
          </a:lstStyle>
          <a:p>
            <a:r>
              <a:rPr lang="en-GB" noProof="0" dirty="0" smtClean="0"/>
              <a:t>Phone number</a:t>
            </a:r>
            <a:br>
              <a:rPr lang="en-GB" noProof="0" dirty="0" smtClean="0"/>
            </a:br>
            <a:r>
              <a:rPr lang="en-GB" noProof="0" dirty="0" smtClean="0"/>
              <a:t>E-mail address</a:t>
            </a:r>
            <a:br>
              <a:rPr lang="en-GB" noProof="0" dirty="0" smtClean="0"/>
            </a:br>
            <a:r>
              <a:rPr lang="en-GB" noProof="0" dirty="0" smtClean="0"/>
              <a:t>Twitter</a:t>
            </a:r>
            <a:endParaRPr lang="en-GB" noProof="0" dirty="0"/>
          </a:p>
        </p:txBody>
      </p:sp>
      <p:pic>
        <p:nvPicPr>
          <p:cNvPr id="4" name="Afbeelding 3" descr="DNA_titel_1.png"/>
          <p:cNvPicPr>
            <a:picLocks/>
          </p:cNvPicPr>
          <p:nvPr/>
        </p:nvPicPr>
        <p:blipFill>
          <a:blip r:embed="rId2">
            <a:extLst>
              <a:ext uri="{28A0092B-C50C-407E-A947-70E740481C1C}">
                <a14:useLocalDpi xmlns:a14="http://schemas.microsoft.com/office/drawing/2010/main" val="0"/>
              </a:ext>
            </a:extLst>
          </a:blip>
          <a:stretch>
            <a:fillRect/>
          </a:stretch>
        </p:blipFill>
        <p:spPr>
          <a:xfrm>
            <a:off x="8866800" y="180000"/>
            <a:ext cx="96530" cy="6498000"/>
          </a:xfrm>
          <a:prstGeom prst="rect">
            <a:avLst/>
          </a:prstGeom>
        </p:spPr>
      </p:pic>
      <p:sp>
        <p:nvSpPr>
          <p:cNvPr id="11" name="Tekstvak 10"/>
          <p:cNvSpPr txBox="1"/>
          <p:nvPr/>
        </p:nvSpPr>
        <p:spPr>
          <a:xfrm>
            <a:off x="4572000" y="6156000"/>
            <a:ext cx="3600000" cy="180819"/>
          </a:xfrm>
          <a:prstGeom prst="rect">
            <a:avLst/>
          </a:prstGeom>
          <a:noFill/>
        </p:spPr>
        <p:txBody>
          <a:bodyPr wrap="square" lIns="0" tIns="0" rIns="0" bIns="0" rtlCol="0" anchor="t" anchorCtr="0">
            <a:spAutoFit/>
          </a:bodyPr>
          <a:lstStyle/>
          <a:p>
            <a:pPr>
              <a:lnSpc>
                <a:spcPts val="1260"/>
              </a:lnSpc>
            </a:pPr>
            <a:r>
              <a:rPr lang="nl-NL" sz="1800" kern="1200" cap="all" spc="150" dirty="0" smtClean="0">
                <a:solidFill>
                  <a:srgbClr val="FFFFFF"/>
                </a:solidFill>
                <a:latin typeface="TheSans B5 Plain"/>
              </a:rPr>
              <a:t>getting software</a:t>
            </a:r>
            <a:r>
              <a:rPr lang="nl-NL" sz="1800" kern="1200" cap="all" spc="150" baseline="0" dirty="0" smtClean="0">
                <a:solidFill>
                  <a:srgbClr val="FFFFFF"/>
                </a:solidFill>
                <a:latin typeface="TheSans B5 Plain"/>
              </a:rPr>
              <a:t> </a:t>
            </a:r>
            <a:r>
              <a:rPr lang="nl-NL" sz="1800" kern="1200" cap="all" spc="150" baseline="0" dirty="0" smtClean="0">
                <a:solidFill>
                  <a:schemeClr val="accent3"/>
                </a:solidFill>
                <a:latin typeface="TheSans B5 Plain"/>
              </a:rPr>
              <a:t>right</a:t>
            </a:r>
            <a:endParaRPr lang="nl-NL" sz="1800" kern="1200" cap="all" spc="150" dirty="0">
              <a:solidFill>
                <a:schemeClr val="accent3"/>
              </a:solidFill>
              <a:latin typeface="TheSans B5 Plain"/>
            </a:endParaRPr>
          </a:p>
        </p:txBody>
      </p:sp>
      <p:pic>
        <p:nvPicPr>
          <p:cNvPr id="5" name="Afbeelding 4" descr="Mai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000" y="2311200"/>
            <a:ext cx="324000" cy="324000"/>
          </a:xfrm>
          <a:prstGeom prst="rect">
            <a:avLst/>
          </a:prstGeom>
        </p:spPr>
      </p:pic>
      <p:pic>
        <p:nvPicPr>
          <p:cNvPr id="8" name="Afbeelding 7" descr="Twit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000" y="2786400"/>
            <a:ext cx="324000" cy="324000"/>
          </a:xfrm>
          <a:prstGeom prst="rect">
            <a:avLst/>
          </a:prstGeom>
        </p:spPr>
      </p:pic>
      <p:pic>
        <p:nvPicPr>
          <p:cNvPr id="12" name="Afbeelding 11" descr="Phon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000" y="1836000"/>
            <a:ext cx="324000" cy="324000"/>
          </a:xfrm>
          <a:prstGeom prst="rect">
            <a:avLst/>
          </a:prstGeom>
        </p:spPr>
      </p:pic>
      <p:sp>
        <p:nvSpPr>
          <p:cNvPr id="16" name="Tekstvak 15"/>
          <p:cNvSpPr txBox="1"/>
          <p:nvPr/>
        </p:nvSpPr>
        <p:spPr>
          <a:xfrm>
            <a:off x="648000" y="1072800"/>
            <a:ext cx="3600000" cy="369332"/>
          </a:xfrm>
          <a:prstGeom prst="rect">
            <a:avLst/>
          </a:prstGeom>
          <a:noFill/>
        </p:spPr>
        <p:txBody>
          <a:bodyPr wrap="square" lIns="0" tIns="0" rIns="0" bIns="0" rtlCol="0">
            <a:spAutoFit/>
          </a:bodyPr>
          <a:lstStyle/>
          <a:p>
            <a:r>
              <a:rPr lang="en-GB" sz="2400" baseline="0" noProof="0" dirty="0" smtClean="0">
                <a:solidFill>
                  <a:schemeClr val="accent2"/>
                </a:solidFill>
                <a:latin typeface="TheSans B6 SemiBold"/>
              </a:rPr>
              <a:t>Contact</a:t>
            </a:r>
            <a:endParaRPr lang="en-GB" sz="2400" baseline="0" noProof="0" dirty="0">
              <a:solidFill>
                <a:schemeClr val="accent2"/>
              </a:solidFill>
              <a:latin typeface="TheSans B6 SemiBold"/>
            </a:endParaRPr>
          </a:p>
        </p:txBody>
      </p:sp>
      <p:pic>
        <p:nvPicPr>
          <p:cNvPr id="13" name="Afbeelding 12" descr="SIG_LOGO_RGB_100.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816000" y="0"/>
            <a:ext cx="2375956" cy="1080534"/>
          </a:xfrm>
          <a:prstGeom prst="rect">
            <a:avLst/>
          </a:prstGeom>
        </p:spPr>
      </p:pic>
    </p:spTree>
    <p:extLst>
      <p:ext uri="{BB962C8B-B14F-4D97-AF65-F5344CB8AC3E}">
        <p14:creationId xmlns:p14="http://schemas.microsoft.com/office/powerpoint/2010/main" val="126801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_Energy1">
    <p:spTree>
      <p:nvGrpSpPr>
        <p:cNvPr id="1" name=""/>
        <p:cNvGrpSpPr/>
        <p:nvPr/>
      </p:nvGrpSpPr>
      <p:grpSpPr>
        <a:xfrm>
          <a:off x="0" y="0"/>
          <a:ext cx="0" cy="0"/>
          <a:chOff x="0" y="0"/>
          <a:chExt cx="0" cy="0"/>
        </a:xfrm>
      </p:grpSpPr>
      <p:pic>
        <p:nvPicPr>
          <p:cNvPr id="6" name="Afbeelding 5" descr="1_Tite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000" y="3427200"/>
            <a:ext cx="8784000" cy="3249572"/>
          </a:xfrm>
          <a:prstGeom prst="rect">
            <a:avLst/>
          </a:prstGeom>
        </p:spPr>
      </p:pic>
      <p:sp>
        <p:nvSpPr>
          <p:cNvPr id="2" name="Titel 1"/>
          <p:cNvSpPr>
            <a:spLocks noGrp="1"/>
          </p:cNvSpPr>
          <p:nvPr>
            <p:ph type="ctrTitle" hasCustomPrompt="1"/>
          </p:nvPr>
        </p:nvSpPr>
        <p:spPr>
          <a:xfrm>
            <a:off x="648000" y="1144800"/>
            <a:ext cx="7776000" cy="1675933"/>
          </a:xfrm>
        </p:spPr>
        <p:txBody>
          <a:bodyPr anchor="ctr" anchorCtr="0"/>
          <a:lstStyle>
            <a:lvl1pPr>
              <a:defRPr baseline="0">
                <a:latin typeface="TheSans B3 Light"/>
              </a:defRPr>
            </a:lvl1pPr>
          </a:lstStyle>
          <a:p>
            <a:r>
              <a:rPr lang="en-GB" noProof="0" smtClean="0"/>
              <a:t>Title of presentation</a:t>
            </a:r>
            <a:endParaRPr lang="en-GB" noProof="0"/>
          </a:p>
        </p:txBody>
      </p:sp>
      <p:sp>
        <p:nvSpPr>
          <p:cNvPr id="3" name="Subtitel 2"/>
          <p:cNvSpPr>
            <a:spLocks noGrp="1"/>
          </p:cNvSpPr>
          <p:nvPr>
            <p:ph type="subTitle" idx="1" hasCustomPrompt="1"/>
          </p:nvPr>
        </p:nvSpPr>
        <p:spPr>
          <a:xfrm>
            <a:off x="648000" y="2820733"/>
            <a:ext cx="7776000" cy="360000"/>
          </a:xfrm>
        </p:spPr>
        <p:txBody>
          <a:bodyPr/>
          <a:lstStyle>
            <a:lvl1pPr marL="0" indent="0" algn="l">
              <a:lnSpc>
                <a:spcPts val="1500"/>
              </a:lnSpc>
              <a:spcAft>
                <a:spcPts val="0"/>
              </a:spcAft>
              <a:buNone/>
              <a:defRPr baseline="0">
                <a:solidFill>
                  <a:schemeClr val="accent3"/>
                </a:solidFill>
                <a:latin typeface="TheSans B5 Plain"/>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smtClean="0"/>
              <a:t>Name of speaker</a:t>
            </a:r>
            <a:endParaRPr lang="en-GB" noProof="0"/>
          </a:p>
        </p:txBody>
      </p:sp>
      <p:pic>
        <p:nvPicPr>
          <p:cNvPr id="4" name="Afbeelding 3" descr="DNA_titel_1.png"/>
          <p:cNvPicPr>
            <a:picLocks/>
          </p:cNvPicPr>
          <p:nvPr/>
        </p:nvPicPr>
        <p:blipFill>
          <a:blip r:embed="rId3">
            <a:extLst>
              <a:ext uri="{28A0092B-C50C-407E-A947-70E740481C1C}">
                <a14:useLocalDpi xmlns:a14="http://schemas.microsoft.com/office/drawing/2010/main" val="0"/>
              </a:ext>
            </a:extLst>
          </a:blip>
          <a:stretch>
            <a:fillRect/>
          </a:stretch>
        </p:blipFill>
        <p:spPr>
          <a:xfrm>
            <a:off x="8866800" y="180000"/>
            <a:ext cx="96530" cy="6498000"/>
          </a:xfrm>
          <a:prstGeom prst="rect">
            <a:avLst/>
          </a:prstGeom>
        </p:spPr>
      </p:pic>
      <p:sp>
        <p:nvSpPr>
          <p:cNvPr id="7" name="Rechthoek 6"/>
          <p:cNvSpPr/>
          <p:nvPr/>
        </p:nvSpPr>
        <p:spPr>
          <a:xfrm>
            <a:off x="180000" y="3427775"/>
            <a:ext cx="4392000" cy="324000"/>
          </a:xfrm>
          <a:prstGeom prst="rect">
            <a:avLst/>
          </a:prstGeom>
          <a:gradFill flip="none" rotWithShape="1">
            <a:gsLst>
              <a:gs pos="100000">
                <a:schemeClr val="accent2">
                  <a:alpha val="80000"/>
                </a:schemeClr>
              </a:gs>
              <a:gs pos="10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l"/>
            <a:endParaRPr lang="en-GB" sz="1600" baseline="0" noProof="0">
              <a:solidFill>
                <a:schemeClr val="bg1"/>
              </a:solidFill>
              <a:latin typeface="TheSans B5 Plain"/>
            </a:endParaRPr>
          </a:p>
        </p:txBody>
      </p:sp>
      <p:sp>
        <p:nvSpPr>
          <p:cNvPr id="9" name="Tijdelijke aanduiding voor tekst 8"/>
          <p:cNvSpPr>
            <a:spLocks noGrp="1"/>
          </p:cNvSpPr>
          <p:nvPr>
            <p:ph type="body" sz="quarter" idx="10" hasCustomPrompt="1"/>
          </p:nvPr>
        </p:nvSpPr>
        <p:spPr>
          <a:xfrm>
            <a:off x="648000" y="3427413"/>
            <a:ext cx="3600000" cy="324000"/>
          </a:xfrm>
        </p:spPr>
        <p:txBody>
          <a:bodyPr bIns="46800" anchor="ctr" anchorCtr="0"/>
          <a:lstStyle>
            <a:lvl1pPr marL="0" indent="0">
              <a:lnSpc>
                <a:spcPct val="100000"/>
              </a:lnSpc>
              <a:spcAft>
                <a:spcPts val="0"/>
              </a:spcAft>
              <a:buNone/>
              <a:defRPr sz="1600" baseline="0">
                <a:solidFill>
                  <a:srgbClr val="FFFFFF"/>
                </a:solidFill>
                <a:latin typeface="TheSans B5 Plain"/>
              </a:defRPr>
            </a:lvl1pPr>
          </a:lstStyle>
          <a:p>
            <a:pPr lvl="0"/>
            <a:r>
              <a:rPr lang="nl-NL" dirty="0" smtClean="0"/>
              <a:t>Date</a:t>
            </a:r>
            <a:endParaRPr lang="nl-NL" dirty="0"/>
          </a:p>
        </p:txBody>
      </p:sp>
      <p:sp>
        <p:nvSpPr>
          <p:cNvPr id="11" name="Tekstvak 10"/>
          <p:cNvSpPr txBox="1"/>
          <p:nvPr/>
        </p:nvSpPr>
        <p:spPr>
          <a:xfrm>
            <a:off x="4572000" y="6156000"/>
            <a:ext cx="3600000" cy="194284"/>
          </a:xfrm>
          <a:prstGeom prst="rect">
            <a:avLst/>
          </a:prstGeom>
          <a:noFill/>
        </p:spPr>
        <p:txBody>
          <a:bodyPr wrap="square" lIns="0" tIns="0" rIns="0" bIns="0" rtlCol="0" anchor="t" anchorCtr="0">
            <a:spAutoFit/>
          </a:bodyPr>
          <a:lstStyle/>
          <a:p>
            <a:pPr>
              <a:lnSpc>
                <a:spcPts val="1260"/>
              </a:lnSpc>
            </a:pPr>
            <a:r>
              <a:rPr lang="nl-NL" sz="1800" kern="1200" cap="all" spc="150" dirty="0" smtClean="0">
                <a:solidFill>
                  <a:srgbClr val="FFFFFF"/>
                </a:solidFill>
                <a:latin typeface="TheSans B5 Plain"/>
              </a:rPr>
              <a:t>getting software</a:t>
            </a:r>
            <a:r>
              <a:rPr lang="nl-NL" sz="1800" kern="1200" cap="all" spc="150" baseline="0" dirty="0" smtClean="0">
                <a:solidFill>
                  <a:srgbClr val="FFFFFF"/>
                </a:solidFill>
                <a:latin typeface="TheSans B5 Plain"/>
              </a:rPr>
              <a:t> </a:t>
            </a:r>
            <a:r>
              <a:rPr lang="nl-NL" sz="1800" kern="1200" cap="all" spc="150" baseline="0" dirty="0" smtClean="0">
                <a:solidFill>
                  <a:schemeClr val="accent1"/>
                </a:solidFill>
                <a:latin typeface="TheSans B5 Plain"/>
              </a:rPr>
              <a:t>right</a:t>
            </a:r>
            <a:endParaRPr lang="nl-NL" sz="1800" kern="1200" cap="all" spc="150" dirty="0">
              <a:solidFill>
                <a:schemeClr val="accent1"/>
              </a:solidFill>
              <a:latin typeface="TheSans B5 Plain"/>
            </a:endParaRPr>
          </a:p>
        </p:txBody>
      </p:sp>
      <p:pic>
        <p:nvPicPr>
          <p:cNvPr id="12" name="Afbeelding 11" descr="SIG_LOGO_RGB_100.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816000" y="0"/>
            <a:ext cx="2375956" cy="1080534"/>
          </a:xfrm>
          <a:prstGeom prst="rect">
            <a:avLst/>
          </a:prstGeom>
        </p:spPr>
      </p:pic>
    </p:spTree>
    <p:extLst>
      <p:ext uri="{BB962C8B-B14F-4D97-AF65-F5344CB8AC3E}">
        <p14:creationId xmlns:p14="http://schemas.microsoft.com/office/powerpoint/2010/main" val="1533768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_Energy2">
    <p:spTree>
      <p:nvGrpSpPr>
        <p:cNvPr id="1" name=""/>
        <p:cNvGrpSpPr/>
        <p:nvPr/>
      </p:nvGrpSpPr>
      <p:grpSpPr>
        <a:xfrm>
          <a:off x="0" y="0"/>
          <a:ext cx="0" cy="0"/>
          <a:chOff x="0" y="0"/>
          <a:chExt cx="0" cy="0"/>
        </a:xfrm>
      </p:grpSpPr>
      <p:pic>
        <p:nvPicPr>
          <p:cNvPr id="5" name="Afbeelding 4" descr="2_Tite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000" y="3427200"/>
            <a:ext cx="8784000" cy="3249572"/>
          </a:xfrm>
          <a:prstGeom prst="rect">
            <a:avLst/>
          </a:prstGeom>
        </p:spPr>
      </p:pic>
      <p:sp>
        <p:nvSpPr>
          <p:cNvPr id="2" name="Titel 1"/>
          <p:cNvSpPr>
            <a:spLocks noGrp="1"/>
          </p:cNvSpPr>
          <p:nvPr>
            <p:ph type="ctrTitle" hasCustomPrompt="1"/>
          </p:nvPr>
        </p:nvSpPr>
        <p:spPr>
          <a:xfrm>
            <a:off x="648000" y="1144800"/>
            <a:ext cx="7776000" cy="1675933"/>
          </a:xfrm>
        </p:spPr>
        <p:txBody>
          <a:bodyPr anchor="ctr" anchorCtr="0"/>
          <a:lstStyle>
            <a:lvl1pPr>
              <a:defRPr baseline="0">
                <a:latin typeface="TheSans B3 Light"/>
              </a:defRPr>
            </a:lvl1pPr>
          </a:lstStyle>
          <a:p>
            <a:r>
              <a:rPr lang="en-GB" noProof="0" smtClean="0"/>
              <a:t>Title of presentation</a:t>
            </a:r>
            <a:endParaRPr lang="en-GB" noProof="0"/>
          </a:p>
        </p:txBody>
      </p:sp>
      <p:sp>
        <p:nvSpPr>
          <p:cNvPr id="3" name="Subtitel 2"/>
          <p:cNvSpPr>
            <a:spLocks noGrp="1"/>
          </p:cNvSpPr>
          <p:nvPr>
            <p:ph type="subTitle" idx="1" hasCustomPrompt="1"/>
          </p:nvPr>
        </p:nvSpPr>
        <p:spPr>
          <a:xfrm>
            <a:off x="648000" y="2820733"/>
            <a:ext cx="7776000" cy="360000"/>
          </a:xfrm>
        </p:spPr>
        <p:txBody>
          <a:bodyPr/>
          <a:lstStyle>
            <a:lvl1pPr marL="0" indent="0" algn="l">
              <a:lnSpc>
                <a:spcPts val="1500"/>
              </a:lnSpc>
              <a:spcAft>
                <a:spcPts val="0"/>
              </a:spcAft>
              <a:buNone/>
              <a:defRPr baseline="0">
                <a:solidFill>
                  <a:schemeClr val="accent3"/>
                </a:solidFill>
                <a:latin typeface="TheSans B5 Plain"/>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smtClean="0"/>
              <a:t>Name of speaker</a:t>
            </a:r>
            <a:endParaRPr lang="en-GB" noProof="0" dirty="0"/>
          </a:p>
        </p:txBody>
      </p:sp>
      <p:pic>
        <p:nvPicPr>
          <p:cNvPr id="4" name="Afbeelding 3" descr="DNA_titel_1.png"/>
          <p:cNvPicPr>
            <a:picLocks/>
          </p:cNvPicPr>
          <p:nvPr/>
        </p:nvPicPr>
        <p:blipFill>
          <a:blip r:embed="rId3">
            <a:extLst>
              <a:ext uri="{28A0092B-C50C-407E-A947-70E740481C1C}">
                <a14:useLocalDpi xmlns:a14="http://schemas.microsoft.com/office/drawing/2010/main" val="0"/>
              </a:ext>
            </a:extLst>
          </a:blip>
          <a:stretch>
            <a:fillRect/>
          </a:stretch>
        </p:blipFill>
        <p:spPr>
          <a:xfrm>
            <a:off x="8866800" y="180000"/>
            <a:ext cx="96530" cy="6498000"/>
          </a:xfrm>
          <a:prstGeom prst="rect">
            <a:avLst/>
          </a:prstGeom>
        </p:spPr>
      </p:pic>
      <p:sp>
        <p:nvSpPr>
          <p:cNvPr id="7" name="Rechthoek 6"/>
          <p:cNvSpPr/>
          <p:nvPr/>
        </p:nvSpPr>
        <p:spPr>
          <a:xfrm>
            <a:off x="180000" y="3427775"/>
            <a:ext cx="4392000" cy="324000"/>
          </a:xfrm>
          <a:prstGeom prst="rect">
            <a:avLst/>
          </a:prstGeom>
          <a:gradFill flip="none" rotWithShape="1">
            <a:gsLst>
              <a:gs pos="100000">
                <a:schemeClr val="accent2">
                  <a:alpha val="80000"/>
                </a:schemeClr>
              </a:gs>
              <a:gs pos="10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l"/>
            <a:endParaRPr lang="nl-NL" sz="1600" baseline="0" dirty="0">
              <a:solidFill>
                <a:schemeClr val="bg1"/>
              </a:solidFill>
              <a:latin typeface="TheSans B5 Plain"/>
            </a:endParaRPr>
          </a:p>
        </p:txBody>
      </p:sp>
      <p:sp>
        <p:nvSpPr>
          <p:cNvPr id="9" name="Tijdelijke aanduiding voor tekst 8"/>
          <p:cNvSpPr>
            <a:spLocks noGrp="1"/>
          </p:cNvSpPr>
          <p:nvPr>
            <p:ph type="body" sz="quarter" idx="10" hasCustomPrompt="1"/>
          </p:nvPr>
        </p:nvSpPr>
        <p:spPr>
          <a:xfrm>
            <a:off x="648000" y="3427413"/>
            <a:ext cx="3600000" cy="324000"/>
          </a:xfrm>
        </p:spPr>
        <p:txBody>
          <a:bodyPr bIns="46800" anchor="ctr" anchorCtr="0"/>
          <a:lstStyle>
            <a:lvl1pPr marL="0" indent="0">
              <a:lnSpc>
                <a:spcPct val="100000"/>
              </a:lnSpc>
              <a:spcAft>
                <a:spcPts val="0"/>
              </a:spcAft>
              <a:buNone/>
              <a:defRPr sz="1600" baseline="0">
                <a:solidFill>
                  <a:srgbClr val="FFFFFF"/>
                </a:solidFill>
                <a:latin typeface="TheSans B5 Plain"/>
              </a:defRPr>
            </a:lvl1pPr>
          </a:lstStyle>
          <a:p>
            <a:pPr lvl="0"/>
            <a:r>
              <a:rPr lang="en-GB" noProof="0" dirty="0" smtClean="0"/>
              <a:t>Date</a:t>
            </a:r>
            <a:endParaRPr lang="en-GB" noProof="0" dirty="0"/>
          </a:p>
        </p:txBody>
      </p:sp>
      <p:sp>
        <p:nvSpPr>
          <p:cNvPr id="11" name="Tekstvak 10"/>
          <p:cNvSpPr txBox="1"/>
          <p:nvPr/>
        </p:nvSpPr>
        <p:spPr>
          <a:xfrm>
            <a:off x="4572000" y="6156000"/>
            <a:ext cx="3600000" cy="194284"/>
          </a:xfrm>
          <a:prstGeom prst="rect">
            <a:avLst/>
          </a:prstGeom>
          <a:noFill/>
        </p:spPr>
        <p:txBody>
          <a:bodyPr wrap="square" lIns="0" tIns="0" rIns="0" bIns="0" rtlCol="0" anchor="t" anchorCtr="0">
            <a:spAutoFit/>
          </a:bodyPr>
          <a:lstStyle/>
          <a:p>
            <a:pPr>
              <a:lnSpc>
                <a:spcPts val="1260"/>
              </a:lnSpc>
            </a:pPr>
            <a:r>
              <a:rPr lang="nl-NL" sz="1800" kern="1200" cap="all" spc="150" dirty="0" smtClean="0">
                <a:solidFill>
                  <a:srgbClr val="FFFFFF"/>
                </a:solidFill>
                <a:latin typeface="TheSans B5 Plain"/>
              </a:rPr>
              <a:t>getting software</a:t>
            </a:r>
            <a:r>
              <a:rPr lang="nl-NL" sz="1800" kern="1200" cap="all" spc="150" baseline="0" dirty="0" smtClean="0">
                <a:solidFill>
                  <a:srgbClr val="FFFFFF"/>
                </a:solidFill>
                <a:latin typeface="TheSans B5 Plain"/>
              </a:rPr>
              <a:t> </a:t>
            </a:r>
            <a:r>
              <a:rPr lang="nl-NL" sz="1800" kern="1200" cap="all" spc="150" baseline="0" dirty="0" smtClean="0">
                <a:solidFill>
                  <a:schemeClr val="accent3"/>
                </a:solidFill>
                <a:latin typeface="TheSans B5 Plain"/>
              </a:rPr>
              <a:t>right</a:t>
            </a:r>
            <a:endParaRPr lang="nl-NL" sz="1800" kern="1200" cap="all" spc="150" dirty="0">
              <a:solidFill>
                <a:schemeClr val="accent3"/>
              </a:solidFill>
              <a:latin typeface="TheSans B5 Plain"/>
            </a:endParaRPr>
          </a:p>
        </p:txBody>
      </p:sp>
      <p:pic>
        <p:nvPicPr>
          <p:cNvPr id="12" name="Afbeelding 11" descr="SIG_LOGO_RGB_100.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816000" y="0"/>
            <a:ext cx="2375956" cy="1080534"/>
          </a:xfrm>
          <a:prstGeom prst="rect">
            <a:avLst/>
          </a:prstGeom>
        </p:spPr>
      </p:pic>
    </p:spTree>
    <p:extLst>
      <p:ext uri="{BB962C8B-B14F-4D97-AF65-F5344CB8AC3E}">
        <p14:creationId xmlns:p14="http://schemas.microsoft.com/office/powerpoint/2010/main" val="3745981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_Telecom1">
    <p:spTree>
      <p:nvGrpSpPr>
        <p:cNvPr id="1" name=""/>
        <p:cNvGrpSpPr/>
        <p:nvPr/>
      </p:nvGrpSpPr>
      <p:grpSpPr>
        <a:xfrm>
          <a:off x="0" y="0"/>
          <a:ext cx="0" cy="0"/>
          <a:chOff x="0" y="0"/>
          <a:chExt cx="0" cy="0"/>
        </a:xfrm>
      </p:grpSpPr>
      <p:pic>
        <p:nvPicPr>
          <p:cNvPr id="6" name="Afbeelding 5" descr="1_Tite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000" y="3427200"/>
            <a:ext cx="8784000" cy="3249572"/>
          </a:xfrm>
          <a:prstGeom prst="rect">
            <a:avLst/>
          </a:prstGeom>
        </p:spPr>
      </p:pic>
      <p:sp>
        <p:nvSpPr>
          <p:cNvPr id="2" name="Titel 1"/>
          <p:cNvSpPr>
            <a:spLocks noGrp="1"/>
          </p:cNvSpPr>
          <p:nvPr>
            <p:ph type="ctrTitle" hasCustomPrompt="1"/>
          </p:nvPr>
        </p:nvSpPr>
        <p:spPr>
          <a:xfrm>
            <a:off x="648000" y="1144800"/>
            <a:ext cx="7776000" cy="1675933"/>
          </a:xfrm>
        </p:spPr>
        <p:txBody>
          <a:bodyPr anchor="ctr" anchorCtr="0"/>
          <a:lstStyle>
            <a:lvl1pPr>
              <a:defRPr baseline="0">
                <a:latin typeface="TheSans B3 Light"/>
              </a:defRPr>
            </a:lvl1pPr>
          </a:lstStyle>
          <a:p>
            <a:r>
              <a:rPr lang="en-GB" noProof="0" smtClean="0"/>
              <a:t>Title of presentation</a:t>
            </a:r>
            <a:endParaRPr lang="en-GB" noProof="0"/>
          </a:p>
        </p:txBody>
      </p:sp>
      <p:sp>
        <p:nvSpPr>
          <p:cNvPr id="3" name="Subtitel 2"/>
          <p:cNvSpPr>
            <a:spLocks noGrp="1"/>
          </p:cNvSpPr>
          <p:nvPr>
            <p:ph type="subTitle" idx="1" hasCustomPrompt="1"/>
          </p:nvPr>
        </p:nvSpPr>
        <p:spPr>
          <a:xfrm>
            <a:off x="648000" y="2820733"/>
            <a:ext cx="7776000" cy="360000"/>
          </a:xfrm>
        </p:spPr>
        <p:txBody>
          <a:bodyPr/>
          <a:lstStyle>
            <a:lvl1pPr marL="0" indent="0" algn="l">
              <a:lnSpc>
                <a:spcPts val="1500"/>
              </a:lnSpc>
              <a:spcAft>
                <a:spcPts val="0"/>
              </a:spcAft>
              <a:buNone/>
              <a:defRPr baseline="0">
                <a:solidFill>
                  <a:schemeClr val="accent3"/>
                </a:solidFill>
                <a:latin typeface="TheSans B5 Plain"/>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smtClean="0"/>
              <a:t>Name of speaker</a:t>
            </a:r>
            <a:endParaRPr lang="en-GB" noProof="0" dirty="0"/>
          </a:p>
        </p:txBody>
      </p:sp>
      <p:pic>
        <p:nvPicPr>
          <p:cNvPr id="4" name="Afbeelding 3" descr="DNA_titel_1.png"/>
          <p:cNvPicPr>
            <a:picLocks/>
          </p:cNvPicPr>
          <p:nvPr/>
        </p:nvPicPr>
        <p:blipFill>
          <a:blip r:embed="rId3">
            <a:extLst>
              <a:ext uri="{28A0092B-C50C-407E-A947-70E740481C1C}">
                <a14:useLocalDpi xmlns:a14="http://schemas.microsoft.com/office/drawing/2010/main" val="0"/>
              </a:ext>
            </a:extLst>
          </a:blip>
          <a:stretch>
            <a:fillRect/>
          </a:stretch>
        </p:blipFill>
        <p:spPr>
          <a:xfrm>
            <a:off x="8866800" y="180000"/>
            <a:ext cx="96530" cy="6498000"/>
          </a:xfrm>
          <a:prstGeom prst="rect">
            <a:avLst/>
          </a:prstGeom>
        </p:spPr>
      </p:pic>
      <p:sp>
        <p:nvSpPr>
          <p:cNvPr id="7" name="Rechthoek 6"/>
          <p:cNvSpPr/>
          <p:nvPr/>
        </p:nvSpPr>
        <p:spPr>
          <a:xfrm>
            <a:off x="180000" y="3427775"/>
            <a:ext cx="4392000" cy="324000"/>
          </a:xfrm>
          <a:prstGeom prst="rect">
            <a:avLst/>
          </a:prstGeom>
          <a:gradFill flip="none" rotWithShape="1">
            <a:gsLst>
              <a:gs pos="100000">
                <a:schemeClr val="accent2">
                  <a:alpha val="80000"/>
                </a:schemeClr>
              </a:gs>
              <a:gs pos="10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l"/>
            <a:endParaRPr lang="nl-NL" sz="1600" baseline="0" dirty="0">
              <a:solidFill>
                <a:schemeClr val="bg1"/>
              </a:solidFill>
              <a:latin typeface="TheSans B5 Plain"/>
            </a:endParaRPr>
          </a:p>
        </p:txBody>
      </p:sp>
      <p:sp>
        <p:nvSpPr>
          <p:cNvPr id="9" name="Tijdelijke aanduiding voor tekst 8"/>
          <p:cNvSpPr>
            <a:spLocks noGrp="1"/>
          </p:cNvSpPr>
          <p:nvPr>
            <p:ph type="body" sz="quarter" idx="10" hasCustomPrompt="1"/>
          </p:nvPr>
        </p:nvSpPr>
        <p:spPr>
          <a:xfrm>
            <a:off x="648000" y="3427413"/>
            <a:ext cx="3600000" cy="324000"/>
          </a:xfrm>
        </p:spPr>
        <p:txBody>
          <a:bodyPr bIns="46800" anchor="ctr" anchorCtr="0"/>
          <a:lstStyle>
            <a:lvl1pPr marL="0" indent="0">
              <a:lnSpc>
                <a:spcPct val="100000"/>
              </a:lnSpc>
              <a:spcAft>
                <a:spcPts val="0"/>
              </a:spcAft>
              <a:buNone/>
              <a:defRPr sz="1600" baseline="0">
                <a:solidFill>
                  <a:srgbClr val="FFFFFF"/>
                </a:solidFill>
                <a:latin typeface="TheSans B5 Plain"/>
              </a:defRPr>
            </a:lvl1pPr>
          </a:lstStyle>
          <a:p>
            <a:pPr lvl="0"/>
            <a:r>
              <a:rPr lang="en-GB" noProof="0" dirty="0" smtClean="0"/>
              <a:t>Date</a:t>
            </a:r>
            <a:endParaRPr lang="en-GB" noProof="0" dirty="0"/>
          </a:p>
        </p:txBody>
      </p:sp>
      <p:sp>
        <p:nvSpPr>
          <p:cNvPr id="11" name="Tekstvak 10"/>
          <p:cNvSpPr txBox="1"/>
          <p:nvPr/>
        </p:nvSpPr>
        <p:spPr>
          <a:xfrm>
            <a:off x="4572000" y="6156000"/>
            <a:ext cx="3600000" cy="166712"/>
          </a:xfrm>
          <a:prstGeom prst="rect">
            <a:avLst/>
          </a:prstGeom>
          <a:noFill/>
        </p:spPr>
        <p:txBody>
          <a:bodyPr wrap="square" lIns="0" tIns="0" rIns="0" bIns="0" rtlCol="0" anchor="t" anchorCtr="0">
            <a:spAutoFit/>
          </a:bodyPr>
          <a:lstStyle/>
          <a:p>
            <a:pPr>
              <a:lnSpc>
                <a:spcPts val="1260"/>
              </a:lnSpc>
            </a:pPr>
            <a:r>
              <a:rPr lang="nl-NL" sz="1800" kern="1200" cap="all" spc="150" dirty="0" smtClean="0">
                <a:solidFill>
                  <a:srgbClr val="FFFFFF"/>
                </a:solidFill>
                <a:latin typeface="TheSans B5 Plain"/>
              </a:rPr>
              <a:t>getting software</a:t>
            </a:r>
            <a:r>
              <a:rPr lang="nl-NL" sz="1800" kern="1200" cap="all" spc="150" baseline="0" dirty="0" smtClean="0">
                <a:solidFill>
                  <a:srgbClr val="FFFFFF"/>
                </a:solidFill>
                <a:latin typeface="TheSans B5 Plain"/>
              </a:rPr>
              <a:t> </a:t>
            </a:r>
            <a:r>
              <a:rPr lang="nl-NL" sz="1800" kern="1200" cap="all" spc="150" baseline="0" dirty="0" smtClean="0">
                <a:solidFill>
                  <a:schemeClr val="accent3"/>
                </a:solidFill>
                <a:latin typeface="TheSans B5 Plain"/>
              </a:rPr>
              <a:t>right</a:t>
            </a:r>
            <a:endParaRPr lang="nl-NL" sz="1800" kern="1200" cap="all" spc="150" dirty="0">
              <a:solidFill>
                <a:schemeClr val="accent3"/>
              </a:solidFill>
              <a:latin typeface="TheSans B5 Plain"/>
            </a:endParaRPr>
          </a:p>
        </p:txBody>
      </p:sp>
      <p:pic>
        <p:nvPicPr>
          <p:cNvPr id="12" name="Afbeelding 11" descr="SIG_LOGO_RGB_100.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816000" y="0"/>
            <a:ext cx="2375956" cy="1080534"/>
          </a:xfrm>
          <a:prstGeom prst="rect">
            <a:avLst/>
          </a:prstGeom>
        </p:spPr>
      </p:pic>
    </p:spTree>
    <p:extLst>
      <p:ext uri="{BB962C8B-B14F-4D97-AF65-F5344CB8AC3E}">
        <p14:creationId xmlns:p14="http://schemas.microsoft.com/office/powerpoint/2010/main" val="2510401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_Telecom2">
    <p:spTree>
      <p:nvGrpSpPr>
        <p:cNvPr id="1" name=""/>
        <p:cNvGrpSpPr/>
        <p:nvPr/>
      </p:nvGrpSpPr>
      <p:grpSpPr>
        <a:xfrm>
          <a:off x="0" y="0"/>
          <a:ext cx="0" cy="0"/>
          <a:chOff x="0" y="0"/>
          <a:chExt cx="0" cy="0"/>
        </a:xfrm>
      </p:grpSpPr>
      <p:pic>
        <p:nvPicPr>
          <p:cNvPr id="6" name="Afbeelding 5" descr="2_Tite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000" y="3427200"/>
            <a:ext cx="8784000" cy="3249572"/>
          </a:xfrm>
          <a:prstGeom prst="rect">
            <a:avLst/>
          </a:prstGeom>
        </p:spPr>
      </p:pic>
      <p:sp>
        <p:nvSpPr>
          <p:cNvPr id="2" name="Titel 1"/>
          <p:cNvSpPr>
            <a:spLocks noGrp="1"/>
          </p:cNvSpPr>
          <p:nvPr>
            <p:ph type="ctrTitle" hasCustomPrompt="1"/>
          </p:nvPr>
        </p:nvSpPr>
        <p:spPr>
          <a:xfrm>
            <a:off x="648000" y="1144800"/>
            <a:ext cx="7776000" cy="1675933"/>
          </a:xfrm>
        </p:spPr>
        <p:txBody>
          <a:bodyPr anchor="ctr" anchorCtr="0"/>
          <a:lstStyle>
            <a:lvl1pPr>
              <a:defRPr baseline="0">
                <a:latin typeface="TheSans B3 Light"/>
              </a:defRPr>
            </a:lvl1pPr>
          </a:lstStyle>
          <a:p>
            <a:r>
              <a:rPr lang="en-GB" noProof="0" smtClean="0"/>
              <a:t>Title of presentation</a:t>
            </a:r>
            <a:endParaRPr lang="en-GB" noProof="0"/>
          </a:p>
        </p:txBody>
      </p:sp>
      <p:sp>
        <p:nvSpPr>
          <p:cNvPr id="3" name="Subtitel 2"/>
          <p:cNvSpPr>
            <a:spLocks noGrp="1"/>
          </p:cNvSpPr>
          <p:nvPr>
            <p:ph type="subTitle" idx="1" hasCustomPrompt="1"/>
          </p:nvPr>
        </p:nvSpPr>
        <p:spPr>
          <a:xfrm>
            <a:off x="648000" y="2820733"/>
            <a:ext cx="7776000" cy="360000"/>
          </a:xfrm>
        </p:spPr>
        <p:txBody>
          <a:bodyPr/>
          <a:lstStyle>
            <a:lvl1pPr marL="0" indent="0" algn="l">
              <a:lnSpc>
                <a:spcPts val="1500"/>
              </a:lnSpc>
              <a:spcAft>
                <a:spcPts val="0"/>
              </a:spcAft>
              <a:buNone/>
              <a:defRPr baseline="0">
                <a:solidFill>
                  <a:schemeClr val="accent3"/>
                </a:solidFill>
                <a:latin typeface="TheSans B5 Plain"/>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smtClean="0"/>
              <a:t>Name of speaker</a:t>
            </a:r>
            <a:endParaRPr lang="en-GB" noProof="0"/>
          </a:p>
        </p:txBody>
      </p:sp>
      <p:pic>
        <p:nvPicPr>
          <p:cNvPr id="4" name="Afbeelding 3" descr="DNA_titel_1.png"/>
          <p:cNvPicPr>
            <a:picLocks/>
          </p:cNvPicPr>
          <p:nvPr/>
        </p:nvPicPr>
        <p:blipFill>
          <a:blip r:embed="rId3">
            <a:extLst>
              <a:ext uri="{28A0092B-C50C-407E-A947-70E740481C1C}">
                <a14:useLocalDpi xmlns:a14="http://schemas.microsoft.com/office/drawing/2010/main" val="0"/>
              </a:ext>
            </a:extLst>
          </a:blip>
          <a:stretch>
            <a:fillRect/>
          </a:stretch>
        </p:blipFill>
        <p:spPr>
          <a:xfrm>
            <a:off x="8866800" y="180000"/>
            <a:ext cx="96530" cy="6498000"/>
          </a:xfrm>
          <a:prstGeom prst="rect">
            <a:avLst/>
          </a:prstGeom>
        </p:spPr>
      </p:pic>
      <p:sp>
        <p:nvSpPr>
          <p:cNvPr id="7" name="Rechthoek 6"/>
          <p:cNvSpPr/>
          <p:nvPr/>
        </p:nvSpPr>
        <p:spPr>
          <a:xfrm>
            <a:off x="180000" y="3427775"/>
            <a:ext cx="4392000" cy="324000"/>
          </a:xfrm>
          <a:prstGeom prst="rect">
            <a:avLst/>
          </a:prstGeom>
          <a:gradFill flip="none" rotWithShape="1">
            <a:gsLst>
              <a:gs pos="100000">
                <a:schemeClr val="accent2">
                  <a:alpha val="80000"/>
                </a:schemeClr>
              </a:gs>
              <a:gs pos="10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l"/>
            <a:endParaRPr lang="en-GB" sz="1600" baseline="0" noProof="0">
              <a:solidFill>
                <a:schemeClr val="bg1"/>
              </a:solidFill>
              <a:latin typeface="TheSans B5 Plain"/>
            </a:endParaRPr>
          </a:p>
        </p:txBody>
      </p:sp>
      <p:sp>
        <p:nvSpPr>
          <p:cNvPr id="9" name="Tijdelijke aanduiding voor tekst 8"/>
          <p:cNvSpPr>
            <a:spLocks noGrp="1"/>
          </p:cNvSpPr>
          <p:nvPr>
            <p:ph type="body" sz="quarter" idx="10" hasCustomPrompt="1"/>
          </p:nvPr>
        </p:nvSpPr>
        <p:spPr>
          <a:xfrm>
            <a:off x="648000" y="3427413"/>
            <a:ext cx="3600000" cy="324000"/>
          </a:xfrm>
        </p:spPr>
        <p:txBody>
          <a:bodyPr bIns="46800" anchor="ctr" anchorCtr="0"/>
          <a:lstStyle>
            <a:lvl1pPr marL="0" indent="0">
              <a:lnSpc>
                <a:spcPct val="100000"/>
              </a:lnSpc>
              <a:spcAft>
                <a:spcPts val="0"/>
              </a:spcAft>
              <a:buNone/>
              <a:defRPr sz="1600" baseline="0">
                <a:solidFill>
                  <a:srgbClr val="FFFFFF"/>
                </a:solidFill>
                <a:latin typeface="TheSans B5 Plain"/>
              </a:defRPr>
            </a:lvl1pPr>
          </a:lstStyle>
          <a:p>
            <a:pPr lvl="0"/>
            <a:r>
              <a:rPr lang="en-GB" noProof="0" smtClean="0"/>
              <a:t>Date</a:t>
            </a:r>
            <a:endParaRPr lang="en-GB" noProof="0"/>
          </a:p>
        </p:txBody>
      </p:sp>
      <p:sp>
        <p:nvSpPr>
          <p:cNvPr id="11" name="Tekstvak 10"/>
          <p:cNvSpPr txBox="1"/>
          <p:nvPr/>
        </p:nvSpPr>
        <p:spPr>
          <a:xfrm>
            <a:off x="4572000" y="6156000"/>
            <a:ext cx="3600000" cy="166712"/>
          </a:xfrm>
          <a:prstGeom prst="rect">
            <a:avLst/>
          </a:prstGeom>
          <a:noFill/>
        </p:spPr>
        <p:txBody>
          <a:bodyPr wrap="square" lIns="0" tIns="0" rIns="0" bIns="0" rtlCol="0" anchor="t" anchorCtr="0">
            <a:spAutoFit/>
          </a:bodyPr>
          <a:lstStyle/>
          <a:p>
            <a:pPr>
              <a:lnSpc>
                <a:spcPts val="1260"/>
              </a:lnSpc>
            </a:pPr>
            <a:r>
              <a:rPr lang="nl-NL" sz="1800" kern="1200" cap="all" spc="150" dirty="0" smtClean="0">
                <a:solidFill>
                  <a:srgbClr val="FFFFFF"/>
                </a:solidFill>
                <a:latin typeface="TheSans B5 Plain"/>
              </a:rPr>
              <a:t>getting software</a:t>
            </a:r>
            <a:r>
              <a:rPr lang="nl-NL" sz="1800" kern="1200" cap="all" spc="150" baseline="0" dirty="0" smtClean="0">
                <a:solidFill>
                  <a:srgbClr val="FFFFFF"/>
                </a:solidFill>
                <a:latin typeface="TheSans B5 Plain"/>
              </a:rPr>
              <a:t> </a:t>
            </a:r>
            <a:r>
              <a:rPr lang="nl-NL" sz="1800" kern="1200" cap="all" spc="150" baseline="0" dirty="0" smtClean="0">
                <a:solidFill>
                  <a:schemeClr val="bg1"/>
                </a:solidFill>
                <a:latin typeface="TheSans B5 Plain"/>
              </a:rPr>
              <a:t>right</a:t>
            </a:r>
            <a:endParaRPr lang="nl-NL" sz="1800" kern="1200" cap="all" spc="150" dirty="0">
              <a:solidFill>
                <a:schemeClr val="bg1"/>
              </a:solidFill>
              <a:latin typeface="TheSans B5 Plain"/>
            </a:endParaRPr>
          </a:p>
        </p:txBody>
      </p:sp>
      <p:pic>
        <p:nvPicPr>
          <p:cNvPr id="12" name="Afbeelding 11" descr="SIG_LOGO_RGB_100.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816000" y="0"/>
            <a:ext cx="2375956" cy="1080534"/>
          </a:xfrm>
          <a:prstGeom prst="rect">
            <a:avLst/>
          </a:prstGeom>
        </p:spPr>
      </p:pic>
    </p:spTree>
    <p:extLst>
      <p:ext uri="{BB962C8B-B14F-4D97-AF65-F5344CB8AC3E}">
        <p14:creationId xmlns:p14="http://schemas.microsoft.com/office/powerpoint/2010/main" val="2770813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_Finance1">
    <p:spTree>
      <p:nvGrpSpPr>
        <p:cNvPr id="1" name=""/>
        <p:cNvGrpSpPr/>
        <p:nvPr/>
      </p:nvGrpSpPr>
      <p:grpSpPr>
        <a:xfrm>
          <a:off x="0" y="0"/>
          <a:ext cx="0" cy="0"/>
          <a:chOff x="0" y="0"/>
          <a:chExt cx="0" cy="0"/>
        </a:xfrm>
      </p:grpSpPr>
      <p:pic>
        <p:nvPicPr>
          <p:cNvPr id="8" name="Afbeelding 7" descr="1_Tite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000" y="3427200"/>
            <a:ext cx="8784000" cy="3249572"/>
          </a:xfrm>
          <a:prstGeom prst="rect">
            <a:avLst/>
          </a:prstGeom>
        </p:spPr>
      </p:pic>
      <p:sp>
        <p:nvSpPr>
          <p:cNvPr id="2" name="Titel 1"/>
          <p:cNvSpPr>
            <a:spLocks noGrp="1"/>
          </p:cNvSpPr>
          <p:nvPr>
            <p:ph type="ctrTitle" hasCustomPrompt="1"/>
          </p:nvPr>
        </p:nvSpPr>
        <p:spPr>
          <a:xfrm>
            <a:off x="648000" y="1144800"/>
            <a:ext cx="7776000" cy="1675933"/>
          </a:xfrm>
        </p:spPr>
        <p:txBody>
          <a:bodyPr anchor="ctr" anchorCtr="0"/>
          <a:lstStyle>
            <a:lvl1pPr>
              <a:defRPr baseline="0">
                <a:latin typeface="TheSans B3 Light"/>
              </a:defRPr>
            </a:lvl1pPr>
          </a:lstStyle>
          <a:p>
            <a:r>
              <a:rPr lang="en-GB" noProof="0" smtClean="0"/>
              <a:t>Title of presentation</a:t>
            </a:r>
            <a:endParaRPr lang="en-GB" noProof="0"/>
          </a:p>
        </p:txBody>
      </p:sp>
      <p:sp>
        <p:nvSpPr>
          <p:cNvPr id="3" name="Subtitel 2"/>
          <p:cNvSpPr>
            <a:spLocks noGrp="1"/>
          </p:cNvSpPr>
          <p:nvPr>
            <p:ph type="subTitle" idx="1" hasCustomPrompt="1"/>
          </p:nvPr>
        </p:nvSpPr>
        <p:spPr>
          <a:xfrm>
            <a:off x="648000" y="2820733"/>
            <a:ext cx="7776000" cy="360000"/>
          </a:xfrm>
        </p:spPr>
        <p:txBody>
          <a:bodyPr/>
          <a:lstStyle>
            <a:lvl1pPr marL="0" indent="0" algn="l">
              <a:lnSpc>
                <a:spcPts val="1500"/>
              </a:lnSpc>
              <a:spcAft>
                <a:spcPts val="0"/>
              </a:spcAft>
              <a:buNone/>
              <a:defRPr baseline="0">
                <a:solidFill>
                  <a:schemeClr val="accent3"/>
                </a:solidFill>
                <a:latin typeface="TheSans B5 Plain"/>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smtClean="0"/>
              <a:t>Name of speaker</a:t>
            </a:r>
            <a:endParaRPr lang="en-GB" noProof="0"/>
          </a:p>
        </p:txBody>
      </p:sp>
      <p:pic>
        <p:nvPicPr>
          <p:cNvPr id="4" name="Afbeelding 3" descr="DNA_titel_1.png"/>
          <p:cNvPicPr>
            <a:picLocks/>
          </p:cNvPicPr>
          <p:nvPr/>
        </p:nvPicPr>
        <p:blipFill>
          <a:blip r:embed="rId3">
            <a:extLst>
              <a:ext uri="{28A0092B-C50C-407E-A947-70E740481C1C}">
                <a14:useLocalDpi xmlns:a14="http://schemas.microsoft.com/office/drawing/2010/main" val="0"/>
              </a:ext>
            </a:extLst>
          </a:blip>
          <a:stretch>
            <a:fillRect/>
          </a:stretch>
        </p:blipFill>
        <p:spPr>
          <a:xfrm>
            <a:off x="8866800" y="180000"/>
            <a:ext cx="96530" cy="6498000"/>
          </a:xfrm>
          <a:prstGeom prst="rect">
            <a:avLst/>
          </a:prstGeom>
        </p:spPr>
      </p:pic>
      <p:sp>
        <p:nvSpPr>
          <p:cNvPr id="7" name="Rechthoek 6"/>
          <p:cNvSpPr/>
          <p:nvPr/>
        </p:nvSpPr>
        <p:spPr>
          <a:xfrm>
            <a:off x="180000" y="3427775"/>
            <a:ext cx="4392000" cy="324000"/>
          </a:xfrm>
          <a:prstGeom prst="rect">
            <a:avLst/>
          </a:prstGeom>
          <a:gradFill flip="none" rotWithShape="1">
            <a:gsLst>
              <a:gs pos="100000">
                <a:schemeClr val="accent2">
                  <a:alpha val="80000"/>
                </a:schemeClr>
              </a:gs>
              <a:gs pos="10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l"/>
            <a:endParaRPr lang="en-GB" sz="1600" baseline="0" noProof="0">
              <a:solidFill>
                <a:schemeClr val="bg1"/>
              </a:solidFill>
              <a:latin typeface="TheSans B5 Plain"/>
            </a:endParaRPr>
          </a:p>
        </p:txBody>
      </p:sp>
      <p:sp>
        <p:nvSpPr>
          <p:cNvPr id="9" name="Tijdelijke aanduiding voor tekst 8"/>
          <p:cNvSpPr>
            <a:spLocks noGrp="1"/>
          </p:cNvSpPr>
          <p:nvPr>
            <p:ph type="body" sz="quarter" idx="10" hasCustomPrompt="1"/>
          </p:nvPr>
        </p:nvSpPr>
        <p:spPr>
          <a:xfrm>
            <a:off x="648000" y="3427413"/>
            <a:ext cx="3600000" cy="324000"/>
          </a:xfrm>
        </p:spPr>
        <p:txBody>
          <a:bodyPr bIns="46800" anchor="ctr" anchorCtr="0"/>
          <a:lstStyle>
            <a:lvl1pPr marL="0" indent="0">
              <a:lnSpc>
                <a:spcPct val="100000"/>
              </a:lnSpc>
              <a:spcAft>
                <a:spcPts val="0"/>
              </a:spcAft>
              <a:buNone/>
              <a:defRPr sz="1600" baseline="0">
                <a:solidFill>
                  <a:srgbClr val="FFFFFF"/>
                </a:solidFill>
                <a:latin typeface="TheSans B5 Plain"/>
              </a:defRPr>
            </a:lvl1pPr>
          </a:lstStyle>
          <a:p>
            <a:pPr lvl="0"/>
            <a:r>
              <a:rPr lang="en-GB" noProof="0" smtClean="0"/>
              <a:t>Date</a:t>
            </a:r>
            <a:endParaRPr lang="en-GB" noProof="0"/>
          </a:p>
        </p:txBody>
      </p:sp>
      <p:sp>
        <p:nvSpPr>
          <p:cNvPr id="11" name="Tekstvak 10"/>
          <p:cNvSpPr txBox="1"/>
          <p:nvPr/>
        </p:nvSpPr>
        <p:spPr>
          <a:xfrm>
            <a:off x="4572000" y="6156000"/>
            <a:ext cx="3600000" cy="166712"/>
          </a:xfrm>
          <a:prstGeom prst="rect">
            <a:avLst/>
          </a:prstGeom>
          <a:noFill/>
        </p:spPr>
        <p:txBody>
          <a:bodyPr wrap="square" lIns="0" tIns="0" rIns="0" bIns="0" rtlCol="0" anchor="t" anchorCtr="0">
            <a:spAutoFit/>
          </a:bodyPr>
          <a:lstStyle/>
          <a:p>
            <a:pPr>
              <a:lnSpc>
                <a:spcPts val="1260"/>
              </a:lnSpc>
            </a:pPr>
            <a:r>
              <a:rPr lang="nl-NL" sz="1800" kern="1200" cap="all" spc="150" dirty="0" smtClean="0">
                <a:solidFill>
                  <a:srgbClr val="FFFFFF"/>
                </a:solidFill>
                <a:latin typeface="TheSans B5 Plain"/>
              </a:rPr>
              <a:t>getting software</a:t>
            </a:r>
            <a:r>
              <a:rPr lang="nl-NL" sz="1800" kern="1200" cap="all" spc="150" baseline="0" dirty="0" smtClean="0">
                <a:solidFill>
                  <a:srgbClr val="FFFFFF"/>
                </a:solidFill>
                <a:latin typeface="TheSans B5 Plain"/>
              </a:rPr>
              <a:t> </a:t>
            </a:r>
            <a:r>
              <a:rPr lang="nl-NL" sz="1800" kern="1200" cap="all" spc="150" baseline="0" dirty="0" smtClean="0">
                <a:solidFill>
                  <a:schemeClr val="accent3"/>
                </a:solidFill>
                <a:latin typeface="TheSans B5 Plain"/>
              </a:rPr>
              <a:t>right</a:t>
            </a:r>
            <a:endParaRPr lang="nl-NL" sz="1800" kern="1200" cap="all" spc="150" dirty="0">
              <a:solidFill>
                <a:schemeClr val="accent3"/>
              </a:solidFill>
              <a:latin typeface="TheSans B5 Plain"/>
            </a:endParaRPr>
          </a:p>
        </p:txBody>
      </p:sp>
      <p:pic>
        <p:nvPicPr>
          <p:cNvPr id="12" name="Afbeelding 11" descr="SIG_LOGO_RGB_100.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816000" y="0"/>
            <a:ext cx="2375956" cy="1080534"/>
          </a:xfrm>
          <a:prstGeom prst="rect">
            <a:avLst/>
          </a:prstGeom>
        </p:spPr>
      </p:pic>
    </p:spTree>
    <p:extLst>
      <p:ext uri="{BB962C8B-B14F-4D97-AF65-F5344CB8AC3E}">
        <p14:creationId xmlns:p14="http://schemas.microsoft.com/office/powerpoint/2010/main" val="3908113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le_Finance2">
    <p:spTree>
      <p:nvGrpSpPr>
        <p:cNvPr id="1" name=""/>
        <p:cNvGrpSpPr/>
        <p:nvPr/>
      </p:nvGrpSpPr>
      <p:grpSpPr>
        <a:xfrm>
          <a:off x="0" y="0"/>
          <a:ext cx="0" cy="0"/>
          <a:chOff x="0" y="0"/>
          <a:chExt cx="0" cy="0"/>
        </a:xfrm>
      </p:grpSpPr>
      <p:pic>
        <p:nvPicPr>
          <p:cNvPr id="5" name="Afbeelding 4" descr="2_Tite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000" y="3427200"/>
            <a:ext cx="8784000" cy="3249572"/>
          </a:xfrm>
          <a:prstGeom prst="rect">
            <a:avLst/>
          </a:prstGeom>
        </p:spPr>
      </p:pic>
      <p:sp>
        <p:nvSpPr>
          <p:cNvPr id="2" name="Titel 1"/>
          <p:cNvSpPr>
            <a:spLocks noGrp="1"/>
          </p:cNvSpPr>
          <p:nvPr>
            <p:ph type="ctrTitle" hasCustomPrompt="1"/>
          </p:nvPr>
        </p:nvSpPr>
        <p:spPr>
          <a:xfrm>
            <a:off x="648000" y="1144800"/>
            <a:ext cx="7776000" cy="1675933"/>
          </a:xfrm>
        </p:spPr>
        <p:txBody>
          <a:bodyPr anchor="ctr" anchorCtr="0"/>
          <a:lstStyle>
            <a:lvl1pPr>
              <a:defRPr baseline="0">
                <a:latin typeface="TheSans B3 Light"/>
              </a:defRPr>
            </a:lvl1pPr>
          </a:lstStyle>
          <a:p>
            <a:r>
              <a:rPr lang="en-GB" noProof="0" dirty="0" smtClean="0"/>
              <a:t>Title presentation</a:t>
            </a:r>
            <a:endParaRPr lang="en-GB" noProof="0" dirty="0"/>
          </a:p>
        </p:txBody>
      </p:sp>
      <p:sp>
        <p:nvSpPr>
          <p:cNvPr id="3" name="Subtitel 2"/>
          <p:cNvSpPr>
            <a:spLocks noGrp="1"/>
          </p:cNvSpPr>
          <p:nvPr>
            <p:ph type="subTitle" idx="1" hasCustomPrompt="1"/>
          </p:nvPr>
        </p:nvSpPr>
        <p:spPr>
          <a:xfrm>
            <a:off x="648000" y="2820733"/>
            <a:ext cx="7776000" cy="360000"/>
          </a:xfrm>
        </p:spPr>
        <p:txBody>
          <a:bodyPr/>
          <a:lstStyle>
            <a:lvl1pPr marL="0" marR="0" indent="0" algn="l" defTabSz="274638" rtl="0" eaLnBrk="1" fontAlgn="auto" latinLnBrk="0" hangingPunct="1">
              <a:lnSpc>
                <a:spcPts val="1500"/>
              </a:lnSpc>
              <a:spcBef>
                <a:spcPts val="0"/>
              </a:spcBef>
              <a:spcAft>
                <a:spcPts val="0"/>
              </a:spcAft>
              <a:buClr>
                <a:schemeClr val="accent2"/>
              </a:buClr>
              <a:buSzTx/>
              <a:buFont typeface="TheSans B4 SemiLight"/>
              <a:buNone/>
              <a:tabLst/>
              <a:defRPr baseline="0">
                <a:solidFill>
                  <a:schemeClr val="accent3"/>
                </a:solidFill>
                <a:latin typeface="TheSans B5 Plain"/>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smtClean="0"/>
              <a:t>Name of speaker</a:t>
            </a:r>
          </a:p>
          <a:p>
            <a:endParaRPr lang="en-GB" noProof="0"/>
          </a:p>
        </p:txBody>
      </p:sp>
      <p:pic>
        <p:nvPicPr>
          <p:cNvPr id="4" name="Afbeelding 3" descr="DNA_titel_1.png"/>
          <p:cNvPicPr>
            <a:picLocks/>
          </p:cNvPicPr>
          <p:nvPr/>
        </p:nvPicPr>
        <p:blipFill>
          <a:blip r:embed="rId3">
            <a:extLst>
              <a:ext uri="{28A0092B-C50C-407E-A947-70E740481C1C}">
                <a14:useLocalDpi xmlns:a14="http://schemas.microsoft.com/office/drawing/2010/main" val="0"/>
              </a:ext>
            </a:extLst>
          </a:blip>
          <a:stretch>
            <a:fillRect/>
          </a:stretch>
        </p:blipFill>
        <p:spPr>
          <a:xfrm>
            <a:off x="8866800" y="180000"/>
            <a:ext cx="96530" cy="6498000"/>
          </a:xfrm>
          <a:prstGeom prst="rect">
            <a:avLst/>
          </a:prstGeom>
        </p:spPr>
      </p:pic>
      <p:sp>
        <p:nvSpPr>
          <p:cNvPr id="7" name="Rechthoek 6"/>
          <p:cNvSpPr/>
          <p:nvPr/>
        </p:nvSpPr>
        <p:spPr>
          <a:xfrm>
            <a:off x="180000" y="3427775"/>
            <a:ext cx="4392000" cy="324000"/>
          </a:xfrm>
          <a:prstGeom prst="rect">
            <a:avLst/>
          </a:prstGeom>
          <a:gradFill flip="none" rotWithShape="1">
            <a:gsLst>
              <a:gs pos="100000">
                <a:schemeClr val="accent2">
                  <a:alpha val="80000"/>
                </a:schemeClr>
              </a:gs>
              <a:gs pos="100000">
                <a:srgbClr val="FFFFFF"/>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l"/>
            <a:endParaRPr lang="en-GB" sz="1600" baseline="0" noProof="0">
              <a:solidFill>
                <a:schemeClr val="bg1"/>
              </a:solidFill>
              <a:latin typeface="TheSans B5 Plain"/>
            </a:endParaRPr>
          </a:p>
        </p:txBody>
      </p:sp>
      <p:sp>
        <p:nvSpPr>
          <p:cNvPr id="9" name="Tijdelijke aanduiding voor tekst 8"/>
          <p:cNvSpPr>
            <a:spLocks noGrp="1"/>
          </p:cNvSpPr>
          <p:nvPr>
            <p:ph type="body" sz="quarter" idx="10" hasCustomPrompt="1"/>
          </p:nvPr>
        </p:nvSpPr>
        <p:spPr>
          <a:xfrm>
            <a:off x="648000" y="3427413"/>
            <a:ext cx="3600000" cy="324000"/>
          </a:xfrm>
        </p:spPr>
        <p:txBody>
          <a:bodyPr bIns="46800" anchor="ctr" anchorCtr="0"/>
          <a:lstStyle>
            <a:lvl1pPr marL="0" indent="0">
              <a:lnSpc>
                <a:spcPct val="100000"/>
              </a:lnSpc>
              <a:spcAft>
                <a:spcPts val="0"/>
              </a:spcAft>
              <a:buNone/>
              <a:defRPr sz="1600" baseline="0">
                <a:solidFill>
                  <a:srgbClr val="FFFFFF"/>
                </a:solidFill>
                <a:latin typeface="TheSans B5 Plain"/>
              </a:defRPr>
            </a:lvl1pPr>
          </a:lstStyle>
          <a:p>
            <a:pPr lvl="0"/>
            <a:r>
              <a:rPr lang="en-GB" noProof="0" smtClean="0"/>
              <a:t>Date</a:t>
            </a:r>
            <a:endParaRPr lang="en-GB" noProof="0"/>
          </a:p>
        </p:txBody>
      </p:sp>
      <p:sp>
        <p:nvSpPr>
          <p:cNvPr id="11" name="Tekstvak 10"/>
          <p:cNvSpPr txBox="1"/>
          <p:nvPr/>
        </p:nvSpPr>
        <p:spPr>
          <a:xfrm>
            <a:off x="4572000" y="6156000"/>
            <a:ext cx="3600000" cy="166712"/>
          </a:xfrm>
          <a:prstGeom prst="rect">
            <a:avLst/>
          </a:prstGeom>
          <a:noFill/>
        </p:spPr>
        <p:txBody>
          <a:bodyPr wrap="square" lIns="0" tIns="0" rIns="0" bIns="0" rtlCol="0" anchor="t" anchorCtr="0">
            <a:spAutoFit/>
          </a:bodyPr>
          <a:lstStyle/>
          <a:p>
            <a:pPr>
              <a:lnSpc>
                <a:spcPts val="1260"/>
              </a:lnSpc>
            </a:pPr>
            <a:r>
              <a:rPr lang="nl-NL" sz="1800" kern="1200" cap="all" spc="150" dirty="0" smtClean="0">
                <a:solidFill>
                  <a:srgbClr val="FFFFFF"/>
                </a:solidFill>
                <a:latin typeface="TheSans B5 Plain"/>
              </a:rPr>
              <a:t>getting software</a:t>
            </a:r>
            <a:r>
              <a:rPr lang="nl-NL" sz="1800" kern="1200" cap="all" spc="150" baseline="0" dirty="0" smtClean="0">
                <a:solidFill>
                  <a:srgbClr val="FFFFFF"/>
                </a:solidFill>
                <a:latin typeface="TheSans B5 Plain"/>
              </a:rPr>
              <a:t> </a:t>
            </a:r>
            <a:r>
              <a:rPr lang="nl-NL" sz="1800" kern="1200" cap="all" spc="150" baseline="0" dirty="0" smtClean="0">
                <a:solidFill>
                  <a:schemeClr val="accent3"/>
                </a:solidFill>
                <a:latin typeface="TheSans B5 Plain"/>
              </a:rPr>
              <a:t>right</a:t>
            </a:r>
            <a:endParaRPr lang="nl-NL" sz="1800" kern="1200" cap="all" spc="150" dirty="0">
              <a:solidFill>
                <a:schemeClr val="accent3"/>
              </a:solidFill>
              <a:latin typeface="TheSans B5 Plain"/>
            </a:endParaRPr>
          </a:p>
        </p:txBody>
      </p:sp>
      <p:pic>
        <p:nvPicPr>
          <p:cNvPr id="12" name="Afbeelding 11" descr="SIG_LOGO_RGB_100.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816000" y="0"/>
            <a:ext cx="2375956" cy="1080534"/>
          </a:xfrm>
          <a:prstGeom prst="rect">
            <a:avLst/>
          </a:prstGeom>
        </p:spPr>
      </p:pic>
    </p:spTree>
    <p:extLst>
      <p:ext uri="{BB962C8B-B14F-4D97-AF65-F5344CB8AC3E}">
        <p14:creationId xmlns:p14="http://schemas.microsoft.com/office/powerpoint/2010/main" val="705858714"/>
      </p:ext>
    </p:extLst>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theme" Target="../theme/theme1.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hthoek 7"/>
          <p:cNvSpPr/>
          <p:nvPr/>
        </p:nvSpPr>
        <p:spPr>
          <a:xfrm>
            <a:off x="180000" y="1144800"/>
            <a:ext cx="8784000" cy="55368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dirty="0" smtClean="0"/>
          </a:p>
          <a:p>
            <a:pPr algn="ctr"/>
            <a:endParaRPr lang="nl-NL" dirty="0"/>
          </a:p>
        </p:txBody>
      </p:sp>
      <p:sp>
        <p:nvSpPr>
          <p:cNvPr id="2" name="Tijdelijke aanduiding voor titel 1"/>
          <p:cNvSpPr>
            <a:spLocks noGrp="1"/>
          </p:cNvSpPr>
          <p:nvPr>
            <p:ph type="title"/>
          </p:nvPr>
        </p:nvSpPr>
        <p:spPr>
          <a:xfrm>
            <a:off x="648000" y="360000"/>
            <a:ext cx="6120000" cy="381680"/>
          </a:xfrm>
          <a:prstGeom prst="rect">
            <a:avLst/>
          </a:prstGeom>
        </p:spPr>
        <p:txBody>
          <a:bodyPr vert="horz" lIns="0" tIns="0" rIns="0" bIns="0" rtlCol="0" anchor="t" anchorCtr="0">
            <a:noAutofit/>
          </a:bodyPr>
          <a:lstStyle/>
          <a:p>
            <a:r>
              <a:rPr lang="en-GB" noProof="0" dirty="0" smtClean="0"/>
              <a:t>Title of slide</a:t>
            </a:r>
            <a:endParaRPr lang="en-GB" noProof="0" dirty="0"/>
          </a:p>
        </p:txBody>
      </p:sp>
      <p:sp>
        <p:nvSpPr>
          <p:cNvPr id="3" name="Tijdelijke aanduiding voor tekst 2"/>
          <p:cNvSpPr>
            <a:spLocks noGrp="1"/>
          </p:cNvSpPr>
          <p:nvPr>
            <p:ph type="body" idx="1"/>
          </p:nvPr>
        </p:nvSpPr>
        <p:spPr>
          <a:xfrm>
            <a:off x="648000" y="1600200"/>
            <a:ext cx="7776000" cy="4500000"/>
          </a:xfrm>
          <a:prstGeom prst="rect">
            <a:avLst/>
          </a:prstGeom>
        </p:spPr>
        <p:txBody>
          <a:bodyPr vert="horz" lIns="0" tIns="0" rIns="0" bIns="0" rtlCol="0">
            <a:noAutofit/>
          </a:bodyPr>
          <a:lstStyle/>
          <a:p>
            <a:pPr lvl="0"/>
            <a:r>
              <a:rPr lang="en-GB" noProof="0" dirty="0" smtClean="0"/>
              <a:t>Click to add text</a:t>
            </a:r>
          </a:p>
          <a:p>
            <a:pPr lvl="1"/>
            <a:r>
              <a:rPr lang="en-GB" noProof="0" dirty="0" smtClean="0"/>
              <a:t>Second level</a:t>
            </a:r>
          </a:p>
          <a:p>
            <a:pPr lvl="2"/>
            <a:r>
              <a:rPr lang="en-GB" noProof="0" dirty="0" smtClean="0"/>
              <a:t>Third level</a:t>
            </a:r>
          </a:p>
          <a:p>
            <a:pPr lvl="0"/>
            <a:endParaRPr lang="en-GB" noProof="0" dirty="0" smtClean="0"/>
          </a:p>
        </p:txBody>
      </p:sp>
      <p:cxnSp>
        <p:nvCxnSpPr>
          <p:cNvPr id="10" name="Rechte verbindingslijn 9"/>
          <p:cNvCxnSpPr/>
          <p:nvPr/>
        </p:nvCxnSpPr>
        <p:spPr>
          <a:xfrm>
            <a:off x="648000" y="6307200"/>
            <a:ext cx="8316000" cy="0"/>
          </a:xfrm>
          <a:prstGeom prst="line">
            <a:avLst/>
          </a:prstGeom>
          <a:ln w="3175" cmpd="sng">
            <a:solidFill>
              <a:schemeClr val="accent2"/>
            </a:solidFill>
            <a:prstDash val="solid"/>
            <a:round/>
          </a:ln>
          <a:effectLst/>
        </p:spPr>
        <p:style>
          <a:lnRef idx="2">
            <a:schemeClr val="accent1"/>
          </a:lnRef>
          <a:fillRef idx="0">
            <a:schemeClr val="accent1"/>
          </a:fillRef>
          <a:effectRef idx="1">
            <a:schemeClr val="accent1"/>
          </a:effectRef>
          <a:fontRef idx="minor">
            <a:schemeClr val="tx1"/>
          </a:fontRef>
        </p:style>
      </p:cxnSp>
      <p:pic>
        <p:nvPicPr>
          <p:cNvPr id="11" name="Afbeelding 10" descr="DNA_tekst_1.png"/>
          <p:cNvPicPr>
            <a:picLocks/>
          </p:cNvPicPr>
          <p:nvPr/>
        </p:nvPicPr>
        <p:blipFill>
          <a:blip r:embed="rId33">
            <a:extLst>
              <a:ext uri="{28A0092B-C50C-407E-A947-70E740481C1C}">
                <a14:useLocalDpi xmlns:a14="http://schemas.microsoft.com/office/drawing/2010/main" val="0"/>
              </a:ext>
            </a:extLst>
          </a:blip>
          <a:stretch>
            <a:fillRect/>
          </a:stretch>
        </p:blipFill>
        <p:spPr>
          <a:xfrm>
            <a:off x="8866800" y="180000"/>
            <a:ext cx="96530" cy="6498000"/>
          </a:xfrm>
          <a:prstGeom prst="rect">
            <a:avLst/>
          </a:prstGeom>
        </p:spPr>
      </p:pic>
      <p:sp>
        <p:nvSpPr>
          <p:cNvPr id="7" name="Tekstvak 6"/>
          <p:cNvSpPr txBox="1"/>
          <p:nvPr/>
        </p:nvSpPr>
        <p:spPr>
          <a:xfrm>
            <a:off x="648000" y="6372000"/>
            <a:ext cx="1680644" cy="252000"/>
          </a:xfrm>
          <a:prstGeom prst="rect">
            <a:avLst/>
          </a:prstGeom>
          <a:noFill/>
        </p:spPr>
        <p:txBody>
          <a:bodyPr wrap="none" lIns="0" tIns="0" rIns="0" bIns="0" rtlCol="0">
            <a:noAutofit/>
          </a:bodyPr>
          <a:lstStyle/>
          <a:p>
            <a:r>
              <a:rPr lang="nl-NL" sz="1000" noProof="1" smtClean="0">
                <a:solidFill>
                  <a:schemeClr val="accent2"/>
                </a:solidFill>
              </a:rPr>
              <a:t>Software</a:t>
            </a:r>
            <a:r>
              <a:rPr lang="nl-NL" sz="1000" baseline="0" noProof="1" smtClean="0">
                <a:solidFill>
                  <a:schemeClr val="accent2"/>
                </a:solidFill>
              </a:rPr>
              <a:t> Improvement Group</a:t>
            </a:r>
            <a:endParaRPr lang="nl-NL" sz="1000" noProof="1">
              <a:solidFill>
                <a:schemeClr val="accent2"/>
              </a:solidFill>
            </a:endParaRPr>
          </a:p>
        </p:txBody>
      </p:sp>
      <p:sp>
        <p:nvSpPr>
          <p:cNvPr id="12" name="Vertrouwelijk"/>
          <p:cNvSpPr txBox="1"/>
          <p:nvPr/>
        </p:nvSpPr>
        <p:spPr>
          <a:xfrm>
            <a:off x="2328644" y="6343350"/>
            <a:ext cx="2061644" cy="252000"/>
          </a:xfrm>
          <a:prstGeom prst="rect">
            <a:avLst/>
          </a:prstGeom>
          <a:noFill/>
        </p:spPr>
        <p:txBody>
          <a:bodyPr wrap="none" lIns="0" tIns="0" rIns="0" bIns="0" rtlCol="0">
            <a:noAutofit/>
          </a:bodyPr>
          <a:lstStyle/>
          <a:p>
            <a:endParaRPr lang="nl-NL" sz="1200" cap="small" spc="0" baseline="0" noProof="1">
              <a:solidFill>
                <a:schemeClr val="accent3"/>
              </a:solidFill>
              <a:latin typeface="TheSans B5 Plain" panose="02000503000000000000" pitchFamily="2" charset="0"/>
            </a:endParaRPr>
          </a:p>
        </p:txBody>
      </p:sp>
      <p:sp>
        <p:nvSpPr>
          <p:cNvPr id="4" name="Pagina"/>
          <p:cNvSpPr>
            <a:spLocks noGrp="1"/>
          </p:cNvSpPr>
          <p:nvPr>
            <p:ph type="sldNum" sz="quarter" idx="4"/>
          </p:nvPr>
        </p:nvSpPr>
        <p:spPr>
          <a:xfrm>
            <a:off x="6613200" y="6372000"/>
            <a:ext cx="1810800" cy="252000"/>
          </a:xfrm>
          <a:prstGeom prst="rect">
            <a:avLst/>
          </a:prstGeom>
        </p:spPr>
        <p:txBody>
          <a:bodyPr vert="horz" lIns="0" tIns="0" rIns="0" bIns="0" rtlCol="0" anchor="t" anchorCtr="0"/>
          <a:lstStyle>
            <a:lvl1pPr marL="0" marR="0" indent="0" algn="r" defTabSz="457200" rtl="0" eaLnBrk="1" fontAlgn="auto" latinLnBrk="0" hangingPunct="1">
              <a:lnSpc>
                <a:spcPct val="100000"/>
              </a:lnSpc>
              <a:spcBef>
                <a:spcPts val="0"/>
              </a:spcBef>
              <a:spcAft>
                <a:spcPts val="0"/>
              </a:spcAft>
              <a:buClrTx/>
              <a:buSzTx/>
              <a:buFontTx/>
              <a:buNone/>
              <a:tabLst/>
              <a:defRPr lang="nl-NL" sz="1000" smtClean="0">
                <a:solidFill>
                  <a:schemeClr val="accent2"/>
                </a:solidFill>
                <a:latin typeface="TheSans B6 SemiBold"/>
              </a:defRPr>
            </a:lvl1pPr>
          </a:lstStyle>
          <a:p>
            <a:r>
              <a:rPr lang="en-US" smtClean="0"/>
              <a:t>Page </a:t>
            </a:r>
            <a:fld id="{46F01D1B-2359-E84C-81DE-D96C1019DA5F}" type="slidenum">
              <a:rPr lang="en-US" smtClean="0"/>
              <a:pPr/>
              <a:t>‹#›</a:t>
            </a:fld>
            <a:r>
              <a:rPr lang="en-US" smtClean="0"/>
              <a:t> </a:t>
            </a:r>
            <a:r>
              <a:rPr lang="en-US" smtClean="0">
                <a:latin typeface="TheSans B4 SemiLight"/>
              </a:rPr>
              <a:t>of </a:t>
            </a:r>
            <a:r>
              <a:rPr lang="en-US" smtClean="0"/>
              <a:t>642</a:t>
            </a:r>
            <a:endParaRPr lang="en-US" dirty="0"/>
          </a:p>
        </p:txBody>
      </p:sp>
    </p:spTree>
    <p:extLst>
      <p:ext uri="{BB962C8B-B14F-4D97-AF65-F5344CB8AC3E}">
        <p14:creationId xmlns:p14="http://schemas.microsoft.com/office/powerpoint/2010/main" val="19105557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Lst>
  <p:timing>
    <p:tnLst>
      <p:par>
        <p:cTn xmlns:p14="http://schemas.microsoft.com/office/powerpoint/2010/main" id="1" dur="indefinite" restart="never" nodeType="tmRoot"/>
      </p:par>
    </p:tnLst>
  </p:timing>
  <p:hf hdr="0" ftr="0" dt="0"/>
  <p:txStyles>
    <p:titleStyle>
      <a:lvl1pPr algn="l" defTabSz="457200" rtl="0" eaLnBrk="1" latinLnBrk="0" hangingPunct="1">
        <a:lnSpc>
          <a:spcPts val="2800"/>
        </a:lnSpc>
        <a:spcBef>
          <a:spcPct val="0"/>
        </a:spcBef>
        <a:buNone/>
        <a:defRPr sz="2400" kern="1200" baseline="0">
          <a:solidFill>
            <a:schemeClr val="accent1"/>
          </a:solidFill>
          <a:latin typeface="+mj-lt"/>
          <a:ea typeface="+mj-ea"/>
          <a:cs typeface="+mj-cs"/>
        </a:defRPr>
      </a:lvl1pPr>
    </p:titleStyle>
    <p:body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hoek 4"/>
          <p:cNvSpPr/>
          <p:nvPr/>
        </p:nvSpPr>
        <p:spPr>
          <a:xfrm>
            <a:off x="0" y="1600200"/>
            <a:ext cx="8870950" cy="360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dirty="0"/>
          </a:p>
        </p:txBody>
      </p:sp>
      <p:sp>
        <p:nvSpPr>
          <p:cNvPr id="2" name="Titel 1"/>
          <p:cNvSpPr>
            <a:spLocks noGrp="1"/>
          </p:cNvSpPr>
          <p:nvPr>
            <p:ph type="title"/>
          </p:nvPr>
        </p:nvSpPr>
        <p:spPr/>
        <p:txBody>
          <a:bodyPr/>
          <a:lstStyle/>
          <a:p>
            <a:r>
              <a:rPr lang="en-GB" dirty="0" smtClean="0"/>
              <a:t>Relation between Test Smells and Test Bugs</a:t>
            </a:r>
            <a:endParaRPr lang="en-GB" dirty="0"/>
          </a:p>
        </p:txBody>
      </p:sp>
      <p:sp>
        <p:nvSpPr>
          <p:cNvPr id="3" name="Tijdelijke aanduiding voor inhoud 2"/>
          <p:cNvSpPr>
            <a:spLocks noGrp="1"/>
          </p:cNvSpPr>
          <p:nvPr>
            <p:ph idx="1"/>
          </p:nvPr>
        </p:nvSpPr>
        <p:spPr/>
        <p:txBody>
          <a:bodyPr/>
          <a:lstStyle/>
          <a:p>
            <a:r>
              <a:rPr lang="en-GB" dirty="0" smtClean="0"/>
              <a:t>RQs</a:t>
            </a:r>
          </a:p>
          <a:p>
            <a:r>
              <a:rPr lang="en-GB" dirty="0" smtClean="0"/>
              <a:t>How and What to measure?</a:t>
            </a:r>
          </a:p>
          <a:p>
            <a:r>
              <a:rPr lang="en-GB" dirty="0" smtClean="0"/>
              <a:t>Statically detecting Test Smells using the SAT</a:t>
            </a:r>
            <a:endParaRPr lang="en-GB" dirty="0"/>
          </a:p>
        </p:txBody>
      </p:sp>
      <p:sp>
        <p:nvSpPr>
          <p:cNvPr id="6" name="Slide Number Placeholder 5"/>
          <p:cNvSpPr>
            <a:spLocks noGrp="1"/>
          </p:cNvSpPr>
          <p:nvPr>
            <p:ph type="sldNum" sz="quarter" idx="11"/>
          </p:nvPr>
        </p:nvSpPr>
        <p:spPr/>
        <p:txBody>
          <a:bodyPr/>
          <a:lstStyle/>
          <a:p>
            <a:r>
              <a:rPr lang="en-US" smtClean="0"/>
              <a:t>Page </a:t>
            </a:r>
            <a:fld id="{DA4BDCB6-92A7-B24D-9A59-D224633B2E8C}" type="slidenum">
              <a:rPr lang="en-US" smtClean="0"/>
              <a:pPr/>
              <a:t>1</a:t>
            </a:fld>
            <a:r>
              <a:rPr lang="en-US" smtClean="0"/>
              <a:t> </a:t>
            </a:r>
            <a:r>
              <a:rPr lang="en-US" smtClean="0">
                <a:latin typeface="TheSans B4 SemiLight"/>
              </a:rPr>
              <a:t>of </a:t>
            </a:r>
            <a:r>
              <a:rPr lang="en-US" smtClean="0"/>
              <a:t>642</a:t>
            </a:r>
            <a:endParaRPr lang="en-US" dirty="0"/>
          </a:p>
        </p:txBody>
      </p:sp>
    </p:spTree>
    <p:extLst>
      <p:ext uri="{BB962C8B-B14F-4D97-AF65-F5344CB8AC3E}">
        <p14:creationId xmlns:p14="http://schemas.microsoft.com/office/powerpoint/2010/main" val="374334630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9144000" y="3347720"/>
            <a:ext cx="1882139" cy="2164080"/>
          </a:xfrm>
          <a:prstGeom prst="rect">
            <a:avLst/>
          </a:prstGeom>
          <a:solidFill>
            <a:schemeClr val="accent1">
              <a:alpha val="0"/>
            </a:schemeClr>
          </a:solidFill>
          <a:ln w="57150" cmpd="sng">
            <a:solidFill>
              <a:srgbClr val="869C2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747052" y="2196296"/>
            <a:ext cx="1882139" cy="2178131"/>
          </a:xfrm>
          <a:prstGeom prst="rect">
            <a:avLst/>
          </a:prstGeom>
          <a:solidFill>
            <a:schemeClr val="accent1">
              <a:alpha val="0"/>
            </a:schemeClr>
          </a:solidFill>
          <a:ln w="3175"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Oval 11"/>
          <p:cNvSpPr/>
          <p:nvPr/>
        </p:nvSpPr>
        <p:spPr>
          <a:xfrm>
            <a:off x="2727550" y="2407807"/>
            <a:ext cx="386080" cy="38608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a:t>
            </a:r>
            <a:endParaRPr lang="en-US" dirty="0"/>
          </a:p>
        </p:txBody>
      </p:sp>
      <p:sp>
        <p:nvSpPr>
          <p:cNvPr id="29" name="TextBox 28"/>
          <p:cNvSpPr txBox="1"/>
          <p:nvPr/>
        </p:nvSpPr>
        <p:spPr>
          <a:xfrm>
            <a:off x="2034071" y="1493147"/>
            <a:ext cx="1381760" cy="646331"/>
          </a:xfrm>
          <a:prstGeom prst="rect">
            <a:avLst/>
          </a:prstGeom>
          <a:noFill/>
        </p:spPr>
        <p:txBody>
          <a:bodyPr wrap="square" rtlCol="0">
            <a:spAutoFit/>
          </a:bodyPr>
          <a:lstStyle/>
          <a:p>
            <a:pPr algn="ctr"/>
            <a:r>
              <a:rPr lang="en-US" sz="3600" dirty="0" smtClean="0"/>
              <a:t>T</a:t>
            </a:r>
            <a:endParaRPr lang="en-US" sz="3600" dirty="0"/>
          </a:p>
        </p:txBody>
      </p:sp>
      <p:sp>
        <p:nvSpPr>
          <p:cNvPr id="30" name="TextBox 29"/>
          <p:cNvSpPr txBox="1"/>
          <p:nvPr/>
        </p:nvSpPr>
        <p:spPr>
          <a:xfrm>
            <a:off x="5162391" y="1486896"/>
            <a:ext cx="1381760" cy="646331"/>
          </a:xfrm>
          <a:prstGeom prst="rect">
            <a:avLst/>
          </a:prstGeom>
          <a:noFill/>
        </p:spPr>
        <p:txBody>
          <a:bodyPr wrap="square" rtlCol="0">
            <a:spAutoFit/>
          </a:bodyPr>
          <a:lstStyle/>
          <a:p>
            <a:pPr algn="ctr"/>
            <a:r>
              <a:rPr lang="en-US" sz="3600" dirty="0" smtClean="0"/>
              <a:t>P</a:t>
            </a:r>
            <a:endParaRPr lang="en-US" sz="3600" dirty="0"/>
          </a:p>
        </p:txBody>
      </p:sp>
      <p:sp>
        <p:nvSpPr>
          <p:cNvPr id="31" name="Titel 1"/>
          <p:cNvSpPr>
            <a:spLocks noGrp="1"/>
          </p:cNvSpPr>
          <p:nvPr>
            <p:ph type="title"/>
          </p:nvPr>
        </p:nvSpPr>
        <p:spPr>
          <a:xfrm>
            <a:off x="648000" y="360000"/>
            <a:ext cx="6120000" cy="396000"/>
          </a:xfrm>
        </p:spPr>
        <p:txBody>
          <a:bodyPr/>
          <a:lstStyle/>
          <a:p>
            <a:r>
              <a:rPr lang="en-GB" dirty="0" smtClean="0"/>
              <a:t>Lazy Test (with weights)</a:t>
            </a:r>
            <a:endParaRPr lang="en-GB" dirty="0"/>
          </a:p>
        </p:txBody>
      </p:sp>
      <p:sp>
        <p:nvSpPr>
          <p:cNvPr id="21" name="Rectangle 20"/>
          <p:cNvSpPr/>
          <p:nvPr/>
        </p:nvSpPr>
        <p:spPr>
          <a:xfrm>
            <a:off x="12315360" y="3347720"/>
            <a:ext cx="1882139" cy="2164080"/>
          </a:xfrm>
          <a:prstGeom prst="rect">
            <a:avLst/>
          </a:prstGeom>
          <a:solidFill>
            <a:schemeClr val="accent1">
              <a:alpha val="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4918412" y="2196296"/>
            <a:ext cx="1882139" cy="2178131"/>
          </a:xfrm>
          <a:prstGeom prst="rect">
            <a:avLst/>
          </a:prstGeom>
          <a:solidFill>
            <a:schemeClr val="accent1">
              <a:alpha val="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2722851" y="3415174"/>
            <a:ext cx="386080" cy="38608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a:t>
            </a:r>
            <a:endParaRPr lang="en-US" dirty="0"/>
          </a:p>
        </p:txBody>
      </p:sp>
      <p:sp>
        <p:nvSpPr>
          <p:cNvPr id="27" name="Oval 26"/>
          <p:cNvSpPr/>
          <p:nvPr/>
        </p:nvSpPr>
        <p:spPr>
          <a:xfrm>
            <a:off x="9898379" y="3561080"/>
            <a:ext cx="386080" cy="3860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9745979" y="4434840"/>
            <a:ext cx="386080" cy="3860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5879729" y="2464347"/>
            <a:ext cx="386080" cy="3860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u</a:t>
            </a:r>
            <a:endParaRPr lang="en-US" dirty="0"/>
          </a:p>
        </p:txBody>
      </p:sp>
      <p:sp>
        <p:nvSpPr>
          <p:cNvPr id="33" name="Oval 32"/>
          <p:cNvSpPr/>
          <p:nvPr/>
        </p:nvSpPr>
        <p:spPr>
          <a:xfrm>
            <a:off x="5879729" y="3577145"/>
            <a:ext cx="386080" cy="3860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w</a:t>
            </a:r>
            <a:endParaRPr lang="en-US" dirty="0"/>
          </a:p>
        </p:txBody>
      </p:sp>
      <p:sp>
        <p:nvSpPr>
          <p:cNvPr id="34" name="Oval 33"/>
          <p:cNvSpPr/>
          <p:nvPr/>
        </p:nvSpPr>
        <p:spPr>
          <a:xfrm>
            <a:off x="12997179" y="3672840"/>
            <a:ext cx="386080" cy="3860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12682219" y="4627880"/>
            <a:ext cx="386080" cy="3860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Arrow Connector 5"/>
          <p:cNvCxnSpPr>
            <a:stCxn id="12" idx="6"/>
            <a:endCxn id="32" idx="2"/>
          </p:cNvCxnSpPr>
          <p:nvPr/>
        </p:nvCxnSpPr>
        <p:spPr>
          <a:xfrm>
            <a:off x="3113630" y="2600847"/>
            <a:ext cx="2766099" cy="565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24" idx="6"/>
            <a:endCxn id="32" idx="3"/>
          </p:cNvCxnSpPr>
          <p:nvPr/>
        </p:nvCxnSpPr>
        <p:spPr>
          <a:xfrm flipV="1">
            <a:off x="3108931" y="2793887"/>
            <a:ext cx="2827338" cy="8143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27" idx="6"/>
            <a:endCxn id="34" idx="2"/>
          </p:cNvCxnSpPr>
          <p:nvPr/>
        </p:nvCxnSpPr>
        <p:spPr>
          <a:xfrm>
            <a:off x="10284459" y="3754120"/>
            <a:ext cx="2712720" cy="1117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28" idx="6"/>
            <a:endCxn id="35" idx="2"/>
          </p:cNvCxnSpPr>
          <p:nvPr/>
        </p:nvCxnSpPr>
        <p:spPr>
          <a:xfrm>
            <a:off x="10132059" y="4627880"/>
            <a:ext cx="2550160" cy="1930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8455658" y="4250174"/>
            <a:ext cx="850901" cy="369332"/>
          </a:xfrm>
          <a:prstGeom prst="rect">
            <a:avLst/>
          </a:prstGeom>
          <a:noFill/>
        </p:spPr>
        <p:txBody>
          <a:bodyPr wrap="square" rtlCol="0">
            <a:spAutoFit/>
          </a:bodyPr>
          <a:lstStyle/>
          <a:p>
            <a:r>
              <a:rPr lang="en-US" dirty="0" smtClean="0"/>
              <a:t>TU2</a:t>
            </a:r>
            <a:endParaRPr lang="en-US" dirty="0"/>
          </a:p>
        </p:txBody>
      </p:sp>
      <p:cxnSp>
        <p:nvCxnSpPr>
          <p:cNvPr id="41" name="Straight Arrow Connector 40"/>
          <p:cNvCxnSpPr>
            <a:stCxn id="24" idx="6"/>
            <a:endCxn id="33" idx="2"/>
          </p:cNvCxnSpPr>
          <p:nvPr/>
        </p:nvCxnSpPr>
        <p:spPr>
          <a:xfrm>
            <a:off x="3108931" y="3608214"/>
            <a:ext cx="2770798" cy="1619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0284459" y="1489392"/>
            <a:ext cx="1778000" cy="1477328"/>
          </a:xfrm>
          <a:prstGeom prst="rect">
            <a:avLst/>
          </a:prstGeom>
          <a:noFill/>
        </p:spPr>
        <p:txBody>
          <a:bodyPr wrap="square" rtlCol="0">
            <a:spAutoFit/>
          </a:bodyPr>
          <a:lstStyle/>
          <a:p>
            <a:r>
              <a:rPr lang="en-US" dirty="0" smtClean="0"/>
              <a:t>{t, u} lazy tests with weight 2</a:t>
            </a:r>
          </a:p>
          <a:p>
            <a:r>
              <a:rPr lang="en-US" dirty="0" smtClean="0"/>
              <a:t>{u, v, w} lazy tests with weight 3</a:t>
            </a:r>
            <a:endParaRPr lang="en-US" dirty="0"/>
          </a:p>
        </p:txBody>
      </p:sp>
      <p:sp>
        <p:nvSpPr>
          <p:cNvPr id="50" name="Rectangle 49"/>
          <p:cNvSpPr/>
          <p:nvPr/>
        </p:nvSpPr>
        <p:spPr>
          <a:xfrm>
            <a:off x="1758572" y="4619507"/>
            <a:ext cx="1882139" cy="892294"/>
          </a:xfrm>
          <a:prstGeom prst="rect">
            <a:avLst/>
          </a:prstGeom>
          <a:solidFill>
            <a:schemeClr val="accent1">
              <a:alpha val="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a:off x="2227111" y="4829759"/>
            <a:ext cx="386080" cy="3860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a:t>
            </a:r>
            <a:endParaRPr lang="en-US" dirty="0" smtClean="0"/>
          </a:p>
        </p:txBody>
      </p:sp>
      <p:cxnSp>
        <p:nvCxnSpPr>
          <p:cNvPr id="52" name="Straight Arrow Connector 51"/>
          <p:cNvCxnSpPr>
            <a:stCxn id="12" idx="6"/>
            <a:endCxn id="33" idx="2"/>
          </p:cNvCxnSpPr>
          <p:nvPr/>
        </p:nvCxnSpPr>
        <p:spPr>
          <a:xfrm>
            <a:off x="3113630" y="2600847"/>
            <a:ext cx="2766099" cy="1169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24" idx="4"/>
            <a:endCxn id="51" idx="0"/>
          </p:cNvCxnSpPr>
          <p:nvPr/>
        </p:nvCxnSpPr>
        <p:spPr>
          <a:xfrm flipH="1">
            <a:off x="2420151" y="3801254"/>
            <a:ext cx="495740" cy="10285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4" name="Oval 53"/>
          <p:cNvSpPr/>
          <p:nvPr/>
        </p:nvSpPr>
        <p:spPr>
          <a:xfrm>
            <a:off x="2034071" y="3014773"/>
            <a:ext cx="386080" cy="3860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a:t>
            </a:r>
            <a:endParaRPr lang="en-US" dirty="0" smtClean="0"/>
          </a:p>
        </p:txBody>
      </p:sp>
      <p:cxnSp>
        <p:nvCxnSpPr>
          <p:cNvPr id="62" name="Straight Arrow Connector 61"/>
          <p:cNvCxnSpPr>
            <a:stCxn id="12" idx="3"/>
            <a:endCxn id="51" idx="0"/>
          </p:cNvCxnSpPr>
          <p:nvPr/>
        </p:nvCxnSpPr>
        <p:spPr>
          <a:xfrm flipH="1">
            <a:off x="2420151" y="2737347"/>
            <a:ext cx="363939" cy="20924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a:stCxn id="54" idx="7"/>
            <a:endCxn id="32" idx="2"/>
          </p:cNvCxnSpPr>
          <p:nvPr/>
        </p:nvCxnSpPr>
        <p:spPr>
          <a:xfrm flipV="1">
            <a:off x="2363611" y="2657387"/>
            <a:ext cx="3516118" cy="41392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a:stCxn id="54" idx="7"/>
            <a:endCxn id="33" idx="2"/>
          </p:cNvCxnSpPr>
          <p:nvPr/>
        </p:nvCxnSpPr>
        <p:spPr>
          <a:xfrm>
            <a:off x="2363611" y="3071313"/>
            <a:ext cx="3516118" cy="6988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2" name="TextBox 71"/>
          <p:cNvSpPr txBox="1"/>
          <p:nvPr/>
        </p:nvSpPr>
        <p:spPr>
          <a:xfrm>
            <a:off x="1747052" y="2223141"/>
            <a:ext cx="764857" cy="369332"/>
          </a:xfrm>
          <a:prstGeom prst="rect">
            <a:avLst/>
          </a:prstGeom>
          <a:noFill/>
        </p:spPr>
        <p:txBody>
          <a:bodyPr wrap="square" rtlCol="0">
            <a:spAutoFit/>
          </a:bodyPr>
          <a:lstStyle/>
          <a:p>
            <a:r>
              <a:rPr lang="en-US" dirty="0" smtClean="0"/>
              <a:t>T1</a:t>
            </a:r>
            <a:endParaRPr lang="en-US" dirty="0"/>
          </a:p>
        </p:txBody>
      </p:sp>
      <p:sp>
        <p:nvSpPr>
          <p:cNvPr id="73" name="TextBox 72"/>
          <p:cNvSpPr txBox="1"/>
          <p:nvPr/>
        </p:nvSpPr>
        <p:spPr>
          <a:xfrm>
            <a:off x="1758572" y="4645093"/>
            <a:ext cx="764857" cy="369332"/>
          </a:xfrm>
          <a:prstGeom prst="rect">
            <a:avLst/>
          </a:prstGeom>
          <a:noFill/>
        </p:spPr>
        <p:txBody>
          <a:bodyPr wrap="square" rtlCol="0">
            <a:spAutoFit/>
          </a:bodyPr>
          <a:lstStyle/>
          <a:p>
            <a:r>
              <a:rPr lang="en-US" dirty="0" smtClean="0"/>
              <a:t>T2</a:t>
            </a:r>
            <a:endParaRPr lang="en-US" dirty="0"/>
          </a:p>
        </p:txBody>
      </p:sp>
      <p:sp>
        <p:nvSpPr>
          <p:cNvPr id="74" name="Slide Number Placeholder 73"/>
          <p:cNvSpPr>
            <a:spLocks noGrp="1"/>
          </p:cNvSpPr>
          <p:nvPr>
            <p:ph type="sldNum" sz="quarter" idx="11"/>
          </p:nvPr>
        </p:nvSpPr>
        <p:spPr/>
        <p:txBody>
          <a:bodyPr/>
          <a:lstStyle/>
          <a:p>
            <a:r>
              <a:rPr lang="en-US" smtClean="0"/>
              <a:t>Page </a:t>
            </a:r>
            <a:fld id="{2833737D-C4C2-494D-B5A5-A5306F66AA97}" type="slidenum">
              <a:rPr lang="en-US" smtClean="0"/>
              <a:pPr/>
              <a:t>10</a:t>
            </a:fld>
            <a:r>
              <a:rPr lang="en-US" smtClean="0"/>
              <a:t> </a:t>
            </a:r>
            <a:r>
              <a:rPr lang="en-US" smtClean="0">
                <a:latin typeface="TheSans B4 SemiLight"/>
              </a:rPr>
              <a:t>of </a:t>
            </a:r>
            <a:r>
              <a:rPr lang="en-US" smtClean="0"/>
              <a:t>642</a:t>
            </a:r>
            <a:endParaRPr lang="en-US" dirty="0"/>
          </a:p>
        </p:txBody>
      </p:sp>
    </p:spTree>
    <p:extLst>
      <p:ext uri="{BB962C8B-B14F-4D97-AF65-F5344CB8AC3E}">
        <p14:creationId xmlns:p14="http://schemas.microsoft.com/office/powerpoint/2010/main" val="170418189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el 1"/>
          <p:cNvSpPr>
            <a:spLocks noGrp="1"/>
          </p:cNvSpPr>
          <p:nvPr>
            <p:ph type="title"/>
          </p:nvPr>
        </p:nvSpPr>
        <p:spPr>
          <a:xfrm>
            <a:off x="648000" y="360000"/>
            <a:ext cx="6120000" cy="396000"/>
          </a:xfrm>
        </p:spPr>
        <p:txBody>
          <a:bodyPr/>
          <a:lstStyle/>
          <a:p>
            <a:r>
              <a:rPr lang="en-GB" dirty="0" smtClean="0"/>
              <a:t>Lazy Test</a:t>
            </a:r>
            <a:endParaRPr lang="en-GB" dirty="0"/>
          </a:p>
        </p:txBody>
      </p:sp>
      <p:sp>
        <p:nvSpPr>
          <p:cNvPr id="38" name="Text Placeholder 3"/>
          <p:cNvSpPr>
            <a:spLocks noGrp="1"/>
          </p:cNvSpPr>
          <p:nvPr>
            <p:ph type="body" sz="quarter" idx="10"/>
          </p:nvPr>
        </p:nvSpPr>
        <p:spPr>
          <a:xfrm>
            <a:off x="647701" y="756000"/>
            <a:ext cx="6120300" cy="396000"/>
          </a:xfrm>
        </p:spPr>
        <p:txBody>
          <a:bodyPr/>
          <a:lstStyle/>
          <a:p>
            <a:r>
              <a:rPr lang="en-US" dirty="0" smtClean="0"/>
              <a:t>Unit test verifies only a subset of production method</a:t>
            </a:r>
            <a:endParaRPr lang="en-US" dirty="0"/>
          </a:p>
        </p:txBody>
      </p:sp>
      <p:sp>
        <p:nvSpPr>
          <p:cNvPr id="40" name="Tijdelijke aanduiding voor inhoud 2"/>
          <p:cNvSpPr>
            <a:spLocks noGrp="1"/>
          </p:cNvSpPr>
          <p:nvPr>
            <p:ph idx="1"/>
          </p:nvPr>
        </p:nvSpPr>
        <p:spPr>
          <a:xfrm>
            <a:off x="648000" y="1600200"/>
            <a:ext cx="7776000" cy="4500000"/>
          </a:xfrm>
        </p:spPr>
        <p:txBody>
          <a:bodyPr/>
          <a:lstStyle/>
          <a:p>
            <a:pPr marL="0" indent="0">
              <a:buNone/>
            </a:pPr>
            <a:r>
              <a:rPr lang="en-GB" dirty="0" smtClean="0">
                <a:solidFill>
                  <a:schemeClr val="accent2"/>
                </a:solidFill>
                <a:latin typeface="+mj-lt"/>
              </a:rPr>
              <a:t>Relation to Test Bug (Obsolete)</a:t>
            </a:r>
          </a:p>
          <a:p>
            <a:pPr marL="285750" indent="-285750">
              <a:buFont typeface="Arial"/>
              <a:buChar char="•"/>
            </a:pPr>
            <a:r>
              <a:rPr lang="en-GB" dirty="0" smtClean="0"/>
              <a:t>A change in one part of the production code affects multiple tests at once. It may be hard to determine if all the tests have been correctly modified. </a:t>
            </a:r>
          </a:p>
          <a:p>
            <a:pPr marL="285750" indent="-285750">
              <a:buFont typeface="Arial"/>
              <a:buChar char="•"/>
            </a:pPr>
            <a:r>
              <a:rPr lang="en-GB" dirty="0" smtClean="0"/>
              <a:t>Need to know the inline fixture. Can work around by taking all resolved method calls from an unit test, and matching these sets for equality. We can then define lazy test groups.</a:t>
            </a:r>
          </a:p>
          <a:p>
            <a:pPr marL="285750" indent="-285750">
              <a:buFont typeface="Arial"/>
              <a:buChar char="•"/>
            </a:pPr>
            <a:endParaRPr lang="en-GB" dirty="0"/>
          </a:p>
        </p:txBody>
      </p:sp>
      <p:sp>
        <p:nvSpPr>
          <p:cNvPr id="2" name="Slide Number Placeholder 1"/>
          <p:cNvSpPr>
            <a:spLocks noGrp="1"/>
          </p:cNvSpPr>
          <p:nvPr>
            <p:ph type="sldNum" sz="quarter" idx="11"/>
          </p:nvPr>
        </p:nvSpPr>
        <p:spPr/>
        <p:txBody>
          <a:bodyPr/>
          <a:lstStyle/>
          <a:p>
            <a:r>
              <a:rPr lang="en-US" smtClean="0"/>
              <a:t>Page </a:t>
            </a:r>
            <a:fld id="{2833737D-C4C2-494D-B5A5-A5306F66AA97}" type="slidenum">
              <a:rPr lang="en-US" smtClean="0"/>
              <a:pPr/>
              <a:t>11</a:t>
            </a:fld>
            <a:r>
              <a:rPr lang="en-US" smtClean="0"/>
              <a:t> </a:t>
            </a:r>
            <a:r>
              <a:rPr lang="en-US" smtClean="0">
                <a:latin typeface="TheSans B4 SemiLight"/>
              </a:rPr>
              <a:t>of </a:t>
            </a:r>
            <a:r>
              <a:rPr lang="en-US" smtClean="0"/>
              <a:t>642</a:t>
            </a:r>
            <a:endParaRPr lang="en-US" dirty="0"/>
          </a:p>
        </p:txBody>
      </p:sp>
    </p:spTree>
    <p:extLst>
      <p:ext uri="{BB962C8B-B14F-4D97-AF65-F5344CB8AC3E}">
        <p14:creationId xmlns:p14="http://schemas.microsoft.com/office/powerpoint/2010/main" val="404149097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4866981" y="1702460"/>
            <a:ext cx="1882139" cy="2178131"/>
          </a:xfrm>
          <a:prstGeom prst="rect">
            <a:avLst/>
          </a:prstGeom>
          <a:solidFill>
            <a:schemeClr val="accent1">
              <a:alpha val="0"/>
            </a:schemeClr>
          </a:solidFill>
          <a:ln w="57150" cmpd="sng">
            <a:solidFill>
              <a:srgbClr val="869C2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Exercise SUT</a:t>
            </a:r>
            <a:endParaRPr lang="en-US" dirty="0">
              <a:solidFill>
                <a:schemeClr val="tx1"/>
              </a:solidFill>
            </a:endParaRPr>
          </a:p>
        </p:txBody>
      </p:sp>
      <p:sp>
        <p:nvSpPr>
          <p:cNvPr id="8" name="Rectangle 7"/>
          <p:cNvSpPr/>
          <p:nvPr/>
        </p:nvSpPr>
        <p:spPr>
          <a:xfrm>
            <a:off x="1695621" y="1702460"/>
            <a:ext cx="1882139" cy="2178131"/>
          </a:xfrm>
          <a:prstGeom prst="rect">
            <a:avLst/>
          </a:prstGeom>
          <a:solidFill>
            <a:schemeClr val="accent1">
              <a:alpha val="0"/>
            </a:schemeClr>
          </a:solidFill>
          <a:ln w="57150" cmpd="sng">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2104560" y="1970511"/>
            <a:ext cx="386080" cy="386080"/>
          </a:xfrm>
          <a:prstGeom prst="ellipse">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t>
            </a:r>
            <a:endParaRPr lang="en-US" dirty="0"/>
          </a:p>
        </p:txBody>
      </p:sp>
      <p:sp>
        <p:nvSpPr>
          <p:cNvPr id="29" name="TextBox 28"/>
          <p:cNvSpPr txBox="1"/>
          <p:nvPr/>
        </p:nvSpPr>
        <p:spPr>
          <a:xfrm>
            <a:off x="1982640" y="938880"/>
            <a:ext cx="1381760" cy="646331"/>
          </a:xfrm>
          <a:prstGeom prst="rect">
            <a:avLst/>
          </a:prstGeom>
          <a:noFill/>
        </p:spPr>
        <p:txBody>
          <a:bodyPr wrap="square" rtlCol="0">
            <a:spAutoFit/>
          </a:bodyPr>
          <a:lstStyle/>
          <a:p>
            <a:pPr algn="ctr"/>
            <a:r>
              <a:rPr lang="en-US" sz="3600" dirty="0" smtClean="0"/>
              <a:t>T</a:t>
            </a:r>
            <a:endParaRPr lang="en-US" sz="3600" dirty="0"/>
          </a:p>
        </p:txBody>
      </p:sp>
      <p:sp>
        <p:nvSpPr>
          <p:cNvPr id="30" name="TextBox 29"/>
          <p:cNvSpPr txBox="1"/>
          <p:nvPr/>
        </p:nvSpPr>
        <p:spPr>
          <a:xfrm>
            <a:off x="5129840" y="938880"/>
            <a:ext cx="1381760" cy="646331"/>
          </a:xfrm>
          <a:prstGeom prst="rect">
            <a:avLst/>
          </a:prstGeom>
          <a:noFill/>
        </p:spPr>
        <p:txBody>
          <a:bodyPr wrap="square" rtlCol="0">
            <a:spAutoFit/>
          </a:bodyPr>
          <a:lstStyle/>
          <a:p>
            <a:pPr algn="ctr"/>
            <a:r>
              <a:rPr lang="en-US" sz="3600" dirty="0" smtClean="0"/>
              <a:t>P</a:t>
            </a:r>
            <a:endParaRPr lang="en-US" sz="3600" dirty="0"/>
          </a:p>
        </p:txBody>
      </p:sp>
      <p:sp>
        <p:nvSpPr>
          <p:cNvPr id="31" name="Titel 1"/>
          <p:cNvSpPr>
            <a:spLocks noGrp="1"/>
          </p:cNvSpPr>
          <p:nvPr>
            <p:ph type="title"/>
          </p:nvPr>
        </p:nvSpPr>
        <p:spPr>
          <a:xfrm>
            <a:off x="648000" y="360000"/>
            <a:ext cx="6120000" cy="396000"/>
          </a:xfrm>
        </p:spPr>
        <p:txBody>
          <a:bodyPr/>
          <a:lstStyle/>
          <a:p>
            <a:r>
              <a:rPr lang="en-GB" dirty="0" smtClean="0"/>
              <a:t>Indirect Testing</a:t>
            </a:r>
            <a:endParaRPr lang="en-GB" dirty="0"/>
          </a:p>
        </p:txBody>
      </p:sp>
      <p:sp>
        <p:nvSpPr>
          <p:cNvPr id="21" name="Rectangle 20"/>
          <p:cNvSpPr/>
          <p:nvPr/>
        </p:nvSpPr>
        <p:spPr>
          <a:xfrm>
            <a:off x="4866981" y="3961871"/>
            <a:ext cx="1882139" cy="2164080"/>
          </a:xfrm>
          <a:prstGeom prst="rect">
            <a:avLst/>
          </a:prstGeom>
          <a:solidFill>
            <a:schemeClr val="accent1">
              <a:alpha val="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2368720" y="2610591"/>
            <a:ext cx="386080" cy="38608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u</a:t>
            </a:r>
            <a:endParaRPr lang="en-US" dirty="0"/>
          </a:p>
        </p:txBody>
      </p:sp>
      <p:sp>
        <p:nvSpPr>
          <p:cNvPr id="32" name="Oval 31"/>
          <p:cNvSpPr/>
          <p:nvPr/>
        </p:nvSpPr>
        <p:spPr>
          <a:xfrm>
            <a:off x="5741840" y="1970511"/>
            <a:ext cx="386080" cy="3860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33" name="Oval 32"/>
          <p:cNvSpPr/>
          <p:nvPr/>
        </p:nvSpPr>
        <p:spPr>
          <a:xfrm>
            <a:off x="5355760" y="3138911"/>
            <a:ext cx="386080" cy="3860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t>
            </a:r>
            <a:endParaRPr lang="en-US" dirty="0"/>
          </a:p>
        </p:txBody>
      </p:sp>
      <p:sp>
        <p:nvSpPr>
          <p:cNvPr id="34" name="Oval 33"/>
          <p:cNvSpPr/>
          <p:nvPr/>
        </p:nvSpPr>
        <p:spPr>
          <a:xfrm>
            <a:off x="5548800" y="4286991"/>
            <a:ext cx="386080" cy="3860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a:t>
            </a:r>
            <a:endParaRPr lang="en-US" dirty="0"/>
          </a:p>
        </p:txBody>
      </p:sp>
      <p:cxnSp>
        <p:nvCxnSpPr>
          <p:cNvPr id="6" name="Straight Arrow Connector 5"/>
          <p:cNvCxnSpPr>
            <a:stCxn id="12" idx="6"/>
          </p:cNvCxnSpPr>
          <p:nvPr/>
        </p:nvCxnSpPr>
        <p:spPr>
          <a:xfrm>
            <a:off x="2490640" y="2163551"/>
            <a:ext cx="3251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24" idx="6"/>
            <a:endCxn id="34" idx="1"/>
          </p:cNvCxnSpPr>
          <p:nvPr/>
        </p:nvCxnSpPr>
        <p:spPr>
          <a:xfrm>
            <a:off x="2754800" y="2803631"/>
            <a:ext cx="2850540" cy="1539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1007279" y="2647659"/>
            <a:ext cx="850901" cy="369332"/>
          </a:xfrm>
          <a:prstGeom prst="rect">
            <a:avLst/>
          </a:prstGeom>
          <a:noFill/>
        </p:spPr>
        <p:txBody>
          <a:bodyPr wrap="square" rtlCol="0">
            <a:spAutoFit/>
          </a:bodyPr>
          <a:lstStyle/>
          <a:p>
            <a:r>
              <a:rPr lang="en-US" dirty="0" smtClean="0"/>
              <a:t>TC1</a:t>
            </a:r>
            <a:endParaRPr lang="en-US" dirty="0"/>
          </a:p>
        </p:txBody>
      </p:sp>
      <p:cxnSp>
        <p:nvCxnSpPr>
          <p:cNvPr id="38" name="Straight Arrow Connector 37"/>
          <p:cNvCxnSpPr>
            <a:stCxn id="34" idx="0"/>
            <a:endCxn id="33" idx="4"/>
          </p:cNvCxnSpPr>
          <p:nvPr/>
        </p:nvCxnSpPr>
        <p:spPr>
          <a:xfrm flipH="1" flipV="1">
            <a:off x="5548800" y="3524991"/>
            <a:ext cx="193040" cy="762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34" idx="0"/>
            <a:endCxn id="32" idx="4"/>
          </p:cNvCxnSpPr>
          <p:nvPr/>
        </p:nvCxnSpPr>
        <p:spPr>
          <a:xfrm flipV="1">
            <a:off x="5741840" y="2356591"/>
            <a:ext cx="193040" cy="1930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Text Placeholder 3"/>
          <p:cNvSpPr>
            <a:spLocks noGrp="1"/>
          </p:cNvSpPr>
          <p:nvPr>
            <p:ph type="body" sz="quarter" idx="10"/>
          </p:nvPr>
        </p:nvSpPr>
        <p:spPr>
          <a:xfrm>
            <a:off x="647700" y="756000"/>
            <a:ext cx="7776299" cy="396000"/>
          </a:xfrm>
        </p:spPr>
        <p:txBody>
          <a:bodyPr/>
          <a:lstStyle/>
          <a:p>
            <a:r>
              <a:rPr lang="en-US" dirty="0" smtClean="0"/>
              <a:t>Unit test interacts with the SUT indirectly via another object</a:t>
            </a:r>
          </a:p>
          <a:p>
            <a:endParaRPr lang="en-US" dirty="0"/>
          </a:p>
        </p:txBody>
      </p:sp>
      <p:sp>
        <p:nvSpPr>
          <p:cNvPr id="25" name="TextBox 24"/>
          <p:cNvSpPr txBox="1"/>
          <p:nvPr/>
        </p:nvSpPr>
        <p:spPr>
          <a:xfrm>
            <a:off x="6839943" y="2826296"/>
            <a:ext cx="850901" cy="369332"/>
          </a:xfrm>
          <a:prstGeom prst="rect">
            <a:avLst/>
          </a:prstGeom>
          <a:noFill/>
        </p:spPr>
        <p:txBody>
          <a:bodyPr wrap="square" rtlCol="0">
            <a:spAutoFit/>
          </a:bodyPr>
          <a:lstStyle/>
          <a:p>
            <a:r>
              <a:rPr lang="en-US" dirty="0" smtClean="0"/>
              <a:t>PC1</a:t>
            </a:r>
            <a:endParaRPr lang="en-US" dirty="0"/>
          </a:p>
        </p:txBody>
      </p:sp>
      <p:sp>
        <p:nvSpPr>
          <p:cNvPr id="26" name="TextBox 25"/>
          <p:cNvSpPr txBox="1"/>
          <p:nvPr/>
        </p:nvSpPr>
        <p:spPr>
          <a:xfrm>
            <a:off x="6839943" y="4673071"/>
            <a:ext cx="850901" cy="369332"/>
          </a:xfrm>
          <a:prstGeom prst="rect">
            <a:avLst/>
          </a:prstGeom>
          <a:noFill/>
        </p:spPr>
        <p:txBody>
          <a:bodyPr wrap="square" rtlCol="0">
            <a:spAutoFit/>
          </a:bodyPr>
          <a:lstStyle/>
          <a:p>
            <a:r>
              <a:rPr lang="en-US" dirty="0" smtClean="0"/>
              <a:t>PC2</a:t>
            </a:r>
            <a:endParaRPr lang="en-US" dirty="0"/>
          </a:p>
        </p:txBody>
      </p:sp>
      <p:sp>
        <p:nvSpPr>
          <p:cNvPr id="4" name="Slide Number Placeholder 3"/>
          <p:cNvSpPr>
            <a:spLocks noGrp="1"/>
          </p:cNvSpPr>
          <p:nvPr>
            <p:ph type="sldNum" sz="quarter" idx="11"/>
          </p:nvPr>
        </p:nvSpPr>
        <p:spPr/>
        <p:txBody>
          <a:bodyPr/>
          <a:lstStyle/>
          <a:p>
            <a:r>
              <a:rPr lang="en-US" smtClean="0"/>
              <a:t>Page </a:t>
            </a:r>
            <a:fld id="{2833737D-C4C2-494D-B5A5-A5306F66AA97}" type="slidenum">
              <a:rPr lang="en-US" smtClean="0"/>
              <a:pPr/>
              <a:t>12</a:t>
            </a:fld>
            <a:r>
              <a:rPr lang="en-US" smtClean="0"/>
              <a:t> </a:t>
            </a:r>
            <a:r>
              <a:rPr lang="en-US" smtClean="0">
                <a:latin typeface="TheSans B4 SemiLight"/>
              </a:rPr>
              <a:t>of </a:t>
            </a:r>
            <a:r>
              <a:rPr lang="en-US" smtClean="0"/>
              <a:t>642</a:t>
            </a:r>
            <a:endParaRPr lang="en-US" dirty="0"/>
          </a:p>
        </p:txBody>
      </p:sp>
    </p:spTree>
    <p:extLst>
      <p:ext uri="{BB962C8B-B14F-4D97-AF65-F5344CB8AC3E}">
        <p14:creationId xmlns:p14="http://schemas.microsoft.com/office/powerpoint/2010/main" val="322608030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el 1"/>
          <p:cNvSpPr>
            <a:spLocks noGrp="1"/>
          </p:cNvSpPr>
          <p:nvPr>
            <p:ph type="title"/>
          </p:nvPr>
        </p:nvSpPr>
        <p:spPr>
          <a:xfrm>
            <a:off x="648000" y="360000"/>
            <a:ext cx="6120000" cy="396000"/>
          </a:xfrm>
        </p:spPr>
        <p:txBody>
          <a:bodyPr/>
          <a:lstStyle/>
          <a:p>
            <a:r>
              <a:rPr lang="en-GB" dirty="0" smtClean="0"/>
              <a:t>Indirect Testing</a:t>
            </a:r>
            <a:endParaRPr lang="en-GB" dirty="0"/>
          </a:p>
        </p:txBody>
      </p:sp>
      <p:sp>
        <p:nvSpPr>
          <p:cNvPr id="38" name="Text Placeholder 3"/>
          <p:cNvSpPr>
            <a:spLocks noGrp="1"/>
          </p:cNvSpPr>
          <p:nvPr>
            <p:ph type="body" sz="quarter" idx="10"/>
          </p:nvPr>
        </p:nvSpPr>
        <p:spPr>
          <a:xfrm>
            <a:off x="647701" y="756000"/>
            <a:ext cx="7976476" cy="396000"/>
          </a:xfrm>
        </p:spPr>
        <p:txBody>
          <a:bodyPr/>
          <a:lstStyle/>
          <a:p>
            <a:r>
              <a:rPr lang="en-US" dirty="0"/>
              <a:t>Unit test interacts with the SUT indirectly via another object</a:t>
            </a:r>
          </a:p>
          <a:p>
            <a:endParaRPr lang="en-US" dirty="0"/>
          </a:p>
        </p:txBody>
      </p:sp>
      <p:sp>
        <p:nvSpPr>
          <p:cNvPr id="40" name="Tijdelijke aanduiding voor inhoud 2"/>
          <p:cNvSpPr>
            <a:spLocks noGrp="1"/>
          </p:cNvSpPr>
          <p:nvPr>
            <p:ph idx="1"/>
          </p:nvPr>
        </p:nvSpPr>
        <p:spPr>
          <a:xfrm>
            <a:off x="648000" y="1600200"/>
            <a:ext cx="7776000" cy="4500000"/>
          </a:xfrm>
        </p:spPr>
        <p:txBody>
          <a:bodyPr/>
          <a:lstStyle/>
          <a:p>
            <a:pPr marL="0" indent="0">
              <a:buNone/>
            </a:pPr>
            <a:r>
              <a:rPr lang="en-GB" dirty="0" smtClean="0">
                <a:solidFill>
                  <a:schemeClr val="accent2"/>
                </a:solidFill>
                <a:latin typeface="+mj-lt"/>
              </a:rPr>
              <a:t>Relation to Test Bug (Obsolete, Semantic)</a:t>
            </a:r>
          </a:p>
          <a:p>
            <a:pPr marL="285750" indent="-285750">
              <a:buFont typeface="Arial"/>
              <a:buChar char="•"/>
            </a:pPr>
            <a:r>
              <a:rPr lang="en-GB" dirty="0" smtClean="0"/>
              <a:t>Can cause fragile tests. A change in the intermediate object can make the test fail, even if the SUT remains unmodified.</a:t>
            </a:r>
          </a:p>
          <a:p>
            <a:pPr marL="285750" indent="-285750">
              <a:buFont typeface="Arial"/>
              <a:buChar char="•"/>
            </a:pPr>
            <a:r>
              <a:rPr lang="en-GB" dirty="0" smtClean="0"/>
              <a:t>Follow heuristic of “Tested Class” via naming convention</a:t>
            </a:r>
          </a:p>
          <a:p>
            <a:pPr marL="285750" indent="-285750">
              <a:buFont typeface="Arial"/>
              <a:buChar char="•"/>
            </a:pPr>
            <a:r>
              <a:rPr lang="en-GB" dirty="0" smtClean="0"/>
              <a:t>Then follow the path of method invocations, and look for paths that go via another object (class) to the tested class.</a:t>
            </a:r>
          </a:p>
          <a:p>
            <a:pPr marL="0" indent="0">
              <a:buNone/>
            </a:pPr>
            <a:endParaRPr lang="en-GB" dirty="0"/>
          </a:p>
        </p:txBody>
      </p:sp>
      <p:sp>
        <p:nvSpPr>
          <p:cNvPr id="2" name="Slide Number Placeholder 1"/>
          <p:cNvSpPr>
            <a:spLocks noGrp="1"/>
          </p:cNvSpPr>
          <p:nvPr>
            <p:ph type="sldNum" sz="quarter" idx="11"/>
          </p:nvPr>
        </p:nvSpPr>
        <p:spPr/>
        <p:txBody>
          <a:bodyPr/>
          <a:lstStyle/>
          <a:p>
            <a:r>
              <a:rPr lang="en-US" smtClean="0"/>
              <a:t>Page </a:t>
            </a:r>
            <a:fld id="{2833737D-C4C2-494D-B5A5-A5306F66AA97}" type="slidenum">
              <a:rPr lang="en-US" smtClean="0"/>
              <a:pPr/>
              <a:t>13</a:t>
            </a:fld>
            <a:r>
              <a:rPr lang="en-US" smtClean="0"/>
              <a:t> </a:t>
            </a:r>
            <a:r>
              <a:rPr lang="en-US" smtClean="0">
                <a:latin typeface="TheSans B4 SemiLight"/>
              </a:rPr>
              <a:t>of </a:t>
            </a:r>
            <a:r>
              <a:rPr lang="en-US" smtClean="0"/>
              <a:t>642</a:t>
            </a:r>
            <a:endParaRPr lang="en-US" dirty="0"/>
          </a:p>
        </p:txBody>
      </p:sp>
    </p:spTree>
    <p:extLst>
      <p:ext uri="{BB962C8B-B14F-4D97-AF65-F5344CB8AC3E}">
        <p14:creationId xmlns:p14="http://schemas.microsoft.com/office/powerpoint/2010/main" val="266002660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Placeholder 3"/>
          <p:cNvSpPr>
            <a:spLocks noGrp="1"/>
          </p:cNvSpPr>
          <p:nvPr>
            <p:ph type="body" sz="quarter" idx="10"/>
          </p:nvPr>
        </p:nvSpPr>
        <p:spPr>
          <a:xfrm>
            <a:off x="647700" y="756000"/>
            <a:ext cx="8201659" cy="396000"/>
          </a:xfrm>
        </p:spPr>
        <p:txBody>
          <a:bodyPr/>
          <a:lstStyle/>
          <a:p>
            <a:r>
              <a:rPr lang="en-US" dirty="0" smtClean="0"/>
              <a:t>Production class containing only methods used by methods in test classes</a:t>
            </a:r>
          </a:p>
          <a:p>
            <a:r>
              <a:rPr lang="en-US" dirty="0" smtClean="0"/>
              <a:t> </a:t>
            </a:r>
            <a:endParaRPr lang="en-US" dirty="0"/>
          </a:p>
        </p:txBody>
      </p:sp>
      <p:sp>
        <p:nvSpPr>
          <p:cNvPr id="8" name="Rectangle 7"/>
          <p:cNvSpPr/>
          <p:nvPr/>
        </p:nvSpPr>
        <p:spPr>
          <a:xfrm>
            <a:off x="1714501" y="1459149"/>
            <a:ext cx="1882139" cy="2178131"/>
          </a:xfrm>
          <a:prstGeom prst="rect">
            <a:avLst/>
          </a:prstGeom>
          <a:solidFill>
            <a:schemeClr val="accent1">
              <a:alpha val="0"/>
            </a:schemeClr>
          </a:solidFill>
          <a:ln w="31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2123440" y="1727200"/>
            <a:ext cx="386080" cy="3860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1878330" y="977429"/>
            <a:ext cx="1381760" cy="646331"/>
          </a:xfrm>
          <a:prstGeom prst="rect">
            <a:avLst/>
          </a:prstGeom>
          <a:noFill/>
        </p:spPr>
        <p:txBody>
          <a:bodyPr wrap="square" rtlCol="0">
            <a:spAutoFit/>
          </a:bodyPr>
          <a:lstStyle/>
          <a:p>
            <a:pPr algn="ctr"/>
            <a:r>
              <a:rPr lang="en-US" sz="3600" dirty="0" smtClean="0"/>
              <a:t>T</a:t>
            </a:r>
            <a:endParaRPr lang="en-US" sz="3600" dirty="0"/>
          </a:p>
        </p:txBody>
      </p:sp>
      <p:sp>
        <p:nvSpPr>
          <p:cNvPr id="30" name="TextBox 29"/>
          <p:cNvSpPr txBox="1"/>
          <p:nvPr/>
        </p:nvSpPr>
        <p:spPr>
          <a:xfrm>
            <a:off x="5812000" y="977429"/>
            <a:ext cx="1381760" cy="646331"/>
          </a:xfrm>
          <a:prstGeom prst="rect">
            <a:avLst/>
          </a:prstGeom>
          <a:noFill/>
        </p:spPr>
        <p:txBody>
          <a:bodyPr wrap="square" rtlCol="0">
            <a:spAutoFit/>
          </a:bodyPr>
          <a:lstStyle/>
          <a:p>
            <a:pPr algn="ctr"/>
            <a:r>
              <a:rPr lang="en-US" sz="3600" dirty="0" smtClean="0"/>
              <a:t>P</a:t>
            </a:r>
            <a:endParaRPr lang="en-US" sz="3600" dirty="0"/>
          </a:p>
        </p:txBody>
      </p:sp>
      <p:sp>
        <p:nvSpPr>
          <p:cNvPr id="31" name="Titel 1"/>
          <p:cNvSpPr>
            <a:spLocks noGrp="1"/>
          </p:cNvSpPr>
          <p:nvPr>
            <p:ph type="title"/>
          </p:nvPr>
        </p:nvSpPr>
        <p:spPr>
          <a:xfrm>
            <a:off x="648000" y="360000"/>
            <a:ext cx="6120000" cy="396000"/>
          </a:xfrm>
        </p:spPr>
        <p:txBody>
          <a:bodyPr/>
          <a:lstStyle/>
          <a:p>
            <a:r>
              <a:rPr lang="en-GB" dirty="0" smtClean="0"/>
              <a:t>For Testers Only </a:t>
            </a:r>
            <a:endParaRPr lang="en-GB" dirty="0"/>
          </a:p>
        </p:txBody>
      </p:sp>
      <p:sp>
        <p:nvSpPr>
          <p:cNvPr id="21" name="Rectangle 20"/>
          <p:cNvSpPr/>
          <p:nvPr/>
        </p:nvSpPr>
        <p:spPr>
          <a:xfrm>
            <a:off x="5648042" y="3732611"/>
            <a:ext cx="1882139" cy="2164080"/>
          </a:xfrm>
          <a:prstGeom prst="rect">
            <a:avLst/>
          </a:prstGeom>
          <a:solidFill>
            <a:schemeClr val="accent1">
              <a:alpha val="0"/>
            </a:schemeClr>
          </a:solidFill>
          <a:ln w="3175" cmpd="sng">
            <a:solidFill>
              <a:srgbClr val="2A568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4549402" y="1459149"/>
            <a:ext cx="1882139" cy="2178131"/>
          </a:xfrm>
          <a:prstGeom prst="rect">
            <a:avLst/>
          </a:prstGeom>
          <a:solidFill>
            <a:schemeClr val="accent1">
              <a:alpha val="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2387600" y="2367280"/>
            <a:ext cx="386080" cy="3860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2082800" y="2895600"/>
            <a:ext cx="386080" cy="3860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4845141" y="1920240"/>
            <a:ext cx="386080" cy="3860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038181" y="2895600"/>
            <a:ext cx="386080" cy="3860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617301" y="2404348"/>
            <a:ext cx="386080" cy="3860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1026159" y="2404348"/>
            <a:ext cx="850901" cy="369332"/>
          </a:xfrm>
          <a:prstGeom prst="rect">
            <a:avLst/>
          </a:prstGeom>
          <a:noFill/>
        </p:spPr>
        <p:txBody>
          <a:bodyPr wrap="square" rtlCol="0">
            <a:spAutoFit/>
          </a:bodyPr>
          <a:lstStyle/>
          <a:p>
            <a:r>
              <a:rPr lang="en-US" dirty="0" smtClean="0"/>
              <a:t>TU1</a:t>
            </a:r>
            <a:endParaRPr lang="en-US" dirty="0"/>
          </a:p>
        </p:txBody>
      </p:sp>
      <p:sp>
        <p:nvSpPr>
          <p:cNvPr id="23" name="Rectangle 22"/>
          <p:cNvSpPr/>
          <p:nvPr/>
        </p:nvSpPr>
        <p:spPr>
          <a:xfrm>
            <a:off x="6583941" y="1459149"/>
            <a:ext cx="1882139" cy="2164080"/>
          </a:xfrm>
          <a:prstGeom prst="rect">
            <a:avLst/>
          </a:prstGeom>
          <a:solidFill>
            <a:schemeClr val="accent1">
              <a:alpha val="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6276741" y="4094480"/>
            <a:ext cx="386080" cy="3860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420160" y="5049520"/>
            <a:ext cx="386080" cy="3860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1710690" y="3718560"/>
            <a:ext cx="1882139" cy="2178131"/>
          </a:xfrm>
          <a:prstGeom prst="rect">
            <a:avLst/>
          </a:prstGeom>
          <a:solidFill>
            <a:schemeClr val="accent1">
              <a:alpha val="0"/>
            </a:schemeClr>
          </a:solidFill>
          <a:ln w="3175" cmpd="sng">
            <a:solidFill>
              <a:srgbClr val="2A568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2123440" y="3891280"/>
            <a:ext cx="386080" cy="3860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2621280" y="4663440"/>
            <a:ext cx="386080" cy="3860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7019381" y="2113280"/>
            <a:ext cx="386080" cy="3860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 name="Straight Arrow Connector 2"/>
          <p:cNvCxnSpPr>
            <a:stCxn id="35" idx="6"/>
            <a:endCxn id="26" idx="2"/>
          </p:cNvCxnSpPr>
          <p:nvPr/>
        </p:nvCxnSpPr>
        <p:spPr>
          <a:xfrm>
            <a:off x="2509520" y="4084320"/>
            <a:ext cx="3767221" cy="203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35" idx="6"/>
            <a:endCxn id="27" idx="2"/>
          </p:cNvCxnSpPr>
          <p:nvPr/>
        </p:nvCxnSpPr>
        <p:spPr>
          <a:xfrm>
            <a:off x="2509520" y="4084320"/>
            <a:ext cx="3910640" cy="11582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39" idx="7"/>
            <a:endCxn id="33" idx="3"/>
          </p:cNvCxnSpPr>
          <p:nvPr/>
        </p:nvCxnSpPr>
        <p:spPr>
          <a:xfrm flipV="1">
            <a:off x="2950820" y="3225140"/>
            <a:ext cx="2143901" cy="1494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34" idx="6"/>
            <a:endCxn id="41" idx="2"/>
          </p:cNvCxnSpPr>
          <p:nvPr/>
        </p:nvCxnSpPr>
        <p:spPr>
          <a:xfrm flipV="1">
            <a:off x="6003381" y="2306320"/>
            <a:ext cx="1016000" cy="2910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12" idx="6"/>
            <a:endCxn id="32" idx="2"/>
          </p:cNvCxnSpPr>
          <p:nvPr/>
        </p:nvCxnSpPr>
        <p:spPr>
          <a:xfrm>
            <a:off x="2509520" y="1920240"/>
            <a:ext cx="2335621" cy="1930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24" idx="6"/>
            <a:endCxn id="34" idx="2"/>
          </p:cNvCxnSpPr>
          <p:nvPr/>
        </p:nvCxnSpPr>
        <p:spPr>
          <a:xfrm>
            <a:off x="2773680" y="2560320"/>
            <a:ext cx="2843621" cy="370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25" idx="6"/>
            <a:endCxn id="33" idx="2"/>
          </p:cNvCxnSpPr>
          <p:nvPr/>
        </p:nvCxnSpPr>
        <p:spPr>
          <a:xfrm>
            <a:off x="2468880" y="3088640"/>
            <a:ext cx="256930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1939290" y="3619338"/>
            <a:ext cx="896620" cy="307777"/>
          </a:xfrm>
          <a:prstGeom prst="rect">
            <a:avLst/>
          </a:prstGeom>
          <a:noFill/>
        </p:spPr>
        <p:txBody>
          <a:bodyPr wrap="square" rtlCol="0">
            <a:spAutoFit/>
          </a:bodyPr>
          <a:lstStyle/>
          <a:p>
            <a:r>
              <a:rPr lang="en-US" sz="1400" dirty="0" err="1" smtClean="0"/>
              <a:t>setUp</a:t>
            </a:r>
            <a:endParaRPr lang="en-US" sz="1400" dirty="0"/>
          </a:p>
        </p:txBody>
      </p:sp>
      <p:sp>
        <p:nvSpPr>
          <p:cNvPr id="50" name="TextBox 49"/>
          <p:cNvSpPr txBox="1"/>
          <p:nvPr/>
        </p:nvSpPr>
        <p:spPr>
          <a:xfrm>
            <a:off x="1026159" y="4663440"/>
            <a:ext cx="850901" cy="369332"/>
          </a:xfrm>
          <a:prstGeom prst="rect">
            <a:avLst/>
          </a:prstGeom>
          <a:noFill/>
        </p:spPr>
        <p:txBody>
          <a:bodyPr wrap="square" rtlCol="0">
            <a:spAutoFit/>
          </a:bodyPr>
          <a:lstStyle/>
          <a:p>
            <a:r>
              <a:rPr lang="en-US" dirty="0" smtClean="0"/>
              <a:t>TU2</a:t>
            </a:r>
            <a:endParaRPr lang="en-US" dirty="0"/>
          </a:p>
        </p:txBody>
      </p:sp>
      <p:sp>
        <p:nvSpPr>
          <p:cNvPr id="51" name="TextBox 50"/>
          <p:cNvSpPr txBox="1"/>
          <p:nvPr/>
        </p:nvSpPr>
        <p:spPr>
          <a:xfrm>
            <a:off x="5577930" y="1459149"/>
            <a:ext cx="850901" cy="369332"/>
          </a:xfrm>
          <a:prstGeom prst="rect">
            <a:avLst/>
          </a:prstGeom>
          <a:noFill/>
        </p:spPr>
        <p:txBody>
          <a:bodyPr wrap="square" rtlCol="0">
            <a:spAutoFit/>
          </a:bodyPr>
          <a:lstStyle/>
          <a:p>
            <a:pPr algn="r"/>
            <a:r>
              <a:rPr lang="en-US" dirty="0" smtClean="0"/>
              <a:t>C1</a:t>
            </a:r>
            <a:endParaRPr lang="en-US" dirty="0"/>
          </a:p>
        </p:txBody>
      </p:sp>
      <p:sp>
        <p:nvSpPr>
          <p:cNvPr id="53" name="TextBox 52"/>
          <p:cNvSpPr txBox="1"/>
          <p:nvPr/>
        </p:nvSpPr>
        <p:spPr>
          <a:xfrm>
            <a:off x="7615179" y="1445098"/>
            <a:ext cx="850901" cy="369332"/>
          </a:xfrm>
          <a:prstGeom prst="rect">
            <a:avLst/>
          </a:prstGeom>
          <a:noFill/>
        </p:spPr>
        <p:txBody>
          <a:bodyPr wrap="square" rtlCol="0">
            <a:spAutoFit/>
          </a:bodyPr>
          <a:lstStyle/>
          <a:p>
            <a:pPr algn="r"/>
            <a:r>
              <a:rPr lang="en-US" dirty="0" smtClean="0"/>
              <a:t>C2</a:t>
            </a:r>
            <a:endParaRPr lang="en-US" dirty="0"/>
          </a:p>
        </p:txBody>
      </p:sp>
      <p:sp>
        <p:nvSpPr>
          <p:cNvPr id="54" name="TextBox 53"/>
          <p:cNvSpPr txBox="1"/>
          <p:nvPr/>
        </p:nvSpPr>
        <p:spPr>
          <a:xfrm>
            <a:off x="6662821" y="3742449"/>
            <a:ext cx="850901" cy="369332"/>
          </a:xfrm>
          <a:prstGeom prst="rect">
            <a:avLst/>
          </a:prstGeom>
          <a:noFill/>
        </p:spPr>
        <p:txBody>
          <a:bodyPr wrap="square" rtlCol="0">
            <a:spAutoFit/>
          </a:bodyPr>
          <a:lstStyle/>
          <a:p>
            <a:pPr algn="r"/>
            <a:r>
              <a:rPr lang="en-US" dirty="0" smtClean="0"/>
              <a:t>C3</a:t>
            </a:r>
            <a:endParaRPr lang="en-US" dirty="0"/>
          </a:p>
        </p:txBody>
      </p:sp>
      <p:cxnSp>
        <p:nvCxnSpPr>
          <p:cNvPr id="36" name="Straight Arrow Connector 35"/>
          <p:cNvCxnSpPr>
            <a:stCxn id="41" idx="3"/>
            <a:endCxn id="26" idx="0"/>
          </p:cNvCxnSpPr>
          <p:nvPr/>
        </p:nvCxnSpPr>
        <p:spPr>
          <a:xfrm flipH="1">
            <a:off x="6469781" y="2442820"/>
            <a:ext cx="606140" cy="16516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1"/>
          </p:nvPr>
        </p:nvSpPr>
        <p:spPr/>
        <p:txBody>
          <a:bodyPr/>
          <a:lstStyle/>
          <a:p>
            <a:r>
              <a:rPr lang="en-US" smtClean="0"/>
              <a:t>Page </a:t>
            </a:r>
            <a:fld id="{2833737D-C4C2-494D-B5A5-A5306F66AA97}" type="slidenum">
              <a:rPr lang="en-US" smtClean="0"/>
              <a:pPr/>
              <a:t>14</a:t>
            </a:fld>
            <a:r>
              <a:rPr lang="en-US" smtClean="0"/>
              <a:t> </a:t>
            </a:r>
            <a:r>
              <a:rPr lang="en-US" smtClean="0">
                <a:latin typeface="TheSans B4 SemiLight"/>
              </a:rPr>
              <a:t>of </a:t>
            </a:r>
            <a:r>
              <a:rPr lang="en-US" smtClean="0"/>
              <a:t>642</a:t>
            </a:r>
            <a:endParaRPr lang="en-US" dirty="0"/>
          </a:p>
        </p:txBody>
      </p:sp>
    </p:spTree>
    <p:extLst>
      <p:ext uri="{BB962C8B-B14F-4D97-AF65-F5344CB8AC3E}">
        <p14:creationId xmlns:p14="http://schemas.microsoft.com/office/powerpoint/2010/main" val="147000207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714501" y="1459149"/>
            <a:ext cx="1882139" cy="2178131"/>
          </a:xfrm>
          <a:prstGeom prst="rect">
            <a:avLst/>
          </a:prstGeom>
          <a:solidFill>
            <a:schemeClr val="accent1">
              <a:alpha val="0"/>
            </a:schemeClr>
          </a:solidFill>
          <a:ln w="3175" cmpd="sng">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2123440" y="1727200"/>
            <a:ext cx="386080" cy="3860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1866900" y="743749"/>
            <a:ext cx="1381760" cy="646331"/>
          </a:xfrm>
          <a:prstGeom prst="rect">
            <a:avLst/>
          </a:prstGeom>
          <a:noFill/>
        </p:spPr>
        <p:txBody>
          <a:bodyPr wrap="square" rtlCol="0">
            <a:spAutoFit/>
          </a:bodyPr>
          <a:lstStyle/>
          <a:p>
            <a:pPr algn="ctr"/>
            <a:r>
              <a:rPr lang="en-US" sz="3600" dirty="0" smtClean="0"/>
              <a:t>T</a:t>
            </a:r>
            <a:endParaRPr lang="en-US" sz="3600" dirty="0"/>
          </a:p>
        </p:txBody>
      </p:sp>
      <p:sp>
        <p:nvSpPr>
          <p:cNvPr id="30" name="TextBox 29"/>
          <p:cNvSpPr txBox="1"/>
          <p:nvPr/>
        </p:nvSpPr>
        <p:spPr>
          <a:xfrm>
            <a:off x="5820720" y="727589"/>
            <a:ext cx="1381760" cy="646331"/>
          </a:xfrm>
          <a:prstGeom prst="rect">
            <a:avLst/>
          </a:prstGeom>
          <a:noFill/>
        </p:spPr>
        <p:txBody>
          <a:bodyPr wrap="square" rtlCol="0">
            <a:spAutoFit/>
          </a:bodyPr>
          <a:lstStyle/>
          <a:p>
            <a:pPr algn="ctr"/>
            <a:r>
              <a:rPr lang="en-US" sz="3600" dirty="0" smtClean="0"/>
              <a:t>P</a:t>
            </a:r>
            <a:endParaRPr lang="en-US" sz="3600" dirty="0"/>
          </a:p>
        </p:txBody>
      </p:sp>
      <p:sp>
        <p:nvSpPr>
          <p:cNvPr id="31" name="Titel 1"/>
          <p:cNvSpPr>
            <a:spLocks noGrp="1"/>
          </p:cNvSpPr>
          <p:nvPr>
            <p:ph type="title"/>
          </p:nvPr>
        </p:nvSpPr>
        <p:spPr>
          <a:xfrm>
            <a:off x="648000" y="360000"/>
            <a:ext cx="6120000" cy="396000"/>
          </a:xfrm>
        </p:spPr>
        <p:txBody>
          <a:bodyPr/>
          <a:lstStyle/>
          <a:p>
            <a:r>
              <a:rPr lang="en-GB" dirty="0" smtClean="0"/>
              <a:t>For Testers Only </a:t>
            </a:r>
            <a:endParaRPr lang="en-GB" dirty="0"/>
          </a:p>
        </p:txBody>
      </p:sp>
      <p:sp>
        <p:nvSpPr>
          <p:cNvPr id="21" name="Rectangle 20"/>
          <p:cNvSpPr/>
          <p:nvPr/>
        </p:nvSpPr>
        <p:spPr>
          <a:xfrm>
            <a:off x="5648042" y="3732611"/>
            <a:ext cx="1882139" cy="2164080"/>
          </a:xfrm>
          <a:prstGeom prst="rect">
            <a:avLst/>
          </a:prstGeom>
          <a:solidFill>
            <a:schemeClr val="accent1">
              <a:alpha val="0"/>
            </a:schemeClr>
          </a:solid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4549402" y="1459149"/>
            <a:ext cx="1882139" cy="2178131"/>
          </a:xfrm>
          <a:prstGeom prst="rect">
            <a:avLst/>
          </a:prstGeom>
          <a:solidFill>
            <a:schemeClr val="accent1">
              <a:alpha val="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2387600" y="2367280"/>
            <a:ext cx="386080" cy="3860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2082800" y="2895600"/>
            <a:ext cx="386080" cy="3860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4845141" y="1920240"/>
            <a:ext cx="386080" cy="3860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038181" y="2895600"/>
            <a:ext cx="386080" cy="3860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617301" y="2404348"/>
            <a:ext cx="386080" cy="3860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1026159" y="2404348"/>
            <a:ext cx="850901" cy="369332"/>
          </a:xfrm>
          <a:prstGeom prst="rect">
            <a:avLst/>
          </a:prstGeom>
          <a:noFill/>
        </p:spPr>
        <p:txBody>
          <a:bodyPr wrap="square" rtlCol="0">
            <a:spAutoFit/>
          </a:bodyPr>
          <a:lstStyle/>
          <a:p>
            <a:r>
              <a:rPr lang="en-US" dirty="0" smtClean="0"/>
              <a:t>TU1</a:t>
            </a:r>
            <a:endParaRPr lang="en-US" dirty="0"/>
          </a:p>
        </p:txBody>
      </p:sp>
      <p:sp>
        <p:nvSpPr>
          <p:cNvPr id="23" name="Rectangle 22"/>
          <p:cNvSpPr/>
          <p:nvPr/>
        </p:nvSpPr>
        <p:spPr>
          <a:xfrm>
            <a:off x="6583941" y="1459149"/>
            <a:ext cx="1882139" cy="2164080"/>
          </a:xfrm>
          <a:prstGeom prst="rect">
            <a:avLst/>
          </a:prstGeom>
          <a:solidFill>
            <a:schemeClr val="accent1">
              <a:alpha val="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6276741" y="4094480"/>
            <a:ext cx="386080" cy="3860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420160" y="5049520"/>
            <a:ext cx="386080" cy="3860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1710690" y="3718560"/>
            <a:ext cx="1882139" cy="2178131"/>
          </a:xfrm>
          <a:prstGeom prst="rect">
            <a:avLst/>
          </a:prstGeom>
          <a:solidFill>
            <a:schemeClr val="accent1">
              <a:alpha val="0"/>
            </a:schemeClr>
          </a:solidFill>
          <a:ln w="3175" cmpd="sng">
            <a:solidFill>
              <a:srgbClr val="2A568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2123440" y="3891280"/>
            <a:ext cx="386080" cy="3860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2621280" y="4663440"/>
            <a:ext cx="386080" cy="3860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v</a:t>
            </a:r>
            <a:endParaRPr lang="en-US" dirty="0"/>
          </a:p>
        </p:txBody>
      </p:sp>
      <p:sp>
        <p:nvSpPr>
          <p:cNvPr id="41" name="Oval 40"/>
          <p:cNvSpPr/>
          <p:nvPr/>
        </p:nvSpPr>
        <p:spPr>
          <a:xfrm>
            <a:off x="7019381" y="2113280"/>
            <a:ext cx="386080" cy="3860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 name="Straight Arrow Connector 2"/>
          <p:cNvCxnSpPr>
            <a:stCxn id="35" idx="6"/>
            <a:endCxn id="26" idx="2"/>
          </p:cNvCxnSpPr>
          <p:nvPr/>
        </p:nvCxnSpPr>
        <p:spPr>
          <a:xfrm>
            <a:off x="2509520" y="4084320"/>
            <a:ext cx="3767221" cy="203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35" idx="6"/>
            <a:endCxn id="27" idx="2"/>
          </p:cNvCxnSpPr>
          <p:nvPr/>
        </p:nvCxnSpPr>
        <p:spPr>
          <a:xfrm>
            <a:off x="2509520" y="4084320"/>
            <a:ext cx="3910640" cy="11582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39" idx="7"/>
            <a:endCxn id="33" idx="3"/>
          </p:cNvCxnSpPr>
          <p:nvPr/>
        </p:nvCxnSpPr>
        <p:spPr>
          <a:xfrm flipV="1">
            <a:off x="2950820" y="3225140"/>
            <a:ext cx="2143901" cy="1494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34" idx="6"/>
            <a:endCxn id="41" idx="2"/>
          </p:cNvCxnSpPr>
          <p:nvPr/>
        </p:nvCxnSpPr>
        <p:spPr>
          <a:xfrm flipV="1">
            <a:off x="6003381" y="2306320"/>
            <a:ext cx="1016000" cy="2910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12" idx="6"/>
            <a:endCxn id="32" idx="2"/>
          </p:cNvCxnSpPr>
          <p:nvPr/>
        </p:nvCxnSpPr>
        <p:spPr>
          <a:xfrm>
            <a:off x="2509520" y="1920240"/>
            <a:ext cx="2335621" cy="1930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24" idx="6"/>
            <a:endCxn id="34" idx="2"/>
          </p:cNvCxnSpPr>
          <p:nvPr/>
        </p:nvCxnSpPr>
        <p:spPr>
          <a:xfrm>
            <a:off x="2773680" y="2560320"/>
            <a:ext cx="2843621" cy="370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25" idx="6"/>
            <a:endCxn id="33" idx="2"/>
          </p:cNvCxnSpPr>
          <p:nvPr/>
        </p:nvCxnSpPr>
        <p:spPr>
          <a:xfrm>
            <a:off x="2468880" y="3088640"/>
            <a:ext cx="256930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1939290" y="3619338"/>
            <a:ext cx="896620" cy="307777"/>
          </a:xfrm>
          <a:prstGeom prst="rect">
            <a:avLst/>
          </a:prstGeom>
          <a:noFill/>
        </p:spPr>
        <p:txBody>
          <a:bodyPr wrap="square" rtlCol="0">
            <a:spAutoFit/>
          </a:bodyPr>
          <a:lstStyle/>
          <a:p>
            <a:r>
              <a:rPr lang="en-US" sz="1400" dirty="0" err="1" smtClean="0"/>
              <a:t>setUp</a:t>
            </a:r>
            <a:endParaRPr lang="en-US" sz="1400" dirty="0"/>
          </a:p>
        </p:txBody>
      </p:sp>
      <p:sp>
        <p:nvSpPr>
          <p:cNvPr id="50" name="TextBox 49"/>
          <p:cNvSpPr txBox="1"/>
          <p:nvPr/>
        </p:nvSpPr>
        <p:spPr>
          <a:xfrm>
            <a:off x="1026159" y="4663440"/>
            <a:ext cx="850901" cy="369332"/>
          </a:xfrm>
          <a:prstGeom prst="rect">
            <a:avLst/>
          </a:prstGeom>
          <a:noFill/>
        </p:spPr>
        <p:txBody>
          <a:bodyPr wrap="square" rtlCol="0">
            <a:spAutoFit/>
          </a:bodyPr>
          <a:lstStyle/>
          <a:p>
            <a:r>
              <a:rPr lang="en-US" dirty="0" smtClean="0"/>
              <a:t>TU2</a:t>
            </a:r>
            <a:endParaRPr lang="en-US" dirty="0"/>
          </a:p>
        </p:txBody>
      </p:sp>
      <p:sp>
        <p:nvSpPr>
          <p:cNvPr id="51" name="TextBox 50"/>
          <p:cNvSpPr txBox="1"/>
          <p:nvPr/>
        </p:nvSpPr>
        <p:spPr>
          <a:xfrm>
            <a:off x="5577930" y="1459149"/>
            <a:ext cx="850901" cy="369332"/>
          </a:xfrm>
          <a:prstGeom prst="rect">
            <a:avLst/>
          </a:prstGeom>
          <a:noFill/>
        </p:spPr>
        <p:txBody>
          <a:bodyPr wrap="square" rtlCol="0">
            <a:spAutoFit/>
          </a:bodyPr>
          <a:lstStyle/>
          <a:p>
            <a:pPr algn="r"/>
            <a:r>
              <a:rPr lang="en-US" dirty="0" smtClean="0"/>
              <a:t>C1</a:t>
            </a:r>
            <a:endParaRPr lang="en-US" dirty="0"/>
          </a:p>
        </p:txBody>
      </p:sp>
      <p:sp>
        <p:nvSpPr>
          <p:cNvPr id="53" name="TextBox 52"/>
          <p:cNvSpPr txBox="1"/>
          <p:nvPr/>
        </p:nvSpPr>
        <p:spPr>
          <a:xfrm>
            <a:off x="7615179" y="1445098"/>
            <a:ext cx="850901" cy="369332"/>
          </a:xfrm>
          <a:prstGeom prst="rect">
            <a:avLst/>
          </a:prstGeom>
          <a:noFill/>
        </p:spPr>
        <p:txBody>
          <a:bodyPr wrap="square" rtlCol="0">
            <a:spAutoFit/>
          </a:bodyPr>
          <a:lstStyle/>
          <a:p>
            <a:pPr algn="r"/>
            <a:r>
              <a:rPr lang="en-US" dirty="0" smtClean="0"/>
              <a:t>C2</a:t>
            </a:r>
            <a:endParaRPr lang="en-US" dirty="0"/>
          </a:p>
        </p:txBody>
      </p:sp>
      <p:sp>
        <p:nvSpPr>
          <p:cNvPr id="54" name="TextBox 53"/>
          <p:cNvSpPr txBox="1"/>
          <p:nvPr/>
        </p:nvSpPr>
        <p:spPr>
          <a:xfrm>
            <a:off x="6662821" y="3742449"/>
            <a:ext cx="850901" cy="369332"/>
          </a:xfrm>
          <a:prstGeom prst="rect">
            <a:avLst/>
          </a:prstGeom>
          <a:noFill/>
        </p:spPr>
        <p:txBody>
          <a:bodyPr wrap="square" rtlCol="0">
            <a:spAutoFit/>
          </a:bodyPr>
          <a:lstStyle/>
          <a:p>
            <a:pPr algn="r"/>
            <a:r>
              <a:rPr lang="en-US" dirty="0" smtClean="0"/>
              <a:t>C3</a:t>
            </a:r>
            <a:endParaRPr lang="en-US" dirty="0"/>
          </a:p>
        </p:txBody>
      </p:sp>
      <p:sp>
        <p:nvSpPr>
          <p:cNvPr id="2" name="Slide Number Placeholder 1"/>
          <p:cNvSpPr>
            <a:spLocks noGrp="1"/>
          </p:cNvSpPr>
          <p:nvPr>
            <p:ph type="sldNum" sz="quarter" idx="11"/>
          </p:nvPr>
        </p:nvSpPr>
        <p:spPr/>
        <p:txBody>
          <a:bodyPr/>
          <a:lstStyle/>
          <a:p>
            <a:r>
              <a:rPr lang="en-US" smtClean="0"/>
              <a:t>Page </a:t>
            </a:r>
            <a:fld id="{2833737D-C4C2-494D-B5A5-A5306F66AA97}" type="slidenum">
              <a:rPr lang="en-US" smtClean="0"/>
              <a:pPr/>
              <a:t>15</a:t>
            </a:fld>
            <a:r>
              <a:rPr lang="en-US" smtClean="0"/>
              <a:t> </a:t>
            </a:r>
            <a:r>
              <a:rPr lang="en-US" smtClean="0">
                <a:latin typeface="TheSans B4 SemiLight"/>
              </a:rPr>
              <a:t>of </a:t>
            </a:r>
            <a:r>
              <a:rPr lang="en-US" smtClean="0"/>
              <a:t>642</a:t>
            </a:r>
            <a:endParaRPr lang="en-US" dirty="0"/>
          </a:p>
        </p:txBody>
      </p:sp>
    </p:spTree>
    <p:extLst>
      <p:ext uri="{BB962C8B-B14F-4D97-AF65-F5344CB8AC3E}">
        <p14:creationId xmlns:p14="http://schemas.microsoft.com/office/powerpoint/2010/main" val="414261419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el 1"/>
          <p:cNvSpPr>
            <a:spLocks noGrp="1"/>
          </p:cNvSpPr>
          <p:nvPr>
            <p:ph type="title"/>
          </p:nvPr>
        </p:nvSpPr>
        <p:spPr>
          <a:xfrm>
            <a:off x="648000" y="360000"/>
            <a:ext cx="6120000" cy="396000"/>
          </a:xfrm>
        </p:spPr>
        <p:txBody>
          <a:bodyPr/>
          <a:lstStyle/>
          <a:p>
            <a:r>
              <a:rPr lang="en-GB" dirty="0" smtClean="0"/>
              <a:t>For Testers Only</a:t>
            </a:r>
            <a:endParaRPr lang="en-GB" dirty="0"/>
          </a:p>
        </p:txBody>
      </p:sp>
      <p:sp>
        <p:nvSpPr>
          <p:cNvPr id="38" name="Text Placeholder 3"/>
          <p:cNvSpPr>
            <a:spLocks noGrp="1"/>
          </p:cNvSpPr>
          <p:nvPr>
            <p:ph type="body" sz="quarter" idx="10"/>
          </p:nvPr>
        </p:nvSpPr>
        <p:spPr>
          <a:xfrm>
            <a:off x="647701" y="756000"/>
            <a:ext cx="7976476" cy="396000"/>
          </a:xfrm>
        </p:spPr>
        <p:txBody>
          <a:bodyPr/>
          <a:lstStyle/>
          <a:p>
            <a:r>
              <a:rPr lang="en-US" dirty="0" smtClean="0"/>
              <a:t>Production class having methods only used by test classes</a:t>
            </a:r>
            <a:endParaRPr lang="en-US" dirty="0"/>
          </a:p>
          <a:p>
            <a:endParaRPr lang="en-US" dirty="0"/>
          </a:p>
        </p:txBody>
      </p:sp>
      <p:sp>
        <p:nvSpPr>
          <p:cNvPr id="40" name="Tijdelijke aanduiding voor inhoud 2"/>
          <p:cNvSpPr>
            <a:spLocks noGrp="1"/>
          </p:cNvSpPr>
          <p:nvPr>
            <p:ph idx="1"/>
          </p:nvPr>
        </p:nvSpPr>
        <p:spPr>
          <a:xfrm>
            <a:off x="648000" y="1600200"/>
            <a:ext cx="7776000" cy="4500000"/>
          </a:xfrm>
        </p:spPr>
        <p:txBody>
          <a:bodyPr/>
          <a:lstStyle/>
          <a:p>
            <a:pPr marL="0" indent="0">
              <a:buNone/>
            </a:pPr>
            <a:r>
              <a:rPr lang="en-GB" dirty="0" smtClean="0">
                <a:solidFill>
                  <a:schemeClr val="accent2"/>
                </a:solidFill>
                <a:latin typeface="+mj-lt"/>
              </a:rPr>
              <a:t>Relation to Test Bug (Obsolete, Semantic)</a:t>
            </a:r>
          </a:p>
          <a:p>
            <a:pPr marL="285750" indent="-285750">
              <a:buFont typeface="Arial"/>
              <a:buChar char="•"/>
            </a:pPr>
            <a:r>
              <a:rPr lang="en-GB" dirty="0" smtClean="0"/>
              <a:t>Arguably a “For Testers Only” class contains helper methods for exercising the SUT. This poses another point of failure for test cases using these services. A modification in this class is not evidently related to test code. </a:t>
            </a:r>
          </a:p>
          <a:p>
            <a:pPr marL="0" indent="0">
              <a:buNone/>
            </a:pPr>
            <a:endParaRPr lang="en-GB" dirty="0"/>
          </a:p>
        </p:txBody>
      </p:sp>
      <p:sp>
        <p:nvSpPr>
          <p:cNvPr id="2" name="Slide Number Placeholder 1"/>
          <p:cNvSpPr>
            <a:spLocks noGrp="1"/>
          </p:cNvSpPr>
          <p:nvPr>
            <p:ph type="sldNum" sz="quarter" idx="11"/>
          </p:nvPr>
        </p:nvSpPr>
        <p:spPr/>
        <p:txBody>
          <a:bodyPr/>
          <a:lstStyle/>
          <a:p>
            <a:r>
              <a:rPr lang="en-US" smtClean="0"/>
              <a:t>Page </a:t>
            </a:r>
            <a:fld id="{2833737D-C4C2-494D-B5A5-A5306F66AA97}" type="slidenum">
              <a:rPr lang="en-US" smtClean="0"/>
              <a:pPr/>
              <a:t>16</a:t>
            </a:fld>
            <a:r>
              <a:rPr lang="en-US" smtClean="0"/>
              <a:t> </a:t>
            </a:r>
            <a:r>
              <a:rPr lang="en-US" smtClean="0">
                <a:latin typeface="TheSans B4 SemiLight"/>
              </a:rPr>
              <a:t>of </a:t>
            </a:r>
            <a:r>
              <a:rPr lang="en-US" smtClean="0"/>
              <a:t>642</a:t>
            </a:r>
            <a:endParaRPr lang="en-US" dirty="0"/>
          </a:p>
        </p:txBody>
      </p:sp>
    </p:spTree>
    <p:extLst>
      <p:ext uri="{BB962C8B-B14F-4D97-AF65-F5344CB8AC3E}">
        <p14:creationId xmlns:p14="http://schemas.microsoft.com/office/powerpoint/2010/main" val="161394241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Relates to Resource Category, and Test Dependency subcategory</a:t>
            </a:r>
          </a:p>
          <a:p>
            <a:r>
              <a:rPr lang="en-US" dirty="0" smtClean="0"/>
              <a:t>Long story short: no clear idea how to measure these smells</a:t>
            </a:r>
            <a:r>
              <a:rPr lang="is-IS" dirty="0" smtClean="0"/>
              <a:t>…</a:t>
            </a:r>
            <a:endParaRPr lang="en-US" dirty="0"/>
          </a:p>
          <a:p>
            <a:pPr marL="0" indent="0">
              <a:buNone/>
            </a:pPr>
            <a:endParaRPr lang="en-US" dirty="0"/>
          </a:p>
        </p:txBody>
      </p:sp>
      <p:sp>
        <p:nvSpPr>
          <p:cNvPr id="2" name="Title 1"/>
          <p:cNvSpPr>
            <a:spLocks noGrp="1"/>
          </p:cNvSpPr>
          <p:nvPr>
            <p:ph type="title"/>
          </p:nvPr>
        </p:nvSpPr>
        <p:spPr>
          <a:xfrm>
            <a:off x="647999" y="360000"/>
            <a:ext cx="6692319" cy="396000"/>
          </a:xfrm>
        </p:spPr>
        <p:txBody>
          <a:bodyPr/>
          <a:lstStyle/>
          <a:p>
            <a:r>
              <a:rPr lang="en-US" dirty="0" smtClean="0"/>
              <a:t>Mystery Guest, Resource Optimism, Test Run War </a:t>
            </a:r>
            <a:endParaRPr lang="en-US" dirty="0"/>
          </a:p>
        </p:txBody>
      </p:sp>
      <p:sp>
        <p:nvSpPr>
          <p:cNvPr id="4" name="Text Placeholder 3"/>
          <p:cNvSpPr>
            <a:spLocks noGrp="1"/>
          </p:cNvSpPr>
          <p:nvPr>
            <p:ph type="body" sz="quarter" idx="10"/>
          </p:nvPr>
        </p:nvSpPr>
        <p:spPr/>
        <p:txBody>
          <a:bodyPr/>
          <a:lstStyle/>
          <a:p>
            <a:r>
              <a:rPr lang="en-US" dirty="0" smtClean="0"/>
              <a:t>Test relies on external resources</a:t>
            </a:r>
            <a:endParaRPr lang="en-US" dirty="0"/>
          </a:p>
        </p:txBody>
      </p:sp>
      <p:sp>
        <p:nvSpPr>
          <p:cNvPr id="6" name="Slide Number Placeholder 5"/>
          <p:cNvSpPr>
            <a:spLocks noGrp="1"/>
          </p:cNvSpPr>
          <p:nvPr>
            <p:ph type="sldNum" sz="quarter" idx="11"/>
          </p:nvPr>
        </p:nvSpPr>
        <p:spPr/>
        <p:txBody>
          <a:bodyPr/>
          <a:lstStyle/>
          <a:p>
            <a:r>
              <a:rPr lang="en-US" smtClean="0"/>
              <a:t>Page </a:t>
            </a:r>
            <a:fld id="{2833737D-C4C2-494D-B5A5-A5306F66AA97}" type="slidenum">
              <a:rPr lang="en-US" smtClean="0"/>
              <a:pPr/>
              <a:t>17</a:t>
            </a:fld>
            <a:r>
              <a:rPr lang="en-US" smtClean="0"/>
              <a:t> </a:t>
            </a:r>
            <a:r>
              <a:rPr lang="en-US" smtClean="0">
                <a:latin typeface="TheSans B4 SemiLight"/>
              </a:rPr>
              <a:t>of </a:t>
            </a:r>
            <a:r>
              <a:rPr lang="en-US" smtClean="0"/>
              <a:t>642</a:t>
            </a:r>
            <a:endParaRPr lang="en-US" dirty="0"/>
          </a:p>
        </p:txBody>
      </p:sp>
    </p:spTree>
    <p:extLst>
      <p:ext uri="{BB962C8B-B14F-4D97-AF65-F5344CB8AC3E}">
        <p14:creationId xmlns:p14="http://schemas.microsoft.com/office/powerpoint/2010/main" val="404030777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Flexible Test</a:t>
            </a:r>
            <a:r>
              <a:rPr lang="en-US" dirty="0" smtClean="0"/>
              <a:t>: The test code verifies different functionality depending on where or when it is run. (e.g. using </a:t>
            </a:r>
            <a:r>
              <a:rPr lang="en-US" dirty="0" err="1" smtClean="0"/>
              <a:t>System.time</a:t>
            </a:r>
            <a:r>
              <a:rPr lang="en-US" dirty="0" smtClean="0"/>
              <a:t>)</a:t>
            </a:r>
          </a:p>
          <a:p>
            <a:pPr lvl="1"/>
            <a:r>
              <a:rPr lang="en-US" dirty="0" smtClean="0"/>
              <a:t>No idea how to measure</a:t>
            </a:r>
          </a:p>
          <a:p>
            <a:r>
              <a:rPr lang="en-US" b="1" dirty="0" smtClean="0"/>
              <a:t>Conditional Verification Logic</a:t>
            </a:r>
            <a:r>
              <a:rPr lang="en-US" dirty="0" smtClean="0"/>
              <a:t>: Tester tries to prevent execution of assertions when SUT fails to return right objects, or assert collections etc.</a:t>
            </a:r>
          </a:p>
          <a:p>
            <a:pPr lvl="1"/>
            <a:r>
              <a:rPr lang="en-US" dirty="0" smtClean="0"/>
              <a:t>Measure using SQ. Visit conditional statements in unit tests, and see if they contain an assertion. </a:t>
            </a:r>
          </a:p>
          <a:p>
            <a:pPr lvl="1"/>
            <a:r>
              <a:rPr lang="en-US" dirty="0" smtClean="0"/>
              <a:t>Exception testing should be excluded</a:t>
            </a:r>
          </a:p>
          <a:p>
            <a:r>
              <a:rPr lang="en-US" b="1" dirty="0" smtClean="0"/>
              <a:t>Production Logic In Test</a:t>
            </a:r>
            <a:r>
              <a:rPr lang="en-US" dirty="0" smtClean="0"/>
              <a:t>: conditional verification logic in test.</a:t>
            </a:r>
          </a:p>
          <a:p>
            <a:r>
              <a:rPr lang="en-US" b="1" dirty="0" smtClean="0"/>
              <a:t>Complex Teardown</a:t>
            </a:r>
            <a:r>
              <a:rPr lang="en-US" dirty="0" smtClean="0"/>
              <a:t>: teardown of persistent data structures may leave these data structures in an unexpected state </a:t>
            </a:r>
            <a:r>
              <a:rPr lang="en-US" dirty="0" smtClean="0">
                <a:sym typeface="Wingdings"/>
              </a:rPr>
              <a:t> Subsequent tests fail</a:t>
            </a:r>
          </a:p>
          <a:p>
            <a:r>
              <a:rPr lang="en-US" dirty="0" smtClean="0">
                <a:sym typeface="Wingdings"/>
              </a:rPr>
              <a:t>Multiple Test Conditions: Test tries to apply same test logic to many sets of input values, each with its own corresponding expected result.</a:t>
            </a:r>
            <a:endParaRPr lang="en-US" dirty="0" smtClean="0"/>
          </a:p>
          <a:p>
            <a:endParaRPr lang="en-US" dirty="0"/>
          </a:p>
          <a:p>
            <a:pPr marL="0" indent="0">
              <a:buNone/>
            </a:pPr>
            <a:endParaRPr lang="en-US" dirty="0"/>
          </a:p>
        </p:txBody>
      </p:sp>
      <p:sp>
        <p:nvSpPr>
          <p:cNvPr id="2" name="Title 1"/>
          <p:cNvSpPr>
            <a:spLocks noGrp="1"/>
          </p:cNvSpPr>
          <p:nvPr>
            <p:ph type="title"/>
          </p:nvPr>
        </p:nvSpPr>
        <p:spPr/>
        <p:txBody>
          <a:bodyPr/>
          <a:lstStyle/>
          <a:p>
            <a:r>
              <a:rPr lang="en-US" dirty="0" smtClean="0"/>
              <a:t>Conditional Test Logic</a:t>
            </a:r>
            <a:endParaRPr lang="en-US" dirty="0"/>
          </a:p>
        </p:txBody>
      </p:sp>
      <p:sp>
        <p:nvSpPr>
          <p:cNvPr id="4" name="Text Placeholder 3"/>
          <p:cNvSpPr>
            <a:spLocks noGrp="1"/>
          </p:cNvSpPr>
          <p:nvPr>
            <p:ph type="body" sz="quarter" idx="10"/>
          </p:nvPr>
        </p:nvSpPr>
        <p:spPr/>
        <p:txBody>
          <a:bodyPr/>
          <a:lstStyle/>
          <a:p>
            <a:r>
              <a:rPr lang="en-US" dirty="0" smtClean="0"/>
              <a:t>Test contains code that may or may not be executed</a:t>
            </a:r>
            <a:endParaRPr lang="en-US" dirty="0"/>
          </a:p>
        </p:txBody>
      </p:sp>
      <p:sp>
        <p:nvSpPr>
          <p:cNvPr id="6" name="Slide Number Placeholder 5"/>
          <p:cNvSpPr>
            <a:spLocks noGrp="1"/>
          </p:cNvSpPr>
          <p:nvPr>
            <p:ph type="sldNum" sz="quarter" idx="11"/>
          </p:nvPr>
        </p:nvSpPr>
        <p:spPr/>
        <p:txBody>
          <a:bodyPr/>
          <a:lstStyle/>
          <a:p>
            <a:r>
              <a:rPr lang="en-US" smtClean="0"/>
              <a:t>Page </a:t>
            </a:r>
            <a:fld id="{2833737D-C4C2-494D-B5A5-A5306F66AA97}" type="slidenum">
              <a:rPr lang="en-US" smtClean="0"/>
              <a:pPr/>
              <a:t>18</a:t>
            </a:fld>
            <a:r>
              <a:rPr lang="en-US" smtClean="0"/>
              <a:t> </a:t>
            </a:r>
            <a:r>
              <a:rPr lang="en-US" smtClean="0">
                <a:latin typeface="TheSans B4 SemiLight"/>
              </a:rPr>
              <a:t>of </a:t>
            </a:r>
            <a:r>
              <a:rPr lang="en-US" smtClean="0"/>
              <a:t>642</a:t>
            </a:r>
            <a:endParaRPr lang="en-US" dirty="0"/>
          </a:p>
        </p:txBody>
      </p:sp>
    </p:spTree>
    <p:extLst>
      <p:ext uri="{BB962C8B-B14F-4D97-AF65-F5344CB8AC3E}">
        <p14:creationId xmlns:p14="http://schemas.microsoft.com/office/powerpoint/2010/main" val="397192344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Higher complexity in test code makes it harder for developer to write correct test code, leading to mistakes (Test Bug).</a:t>
            </a:r>
            <a:endParaRPr lang="en-US" b="1" dirty="0"/>
          </a:p>
        </p:txBody>
      </p:sp>
      <p:sp>
        <p:nvSpPr>
          <p:cNvPr id="2" name="Title 1"/>
          <p:cNvSpPr>
            <a:spLocks noGrp="1"/>
          </p:cNvSpPr>
          <p:nvPr>
            <p:ph type="title"/>
          </p:nvPr>
        </p:nvSpPr>
        <p:spPr/>
        <p:txBody>
          <a:bodyPr/>
          <a:lstStyle/>
          <a:p>
            <a:r>
              <a:rPr lang="en-US" dirty="0" smtClean="0"/>
              <a:t>Conditional Test Logic</a:t>
            </a:r>
            <a:endParaRPr lang="en-US" dirty="0"/>
          </a:p>
        </p:txBody>
      </p:sp>
      <p:sp>
        <p:nvSpPr>
          <p:cNvPr id="4" name="Text Placeholder 3"/>
          <p:cNvSpPr>
            <a:spLocks noGrp="1"/>
          </p:cNvSpPr>
          <p:nvPr>
            <p:ph type="body" sz="quarter" idx="10"/>
          </p:nvPr>
        </p:nvSpPr>
        <p:spPr/>
        <p:txBody>
          <a:bodyPr/>
          <a:lstStyle/>
          <a:p>
            <a:r>
              <a:rPr lang="en-US" dirty="0" smtClean="0"/>
              <a:t>Test contains code that may or may not be executed</a:t>
            </a:r>
            <a:endParaRPr lang="en-US" dirty="0"/>
          </a:p>
        </p:txBody>
      </p:sp>
      <p:sp>
        <p:nvSpPr>
          <p:cNvPr id="6" name="Slide Number Placeholder 5"/>
          <p:cNvSpPr>
            <a:spLocks noGrp="1"/>
          </p:cNvSpPr>
          <p:nvPr>
            <p:ph type="sldNum" sz="quarter" idx="11"/>
          </p:nvPr>
        </p:nvSpPr>
        <p:spPr/>
        <p:txBody>
          <a:bodyPr/>
          <a:lstStyle/>
          <a:p>
            <a:r>
              <a:rPr lang="en-US" smtClean="0"/>
              <a:t>Page </a:t>
            </a:r>
            <a:fld id="{2833737D-C4C2-494D-B5A5-A5306F66AA97}" type="slidenum">
              <a:rPr lang="en-US" smtClean="0"/>
              <a:pPr/>
              <a:t>19</a:t>
            </a:fld>
            <a:r>
              <a:rPr lang="en-US" smtClean="0"/>
              <a:t> </a:t>
            </a:r>
            <a:r>
              <a:rPr lang="en-US" smtClean="0">
                <a:latin typeface="TheSans B4 SemiLight"/>
              </a:rPr>
              <a:t>of </a:t>
            </a:r>
            <a:r>
              <a:rPr lang="en-US" smtClean="0"/>
              <a:t>642</a:t>
            </a:r>
            <a:endParaRPr lang="en-US" dirty="0"/>
          </a:p>
        </p:txBody>
      </p:sp>
    </p:spTree>
    <p:extLst>
      <p:ext uri="{BB962C8B-B14F-4D97-AF65-F5344CB8AC3E}">
        <p14:creationId xmlns:p14="http://schemas.microsoft.com/office/powerpoint/2010/main" val="285550802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Research Questions</a:t>
            </a:r>
            <a:endParaRPr lang="en-GB" dirty="0"/>
          </a:p>
        </p:txBody>
      </p:sp>
      <p:sp>
        <p:nvSpPr>
          <p:cNvPr id="3" name="Tijdelijke aanduiding voor inhoud 2"/>
          <p:cNvSpPr>
            <a:spLocks noGrp="1"/>
          </p:cNvSpPr>
          <p:nvPr>
            <p:ph idx="1"/>
          </p:nvPr>
        </p:nvSpPr>
        <p:spPr/>
        <p:txBody>
          <a:bodyPr/>
          <a:lstStyle/>
          <a:p>
            <a:pPr marL="0" indent="0">
              <a:buNone/>
            </a:pPr>
            <a:r>
              <a:rPr lang="en-GB" dirty="0" smtClean="0">
                <a:solidFill>
                  <a:schemeClr val="accent2"/>
                </a:solidFill>
                <a:latin typeface="+mj-lt"/>
              </a:rPr>
              <a:t>What is the relation between Test Smells and Test Bugs?</a:t>
            </a:r>
          </a:p>
          <a:p>
            <a:pPr marL="285750" indent="-285750">
              <a:buFont typeface="Arial"/>
              <a:buChar char="•"/>
            </a:pPr>
            <a:r>
              <a:rPr lang="en-GB" dirty="0" smtClean="0"/>
              <a:t>Does test code of poor quality (measured in occurrence of Test Smells) lead to Test Bugs?</a:t>
            </a:r>
            <a:endParaRPr lang="en-GB" dirty="0"/>
          </a:p>
        </p:txBody>
      </p:sp>
      <p:sp>
        <p:nvSpPr>
          <p:cNvPr id="5" name="Slide Number Placeholder 4"/>
          <p:cNvSpPr>
            <a:spLocks noGrp="1"/>
          </p:cNvSpPr>
          <p:nvPr>
            <p:ph type="sldNum" sz="quarter" idx="11"/>
          </p:nvPr>
        </p:nvSpPr>
        <p:spPr/>
        <p:txBody>
          <a:bodyPr/>
          <a:lstStyle/>
          <a:p>
            <a:r>
              <a:rPr lang="en-US" smtClean="0"/>
              <a:t>Page </a:t>
            </a:r>
            <a:fld id="{DA4BDCB6-92A7-B24D-9A59-D224633B2E8C}" type="slidenum">
              <a:rPr lang="en-US" smtClean="0"/>
              <a:pPr/>
              <a:t>2</a:t>
            </a:fld>
            <a:r>
              <a:rPr lang="en-US" smtClean="0"/>
              <a:t> </a:t>
            </a:r>
            <a:r>
              <a:rPr lang="en-US" smtClean="0">
                <a:latin typeface="TheSans B4 SemiLight"/>
              </a:rPr>
              <a:t>of </a:t>
            </a:r>
            <a:r>
              <a:rPr lang="en-US" smtClean="0"/>
              <a:t>642</a:t>
            </a:r>
            <a:endParaRPr lang="en-US" dirty="0"/>
          </a:p>
        </p:txBody>
      </p:sp>
    </p:spTree>
    <p:extLst>
      <p:ext uri="{BB962C8B-B14F-4D97-AF65-F5344CB8AC3E}">
        <p14:creationId xmlns:p14="http://schemas.microsoft.com/office/powerpoint/2010/main" val="160832347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Patterns are too low level to adequately detect the subcategories of this smell. </a:t>
            </a:r>
          </a:p>
          <a:p>
            <a:r>
              <a:rPr lang="en-US" dirty="0" smtClean="0"/>
              <a:t>Use general McCabe measure for unit tests (SAT)</a:t>
            </a:r>
          </a:p>
          <a:p>
            <a:r>
              <a:rPr lang="en-US" dirty="0" smtClean="0"/>
              <a:t>Use extended McCabe measure for assertion methods (SQ, need jars of Test Frameworks)</a:t>
            </a:r>
          </a:p>
          <a:p>
            <a:pPr lvl="1"/>
            <a:r>
              <a:rPr lang="en-US" b="1" dirty="0" smtClean="0"/>
              <a:t>Measurement proposition</a:t>
            </a:r>
            <a:r>
              <a:rPr lang="en-US" dirty="0" smtClean="0"/>
              <a:t>: For every assertion statement determine its largest enclosing control flow structure (if, for, while, </a:t>
            </a:r>
            <a:r>
              <a:rPr lang="en-US" dirty="0" err="1" smtClean="0"/>
              <a:t>etc</a:t>
            </a:r>
            <a:r>
              <a:rPr lang="en-US" dirty="0" smtClean="0"/>
              <a:t>). Then determine </a:t>
            </a:r>
            <a:r>
              <a:rPr lang="en-US" dirty="0"/>
              <a:t>M</a:t>
            </a:r>
            <a:r>
              <a:rPr lang="en-US" dirty="0" smtClean="0"/>
              <a:t>cCabe for this block of code, and </a:t>
            </a:r>
          </a:p>
          <a:p>
            <a:endParaRPr lang="en-US" dirty="0"/>
          </a:p>
          <a:p>
            <a:pPr marL="0" indent="0">
              <a:buNone/>
            </a:pPr>
            <a:endParaRPr lang="en-US" dirty="0"/>
          </a:p>
        </p:txBody>
      </p:sp>
      <p:sp>
        <p:nvSpPr>
          <p:cNvPr id="2" name="Title 1"/>
          <p:cNvSpPr>
            <a:spLocks noGrp="1"/>
          </p:cNvSpPr>
          <p:nvPr>
            <p:ph type="title"/>
          </p:nvPr>
        </p:nvSpPr>
        <p:spPr/>
        <p:txBody>
          <a:bodyPr/>
          <a:lstStyle/>
          <a:p>
            <a:r>
              <a:rPr lang="en-US" dirty="0" smtClean="0"/>
              <a:t>Conditional Test Logic - Conclusion</a:t>
            </a:r>
            <a:endParaRPr lang="en-US" dirty="0"/>
          </a:p>
        </p:txBody>
      </p:sp>
      <p:sp>
        <p:nvSpPr>
          <p:cNvPr id="4" name="Slide Number Placeholder 3"/>
          <p:cNvSpPr>
            <a:spLocks noGrp="1"/>
          </p:cNvSpPr>
          <p:nvPr>
            <p:ph type="sldNum" sz="quarter" idx="11"/>
          </p:nvPr>
        </p:nvSpPr>
        <p:spPr/>
        <p:txBody>
          <a:bodyPr/>
          <a:lstStyle/>
          <a:p>
            <a:r>
              <a:rPr lang="en-US" smtClean="0"/>
              <a:t>Page </a:t>
            </a:r>
            <a:fld id="{2833737D-C4C2-494D-B5A5-A5306F66AA97}" type="slidenum">
              <a:rPr lang="en-US" smtClean="0"/>
              <a:pPr/>
              <a:t>20</a:t>
            </a:fld>
            <a:r>
              <a:rPr lang="en-US" smtClean="0"/>
              <a:t> </a:t>
            </a:r>
            <a:r>
              <a:rPr lang="en-US" smtClean="0">
                <a:latin typeface="TheSans B4 SemiLight"/>
              </a:rPr>
              <a:t>of </a:t>
            </a:r>
            <a:r>
              <a:rPr lang="en-US" smtClean="0"/>
              <a:t>642</a:t>
            </a:r>
            <a:endParaRPr lang="en-US" dirty="0"/>
          </a:p>
        </p:txBody>
      </p:sp>
    </p:spTree>
    <p:extLst>
      <p:ext uri="{BB962C8B-B14F-4D97-AF65-F5344CB8AC3E}">
        <p14:creationId xmlns:p14="http://schemas.microsoft.com/office/powerpoint/2010/main" val="125622023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dirty="0" smtClean="0"/>
              <a:t>Select systems (Java, identify changed classes, ~10 Test Bugs (TB) per system)</a:t>
            </a:r>
          </a:p>
          <a:p>
            <a:r>
              <a:rPr lang="en-US" dirty="0" smtClean="0"/>
              <a:t>Run SAT on snapshot of system just before the TB fix.</a:t>
            </a:r>
          </a:p>
          <a:p>
            <a:r>
              <a:rPr lang="en-US" dirty="0" smtClean="0"/>
              <a:t>Run Sniffer tool on SAT </a:t>
            </a:r>
            <a:r>
              <a:rPr lang="en-US" dirty="0" err="1" smtClean="0"/>
              <a:t>SourceGraph</a:t>
            </a:r>
            <a:r>
              <a:rPr lang="en-US" dirty="0" smtClean="0"/>
              <a:t>, put test smell data on nodes.</a:t>
            </a:r>
          </a:p>
          <a:p>
            <a:r>
              <a:rPr lang="en-US" dirty="0" smtClean="0"/>
              <a:t>Compute some general stats for system.</a:t>
            </a:r>
          </a:p>
          <a:p>
            <a:r>
              <a:rPr lang="en-US" dirty="0" smtClean="0"/>
              <a:t>For identified changed classes, compute quality of that class in terms of test smells. (see file)</a:t>
            </a:r>
          </a:p>
          <a:p>
            <a:endParaRPr lang="en-US" dirty="0"/>
          </a:p>
        </p:txBody>
      </p:sp>
      <p:sp>
        <p:nvSpPr>
          <p:cNvPr id="4" name="Text Placeholder 3"/>
          <p:cNvSpPr>
            <a:spLocks noGrp="1"/>
          </p:cNvSpPr>
          <p:nvPr>
            <p:ph type="body" sz="quarter" idx="10"/>
          </p:nvPr>
        </p:nvSpPr>
        <p:spPr/>
        <p:txBody>
          <a:bodyPr/>
          <a:lstStyle/>
          <a:p>
            <a:endParaRPr lang="en-US"/>
          </a:p>
        </p:txBody>
      </p:sp>
      <p:sp>
        <p:nvSpPr>
          <p:cNvPr id="6" name="Slide Number Placeholder 5"/>
          <p:cNvSpPr>
            <a:spLocks noGrp="1"/>
          </p:cNvSpPr>
          <p:nvPr>
            <p:ph type="sldNum" sz="quarter" idx="11"/>
          </p:nvPr>
        </p:nvSpPr>
        <p:spPr/>
        <p:txBody>
          <a:bodyPr/>
          <a:lstStyle/>
          <a:p>
            <a:r>
              <a:rPr lang="en-US" smtClean="0"/>
              <a:t>Page </a:t>
            </a:r>
            <a:fld id="{2833737D-C4C2-494D-B5A5-A5306F66AA97}" type="slidenum">
              <a:rPr lang="en-US" smtClean="0"/>
              <a:pPr/>
              <a:t>21</a:t>
            </a:fld>
            <a:r>
              <a:rPr lang="en-US" smtClean="0"/>
              <a:t> </a:t>
            </a:r>
            <a:r>
              <a:rPr lang="en-US" smtClean="0">
                <a:latin typeface="TheSans B4 SemiLight"/>
              </a:rPr>
              <a:t>of </a:t>
            </a:r>
            <a:r>
              <a:rPr lang="en-US" smtClean="0"/>
              <a:t>642</a:t>
            </a:r>
            <a:endParaRPr lang="en-US" dirty="0"/>
          </a:p>
        </p:txBody>
      </p:sp>
    </p:spTree>
    <p:extLst>
      <p:ext uri="{BB962C8B-B14F-4D97-AF65-F5344CB8AC3E}">
        <p14:creationId xmlns:p14="http://schemas.microsoft.com/office/powerpoint/2010/main" val="88667538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el 1"/>
          <p:cNvSpPr>
            <a:spLocks noGrp="1"/>
          </p:cNvSpPr>
          <p:nvPr>
            <p:ph type="title"/>
          </p:nvPr>
        </p:nvSpPr>
        <p:spPr>
          <a:xfrm>
            <a:off x="648000" y="360000"/>
            <a:ext cx="6120000" cy="396000"/>
          </a:xfrm>
        </p:spPr>
        <p:txBody>
          <a:bodyPr/>
          <a:lstStyle/>
          <a:p>
            <a:r>
              <a:rPr lang="en-GB" dirty="0" smtClean="0"/>
              <a:t>For Testers Only</a:t>
            </a:r>
            <a:endParaRPr lang="en-GB" dirty="0"/>
          </a:p>
        </p:txBody>
      </p:sp>
      <p:sp>
        <p:nvSpPr>
          <p:cNvPr id="38" name="Text Placeholder 3"/>
          <p:cNvSpPr>
            <a:spLocks noGrp="1"/>
          </p:cNvSpPr>
          <p:nvPr>
            <p:ph type="body" sz="quarter" idx="10"/>
          </p:nvPr>
        </p:nvSpPr>
        <p:spPr>
          <a:xfrm>
            <a:off x="647701" y="756000"/>
            <a:ext cx="7976476" cy="396000"/>
          </a:xfrm>
        </p:spPr>
        <p:txBody>
          <a:bodyPr/>
          <a:lstStyle/>
          <a:p>
            <a:r>
              <a:rPr lang="en-US" dirty="0" smtClean="0"/>
              <a:t>Production class having methods only used by test classes</a:t>
            </a:r>
            <a:endParaRPr lang="en-US" dirty="0"/>
          </a:p>
          <a:p>
            <a:endParaRPr lang="en-US" dirty="0"/>
          </a:p>
        </p:txBody>
      </p:sp>
      <p:sp>
        <p:nvSpPr>
          <p:cNvPr id="40" name="Tijdelijke aanduiding voor inhoud 2"/>
          <p:cNvSpPr>
            <a:spLocks noGrp="1"/>
          </p:cNvSpPr>
          <p:nvPr>
            <p:ph idx="1"/>
          </p:nvPr>
        </p:nvSpPr>
        <p:spPr>
          <a:xfrm>
            <a:off x="648000" y="1600200"/>
            <a:ext cx="7776000" cy="4500000"/>
          </a:xfrm>
        </p:spPr>
        <p:txBody>
          <a:bodyPr/>
          <a:lstStyle/>
          <a:p>
            <a:pPr marL="0" indent="0">
              <a:buNone/>
            </a:pPr>
            <a:r>
              <a:rPr lang="en-GB" dirty="0" smtClean="0">
                <a:solidFill>
                  <a:schemeClr val="accent2"/>
                </a:solidFill>
                <a:latin typeface="+mj-lt"/>
              </a:rPr>
              <a:t>Relation to Test Bug (Obsolete, Semantic)</a:t>
            </a:r>
          </a:p>
          <a:p>
            <a:pPr marL="285750" indent="-285750">
              <a:buFont typeface="Arial"/>
              <a:buChar char="•"/>
            </a:pPr>
            <a:r>
              <a:rPr lang="en-GB" dirty="0" smtClean="0"/>
              <a:t>Arguably a “For Testers Only” class contains helper methods for exercising the SUT. This poses another point of failure for test cases using these services. A modification in this class is not evidently related to test code. </a:t>
            </a:r>
          </a:p>
          <a:p>
            <a:pPr marL="0" indent="0">
              <a:buNone/>
            </a:pPr>
            <a:endParaRPr lang="en-GB" dirty="0"/>
          </a:p>
        </p:txBody>
      </p:sp>
      <p:sp>
        <p:nvSpPr>
          <p:cNvPr id="2" name="Slide Number Placeholder 1"/>
          <p:cNvSpPr>
            <a:spLocks noGrp="1"/>
          </p:cNvSpPr>
          <p:nvPr>
            <p:ph type="sldNum" sz="quarter" idx="11"/>
          </p:nvPr>
        </p:nvSpPr>
        <p:spPr/>
        <p:txBody>
          <a:bodyPr/>
          <a:lstStyle/>
          <a:p>
            <a:r>
              <a:rPr lang="en-US" smtClean="0"/>
              <a:t>Page </a:t>
            </a:r>
            <a:fld id="{2833737D-C4C2-494D-B5A5-A5306F66AA97}" type="slidenum">
              <a:rPr lang="en-US" smtClean="0"/>
              <a:pPr/>
              <a:t>22</a:t>
            </a:fld>
            <a:r>
              <a:rPr lang="en-US" smtClean="0"/>
              <a:t> </a:t>
            </a:r>
            <a:r>
              <a:rPr lang="en-US" smtClean="0">
                <a:latin typeface="TheSans B4 SemiLight"/>
              </a:rPr>
              <a:t>of </a:t>
            </a:r>
            <a:r>
              <a:rPr lang="en-US" smtClean="0"/>
              <a:t>642</a:t>
            </a:r>
            <a:endParaRPr lang="en-US" dirty="0"/>
          </a:p>
        </p:txBody>
      </p:sp>
    </p:spTree>
    <p:extLst>
      <p:ext uri="{BB962C8B-B14F-4D97-AF65-F5344CB8AC3E}">
        <p14:creationId xmlns:p14="http://schemas.microsoft.com/office/powerpoint/2010/main" val="330064209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Relates to Resource Category, and Test Dependency subcategory</a:t>
            </a:r>
          </a:p>
          <a:p>
            <a:r>
              <a:rPr lang="en-US" dirty="0" smtClean="0"/>
              <a:t>Long story short: no clear idea how to measure these smells</a:t>
            </a:r>
            <a:r>
              <a:rPr lang="is-IS" dirty="0" smtClean="0"/>
              <a:t>…</a:t>
            </a:r>
            <a:endParaRPr lang="en-US" dirty="0"/>
          </a:p>
          <a:p>
            <a:pPr marL="0" indent="0">
              <a:buNone/>
            </a:pPr>
            <a:endParaRPr lang="en-US" dirty="0"/>
          </a:p>
        </p:txBody>
      </p:sp>
      <p:sp>
        <p:nvSpPr>
          <p:cNvPr id="2" name="Title 1"/>
          <p:cNvSpPr>
            <a:spLocks noGrp="1"/>
          </p:cNvSpPr>
          <p:nvPr>
            <p:ph type="title"/>
          </p:nvPr>
        </p:nvSpPr>
        <p:spPr>
          <a:xfrm>
            <a:off x="647999" y="360000"/>
            <a:ext cx="6692319" cy="396000"/>
          </a:xfrm>
        </p:spPr>
        <p:txBody>
          <a:bodyPr/>
          <a:lstStyle/>
          <a:p>
            <a:r>
              <a:rPr lang="en-US" dirty="0" smtClean="0"/>
              <a:t>Mystery Guest, Resource Optimism, Test Run War </a:t>
            </a:r>
            <a:endParaRPr lang="en-US" dirty="0"/>
          </a:p>
        </p:txBody>
      </p:sp>
      <p:sp>
        <p:nvSpPr>
          <p:cNvPr id="4" name="Text Placeholder 3"/>
          <p:cNvSpPr>
            <a:spLocks noGrp="1"/>
          </p:cNvSpPr>
          <p:nvPr>
            <p:ph type="body" sz="quarter" idx="10"/>
          </p:nvPr>
        </p:nvSpPr>
        <p:spPr/>
        <p:txBody>
          <a:bodyPr/>
          <a:lstStyle/>
          <a:p>
            <a:r>
              <a:rPr lang="en-US" dirty="0" smtClean="0"/>
              <a:t>Test relies on external resources</a:t>
            </a:r>
            <a:endParaRPr lang="en-US" dirty="0"/>
          </a:p>
        </p:txBody>
      </p:sp>
      <p:sp>
        <p:nvSpPr>
          <p:cNvPr id="6" name="Slide Number Placeholder 5"/>
          <p:cNvSpPr>
            <a:spLocks noGrp="1"/>
          </p:cNvSpPr>
          <p:nvPr>
            <p:ph type="sldNum" sz="quarter" idx="11"/>
          </p:nvPr>
        </p:nvSpPr>
        <p:spPr/>
        <p:txBody>
          <a:bodyPr/>
          <a:lstStyle/>
          <a:p>
            <a:r>
              <a:rPr lang="en-US" smtClean="0"/>
              <a:t>Page </a:t>
            </a:r>
            <a:fld id="{2833737D-C4C2-494D-B5A5-A5306F66AA97}" type="slidenum">
              <a:rPr lang="en-US" smtClean="0"/>
              <a:pPr/>
              <a:t>23</a:t>
            </a:fld>
            <a:r>
              <a:rPr lang="en-US" smtClean="0"/>
              <a:t> </a:t>
            </a:r>
            <a:r>
              <a:rPr lang="en-US" smtClean="0">
                <a:latin typeface="TheSans B4 SemiLight"/>
              </a:rPr>
              <a:t>of </a:t>
            </a:r>
            <a:r>
              <a:rPr lang="en-US" smtClean="0"/>
              <a:t>642</a:t>
            </a:r>
            <a:endParaRPr lang="en-US" dirty="0"/>
          </a:p>
        </p:txBody>
      </p:sp>
    </p:spTree>
    <p:extLst>
      <p:ext uri="{BB962C8B-B14F-4D97-AF65-F5344CB8AC3E}">
        <p14:creationId xmlns:p14="http://schemas.microsoft.com/office/powerpoint/2010/main" val="330774206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Flexible Test</a:t>
            </a:r>
            <a:r>
              <a:rPr lang="en-US" dirty="0" smtClean="0"/>
              <a:t>: The test code verifies different functionality depending on where or when it is run. (e.g. using </a:t>
            </a:r>
            <a:r>
              <a:rPr lang="en-US" dirty="0" err="1" smtClean="0"/>
              <a:t>System.time</a:t>
            </a:r>
            <a:r>
              <a:rPr lang="en-US" dirty="0" smtClean="0"/>
              <a:t>)</a:t>
            </a:r>
          </a:p>
          <a:p>
            <a:pPr lvl="1"/>
            <a:r>
              <a:rPr lang="en-US" dirty="0" smtClean="0"/>
              <a:t>No idea how to measure</a:t>
            </a:r>
          </a:p>
          <a:p>
            <a:r>
              <a:rPr lang="en-US" b="1" dirty="0" smtClean="0"/>
              <a:t>Conditional Verification Logic</a:t>
            </a:r>
            <a:r>
              <a:rPr lang="en-US" dirty="0" smtClean="0"/>
              <a:t>: Tester tries to prevent execution of assertions when SUT fails to return right objects, or assert collections etc.</a:t>
            </a:r>
          </a:p>
          <a:p>
            <a:pPr lvl="1"/>
            <a:r>
              <a:rPr lang="en-US" dirty="0" smtClean="0"/>
              <a:t>Measure using SQ. Visit conditional statements in unit tests, and see if they contain an assertion. </a:t>
            </a:r>
          </a:p>
          <a:p>
            <a:pPr lvl="1"/>
            <a:r>
              <a:rPr lang="en-US" dirty="0" smtClean="0"/>
              <a:t>Exception testing should be excluded</a:t>
            </a:r>
          </a:p>
          <a:p>
            <a:r>
              <a:rPr lang="en-US" b="1" dirty="0" smtClean="0"/>
              <a:t>Production Logic In Test</a:t>
            </a:r>
            <a:r>
              <a:rPr lang="en-US" dirty="0" smtClean="0"/>
              <a:t>: conditional verification logic in test.</a:t>
            </a:r>
          </a:p>
          <a:p>
            <a:r>
              <a:rPr lang="en-US" b="1" dirty="0" smtClean="0"/>
              <a:t>Complex Teardown</a:t>
            </a:r>
            <a:r>
              <a:rPr lang="en-US" dirty="0" smtClean="0"/>
              <a:t>: teardown of persistent data structures may leave these data structures in an unexpected state </a:t>
            </a:r>
            <a:r>
              <a:rPr lang="en-US" dirty="0" smtClean="0">
                <a:sym typeface="Wingdings"/>
              </a:rPr>
              <a:t> Subsequent tests fail</a:t>
            </a:r>
          </a:p>
          <a:p>
            <a:r>
              <a:rPr lang="en-US" dirty="0" smtClean="0">
                <a:sym typeface="Wingdings"/>
              </a:rPr>
              <a:t>Multiple Test Conditions: Test tries to apply same test logic to many sets of input values, each with its own corresponding expected result.</a:t>
            </a:r>
            <a:endParaRPr lang="en-US" dirty="0" smtClean="0"/>
          </a:p>
          <a:p>
            <a:endParaRPr lang="en-US" dirty="0"/>
          </a:p>
          <a:p>
            <a:pPr marL="0" indent="0">
              <a:buNone/>
            </a:pPr>
            <a:endParaRPr lang="en-US" dirty="0"/>
          </a:p>
        </p:txBody>
      </p:sp>
      <p:sp>
        <p:nvSpPr>
          <p:cNvPr id="2" name="Title 1"/>
          <p:cNvSpPr>
            <a:spLocks noGrp="1"/>
          </p:cNvSpPr>
          <p:nvPr>
            <p:ph type="title"/>
          </p:nvPr>
        </p:nvSpPr>
        <p:spPr/>
        <p:txBody>
          <a:bodyPr/>
          <a:lstStyle/>
          <a:p>
            <a:r>
              <a:rPr lang="en-US" dirty="0" smtClean="0"/>
              <a:t>Conditional Test Logic</a:t>
            </a:r>
            <a:endParaRPr lang="en-US" dirty="0"/>
          </a:p>
        </p:txBody>
      </p:sp>
      <p:sp>
        <p:nvSpPr>
          <p:cNvPr id="4" name="Text Placeholder 3"/>
          <p:cNvSpPr>
            <a:spLocks noGrp="1"/>
          </p:cNvSpPr>
          <p:nvPr>
            <p:ph type="body" sz="quarter" idx="10"/>
          </p:nvPr>
        </p:nvSpPr>
        <p:spPr/>
        <p:txBody>
          <a:bodyPr/>
          <a:lstStyle/>
          <a:p>
            <a:r>
              <a:rPr lang="en-US" dirty="0" smtClean="0"/>
              <a:t>Test contains code that may or may not be executed</a:t>
            </a:r>
            <a:endParaRPr lang="en-US" dirty="0"/>
          </a:p>
        </p:txBody>
      </p:sp>
      <p:sp>
        <p:nvSpPr>
          <p:cNvPr id="6" name="Slide Number Placeholder 5"/>
          <p:cNvSpPr>
            <a:spLocks noGrp="1"/>
          </p:cNvSpPr>
          <p:nvPr>
            <p:ph type="sldNum" sz="quarter" idx="11"/>
          </p:nvPr>
        </p:nvSpPr>
        <p:spPr/>
        <p:txBody>
          <a:bodyPr/>
          <a:lstStyle/>
          <a:p>
            <a:r>
              <a:rPr lang="en-US" smtClean="0"/>
              <a:t>Page </a:t>
            </a:r>
            <a:fld id="{2833737D-C4C2-494D-B5A5-A5306F66AA97}" type="slidenum">
              <a:rPr lang="en-US" smtClean="0"/>
              <a:pPr/>
              <a:t>24</a:t>
            </a:fld>
            <a:r>
              <a:rPr lang="en-US" smtClean="0"/>
              <a:t> </a:t>
            </a:r>
            <a:r>
              <a:rPr lang="en-US" smtClean="0">
                <a:latin typeface="TheSans B4 SemiLight"/>
              </a:rPr>
              <a:t>of </a:t>
            </a:r>
            <a:r>
              <a:rPr lang="en-US" smtClean="0"/>
              <a:t>642</a:t>
            </a:r>
            <a:endParaRPr lang="en-US" dirty="0"/>
          </a:p>
        </p:txBody>
      </p:sp>
    </p:spTree>
    <p:extLst>
      <p:ext uri="{BB962C8B-B14F-4D97-AF65-F5344CB8AC3E}">
        <p14:creationId xmlns:p14="http://schemas.microsoft.com/office/powerpoint/2010/main" val="223636898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Higher complexity in test code makes it harder for developer to write correct test code, leading to mistakes (Test Bug).</a:t>
            </a:r>
            <a:endParaRPr lang="en-US" b="1" dirty="0"/>
          </a:p>
        </p:txBody>
      </p:sp>
      <p:sp>
        <p:nvSpPr>
          <p:cNvPr id="2" name="Title 1"/>
          <p:cNvSpPr>
            <a:spLocks noGrp="1"/>
          </p:cNvSpPr>
          <p:nvPr>
            <p:ph type="title"/>
          </p:nvPr>
        </p:nvSpPr>
        <p:spPr/>
        <p:txBody>
          <a:bodyPr/>
          <a:lstStyle/>
          <a:p>
            <a:r>
              <a:rPr lang="en-US" dirty="0" smtClean="0"/>
              <a:t>Conditional Test Logic</a:t>
            </a:r>
            <a:endParaRPr lang="en-US" dirty="0"/>
          </a:p>
        </p:txBody>
      </p:sp>
      <p:sp>
        <p:nvSpPr>
          <p:cNvPr id="4" name="Text Placeholder 3"/>
          <p:cNvSpPr>
            <a:spLocks noGrp="1"/>
          </p:cNvSpPr>
          <p:nvPr>
            <p:ph type="body" sz="quarter" idx="10"/>
          </p:nvPr>
        </p:nvSpPr>
        <p:spPr/>
        <p:txBody>
          <a:bodyPr/>
          <a:lstStyle/>
          <a:p>
            <a:r>
              <a:rPr lang="en-US" dirty="0" smtClean="0"/>
              <a:t>Test contains code that may or may not be executed</a:t>
            </a:r>
            <a:endParaRPr lang="en-US" dirty="0"/>
          </a:p>
        </p:txBody>
      </p:sp>
      <p:sp>
        <p:nvSpPr>
          <p:cNvPr id="6" name="Slide Number Placeholder 5"/>
          <p:cNvSpPr>
            <a:spLocks noGrp="1"/>
          </p:cNvSpPr>
          <p:nvPr>
            <p:ph type="sldNum" sz="quarter" idx="11"/>
          </p:nvPr>
        </p:nvSpPr>
        <p:spPr/>
        <p:txBody>
          <a:bodyPr/>
          <a:lstStyle/>
          <a:p>
            <a:r>
              <a:rPr lang="en-US" smtClean="0"/>
              <a:t>Page </a:t>
            </a:r>
            <a:fld id="{2833737D-C4C2-494D-B5A5-A5306F66AA97}" type="slidenum">
              <a:rPr lang="en-US" smtClean="0"/>
              <a:pPr/>
              <a:t>25</a:t>
            </a:fld>
            <a:r>
              <a:rPr lang="en-US" smtClean="0"/>
              <a:t> </a:t>
            </a:r>
            <a:r>
              <a:rPr lang="en-US" smtClean="0">
                <a:latin typeface="TheSans B4 SemiLight"/>
              </a:rPr>
              <a:t>of </a:t>
            </a:r>
            <a:r>
              <a:rPr lang="en-US" smtClean="0"/>
              <a:t>642</a:t>
            </a:r>
            <a:endParaRPr lang="en-US" dirty="0"/>
          </a:p>
        </p:txBody>
      </p:sp>
    </p:spTree>
    <p:extLst>
      <p:ext uri="{BB962C8B-B14F-4D97-AF65-F5344CB8AC3E}">
        <p14:creationId xmlns:p14="http://schemas.microsoft.com/office/powerpoint/2010/main" val="166435717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Patterns are too low level to adequately detect the subcategories of this smell. </a:t>
            </a:r>
          </a:p>
          <a:p>
            <a:r>
              <a:rPr lang="en-US" dirty="0" smtClean="0"/>
              <a:t>Use general McCabe measure for unit tests (SAT)</a:t>
            </a:r>
          </a:p>
          <a:p>
            <a:r>
              <a:rPr lang="en-US" dirty="0" smtClean="0"/>
              <a:t>Use extended McCabe measure for assertion methods (SQ, need jars of Test Frameworks)</a:t>
            </a:r>
          </a:p>
          <a:p>
            <a:pPr lvl="1"/>
            <a:r>
              <a:rPr lang="en-US" b="1" dirty="0" smtClean="0"/>
              <a:t>Measurement proposition</a:t>
            </a:r>
            <a:r>
              <a:rPr lang="en-US" dirty="0" smtClean="0"/>
              <a:t>: For every assertion statement determine its largest enclosing control flow structure (if, for, while, </a:t>
            </a:r>
            <a:r>
              <a:rPr lang="en-US" dirty="0" err="1" smtClean="0"/>
              <a:t>etc</a:t>
            </a:r>
            <a:r>
              <a:rPr lang="en-US" dirty="0" smtClean="0"/>
              <a:t>). Then determine </a:t>
            </a:r>
            <a:r>
              <a:rPr lang="en-US" dirty="0"/>
              <a:t>M</a:t>
            </a:r>
            <a:r>
              <a:rPr lang="en-US" dirty="0" smtClean="0"/>
              <a:t>cCabe for this block of code, and </a:t>
            </a:r>
          </a:p>
          <a:p>
            <a:endParaRPr lang="en-US" dirty="0"/>
          </a:p>
          <a:p>
            <a:pPr marL="0" indent="0">
              <a:buNone/>
            </a:pPr>
            <a:endParaRPr lang="en-US" dirty="0"/>
          </a:p>
        </p:txBody>
      </p:sp>
      <p:sp>
        <p:nvSpPr>
          <p:cNvPr id="2" name="Title 1"/>
          <p:cNvSpPr>
            <a:spLocks noGrp="1"/>
          </p:cNvSpPr>
          <p:nvPr>
            <p:ph type="title"/>
          </p:nvPr>
        </p:nvSpPr>
        <p:spPr/>
        <p:txBody>
          <a:bodyPr/>
          <a:lstStyle/>
          <a:p>
            <a:r>
              <a:rPr lang="en-US" dirty="0" smtClean="0"/>
              <a:t>Conditional Test Logic - Conclusion</a:t>
            </a:r>
            <a:endParaRPr lang="en-US" dirty="0"/>
          </a:p>
        </p:txBody>
      </p:sp>
      <p:sp>
        <p:nvSpPr>
          <p:cNvPr id="4" name="Slide Number Placeholder 3"/>
          <p:cNvSpPr>
            <a:spLocks noGrp="1"/>
          </p:cNvSpPr>
          <p:nvPr>
            <p:ph type="sldNum" sz="quarter" idx="11"/>
          </p:nvPr>
        </p:nvSpPr>
        <p:spPr/>
        <p:txBody>
          <a:bodyPr/>
          <a:lstStyle/>
          <a:p>
            <a:r>
              <a:rPr lang="en-US" smtClean="0"/>
              <a:t>Page </a:t>
            </a:r>
            <a:fld id="{2833737D-C4C2-494D-B5A5-A5306F66AA97}" type="slidenum">
              <a:rPr lang="en-US" smtClean="0"/>
              <a:pPr/>
              <a:t>26</a:t>
            </a:fld>
            <a:r>
              <a:rPr lang="en-US" smtClean="0"/>
              <a:t> </a:t>
            </a:r>
            <a:r>
              <a:rPr lang="en-US" smtClean="0">
                <a:latin typeface="TheSans B4 SemiLight"/>
              </a:rPr>
              <a:t>of </a:t>
            </a:r>
            <a:r>
              <a:rPr lang="en-US" smtClean="0"/>
              <a:t>642</a:t>
            </a:r>
            <a:endParaRPr lang="en-US" dirty="0"/>
          </a:p>
        </p:txBody>
      </p:sp>
    </p:spTree>
    <p:extLst>
      <p:ext uri="{BB962C8B-B14F-4D97-AF65-F5344CB8AC3E}">
        <p14:creationId xmlns:p14="http://schemas.microsoft.com/office/powerpoint/2010/main" val="390840611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el 1"/>
          <p:cNvSpPr>
            <a:spLocks noGrp="1"/>
          </p:cNvSpPr>
          <p:nvPr>
            <p:ph type="title"/>
          </p:nvPr>
        </p:nvSpPr>
        <p:spPr>
          <a:xfrm>
            <a:off x="648000" y="360000"/>
            <a:ext cx="6120000" cy="396000"/>
          </a:xfrm>
        </p:spPr>
        <p:txBody>
          <a:bodyPr/>
          <a:lstStyle/>
          <a:p>
            <a:r>
              <a:rPr lang="en-GB" dirty="0" smtClean="0"/>
              <a:t>For Testers Only</a:t>
            </a:r>
            <a:endParaRPr lang="en-GB" dirty="0"/>
          </a:p>
        </p:txBody>
      </p:sp>
      <p:sp>
        <p:nvSpPr>
          <p:cNvPr id="38" name="Text Placeholder 3"/>
          <p:cNvSpPr>
            <a:spLocks noGrp="1"/>
          </p:cNvSpPr>
          <p:nvPr>
            <p:ph type="body" sz="quarter" idx="10"/>
          </p:nvPr>
        </p:nvSpPr>
        <p:spPr>
          <a:xfrm>
            <a:off x="647701" y="756000"/>
            <a:ext cx="7976476" cy="396000"/>
          </a:xfrm>
        </p:spPr>
        <p:txBody>
          <a:bodyPr/>
          <a:lstStyle/>
          <a:p>
            <a:r>
              <a:rPr lang="en-US" dirty="0" smtClean="0"/>
              <a:t>Production class having methods only used by test classes</a:t>
            </a:r>
            <a:endParaRPr lang="en-US" dirty="0"/>
          </a:p>
          <a:p>
            <a:endParaRPr lang="en-US" dirty="0"/>
          </a:p>
        </p:txBody>
      </p:sp>
      <p:sp>
        <p:nvSpPr>
          <p:cNvPr id="40" name="Tijdelijke aanduiding voor inhoud 2"/>
          <p:cNvSpPr>
            <a:spLocks noGrp="1"/>
          </p:cNvSpPr>
          <p:nvPr>
            <p:ph idx="1"/>
          </p:nvPr>
        </p:nvSpPr>
        <p:spPr>
          <a:xfrm>
            <a:off x="648000" y="1600200"/>
            <a:ext cx="7776000" cy="4500000"/>
          </a:xfrm>
        </p:spPr>
        <p:txBody>
          <a:bodyPr/>
          <a:lstStyle/>
          <a:p>
            <a:pPr marL="0" indent="0">
              <a:buNone/>
            </a:pPr>
            <a:r>
              <a:rPr lang="en-GB" dirty="0" smtClean="0">
                <a:solidFill>
                  <a:schemeClr val="accent2"/>
                </a:solidFill>
                <a:latin typeface="+mj-lt"/>
              </a:rPr>
              <a:t>Relation to Test Bug (Obsolete, Semantic)</a:t>
            </a:r>
          </a:p>
          <a:p>
            <a:pPr marL="285750" indent="-285750">
              <a:buFont typeface="Arial"/>
              <a:buChar char="•"/>
            </a:pPr>
            <a:r>
              <a:rPr lang="en-GB" dirty="0" smtClean="0"/>
              <a:t>Arguably a “For Testers Only” class contains helper methods for exercising the SUT. This poses another point of failure for test cases using these services. A modification in this class is not evidently related to test code. </a:t>
            </a:r>
          </a:p>
          <a:p>
            <a:pPr marL="0" indent="0">
              <a:buNone/>
            </a:pPr>
            <a:endParaRPr lang="en-GB" dirty="0"/>
          </a:p>
        </p:txBody>
      </p:sp>
      <p:sp>
        <p:nvSpPr>
          <p:cNvPr id="2" name="Slide Number Placeholder 1"/>
          <p:cNvSpPr>
            <a:spLocks noGrp="1"/>
          </p:cNvSpPr>
          <p:nvPr>
            <p:ph type="sldNum" sz="quarter" idx="11"/>
          </p:nvPr>
        </p:nvSpPr>
        <p:spPr/>
        <p:txBody>
          <a:bodyPr/>
          <a:lstStyle/>
          <a:p>
            <a:r>
              <a:rPr lang="en-US" smtClean="0"/>
              <a:t>Page </a:t>
            </a:r>
            <a:fld id="{2833737D-C4C2-494D-B5A5-A5306F66AA97}" type="slidenum">
              <a:rPr lang="en-US" smtClean="0"/>
              <a:pPr/>
              <a:t>27</a:t>
            </a:fld>
            <a:r>
              <a:rPr lang="en-US" smtClean="0"/>
              <a:t> </a:t>
            </a:r>
            <a:r>
              <a:rPr lang="en-US" smtClean="0">
                <a:latin typeface="TheSans B4 SemiLight"/>
              </a:rPr>
              <a:t>of </a:t>
            </a:r>
            <a:r>
              <a:rPr lang="en-US" smtClean="0"/>
              <a:t>642</a:t>
            </a:r>
            <a:endParaRPr lang="en-US" dirty="0"/>
          </a:p>
        </p:txBody>
      </p:sp>
    </p:spTree>
    <p:extLst>
      <p:ext uri="{BB962C8B-B14F-4D97-AF65-F5344CB8AC3E}">
        <p14:creationId xmlns:p14="http://schemas.microsoft.com/office/powerpoint/2010/main" val="342880304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Relates to Resource Category, and Test Dependency subcategory</a:t>
            </a:r>
          </a:p>
          <a:p>
            <a:r>
              <a:rPr lang="en-US" dirty="0" smtClean="0"/>
              <a:t>Long story short: no clear idea how to measure these smells</a:t>
            </a:r>
            <a:r>
              <a:rPr lang="is-IS" dirty="0" smtClean="0"/>
              <a:t>…</a:t>
            </a:r>
            <a:endParaRPr lang="en-US" dirty="0"/>
          </a:p>
          <a:p>
            <a:pPr marL="0" indent="0">
              <a:buNone/>
            </a:pPr>
            <a:endParaRPr lang="en-US" dirty="0"/>
          </a:p>
        </p:txBody>
      </p:sp>
      <p:sp>
        <p:nvSpPr>
          <p:cNvPr id="2" name="Title 1"/>
          <p:cNvSpPr>
            <a:spLocks noGrp="1"/>
          </p:cNvSpPr>
          <p:nvPr>
            <p:ph type="title"/>
          </p:nvPr>
        </p:nvSpPr>
        <p:spPr>
          <a:xfrm>
            <a:off x="647999" y="360000"/>
            <a:ext cx="6692319" cy="396000"/>
          </a:xfrm>
        </p:spPr>
        <p:txBody>
          <a:bodyPr/>
          <a:lstStyle/>
          <a:p>
            <a:r>
              <a:rPr lang="en-US" dirty="0" smtClean="0"/>
              <a:t>Mystery Guest, Resource Optimism, Test Run War </a:t>
            </a:r>
            <a:endParaRPr lang="en-US" dirty="0"/>
          </a:p>
        </p:txBody>
      </p:sp>
      <p:sp>
        <p:nvSpPr>
          <p:cNvPr id="4" name="Text Placeholder 3"/>
          <p:cNvSpPr>
            <a:spLocks noGrp="1"/>
          </p:cNvSpPr>
          <p:nvPr>
            <p:ph type="body" sz="quarter" idx="10"/>
          </p:nvPr>
        </p:nvSpPr>
        <p:spPr/>
        <p:txBody>
          <a:bodyPr/>
          <a:lstStyle/>
          <a:p>
            <a:r>
              <a:rPr lang="en-US" dirty="0" smtClean="0"/>
              <a:t>Test relies on external resources</a:t>
            </a:r>
            <a:endParaRPr lang="en-US" dirty="0"/>
          </a:p>
        </p:txBody>
      </p:sp>
      <p:sp>
        <p:nvSpPr>
          <p:cNvPr id="6" name="Slide Number Placeholder 5"/>
          <p:cNvSpPr>
            <a:spLocks noGrp="1"/>
          </p:cNvSpPr>
          <p:nvPr>
            <p:ph type="sldNum" sz="quarter" idx="11"/>
          </p:nvPr>
        </p:nvSpPr>
        <p:spPr/>
        <p:txBody>
          <a:bodyPr/>
          <a:lstStyle/>
          <a:p>
            <a:r>
              <a:rPr lang="en-US" smtClean="0"/>
              <a:t>Page </a:t>
            </a:r>
            <a:fld id="{2833737D-C4C2-494D-B5A5-A5306F66AA97}" type="slidenum">
              <a:rPr lang="en-US" smtClean="0"/>
              <a:pPr/>
              <a:t>28</a:t>
            </a:fld>
            <a:r>
              <a:rPr lang="en-US" smtClean="0"/>
              <a:t> </a:t>
            </a:r>
            <a:r>
              <a:rPr lang="en-US" smtClean="0">
                <a:latin typeface="TheSans B4 SemiLight"/>
              </a:rPr>
              <a:t>of </a:t>
            </a:r>
            <a:r>
              <a:rPr lang="en-US" smtClean="0"/>
              <a:t>642</a:t>
            </a:r>
            <a:endParaRPr lang="en-US" dirty="0"/>
          </a:p>
        </p:txBody>
      </p:sp>
    </p:spTree>
    <p:extLst>
      <p:ext uri="{BB962C8B-B14F-4D97-AF65-F5344CB8AC3E}">
        <p14:creationId xmlns:p14="http://schemas.microsoft.com/office/powerpoint/2010/main" val="51872615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Flexible Test</a:t>
            </a:r>
            <a:r>
              <a:rPr lang="en-US" dirty="0" smtClean="0"/>
              <a:t>: The test code verifies different functionality depending on where or when it is run. (e.g. using </a:t>
            </a:r>
            <a:r>
              <a:rPr lang="en-US" dirty="0" err="1" smtClean="0"/>
              <a:t>System.time</a:t>
            </a:r>
            <a:r>
              <a:rPr lang="en-US" dirty="0" smtClean="0"/>
              <a:t>)</a:t>
            </a:r>
          </a:p>
          <a:p>
            <a:pPr lvl="1"/>
            <a:r>
              <a:rPr lang="en-US" dirty="0" smtClean="0"/>
              <a:t>No idea how to measure</a:t>
            </a:r>
          </a:p>
          <a:p>
            <a:r>
              <a:rPr lang="en-US" b="1" dirty="0" smtClean="0"/>
              <a:t>Conditional Verification Logic</a:t>
            </a:r>
            <a:r>
              <a:rPr lang="en-US" dirty="0" smtClean="0"/>
              <a:t>: Tester tries to prevent execution of assertions when SUT fails to return right objects, or assert collections etc.</a:t>
            </a:r>
          </a:p>
          <a:p>
            <a:pPr lvl="1"/>
            <a:r>
              <a:rPr lang="en-US" dirty="0" smtClean="0"/>
              <a:t>Measure using SQ. Visit conditional statements in unit tests, and see if they contain an assertion. </a:t>
            </a:r>
          </a:p>
          <a:p>
            <a:pPr lvl="1"/>
            <a:r>
              <a:rPr lang="en-US" dirty="0" smtClean="0"/>
              <a:t>Exception testing should be excluded</a:t>
            </a:r>
          </a:p>
          <a:p>
            <a:r>
              <a:rPr lang="en-US" b="1" dirty="0" smtClean="0"/>
              <a:t>Production Logic In Test</a:t>
            </a:r>
            <a:r>
              <a:rPr lang="en-US" dirty="0" smtClean="0"/>
              <a:t>: conditional verification logic in test.</a:t>
            </a:r>
          </a:p>
          <a:p>
            <a:r>
              <a:rPr lang="en-US" b="1" dirty="0" smtClean="0"/>
              <a:t>Complex Teardown</a:t>
            </a:r>
            <a:r>
              <a:rPr lang="en-US" dirty="0" smtClean="0"/>
              <a:t>: teardown of persistent data structures may leave these data structures in an unexpected state </a:t>
            </a:r>
            <a:r>
              <a:rPr lang="en-US" dirty="0" smtClean="0">
                <a:sym typeface="Wingdings"/>
              </a:rPr>
              <a:t> Subsequent tests fail</a:t>
            </a:r>
          </a:p>
          <a:p>
            <a:r>
              <a:rPr lang="en-US" dirty="0" smtClean="0">
                <a:sym typeface="Wingdings"/>
              </a:rPr>
              <a:t>Multiple Test Conditions: Test tries to apply same test logic to many sets of input values, each with its own corresponding expected result.</a:t>
            </a:r>
            <a:endParaRPr lang="en-US" dirty="0" smtClean="0"/>
          </a:p>
          <a:p>
            <a:endParaRPr lang="en-US" dirty="0"/>
          </a:p>
          <a:p>
            <a:pPr marL="0" indent="0">
              <a:buNone/>
            </a:pPr>
            <a:endParaRPr lang="en-US" dirty="0"/>
          </a:p>
        </p:txBody>
      </p:sp>
      <p:sp>
        <p:nvSpPr>
          <p:cNvPr id="2" name="Title 1"/>
          <p:cNvSpPr>
            <a:spLocks noGrp="1"/>
          </p:cNvSpPr>
          <p:nvPr>
            <p:ph type="title"/>
          </p:nvPr>
        </p:nvSpPr>
        <p:spPr/>
        <p:txBody>
          <a:bodyPr/>
          <a:lstStyle/>
          <a:p>
            <a:r>
              <a:rPr lang="en-US" dirty="0" smtClean="0"/>
              <a:t>Conditional Test Logic</a:t>
            </a:r>
            <a:endParaRPr lang="en-US" dirty="0"/>
          </a:p>
        </p:txBody>
      </p:sp>
      <p:sp>
        <p:nvSpPr>
          <p:cNvPr id="4" name="Text Placeholder 3"/>
          <p:cNvSpPr>
            <a:spLocks noGrp="1"/>
          </p:cNvSpPr>
          <p:nvPr>
            <p:ph type="body" sz="quarter" idx="10"/>
          </p:nvPr>
        </p:nvSpPr>
        <p:spPr/>
        <p:txBody>
          <a:bodyPr/>
          <a:lstStyle/>
          <a:p>
            <a:r>
              <a:rPr lang="en-US" dirty="0" smtClean="0"/>
              <a:t>Test contains code that may or may not be executed</a:t>
            </a:r>
            <a:endParaRPr lang="en-US" dirty="0"/>
          </a:p>
        </p:txBody>
      </p:sp>
      <p:sp>
        <p:nvSpPr>
          <p:cNvPr id="6" name="Slide Number Placeholder 5"/>
          <p:cNvSpPr>
            <a:spLocks noGrp="1"/>
          </p:cNvSpPr>
          <p:nvPr>
            <p:ph type="sldNum" sz="quarter" idx="11"/>
          </p:nvPr>
        </p:nvSpPr>
        <p:spPr/>
        <p:txBody>
          <a:bodyPr/>
          <a:lstStyle/>
          <a:p>
            <a:r>
              <a:rPr lang="en-US" smtClean="0"/>
              <a:t>Page </a:t>
            </a:r>
            <a:fld id="{2833737D-C4C2-494D-B5A5-A5306F66AA97}" type="slidenum">
              <a:rPr lang="en-US" smtClean="0"/>
              <a:pPr/>
              <a:t>29</a:t>
            </a:fld>
            <a:r>
              <a:rPr lang="en-US" smtClean="0"/>
              <a:t> </a:t>
            </a:r>
            <a:r>
              <a:rPr lang="en-US" smtClean="0">
                <a:latin typeface="TheSans B4 SemiLight"/>
              </a:rPr>
              <a:t>of </a:t>
            </a:r>
            <a:r>
              <a:rPr lang="en-US" smtClean="0"/>
              <a:t>642</a:t>
            </a:r>
            <a:endParaRPr lang="en-US" dirty="0"/>
          </a:p>
        </p:txBody>
      </p:sp>
    </p:spTree>
    <p:extLst>
      <p:ext uri="{BB962C8B-B14F-4D97-AF65-F5344CB8AC3E}">
        <p14:creationId xmlns:p14="http://schemas.microsoft.com/office/powerpoint/2010/main" val="227071672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measure</a:t>
            </a:r>
            <a:endParaRPr lang="en-US" dirty="0"/>
          </a:p>
        </p:txBody>
      </p:sp>
      <p:sp>
        <p:nvSpPr>
          <p:cNvPr id="3" name="Content Placeholder 2"/>
          <p:cNvSpPr>
            <a:spLocks noGrp="1"/>
          </p:cNvSpPr>
          <p:nvPr>
            <p:ph idx="1"/>
          </p:nvPr>
        </p:nvSpPr>
        <p:spPr/>
        <p:txBody>
          <a:bodyPr/>
          <a:lstStyle/>
          <a:p>
            <a:r>
              <a:rPr lang="en-US" dirty="0" smtClean="0"/>
              <a:t>JIRA-ID of fixed test bug. Look at JIRA-ID and checkout system at time around issue-creation.</a:t>
            </a:r>
          </a:p>
          <a:p>
            <a:r>
              <a:rPr lang="en-US" dirty="0" smtClean="0"/>
              <a:t>Measure all test code for test smells (method and class level).</a:t>
            </a:r>
          </a:p>
          <a:p>
            <a:r>
              <a:rPr lang="en-US" dirty="0" smtClean="0"/>
              <a:t>See if measurements in buggy class (buggy method) is significantly higher, as compared to the rest of the system.</a:t>
            </a:r>
          </a:p>
          <a:p>
            <a:r>
              <a:rPr lang="en-US" dirty="0" smtClean="0"/>
              <a:t>Do this for many Test Bug instances. Statically, a lot of extra information is available, e.g. what category the Test Bug is in. Link this information to particular Test Smell.</a:t>
            </a:r>
          </a:p>
        </p:txBody>
      </p:sp>
      <p:sp>
        <p:nvSpPr>
          <p:cNvPr id="4" name="Text Placeholder 3"/>
          <p:cNvSpPr>
            <a:spLocks noGrp="1"/>
          </p:cNvSpPr>
          <p:nvPr>
            <p:ph type="body" sz="quarter" idx="10"/>
          </p:nvPr>
        </p:nvSpPr>
        <p:spPr/>
        <p:txBody>
          <a:bodyPr/>
          <a:lstStyle/>
          <a:p>
            <a:endParaRPr lang="en-US" dirty="0"/>
          </a:p>
        </p:txBody>
      </p:sp>
      <p:sp>
        <p:nvSpPr>
          <p:cNvPr id="6" name="Slide Number Placeholder 5"/>
          <p:cNvSpPr>
            <a:spLocks noGrp="1"/>
          </p:cNvSpPr>
          <p:nvPr>
            <p:ph type="sldNum" sz="quarter" idx="11"/>
          </p:nvPr>
        </p:nvSpPr>
        <p:spPr/>
        <p:txBody>
          <a:bodyPr/>
          <a:lstStyle/>
          <a:p>
            <a:r>
              <a:rPr lang="en-US" smtClean="0"/>
              <a:t>Page </a:t>
            </a:r>
            <a:fld id="{2833737D-C4C2-494D-B5A5-A5306F66AA97}" type="slidenum">
              <a:rPr lang="en-US" smtClean="0"/>
              <a:pPr/>
              <a:t>3</a:t>
            </a:fld>
            <a:r>
              <a:rPr lang="en-US" smtClean="0"/>
              <a:t> </a:t>
            </a:r>
            <a:r>
              <a:rPr lang="en-US" smtClean="0">
                <a:latin typeface="TheSans B4 SemiLight"/>
              </a:rPr>
              <a:t>of </a:t>
            </a:r>
            <a:r>
              <a:rPr lang="en-US" smtClean="0"/>
              <a:t>642</a:t>
            </a:r>
            <a:endParaRPr lang="en-US" dirty="0"/>
          </a:p>
        </p:txBody>
      </p:sp>
    </p:spTree>
    <p:extLst>
      <p:ext uri="{BB962C8B-B14F-4D97-AF65-F5344CB8AC3E}">
        <p14:creationId xmlns:p14="http://schemas.microsoft.com/office/powerpoint/2010/main" val="330508991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Higher complexity in test code makes it harder for developer to write correct test code, leading to mistakes (Test Bug).</a:t>
            </a:r>
            <a:endParaRPr lang="en-US" b="1" dirty="0"/>
          </a:p>
        </p:txBody>
      </p:sp>
      <p:sp>
        <p:nvSpPr>
          <p:cNvPr id="2" name="Title 1"/>
          <p:cNvSpPr>
            <a:spLocks noGrp="1"/>
          </p:cNvSpPr>
          <p:nvPr>
            <p:ph type="title"/>
          </p:nvPr>
        </p:nvSpPr>
        <p:spPr/>
        <p:txBody>
          <a:bodyPr/>
          <a:lstStyle/>
          <a:p>
            <a:r>
              <a:rPr lang="en-US" dirty="0" smtClean="0"/>
              <a:t>Conditional Test Logic</a:t>
            </a:r>
            <a:endParaRPr lang="en-US" dirty="0"/>
          </a:p>
        </p:txBody>
      </p:sp>
      <p:sp>
        <p:nvSpPr>
          <p:cNvPr id="4" name="Text Placeholder 3"/>
          <p:cNvSpPr>
            <a:spLocks noGrp="1"/>
          </p:cNvSpPr>
          <p:nvPr>
            <p:ph type="body" sz="quarter" idx="10"/>
          </p:nvPr>
        </p:nvSpPr>
        <p:spPr/>
        <p:txBody>
          <a:bodyPr/>
          <a:lstStyle/>
          <a:p>
            <a:r>
              <a:rPr lang="en-US" dirty="0" smtClean="0"/>
              <a:t>Test contains code that may or may not be executed</a:t>
            </a:r>
            <a:endParaRPr lang="en-US" dirty="0"/>
          </a:p>
        </p:txBody>
      </p:sp>
      <p:sp>
        <p:nvSpPr>
          <p:cNvPr id="6" name="Slide Number Placeholder 5"/>
          <p:cNvSpPr>
            <a:spLocks noGrp="1"/>
          </p:cNvSpPr>
          <p:nvPr>
            <p:ph type="sldNum" sz="quarter" idx="11"/>
          </p:nvPr>
        </p:nvSpPr>
        <p:spPr/>
        <p:txBody>
          <a:bodyPr/>
          <a:lstStyle/>
          <a:p>
            <a:r>
              <a:rPr lang="en-US" smtClean="0"/>
              <a:t>Page </a:t>
            </a:r>
            <a:fld id="{2833737D-C4C2-494D-B5A5-A5306F66AA97}" type="slidenum">
              <a:rPr lang="en-US" smtClean="0"/>
              <a:pPr/>
              <a:t>30</a:t>
            </a:fld>
            <a:r>
              <a:rPr lang="en-US" smtClean="0"/>
              <a:t> </a:t>
            </a:r>
            <a:r>
              <a:rPr lang="en-US" smtClean="0">
                <a:latin typeface="TheSans B4 SemiLight"/>
              </a:rPr>
              <a:t>of </a:t>
            </a:r>
            <a:r>
              <a:rPr lang="en-US" smtClean="0"/>
              <a:t>642</a:t>
            </a:r>
            <a:endParaRPr lang="en-US" dirty="0"/>
          </a:p>
        </p:txBody>
      </p:sp>
    </p:spTree>
    <p:extLst>
      <p:ext uri="{BB962C8B-B14F-4D97-AF65-F5344CB8AC3E}">
        <p14:creationId xmlns:p14="http://schemas.microsoft.com/office/powerpoint/2010/main" val="328408886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Patterns are too low level to adequately detect the subcategories of this smell. </a:t>
            </a:r>
          </a:p>
          <a:p>
            <a:r>
              <a:rPr lang="en-US" dirty="0" smtClean="0"/>
              <a:t>Use general McCabe measure for unit tests (SAT)</a:t>
            </a:r>
          </a:p>
          <a:p>
            <a:r>
              <a:rPr lang="en-US" dirty="0" smtClean="0"/>
              <a:t>Use extended McCabe measure for assertion methods (SQ, need jars of Test Frameworks)</a:t>
            </a:r>
          </a:p>
          <a:p>
            <a:pPr lvl="1"/>
            <a:r>
              <a:rPr lang="en-US" b="1" dirty="0" smtClean="0"/>
              <a:t>Measurement proposition</a:t>
            </a:r>
            <a:r>
              <a:rPr lang="en-US" dirty="0" smtClean="0"/>
              <a:t>: For every assertion statement determine its largest enclosing control flow structure (if, for, while, </a:t>
            </a:r>
            <a:r>
              <a:rPr lang="en-US" dirty="0" err="1" smtClean="0"/>
              <a:t>etc</a:t>
            </a:r>
            <a:r>
              <a:rPr lang="en-US" dirty="0" smtClean="0"/>
              <a:t>). Then determine </a:t>
            </a:r>
            <a:r>
              <a:rPr lang="en-US" dirty="0"/>
              <a:t>M</a:t>
            </a:r>
            <a:r>
              <a:rPr lang="en-US" dirty="0" smtClean="0"/>
              <a:t>cCabe for this block of code, and </a:t>
            </a:r>
          </a:p>
          <a:p>
            <a:endParaRPr lang="en-US" dirty="0"/>
          </a:p>
          <a:p>
            <a:pPr marL="0" indent="0">
              <a:buNone/>
            </a:pPr>
            <a:endParaRPr lang="en-US" dirty="0"/>
          </a:p>
        </p:txBody>
      </p:sp>
      <p:sp>
        <p:nvSpPr>
          <p:cNvPr id="2" name="Title 1"/>
          <p:cNvSpPr>
            <a:spLocks noGrp="1"/>
          </p:cNvSpPr>
          <p:nvPr>
            <p:ph type="title"/>
          </p:nvPr>
        </p:nvSpPr>
        <p:spPr/>
        <p:txBody>
          <a:bodyPr/>
          <a:lstStyle/>
          <a:p>
            <a:r>
              <a:rPr lang="en-US" dirty="0" smtClean="0"/>
              <a:t>Conditional Test Logic - Conclusion</a:t>
            </a:r>
            <a:endParaRPr lang="en-US" dirty="0"/>
          </a:p>
        </p:txBody>
      </p:sp>
      <p:sp>
        <p:nvSpPr>
          <p:cNvPr id="4" name="Slide Number Placeholder 3"/>
          <p:cNvSpPr>
            <a:spLocks noGrp="1"/>
          </p:cNvSpPr>
          <p:nvPr>
            <p:ph type="sldNum" sz="quarter" idx="11"/>
          </p:nvPr>
        </p:nvSpPr>
        <p:spPr/>
        <p:txBody>
          <a:bodyPr/>
          <a:lstStyle/>
          <a:p>
            <a:r>
              <a:rPr lang="en-US" smtClean="0"/>
              <a:t>Page </a:t>
            </a:r>
            <a:fld id="{2833737D-C4C2-494D-B5A5-A5306F66AA97}" type="slidenum">
              <a:rPr lang="en-US" smtClean="0"/>
              <a:pPr/>
              <a:t>31</a:t>
            </a:fld>
            <a:r>
              <a:rPr lang="en-US" smtClean="0"/>
              <a:t> </a:t>
            </a:r>
            <a:r>
              <a:rPr lang="en-US" smtClean="0">
                <a:latin typeface="TheSans B4 SemiLight"/>
              </a:rPr>
              <a:t>of </a:t>
            </a:r>
            <a:r>
              <a:rPr lang="en-US" smtClean="0"/>
              <a:t>642</a:t>
            </a:r>
            <a:endParaRPr lang="en-US" dirty="0"/>
          </a:p>
        </p:txBody>
      </p:sp>
    </p:spTree>
    <p:extLst>
      <p:ext uri="{BB962C8B-B14F-4D97-AF65-F5344CB8AC3E}">
        <p14:creationId xmlns:p14="http://schemas.microsoft.com/office/powerpoint/2010/main" val="250803074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a:xfrm>
            <a:off x="1490806" y="2834994"/>
            <a:ext cx="2302571" cy="2153211"/>
          </a:xfrm>
          <a:prstGeom prst="ellipse">
            <a:avLst/>
          </a:prstGeom>
          <a:solidFill>
            <a:schemeClr val="accent1">
              <a:alpha val="2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Oval 13"/>
          <p:cNvSpPr/>
          <p:nvPr/>
        </p:nvSpPr>
        <p:spPr>
          <a:xfrm>
            <a:off x="2103140" y="4099205"/>
            <a:ext cx="1185619" cy="47752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testB</a:t>
            </a:r>
            <a:r>
              <a:rPr lang="en-US" dirty="0" smtClean="0"/>
              <a:t>()</a:t>
            </a:r>
            <a:endParaRPr lang="en-US" dirty="0"/>
          </a:p>
        </p:txBody>
      </p:sp>
      <p:sp>
        <p:nvSpPr>
          <p:cNvPr id="16" name="Oval 15"/>
          <p:cNvSpPr/>
          <p:nvPr/>
        </p:nvSpPr>
        <p:spPr>
          <a:xfrm>
            <a:off x="5486400" y="4099205"/>
            <a:ext cx="873760" cy="4775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t>
            </a:r>
            <a:endParaRPr lang="en-US" dirty="0"/>
          </a:p>
        </p:txBody>
      </p:sp>
      <p:cxnSp>
        <p:nvCxnSpPr>
          <p:cNvPr id="23" name="Straight Arrow Connector 22"/>
          <p:cNvCxnSpPr>
            <a:stCxn id="14" idx="6"/>
            <a:endCxn id="32" idx="2"/>
          </p:cNvCxnSpPr>
          <p:nvPr/>
        </p:nvCxnSpPr>
        <p:spPr>
          <a:xfrm flipV="1">
            <a:off x="3288759" y="3558347"/>
            <a:ext cx="2087346" cy="7796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927125" y="2188663"/>
            <a:ext cx="1381760" cy="646331"/>
          </a:xfrm>
          <a:prstGeom prst="rect">
            <a:avLst/>
          </a:prstGeom>
          <a:noFill/>
        </p:spPr>
        <p:txBody>
          <a:bodyPr wrap="square" rtlCol="0">
            <a:spAutoFit/>
          </a:bodyPr>
          <a:lstStyle/>
          <a:p>
            <a:pPr algn="ctr"/>
            <a:r>
              <a:rPr lang="en-US" sz="3600" dirty="0" smtClean="0"/>
              <a:t>T</a:t>
            </a:r>
            <a:endParaRPr lang="en-US" sz="3600" dirty="0"/>
          </a:p>
        </p:txBody>
      </p:sp>
      <p:sp>
        <p:nvSpPr>
          <p:cNvPr id="30" name="TextBox 29"/>
          <p:cNvSpPr txBox="1"/>
          <p:nvPr/>
        </p:nvSpPr>
        <p:spPr>
          <a:xfrm>
            <a:off x="5231440" y="2188663"/>
            <a:ext cx="1381760" cy="646331"/>
          </a:xfrm>
          <a:prstGeom prst="rect">
            <a:avLst/>
          </a:prstGeom>
          <a:noFill/>
        </p:spPr>
        <p:txBody>
          <a:bodyPr wrap="square" rtlCol="0">
            <a:spAutoFit/>
          </a:bodyPr>
          <a:lstStyle/>
          <a:p>
            <a:pPr algn="ctr"/>
            <a:r>
              <a:rPr lang="en-US" sz="3600" dirty="0" smtClean="0"/>
              <a:t>P</a:t>
            </a:r>
            <a:endParaRPr lang="en-US" sz="3600" dirty="0"/>
          </a:p>
        </p:txBody>
      </p:sp>
      <p:sp>
        <p:nvSpPr>
          <p:cNvPr id="31" name="Titel 1"/>
          <p:cNvSpPr>
            <a:spLocks noGrp="1"/>
          </p:cNvSpPr>
          <p:nvPr>
            <p:ph type="title"/>
          </p:nvPr>
        </p:nvSpPr>
        <p:spPr>
          <a:xfrm>
            <a:off x="648000" y="360000"/>
            <a:ext cx="6120000" cy="396000"/>
          </a:xfrm>
        </p:spPr>
        <p:txBody>
          <a:bodyPr/>
          <a:lstStyle/>
          <a:p>
            <a:r>
              <a:rPr lang="en-GB" dirty="0" smtClean="0"/>
              <a:t>Eager Test</a:t>
            </a:r>
            <a:endParaRPr lang="en-GB" dirty="0"/>
          </a:p>
        </p:txBody>
      </p:sp>
      <p:sp>
        <p:nvSpPr>
          <p:cNvPr id="18" name="Text Placeholder 3"/>
          <p:cNvSpPr>
            <a:spLocks noGrp="1"/>
          </p:cNvSpPr>
          <p:nvPr>
            <p:ph type="body" sz="quarter" idx="10"/>
          </p:nvPr>
        </p:nvSpPr>
        <p:spPr>
          <a:xfrm>
            <a:off x="647701" y="756000"/>
            <a:ext cx="6120300" cy="396000"/>
          </a:xfrm>
        </p:spPr>
        <p:txBody>
          <a:bodyPr/>
          <a:lstStyle/>
          <a:p>
            <a:r>
              <a:rPr lang="en-US" dirty="0" smtClean="0"/>
              <a:t>Unit test verifies too many production code (units)</a:t>
            </a:r>
            <a:endParaRPr lang="en-US" dirty="0"/>
          </a:p>
        </p:txBody>
      </p:sp>
      <p:sp>
        <p:nvSpPr>
          <p:cNvPr id="2" name="Slide Number Placeholder 1"/>
          <p:cNvSpPr>
            <a:spLocks noGrp="1"/>
          </p:cNvSpPr>
          <p:nvPr>
            <p:ph type="sldNum" sz="quarter" idx="11"/>
          </p:nvPr>
        </p:nvSpPr>
        <p:spPr/>
        <p:txBody>
          <a:bodyPr/>
          <a:lstStyle/>
          <a:p>
            <a:r>
              <a:rPr lang="en-US" smtClean="0"/>
              <a:t>Page </a:t>
            </a:r>
            <a:fld id="{2833737D-C4C2-494D-B5A5-A5306F66AA97}" type="slidenum">
              <a:rPr lang="en-US" smtClean="0"/>
              <a:pPr/>
              <a:t>4</a:t>
            </a:fld>
            <a:r>
              <a:rPr lang="en-US" smtClean="0"/>
              <a:t> </a:t>
            </a:r>
            <a:r>
              <a:rPr lang="en-US" smtClean="0">
                <a:latin typeface="TheSans B4 SemiLight"/>
              </a:rPr>
              <a:t>of </a:t>
            </a:r>
            <a:r>
              <a:rPr lang="en-US" smtClean="0"/>
              <a:t>642</a:t>
            </a:r>
            <a:endParaRPr lang="en-US" dirty="0"/>
          </a:p>
        </p:txBody>
      </p:sp>
      <p:sp>
        <p:nvSpPr>
          <p:cNvPr id="32" name="Oval 31"/>
          <p:cNvSpPr/>
          <p:nvPr/>
        </p:nvSpPr>
        <p:spPr>
          <a:xfrm>
            <a:off x="5376105" y="3319587"/>
            <a:ext cx="873760" cy="4775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a:t>
            </a:r>
            <a:r>
              <a:rPr lang="en-US" dirty="0" smtClean="0"/>
              <a:t>()</a:t>
            </a:r>
            <a:endParaRPr lang="en-US" dirty="0"/>
          </a:p>
        </p:txBody>
      </p:sp>
      <p:sp>
        <p:nvSpPr>
          <p:cNvPr id="34" name="Oval 33"/>
          <p:cNvSpPr/>
          <p:nvPr/>
        </p:nvSpPr>
        <p:spPr>
          <a:xfrm>
            <a:off x="2103140" y="3382925"/>
            <a:ext cx="1185619" cy="477520"/>
          </a:xfrm>
          <a:prstGeom prst="ellipse">
            <a:avLst/>
          </a:prstGeom>
          <a:solidFill>
            <a:srgbClr val="2A568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testA</a:t>
            </a:r>
            <a:r>
              <a:rPr lang="en-US" dirty="0" smtClean="0"/>
              <a:t>()</a:t>
            </a:r>
            <a:endParaRPr lang="en-US" dirty="0"/>
          </a:p>
        </p:txBody>
      </p:sp>
      <p:cxnSp>
        <p:nvCxnSpPr>
          <p:cNvPr id="38" name="Straight Arrow Connector 37"/>
          <p:cNvCxnSpPr>
            <a:stCxn id="14" idx="6"/>
            <a:endCxn id="16" idx="2"/>
          </p:cNvCxnSpPr>
          <p:nvPr/>
        </p:nvCxnSpPr>
        <p:spPr>
          <a:xfrm>
            <a:off x="3288759" y="4337965"/>
            <a:ext cx="219764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34" idx="6"/>
            <a:endCxn id="32" idx="2"/>
          </p:cNvCxnSpPr>
          <p:nvPr/>
        </p:nvCxnSpPr>
        <p:spPr>
          <a:xfrm flipV="1">
            <a:off x="3288759" y="3558347"/>
            <a:ext cx="2087346" cy="63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4741211" y="2834994"/>
            <a:ext cx="2302571" cy="2153211"/>
          </a:xfrm>
          <a:prstGeom prst="ellipse">
            <a:avLst/>
          </a:prstGeom>
          <a:solidFill>
            <a:schemeClr val="accent1">
              <a:alpha val="2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0268422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Oval 43"/>
          <p:cNvSpPr/>
          <p:nvPr/>
        </p:nvSpPr>
        <p:spPr>
          <a:xfrm>
            <a:off x="4741211" y="1044325"/>
            <a:ext cx="2515378" cy="2320529"/>
          </a:xfrm>
          <a:prstGeom prst="ellipse">
            <a:avLst/>
          </a:prstGeom>
          <a:solidFill>
            <a:schemeClr val="accent1">
              <a:alpha val="2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Oval 16"/>
          <p:cNvSpPr/>
          <p:nvPr/>
        </p:nvSpPr>
        <p:spPr>
          <a:xfrm>
            <a:off x="4741211" y="3398852"/>
            <a:ext cx="2515378" cy="2355745"/>
          </a:xfrm>
          <a:prstGeom prst="ellipse">
            <a:avLst/>
          </a:prstGeom>
          <a:solidFill>
            <a:schemeClr val="accent1">
              <a:alpha val="2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Oval 21"/>
          <p:cNvSpPr/>
          <p:nvPr/>
        </p:nvSpPr>
        <p:spPr>
          <a:xfrm>
            <a:off x="1490806" y="2373401"/>
            <a:ext cx="2302571" cy="2153211"/>
          </a:xfrm>
          <a:prstGeom prst="ellipse">
            <a:avLst/>
          </a:prstGeom>
          <a:solidFill>
            <a:schemeClr val="accent1">
              <a:alpha val="2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Oval 13"/>
          <p:cNvSpPr/>
          <p:nvPr/>
        </p:nvSpPr>
        <p:spPr>
          <a:xfrm>
            <a:off x="2103140" y="3637612"/>
            <a:ext cx="1185619" cy="47752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testB</a:t>
            </a:r>
            <a:r>
              <a:rPr lang="en-US" dirty="0" smtClean="0"/>
              <a:t>()</a:t>
            </a:r>
            <a:endParaRPr lang="en-US" dirty="0"/>
          </a:p>
        </p:txBody>
      </p:sp>
      <p:sp>
        <p:nvSpPr>
          <p:cNvPr id="16" name="Oval 15"/>
          <p:cNvSpPr/>
          <p:nvPr/>
        </p:nvSpPr>
        <p:spPr>
          <a:xfrm>
            <a:off x="5529610" y="2205052"/>
            <a:ext cx="873760" cy="4775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t>
            </a:r>
            <a:endParaRPr lang="en-US" dirty="0"/>
          </a:p>
        </p:txBody>
      </p:sp>
      <p:sp>
        <p:nvSpPr>
          <p:cNvPr id="29" name="TextBox 28"/>
          <p:cNvSpPr txBox="1"/>
          <p:nvPr/>
        </p:nvSpPr>
        <p:spPr>
          <a:xfrm>
            <a:off x="1927125" y="1727070"/>
            <a:ext cx="1381760" cy="646331"/>
          </a:xfrm>
          <a:prstGeom prst="rect">
            <a:avLst/>
          </a:prstGeom>
          <a:noFill/>
        </p:spPr>
        <p:txBody>
          <a:bodyPr wrap="square" rtlCol="0">
            <a:spAutoFit/>
          </a:bodyPr>
          <a:lstStyle/>
          <a:p>
            <a:pPr algn="ctr"/>
            <a:r>
              <a:rPr lang="en-US" sz="3600" dirty="0" smtClean="0"/>
              <a:t>T</a:t>
            </a:r>
            <a:endParaRPr lang="en-US" sz="3600" dirty="0"/>
          </a:p>
        </p:txBody>
      </p:sp>
      <p:sp>
        <p:nvSpPr>
          <p:cNvPr id="30" name="TextBox 29"/>
          <p:cNvSpPr txBox="1"/>
          <p:nvPr/>
        </p:nvSpPr>
        <p:spPr>
          <a:xfrm>
            <a:off x="5212362" y="392607"/>
            <a:ext cx="1381760" cy="646331"/>
          </a:xfrm>
          <a:prstGeom prst="rect">
            <a:avLst/>
          </a:prstGeom>
          <a:noFill/>
        </p:spPr>
        <p:txBody>
          <a:bodyPr wrap="square" rtlCol="0">
            <a:spAutoFit/>
          </a:bodyPr>
          <a:lstStyle/>
          <a:p>
            <a:pPr algn="ctr"/>
            <a:r>
              <a:rPr lang="en-US" sz="3600" dirty="0" smtClean="0"/>
              <a:t>P</a:t>
            </a:r>
            <a:endParaRPr lang="en-US" sz="3600" dirty="0"/>
          </a:p>
        </p:txBody>
      </p:sp>
      <p:sp>
        <p:nvSpPr>
          <p:cNvPr id="2" name="Slide Number Placeholder 1"/>
          <p:cNvSpPr>
            <a:spLocks noGrp="1"/>
          </p:cNvSpPr>
          <p:nvPr>
            <p:ph type="sldNum" sz="quarter" idx="11"/>
          </p:nvPr>
        </p:nvSpPr>
        <p:spPr/>
        <p:txBody>
          <a:bodyPr/>
          <a:lstStyle/>
          <a:p>
            <a:r>
              <a:rPr lang="en-US" smtClean="0"/>
              <a:t>Page </a:t>
            </a:r>
            <a:fld id="{2833737D-C4C2-494D-B5A5-A5306F66AA97}" type="slidenum">
              <a:rPr lang="en-US" smtClean="0"/>
              <a:pPr/>
              <a:t>5</a:t>
            </a:fld>
            <a:r>
              <a:rPr lang="en-US" smtClean="0"/>
              <a:t> </a:t>
            </a:r>
            <a:r>
              <a:rPr lang="en-US" smtClean="0">
                <a:latin typeface="TheSans B4 SemiLight"/>
              </a:rPr>
              <a:t>of </a:t>
            </a:r>
            <a:r>
              <a:rPr lang="en-US" smtClean="0"/>
              <a:t>642</a:t>
            </a:r>
            <a:endParaRPr lang="en-US" dirty="0"/>
          </a:p>
        </p:txBody>
      </p:sp>
      <p:sp>
        <p:nvSpPr>
          <p:cNvPr id="32" name="Oval 31"/>
          <p:cNvSpPr/>
          <p:nvPr/>
        </p:nvSpPr>
        <p:spPr>
          <a:xfrm>
            <a:off x="5529610" y="1515171"/>
            <a:ext cx="873760" cy="4775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a:t>
            </a:r>
            <a:r>
              <a:rPr lang="en-US" dirty="0" smtClean="0"/>
              <a:t>()</a:t>
            </a:r>
            <a:endParaRPr lang="en-US" dirty="0"/>
          </a:p>
        </p:txBody>
      </p:sp>
      <p:sp>
        <p:nvSpPr>
          <p:cNvPr id="34" name="Oval 33"/>
          <p:cNvSpPr/>
          <p:nvPr/>
        </p:nvSpPr>
        <p:spPr>
          <a:xfrm>
            <a:off x="2103140" y="2921332"/>
            <a:ext cx="1185619" cy="477520"/>
          </a:xfrm>
          <a:prstGeom prst="ellipse">
            <a:avLst/>
          </a:prstGeom>
          <a:solidFill>
            <a:srgbClr val="2A568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testA</a:t>
            </a:r>
            <a:r>
              <a:rPr lang="en-US" dirty="0" smtClean="0"/>
              <a:t>()</a:t>
            </a:r>
            <a:endParaRPr lang="en-US" dirty="0"/>
          </a:p>
        </p:txBody>
      </p:sp>
      <p:cxnSp>
        <p:nvCxnSpPr>
          <p:cNvPr id="41" name="Straight Arrow Connector 40"/>
          <p:cNvCxnSpPr>
            <a:stCxn id="34" idx="6"/>
            <a:endCxn id="32" idx="2"/>
          </p:cNvCxnSpPr>
          <p:nvPr/>
        </p:nvCxnSpPr>
        <p:spPr>
          <a:xfrm flipV="1">
            <a:off x="3288759" y="1753931"/>
            <a:ext cx="2240851" cy="14061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5471824" y="3876372"/>
            <a:ext cx="873760" cy="4775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t>
            </a:r>
            <a:endParaRPr lang="en-US" dirty="0"/>
          </a:p>
        </p:txBody>
      </p:sp>
      <p:sp>
        <p:nvSpPr>
          <p:cNvPr id="24" name="Oval 23"/>
          <p:cNvSpPr/>
          <p:nvPr/>
        </p:nvSpPr>
        <p:spPr>
          <a:xfrm>
            <a:off x="4890986" y="4526612"/>
            <a:ext cx="2194496" cy="71406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exerciseSUT</a:t>
            </a:r>
            <a:r>
              <a:rPr lang="en-US" dirty="0" smtClean="0"/>
              <a:t>()</a:t>
            </a:r>
            <a:endParaRPr lang="en-US" dirty="0"/>
          </a:p>
        </p:txBody>
      </p:sp>
      <p:cxnSp>
        <p:nvCxnSpPr>
          <p:cNvPr id="25" name="Straight Arrow Connector 24"/>
          <p:cNvCxnSpPr>
            <a:stCxn id="14" idx="6"/>
            <a:endCxn id="21" idx="2"/>
          </p:cNvCxnSpPr>
          <p:nvPr/>
        </p:nvCxnSpPr>
        <p:spPr>
          <a:xfrm>
            <a:off x="3288759" y="3876372"/>
            <a:ext cx="2183065" cy="2387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4" idx="6"/>
            <a:endCxn id="24" idx="1"/>
          </p:cNvCxnSpPr>
          <p:nvPr/>
        </p:nvCxnSpPr>
        <p:spPr>
          <a:xfrm>
            <a:off x="3288759" y="3876372"/>
            <a:ext cx="1923603" cy="7548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4" idx="7"/>
            <a:endCxn id="16" idx="5"/>
          </p:cNvCxnSpPr>
          <p:nvPr/>
        </p:nvCxnSpPr>
        <p:spPr>
          <a:xfrm flipH="1" flipV="1">
            <a:off x="6275411" y="2612641"/>
            <a:ext cx="488695" cy="20185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5212362" y="1072239"/>
            <a:ext cx="1678588" cy="369332"/>
          </a:xfrm>
          <a:prstGeom prst="rect">
            <a:avLst/>
          </a:prstGeom>
          <a:noFill/>
        </p:spPr>
        <p:txBody>
          <a:bodyPr wrap="none" rtlCol="0">
            <a:spAutoFit/>
          </a:bodyPr>
          <a:lstStyle/>
          <a:p>
            <a:r>
              <a:rPr lang="en-US" dirty="0" err="1" smtClean="0"/>
              <a:t>org.company.A</a:t>
            </a:r>
            <a:endParaRPr lang="en-US" dirty="0"/>
          </a:p>
        </p:txBody>
      </p:sp>
      <p:sp>
        <p:nvSpPr>
          <p:cNvPr id="37" name="TextBox 36"/>
          <p:cNvSpPr txBox="1"/>
          <p:nvPr/>
        </p:nvSpPr>
        <p:spPr>
          <a:xfrm>
            <a:off x="4971069" y="3475571"/>
            <a:ext cx="1668201" cy="369332"/>
          </a:xfrm>
          <a:prstGeom prst="rect">
            <a:avLst/>
          </a:prstGeom>
          <a:noFill/>
        </p:spPr>
        <p:txBody>
          <a:bodyPr wrap="none" rtlCol="0">
            <a:spAutoFit/>
          </a:bodyPr>
          <a:lstStyle/>
          <a:p>
            <a:r>
              <a:rPr lang="en-US" dirty="0" err="1" smtClean="0"/>
              <a:t>org.company.B</a:t>
            </a:r>
            <a:endParaRPr lang="en-US" dirty="0"/>
          </a:p>
        </p:txBody>
      </p:sp>
      <p:sp>
        <p:nvSpPr>
          <p:cNvPr id="39" name="TextBox 38"/>
          <p:cNvSpPr txBox="1"/>
          <p:nvPr/>
        </p:nvSpPr>
        <p:spPr>
          <a:xfrm>
            <a:off x="1640193" y="2373401"/>
            <a:ext cx="2099158" cy="369332"/>
          </a:xfrm>
          <a:prstGeom prst="rect">
            <a:avLst/>
          </a:prstGeom>
          <a:noFill/>
        </p:spPr>
        <p:txBody>
          <a:bodyPr wrap="none" rtlCol="0">
            <a:spAutoFit/>
          </a:bodyPr>
          <a:lstStyle/>
          <a:p>
            <a:r>
              <a:rPr lang="en-US" smtClean="0"/>
              <a:t>org.company.ATest</a:t>
            </a:r>
            <a:endParaRPr lang="en-US" dirty="0"/>
          </a:p>
        </p:txBody>
      </p:sp>
    </p:spTree>
    <p:extLst>
      <p:ext uri="{BB962C8B-B14F-4D97-AF65-F5344CB8AC3E}">
        <p14:creationId xmlns:p14="http://schemas.microsoft.com/office/powerpoint/2010/main" val="389269296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Oval 43"/>
          <p:cNvSpPr/>
          <p:nvPr/>
        </p:nvSpPr>
        <p:spPr>
          <a:xfrm>
            <a:off x="4741211" y="2306319"/>
            <a:ext cx="2302571" cy="2153211"/>
          </a:xfrm>
          <a:prstGeom prst="ellipse">
            <a:avLst/>
          </a:prstGeom>
          <a:solidFill>
            <a:schemeClr val="accent1">
              <a:alpha val="2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Oval 21"/>
          <p:cNvSpPr/>
          <p:nvPr/>
        </p:nvSpPr>
        <p:spPr>
          <a:xfrm>
            <a:off x="1490806" y="2306319"/>
            <a:ext cx="2302571" cy="3053075"/>
          </a:xfrm>
          <a:prstGeom prst="ellipse">
            <a:avLst/>
          </a:prstGeom>
          <a:solidFill>
            <a:schemeClr val="accent1">
              <a:alpha val="2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Oval 13"/>
          <p:cNvSpPr/>
          <p:nvPr/>
        </p:nvSpPr>
        <p:spPr>
          <a:xfrm>
            <a:off x="2103140" y="3343515"/>
            <a:ext cx="1185619" cy="47752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testB</a:t>
            </a:r>
            <a:r>
              <a:rPr lang="en-US" dirty="0" smtClean="0"/>
              <a:t>()</a:t>
            </a:r>
            <a:endParaRPr lang="en-US" dirty="0"/>
          </a:p>
        </p:txBody>
      </p:sp>
      <p:cxnSp>
        <p:nvCxnSpPr>
          <p:cNvPr id="23" name="Straight Arrow Connector 22"/>
          <p:cNvCxnSpPr>
            <a:stCxn id="14" idx="6"/>
            <a:endCxn id="32" idx="2"/>
          </p:cNvCxnSpPr>
          <p:nvPr/>
        </p:nvCxnSpPr>
        <p:spPr>
          <a:xfrm flipV="1">
            <a:off x="3288759" y="3343515"/>
            <a:ext cx="2197641" cy="2387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927125" y="1659988"/>
            <a:ext cx="1381760" cy="646331"/>
          </a:xfrm>
          <a:prstGeom prst="rect">
            <a:avLst/>
          </a:prstGeom>
          <a:noFill/>
        </p:spPr>
        <p:txBody>
          <a:bodyPr wrap="square" rtlCol="0">
            <a:spAutoFit/>
          </a:bodyPr>
          <a:lstStyle/>
          <a:p>
            <a:pPr algn="ctr"/>
            <a:r>
              <a:rPr lang="en-US" sz="3600" dirty="0" smtClean="0"/>
              <a:t>T</a:t>
            </a:r>
            <a:endParaRPr lang="en-US" sz="3600" dirty="0"/>
          </a:p>
        </p:txBody>
      </p:sp>
      <p:sp>
        <p:nvSpPr>
          <p:cNvPr id="30" name="TextBox 29"/>
          <p:cNvSpPr txBox="1"/>
          <p:nvPr/>
        </p:nvSpPr>
        <p:spPr>
          <a:xfrm>
            <a:off x="5231440" y="1659988"/>
            <a:ext cx="1381760" cy="646331"/>
          </a:xfrm>
          <a:prstGeom prst="rect">
            <a:avLst/>
          </a:prstGeom>
          <a:noFill/>
        </p:spPr>
        <p:txBody>
          <a:bodyPr wrap="square" rtlCol="0">
            <a:spAutoFit/>
          </a:bodyPr>
          <a:lstStyle/>
          <a:p>
            <a:pPr algn="ctr"/>
            <a:r>
              <a:rPr lang="en-US" sz="3600" dirty="0" smtClean="0"/>
              <a:t>P</a:t>
            </a:r>
            <a:endParaRPr lang="en-US" sz="3600" dirty="0"/>
          </a:p>
        </p:txBody>
      </p:sp>
      <p:sp>
        <p:nvSpPr>
          <p:cNvPr id="31" name="Titel 1"/>
          <p:cNvSpPr>
            <a:spLocks noGrp="1"/>
          </p:cNvSpPr>
          <p:nvPr>
            <p:ph type="title"/>
          </p:nvPr>
        </p:nvSpPr>
        <p:spPr>
          <a:xfrm>
            <a:off x="648000" y="360000"/>
            <a:ext cx="6120000" cy="396000"/>
          </a:xfrm>
        </p:spPr>
        <p:txBody>
          <a:bodyPr/>
          <a:lstStyle/>
          <a:p>
            <a:r>
              <a:rPr lang="en-GB" dirty="0" smtClean="0"/>
              <a:t>Eager Test</a:t>
            </a:r>
            <a:endParaRPr lang="en-GB" dirty="0"/>
          </a:p>
        </p:txBody>
      </p:sp>
      <p:sp>
        <p:nvSpPr>
          <p:cNvPr id="18" name="Text Placeholder 3"/>
          <p:cNvSpPr>
            <a:spLocks noGrp="1"/>
          </p:cNvSpPr>
          <p:nvPr>
            <p:ph type="body" sz="quarter" idx="10"/>
          </p:nvPr>
        </p:nvSpPr>
        <p:spPr>
          <a:xfrm>
            <a:off x="647701" y="756000"/>
            <a:ext cx="6120300" cy="396000"/>
          </a:xfrm>
        </p:spPr>
        <p:txBody>
          <a:bodyPr/>
          <a:lstStyle/>
          <a:p>
            <a:r>
              <a:rPr lang="en-US" dirty="0" smtClean="0"/>
              <a:t>Unit test verifies too many production code (units)</a:t>
            </a:r>
            <a:endParaRPr lang="en-US" dirty="0"/>
          </a:p>
        </p:txBody>
      </p:sp>
      <p:sp>
        <p:nvSpPr>
          <p:cNvPr id="2" name="Slide Number Placeholder 1"/>
          <p:cNvSpPr>
            <a:spLocks noGrp="1"/>
          </p:cNvSpPr>
          <p:nvPr>
            <p:ph type="sldNum" sz="quarter" idx="11"/>
          </p:nvPr>
        </p:nvSpPr>
        <p:spPr/>
        <p:txBody>
          <a:bodyPr/>
          <a:lstStyle/>
          <a:p>
            <a:r>
              <a:rPr lang="en-US" smtClean="0"/>
              <a:t>Page </a:t>
            </a:r>
            <a:fld id="{2833737D-C4C2-494D-B5A5-A5306F66AA97}" type="slidenum">
              <a:rPr lang="en-US" smtClean="0"/>
              <a:pPr/>
              <a:t>6</a:t>
            </a:fld>
            <a:r>
              <a:rPr lang="en-US" smtClean="0"/>
              <a:t> </a:t>
            </a:r>
            <a:r>
              <a:rPr lang="en-US" smtClean="0">
                <a:latin typeface="TheSans B4 SemiLight"/>
              </a:rPr>
              <a:t>of </a:t>
            </a:r>
            <a:r>
              <a:rPr lang="en-US" smtClean="0"/>
              <a:t>642</a:t>
            </a:r>
            <a:endParaRPr lang="en-US" dirty="0"/>
          </a:p>
        </p:txBody>
      </p:sp>
      <p:sp>
        <p:nvSpPr>
          <p:cNvPr id="32" name="Oval 31"/>
          <p:cNvSpPr/>
          <p:nvPr/>
        </p:nvSpPr>
        <p:spPr>
          <a:xfrm>
            <a:off x="5486400" y="3104755"/>
            <a:ext cx="873760" cy="4775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a:t>
            </a:r>
            <a:r>
              <a:rPr lang="en-US" dirty="0" smtClean="0"/>
              <a:t>()</a:t>
            </a:r>
            <a:endParaRPr lang="en-US" dirty="0"/>
          </a:p>
        </p:txBody>
      </p:sp>
      <p:sp>
        <p:nvSpPr>
          <p:cNvPr id="34" name="Oval 33"/>
          <p:cNvSpPr/>
          <p:nvPr/>
        </p:nvSpPr>
        <p:spPr>
          <a:xfrm>
            <a:off x="2103140" y="2624057"/>
            <a:ext cx="1185619" cy="47752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testA</a:t>
            </a:r>
            <a:r>
              <a:rPr lang="en-US" dirty="0" smtClean="0"/>
              <a:t>()</a:t>
            </a:r>
            <a:endParaRPr lang="en-US" dirty="0"/>
          </a:p>
        </p:txBody>
      </p:sp>
      <p:cxnSp>
        <p:nvCxnSpPr>
          <p:cNvPr id="38" name="Straight Arrow Connector 37"/>
          <p:cNvCxnSpPr>
            <a:stCxn id="24" idx="6"/>
            <a:endCxn id="32" idx="2"/>
          </p:cNvCxnSpPr>
          <p:nvPr/>
        </p:nvCxnSpPr>
        <p:spPr>
          <a:xfrm flipV="1">
            <a:off x="3288759" y="3343515"/>
            <a:ext cx="2197641" cy="8772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34" idx="6"/>
            <a:endCxn id="32" idx="2"/>
          </p:cNvCxnSpPr>
          <p:nvPr/>
        </p:nvCxnSpPr>
        <p:spPr>
          <a:xfrm>
            <a:off x="3288759" y="2862817"/>
            <a:ext cx="2197641" cy="4806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Oval 16"/>
          <p:cNvSpPr/>
          <p:nvPr/>
        </p:nvSpPr>
        <p:spPr>
          <a:xfrm>
            <a:off x="1927125" y="4649788"/>
            <a:ext cx="1427470" cy="477520"/>
          </a:xfrm>
          <a:prstGeom prst="ellipse">
            <a:avLst/>
          </a:prstGeom>
          <a:solidFill>
            <a:srgbClr val="2A568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fixture()</a:t>
            </a:r>
            <a:endParaRPr lang="en-US" dirty="0"/>
          </a:p>
        </p:txBody>
      </p:sp>
      <p:sp>
        <p:nvSpPr>
          <p:cNvPr id="24" name="Oval 23"/>
          <p:cNvSpPr/>
          <p:nvPr/>
        </p:nvSpPr>
        <p:spPr>
          <a:xfrm>
            <a:off x="2103140" y="3982010"/>
            <a:ext cx="1185619" cy="477520"/>
          </a:xfrm>
          <a:prstGeom prst="ellipse">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testC</a:t>
            </a:r>
            <a:r>
              <a:rPr lang="en-US" dirty="0" smtClean="0"/>
              <a:t>()</a:t>
            </a:r>
            <a:endParaRPr lang="en-US" dirty="0"/>
          </a:p>
        </p:txBody>
      </p:sp>
      <p:cxnSp>
        <p:nvCxnSpPr>
          <p:cNvPr id="19" name="Curved Connector 18"/>
          <p:cNvCxnSpPr>
            <a:stCxn id="34" idx="2"/>
            <a:endCxn id="17" idx="2"/>
          </p:cNvCxnSpPr>
          <p:nvPr/>
        </p:nvCxnSpPr>
        <p:spPr>
          <a:xfrm rot="10800000" flipV="1">
            <a:off x="1927126" y="2862816"/>
            <a:ext cx="176015" cy="2025731"/>
          </a:xfrm>
          <a:prstGeom prst="curvedConnector3">
            <a:avLst>
              <a:gd name="adj1" fmla="val 22987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Curved Connector 32"/>
          <p:cNvCxnSpPr>
            <a:stCxn id="14" idx="2"/>
            <a:endCxn id="17" idx="2"/>
          </p:cNvCxnSpPr>
          <p:nvPr/>
        </p:nvCxnSpPr>
        <p:spPr>
          <a:xfrm rot="10800000" flipV="1">
            <a:off x="1927126" y="3582274"/>
            <a:ext cx="176015" cy="1306273"/>
          </a:xfrm>
          <a:prstGeom prst="curvedConnector3">
            <a:avLst>
              <a:gd name="adj1" fmla="val 229875"/>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770330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Oval 34"/>
          <p:cNvSpPr/>
          <p:nvPr/>
        </p:nvSpPr>
        <p:spPr>
          <a:xfrm>
            <a:off x="5838251" y="1749530"/>
            <a:ext cx="2302571" cy="3126313"/>
          </a:xfrm>
          <a:prstGeom prst="ellipse">
            <a:avLst/>
          </a:prstGeom>
          <a:solidFill>
            <a:schemeClr val="accent1">
              <a:alpha val="22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3383280" y="1753380"/>
            <a:ext cx="2302571" cy="3126313"/>
          </a:xfrm>
          <a:prstGeom prst="ellipse">
            <a:avLst/>
          </a:prstGeom>
          <a:solidFill>
            <a:schemeClr val="accent1">
              <a:alpha val="22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Oval 2"/>
          <p:cNvSpPr/>
          <p:nvPr/>
        </p:nvSpPr>
        <p:spPr>
          <a:xfrm>
            <a:off x="648000" y="2174540"/>
            <a:ext cx="2302571" cy="2153211"/>
          </a:xfrm>
          <a:prstGeom prst="ellipse">
            <a:avLst/>
          </a:prstGeom>
          <a:solidFill>
            <a:schemeClr val="accent1">
              <a:alpha val="2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ç</a:t>
            </a:r>
            <a:endParaRPr lang="en-US" dirty="0"/>
          </a:p>
        </p:txBody>
      </p:sp>
      <p:sp>
        <p:nvSpPr>
          <p:cNvPr id="12" name="Oval 11"/>
          <p:cNvSpPr/>
          <p:nvPr/>
        </p:nvSpPr>
        <p:spPr>
          <a:xfrm>
            <a:off x="1172556" y="2493581"/>
            <a:ext cx="1213746" cy="4775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A.a</a:t>
            </a:r>
            <a:r>
              <a:rPr lang="en-US" dirty="0" smtClean="0"/>
              <a:t>()</a:t>
            </a:r>
            <a:endParaRPr lang="en-US" dirty="0"/>
          </a:p>
        </p:txBody>
      </p:sp>
      <p:sp>
        <p:nvSpPr>
          <p:cNvPr id="2" name="Slide Number Placeholder 1"/>
          <p:cNvSpPr>
            <a:spLocks noGrp="1"/>
          </p:cNvSpPr>
          <p:nvPr>
            <p:ph type="sldNum" sz="quarter" idx="11"/>
          </p:nvPr>
        </p:nvSpPr>
        <p:spPr/>
        <p:txBody>
          <a:bodyPr/>
          <a:lstStyle/>
          <a:p>
            <a:r>
              <a:rPr lang="en-US" smtClean="0"/>
              <a:t>Page </a:t>
            </a:r>
            <a:fld id="{2833737D-C4C2-494D-B5A5-A5306F66AA97}" type="slidenum">
              <a:rPr lang="en-US" smtClean="0"/>
              <a:pPr/>
              <a:t>7</a:t>
            </a:fld>
            <a:r>
              <a:rPr lang="en-US" smtClean="0"/>
              <a:t> </a:t>
            </a:r>
            <a:r>
              <a:rPr lang="en-US" smtClean="0">
                <a:latin typeface="TheSans B4 SemiLight"/>
              </a:rPr>
              <a:t>of </a:t>
            </a:r>
            <a:r>
              <a:rPr lang="en-US" smtClean="0"/>
              <a:t>642</a:t>
            </a:r>
            <a:endParaRPr lang="en-US" dirty="0"/>
          </a:p>
        </p:txBody>
      </p:sp>
      <p:sp>
        <p:nvSpPr>
          <p:cNvPr id="22" name="Oval 21"/>
          <p:cNvSpPr/>
          <p:nvPr/>
        </p:nvSpPr>
        <p:spPr>
          <a:xfrm>
            <a:off x="3633187" y="3038939"/>
            <a:ext cx="1877748" cy="1785716"/>
          </a:xfrm>
          <a:prstGeom prst="ellipse">
            <a:avLst/>
          </a:prstGeom>
          <a:solidFill>
            <a:schemeClr val="accent1">
              <a:alpha val="22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6404569" y="2146067"/>
            <a:ext cx="1213746" cy="4775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r>
              <a:rPr lang="en-US" dirty="0" smtClean="0"/>
              <a:t>()</a:t>
            </a:r>
            <a:endParaRPr lang="en-US" dirty="0"/>
          </a:p>
        </p:txBody>
      </p:sp>
      <p:sp>
        <p:nvSpPr>
          <p:cNvPr id="27" name="Oval 26"/>
          <p:cNvSpPr/>
          <p:nvPr/>
        </p:nvSpPr>
        <p:spPr>
          <a:xfrm>
            <a:off x="3920009" y="3850231"/>
            <a:ext cx="1213746" cy="4775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t>
            </a:r>
            <a:r>
              <a:rPr lang="en-US" dirty="0" smtClean="0"/>
              <a:t>()</a:t>
            </a:r>
            <a:endParaRPr lang="en-US" dirty="0"/>
          </a:p>
        </p:txBody>
      </p:sp>
      <p:sp>
        <p:nvSpPr>
          <p:cNvPr id="7" name="TextBox 6"/>
          <p:cNvSpPr txBox="1"/>
          <p:nvPr/>
        </p:nvSpPr>
        <p:spPr>
          <a:xfrm>
            <a:off x="3508874" y="1358463"/>
            <a:ext cx="2045603" cy="369332"/>
          </a:xfrm>
          <a:prstGeom prst="rect">
            <a:avLst/>
          </a:prstGeom>
          <a:noFill/>
        </p:spPr>
        <p:txBody>
          <a:bodyPr wrap="none" rtlCol="0">
            <a:spAutoFit/>
          </a:bodyPr>
          <a:lstStyle/>
          <a:p>
            <a:r>
              <a:rPr lang="en-US" dirty="0" err="1" smtClean="0"/>
              <a:t>org.company.gui.A</a:t>
            </a:r>
            <a:endParaRPr lang="en-US" dirty="0"/>
          </a:p>
        </p:txBody>
      </p:sp>
      <p:sp>
        <p:nvSpPr>
          <p:cNvPr id="32" name="TextBox 31"/>
          <p:cNvSpPr txBox="1"/>
          <p:nvPr/>
        </p:nvSpPr>
        <p:spPr>
          <a:xfrm>
            <a:off x="5869952" y="1350369"/>
            <a:ext cx="2172390" cy="369332"/>
          </a:xfrm>
          <a:prstGeom prst="rect">
            <a:avLst/>
          </a:prstGeom>
          <a:noFill/>
        </p:spPr>
        <p:txBody>
          <a:bodyPr wrap="none" rtlCol="0">
            <a:spAutoFit/>
          </a:bodyPr>
          <a:lstStyle/>
          <a:p>
            <a:r>
              <a:rPr lang="en-US" dirty="0" err="1" smtClean="0"/>
              <a:t>org.company.data.B</a:t>
            </a:r>
            <a:endParaRPr lang="en-US" dirty="0"/>
          </a:p>
        </p:txBody>
      </p:sp>
      <p:sp>
        <p:nvSpPr>
          <p:cNvPr id="34" name="TextBox 33"/>
          <p:cNvSpPr txBox="1"/>
          <p:nvPr/>
        </p:nvSpPr>
        <p:spPr>
          <a:xfrm>
            <a:off x="3818075" y="3331793"/>
            <a:ext cx="1413365" cy="369332"/>
          </a:xfrm>
          <a:prstGeom prst="rect">
            <a:avLst/>
          </a:prstGeom>
          <a:noFill/>
        </p:spPr>
        <p:txBody>
          <a:bodyPr wrap="none" rtlCol="0">
            <a:spAutoFit/>
          </a:bodyPr>
          <a:lstStyle/>
          <a:p>
            <a:r>
              <a:rPr lang="en-US" dirty="0" err="1" smtClean="0"/>
              <a:t>A.InnerClass</a:t>
            </a:r>
            <a:endParaRPr lang="en-US" dirty="0"/>
          </a:p>
        </p:txBody>
      </p:sp>
      <p:sp>
        <p:nvSpPr>
          <p:cNvPr id="9" name="TextBox 8"/>
          <p:cNvSpPr txBox="1"/>
          <p:nvPr/>
        </p:nvSpPr>
        <p:spPr>
          <a:xfrm>
            <a:off x="341424" y="1724953"/>
            <a:ext cx="3041856" cy="369332"/>
          </a:xfrm>
          <a:prstGeom prst="rect">
            <a:avLst/>
          </a:prstGeom>
          <a:noFill/>
        </p:spPr>
        <p:txBody>
          <a:bodyPr wrap="none" rtlCol="0">
            <a:spAutoFit/>
          </a:bodyPr>
          <a:lstStyle/>
          <a:p>
            <a:r>
              <a:rPr lang="en-US" dirty="0" err="1" smtClean="0"/>
              <a:t>org.company.gui.ATest.test</a:t>
            </a:r>
            <a:r>
              <a:rPr lang="en-US" dirty="0" smtClean="0"/>
              <a:t>()</a:t>
            </a:r>
            <a:endParaRPr lang="en-US" dirty="0"/>
          </a:p>
        </p:txBody>
      </p:sp>
      <p:sp>
        <p:nvSpPr>
          <p:cNvPr id="37" name="Oval 36"/>
          <p:cNvSpPr/>
          <p:nvPr/>
        </p:nvSpPr>
        <p:spPr>
          <a:xfrm>
            <a:off x="1172556" y="3038939"/>
            <a:ext cx="1213746" cy="4775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id</a:t>
            </a:r>
            <a:r>
              <a:rPr lang="en-US" dirty="0" err="1" smtClean="0"/>
              <a:t>.b</a:t>
            </a:r>
            <a:r>
              <a:rPr lang="en-US" dirty="0" smtClean="0"/>
              <a:t>()</a:t>
            </a:r>
            <a:endParaRPr lang="en-US" dirty="0"/>
          </a:p>
        </p:txBody>
      </p:sp>
      <p:sp>
        <p:nvSpPr>
          <p:cNvPr id="38" name="Oval 37"/>
          <p:cNvSpPr/>
          <p:nvPr/>
        </p:nvSpPr>
        <p:spPr>
          <a:xfrm>
            <a:off x="1172556" y="3670162"/>
            <a:ext cx="1213746" cy="4775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t>
            </a:r>
            <a:r>
              <a:rPr lang="en-US" dirty="0" smtClean="0"/>
              <a:t>()</a:t>
            </a:r>
            <a:endParaRPr lang="en-US" dirty="0"/>
          </a:p>
        </p:txBody>
      </p:sp>
      <p:sp>
        <p:nvSpPr>
          <p:cNvPr id="39" name="Oval 38"/>
          <p:cNvSpPr/>
          <p:nvPr/>
        </p:nvSpPr>
        <p:spPr>
          <a:xfrm>
            <a:off x="6404569" y="3431402"/>
            <a:ext cx="1213746" cy="4775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a:t>
            </a:r>
            <a:r>
              <a:rPr lang="en-US" dirty="0" smtClean="0"/>
              <a:t>()</a:t>
            </a:r>
            <a:endParaRPr lang="en-US" dirty="0"/>
          </a:p>
        </p:txBody>
      </p:sp>
      <p:sp>
        <p:nvSpPr>
          <p:cNvPr id="40" name="Oval 39"/>
          <p:cNvSpPr/>
          <p:nvPr/>
        </p:nvSpPr>
        <p:spPr>
          <a:xfrm>
            <a:off x="3920009" y="1935780"/>
            <a:ext cx="1213746" cy="4775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r>
              <a:rPr lang="en-US" dirty="0" smtClean="0"/>
              <a:t>()</a:t>
            </a:r>
            <a:endParaRPr lang="en-US" dirty="0"/>
          </a:p>
        </p:txBody>
      </p:sp>
      <p:sp>
        <p:nvSpPr>
          <p:cNvPr id="41" name="Oval 40"/>
          <p:cNvSpPr/>
          <p:nvPr/>
        </p:nvSpPr>
        <p:spPr>
          <a:xfrm>
            <a:off x="3920009" y="2525613"/>
            <a:ext cx="1213746" cy="4775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t>
            </a:r>
            <a:r>
              <a:rPr lang="en-US" dirty="0" smtClean="0"/>
              <a:t>()</a:t>
            </a:r>
            <a:endParaRPr lang="en-US" dirty="0"/>
          </a:p>
        </p:txBody>
      </p:sp>
      <p:cxnSp>
        <p:nvCxnSpPr>
          <p:cNvPr id="45" name="Straight Arrow Connector 44"/>
          <p:cNvCxnSpPr>
            <a:stCxn id="12" idx="6"/>
            <a:endCxn id="40" idx="2"/>
          </p:cNvCxnSpPr>
          <p:nvPr/>
        </p:nvCxnSpPr>
        <p:spPr>
          <a:xfrm flipV="1">
            <a:off x="2386302" y="2174540"/>
            <a:ext cx="1533707" cy="5578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Curved Connector 48"/>
          <p:cNvCxnSpPr>
            <a:stCxn id="38" idx="4"/>
            <a:endCxn id="39" idx="4"/>
          </p:cNvCxnSpPr>
          <p:nvPr/>
        </p:nvCxnSpPr>
        <p:spPr>
          <a:xfrm rot="5400000" flipH="1" flipV="1">
            <a:off x="4276055" y="1412295"/>
            <a:ext cx="238760" cy="5232013"/>
          </a:xfrm>
          <a:prstGeom prst="curvedConnector3">
            <a:avLst>
              <a:gd name="adj1" fmla="val -405558"/>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447536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el 1"/>
          <p:cNvSpPr>
            <a:spLocks noGrp="1"/>
          </p:cNvSpPr>
          <p:nvPr>
            <p:ph type="title"/>
          </p:nvPr>
        </p:nvSpPr>
        <p:spPr>
          <a:xfrm>
            <a:off x="648000" y="360000"/>
            <a:ext cx="6120000" cy="396000"/>
          </a:xfrm>
        </p:spPr>
        <p:txBody>
          <a:bodyPr/>
          <a:lstStyle/>
          <a:p>
            <a:r>
              <a:rPr lang="en-GB" dirty="0" smtClean="0"/>
              <a:t>Eager Test</a:t>
            </a:r>
            <a:endParaRPr lang="en-GB" dirty="0"/>
          </a:p>
        </p:txBody>
      </p:sp>
      <p:sp>
        <p:nvSpPr>
          <p:cNvPr id="18" name="Text Placeholder 3"/>
          <p:cNvSpPr>
            <a:spLocks noGrp="1"/>
          </p:cNvSpPr>
          <p:nvPr>
            <p:ph type="body" sz="quarter" idx="10"/>
          </p:nvPr>
        </p:nvSpPr>
        <p:spPr>
          <a:xfrm>
            <a:off x="647701" y="756000"/>
            <a:ext cx="6120300" cy="396000"/>
          </a:xfrm>
        </p:spPr>
        <p:txBody>
          <a:bodyPr/>
          <a:lstStyle/>
          <a:p>
            <a:r>
              <a:rPr lang="en-US" dirty="0" smtClean="0"/>
              <a:t>Unit test verifies too many production code (units)</a:t>
            </a:r>
            <a:endParaRPr lang="en-US" dirty="0"/>
          </a:p>
        </p:txBody>
      </p:sp>
      <p:sp>
        <p:nvSpPr>
          <p:cNvPr id="21" name="Tijdelijke aanduiding voor inhoud 2"/>
          <p:cNvSpPr>
            <a:spLocks noGrp="1"/>
          </p:cNvSpPr>
          <p:nvPr>
            <p:ph idx="1"/>
          </p:nvPr>
        </p:nvSpPr>
        <p:spPr>
          <a:xfrm>
            <a:off x="648000" y="1600200"/>
            <a:ext cx="7776000" cy="4500000"/>
          </a:xfrm>
        </p:spPr>
        <p:txBody>
          <a:bodyPr/>
          <a:lstStyle/>
          <a:p>
            <a:pPr marL="0" indent="0">
              <a:buNone/>
            </a:pPr>
            <a:r>
              <a:rPr lang="en-GB" dirty="0" smtClean="0">
                <a:solidFill>
                  <a:schemeClr val="accent2"/>
                </a:solidFill>
                <a:latin typeface="+mj-lt"/>
              </a:rPr>
              <a:t>Relation to Test Bug (Obsolete)</a:t>
            </a:r>
          </a:p>
          <a:p>
            <a:pPr marL="285750" indent="-285750">
              <a:buFont typeface="Arial"/>
              <a:buChar char="•"/>
            </a:pPr>
            <a:r>
              <a:rPr lang="en-GB" dirty="0" smtClean="0"/>
              <a:t>A change in one part of the production code only affects the test in some places. It gets progressively harder to maintain the test when its lacks behind in changes from any of its tested methods.</a:t>
            </a:r>
          </a:p>
          <a:p>
            <a:pPr marL="285750" indent="-285750">
              <a:buFont typeface="Arial"/>
              <a:buChar char="•"/>
            </a:pPr>
            <a:r>
              <a:rPr lang="en-GB" dirty="0" smtClean="0"/>
              <a:t>Measured by counting all outgoing method calls to production units. Can define threshold, e.g. more than 1 outgoing calls to production methods = Eager Test.</a:t>
            </a:r>
          </a:p>
          <a:p>
            <a:pPr marL="285750" indent="-285750">
              <a:buFont typeface="Arial"/>
              <a:buChar char="•"/>
            </a:pPr>
            <a:endParaRPr lang="en-GB" dirty="0"/>
          </a:p>
        </p:txBody>
      </p:sp>
      <p:sp>
        <p:nvSpPr>
          <p:cNvPr id="2" name="Slide Number Placeholder 1"/>
          <p:cNvSpPr>
            <a:spLocks noGrp="1"/>
          </p:cNvSpPr>
          <p:nvPr>
            <p:ph type="sldNum" sz="quarter" idx="11"/>
          </p:nvPr>
        </p:nvSpPr>
        <p:spPr/>
        <p:txBody>
          <a:bodyPr/>
          <a:lstStyle/>
          <a:p>
            <a:r>
              <a:rPr lang="en-US" smtClean="0"/>
              <a:t>Page </a:t>
            </a:r>
            <a:fld id="{2833737D-C4C2-494D-B5A5-A5306F66AA97}" type="slidenum">
              <a:rPr lang="en-US" smtClean="0"/>
              <a:pPr/>
              <a:t>8</a:t>
            </a:fld>
            <a:r>
              <a:rPr lang="en-US" smtClean="0"/>
              <a:t> </a:t>
            </a:r>
            <a:r>
              <a:rPr lang="en-US" smtClean="0">
                <a:latin typeface="TheSans B4 SemiLight"/>
              </a:rPr>
              <a:t>of </a:t>
            </a:r>
            <a:r>
              <a:rPr lang="en-US" smtClean="0"/>
              <a:t>642</a:t>
            </a:r>
            <a:endParaRPr lang="en-US" dirty="0"/>
          </a:p>
        </p:txBody>
      </p:sp>
    </p:spTree>
    <p:extLst>
      <p:ext uri="{BB962C8B-B14F-4D97-AF65-F5344CB8AC3E}">
        <p14:creationId xmlns:p14="http://schemas.microsoft.com/office/powerpoint/2010/main" val="153891531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8580351" y="2773680"/>
            <a:ext cx="1882139" cy="2164080"/>
          </a:xfrm>
          <a:prstGeom prst="rect">
            <a:avLst/>
          </a:prstGeom>
          <a:solidFill>
            <a:schemeClr val="accent1">
              <a:alpha val="0"/>
            </a:schemeClr>
          </a:solidFill>
          <a:ln w="57150" cmpd="sng">
            <a:solidFill>
              <a:srgbClr val="869C2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714501" y="2548214"/>
            <a:ext cx="1882139" cy="2178131"/>
          </a:xfrm>
          <a:prstGeom prst="rect">
            <a:avLst/>
          </a:prstGeom>
          <a:solidFill>
            <a:schemeClr val="accent1">
              <a:alpha val="0"/>
            </a:schemeClr>
          </a:solid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2123440" y="2816265"/>
            <a:ext cx="386080" cy="38608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2001520" y="1908134"/>
            <a:ext cx="1381760" cy="646331"/>
          </a:xfrm>
          <a:prstGeom prst="rect">
            <a:avLst/>
          </a:prstGeom>
          <a:noFill/>
        </p:spPr>
        <p:txBody>
          <a:bodyPr wrap="square" rtlCol="0">
            <a:spAutoFit/>
          </a:bodyPr>
          <a:lstStyle/>
          <a:p>
            <a:pPr algn="ctr"/>
            <a:r>
              <a:rPr lang="en-US" sz="3600" dirty="0" smtClean="0"/>
              <a:t>T</a:t>
            </a:r>
            <a:endParaRPr lang="en-US" sz="3600" dirty="0"/>
          </a:p>
        </p:txBody>
      </p:sp>
      <p:sp>
        <p:nvSpPr>
          <p:cNvPr id="30" name="TextBox 29"/>
          <p:cNvSpPr txBox="1"/>
          <p:nvPr/>
        </p:nvSpPr>
        <p:spPr>
          <a:xfrm>
            <a:off x="5129840" y="1901883"/>
            <a:ext cx="1381760" cy="646331"/>
          </a:xfrm>
          <a:prstGeom prst="rect">
            <a:avLst/>
          </a:prstGeom>
          <a:noFill/>
        </p:spPr>
        <p:txBody>
          <a:bodyPr wrap="square" rtlCol="0">
            <a:spAutoFit/>
          </a:bodyPr>
          <a:lstStyle/>
          <a:p>
            <a:pPr algn="ctr"/>
            <a:r>
              <a:rPr lang="en-US" sz="3600" dirty="0" smtClean="0"/>
              <a:t>P</a:t>
            </a:r>
            <a:endParaRPr lang="en-US" sz="3600" dirty="0"/>
          </a:p>
        </p:txBody>
      </p:sp>
      <p:sp>
        <p:nvSpPr>
          <p:cNvPr id="31" name="Titel 1"/>
          <p:cNvSpPr>
            <a:spLocks noGrp="1"/>
          </p:cNvSpPr>
          <p:nvPr>
            <p:ph type="title"/>
          </p:nvPr>
        </p:nvSpPr>
        <p:spPr>
          <a:xfrm>
            <a:off x="648000" y="360000"/>
            <a:ext cx="6120000" cy="396000"/>
          </a:xfrm>
        </p:spPr>
        <p:txBody>
          <a:bodyPr/>
          <a:lstStyle/>
          <a:p>
            <a:r>
              <a:rPr lang="en-GB" dirty="0" smtClean="0"/>
              <a:t>Lazy Test</a:t>
            </a:r>
            <a:endParaRPr lang="en-GB" dirty="0"/>
          </a:p>
        </p:txBody>
      </p:sp>
      <p:sp>
        <p:nvSpPr>
          <p:cNvPr id="21" name="Rectangle 20"/>
          <p:cNvSpPr/>
          <p:nvPr/>
        </p:nvSpPr>
        <p:spPr>
          <a:xfrm>
            <a:off x="11751711" y="2773680"/>
            <a:ext cx="1882139" cy="2164080"/>
          </a:xfrm>
          <a:prstGeom prst="rect">
            <a:avLst/>
          </a:prstGeom>
          <a:solidFill>
            <a:schemeClr val="accent1">
              <a:alpha val="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4885861" y="2548214"/>
            <a:ext cx="1882139" cy="2178131"/>
          </a:xfrm>
          <a:prstGeom prst="rect">
            <a:avLst/>
          </a:prstGeom>
          <a:solidFill>
            <a:schemeClr val="accent1">
              <a:alpha val="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2387600" y="3456345"/>
            <a:ext cx="386080" cy="38608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2082800" y="3984665"/>
            <a:ext cx="386080" cy="3860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9334730" y="2987040"/>
            <a:ext cx="386080" cy="3860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9182330" y="3860800"/>
            <a:ext cx="386080" cy="3860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5374640" y="2816265"/>
            <a:ext cx="386080" cy="3860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374640" y="3984665"/>
            <a:ext cx="386080" cy="3860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12433530" y="3098800"/>
            <a:ext cx="386080" cy="3860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12118570" y="4053840"/>
            <a:ext cx="386080" cy="3860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Arrow Connector 5"/>
          <p:cNvCxnSpPr>
            <a:stCxn id="12" idx="6"/>
            <a:endCxn id="32" idx="2"/>
          </p:cNvCxnSpPr>
          <p:nvPr/>
        </p:nvCxnSpPr>
        <p:spPr>
          <a:xfrm>
            <a:off x="2509520" y="3009305"/>
            <a:ext cx="286512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24" idx="6"/>
            <a:endCxn id="32" idx="3"/>
          </p:cNvCxnSpPr>
          <p:nvPr/>
        </p:nvCxnSpPr>
        <p:spPr>
          <a:xfrm flipV="1">
            <a:off x="2773680" y="3145805"/>
            <a:ext cx="2657500" cy="5035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25" idx="6"/>
          </p:cNvCxnSpPr>
          <p:nvPr/>
        </p:nvCxnSpPr>
        <p:spPr>
          <a:xfrm>
            <a:off x="2468880" y="4177705"/>
            <a:ext cx="290576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27" idx="6"/>
            <a:endCxn id="34" idx="2"/>
          </p:cNvCxnSpPr>
          <p:nvPr/>
        </p:nvCxnSpPr>
        <p:spPr>
          <a:xfrm>
            <a:off x="9720810" y="3180080"/>
            <a:ext cx="2712720" cy="1117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28" idx="6"/>
            <a:endCxn id="35" idx="2"/>
          </p:cNvCxnSpPr>
          <p:nvPr/>
        </p:nvCxnSpPr>
        <p:spPr>
          <a:xfrm>
            <a:off x="9568410" y="4053840"/>
            <a:ext cx="2550160" cy="1930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7892009" y="3676134"/>
            <a:ext cx="850901" cy="369332"/>
          </a:xfrm>
          <a:prstGeom prst="rect">
            <a:avLst/>
          </a:prstGeom>
          <a:noFill/>
        </p:spPr>
        <p:txBody>
          <a:bodyPr wrap="square" rtlCol="0">
            <a:spAutoFit/>
          </a:bodyPr>
          <a:lstStyle/>
          <a:p>
            <a:r>
              <a:rPr lang="en-US" dirty="0" smtClean="0"/>
              <a:t>TU2</a:t>
            </a:r>
            <a:endParaRPr lang="en-US" dirty="0"/>
          </a:p>
        </p:txBody>
      </p:sp>
      <p:sp>
        <p:nvSpPr>
          <p:cNvPr id="38" name="Text Placeholder 3"/>
          <p:cNvSpPr>
            <a:spLocks noGrp="1"/>
          </p:cNvSpPr>
          <p:nvPr>
            <p:ph type="body" sz="quarter" idx="10"/>
          </p:nvPr>
        </p:nvSpPr>
        <p:spPr>
          <a:xfrm>
            <a:off x="647701" y="756000"/>
            <a:ext cx="6120300" cy="396000"/>
          </a:xfrm>
        </p:spPr>
        <p:txBody>
          <a:bodyPr/>
          <a:lstStyle/>
          <a:p>
            <a:r>
              <a:rPr lang="en-US" dirty="0" smtClean="0"/>
              <a:t>Unit test verifies only a subset of production method</a:t>
            </a:r>
            <a:endParaRPr lang="en-US" dirty="0"/>
          </a:p>
        </p:txBody>
      </p:sp>
      <p:sp>
        <p:nvSpPr>
          <p:cNvPr id="2" name="Slide Number Placeholder 1"/>
          <p:cNvSpPr>
            <a:spLocks noGrp="1"/>
          </p:cNvSpPr>
          <p:nvPr>
            <p:ph type="sldNum" sz="quarter" idx="11"/>
          </p:nvPr>
        </p:nvSpPr>
        <p:spPr/>
        <p:txBody>
          <a:bodyPr/>
          <a:lstStyle/>
          <a:p>
            <a:r>
              <a:rPr lang="en-US" smtClean="0"/>
              <a:t>Page </a:t>
            </a:r>
            <a:fld id="{2833737D-C4C2-494D-B5A5-A5306F66AA97}" type="slidenum">
              <a:rPr lang="en-US" smtClean="0"/>
              <a:pPr/>
              <a:t>9</a:t>
            </a:fld>
            <a:r>
              <a:rPr lang="en-US" smtClean="0"/>
              <a:t> </a:t>
            </a:r>
            <a:r>
              <a:rPr lang="en-US" smtClean="0">
                <a:latin typeface="TheSans B4 SemiLight"/>
              </a:rPr>
              <a:t>of </a:t>
            </a:r>
            <a:r>
              <a:rPr lang="en-US" smtClean="0"/>
              <a:t>642</a:t>
            </a:r>
            <a:endParaRPr lang="en-US" dirty="0"/>
          </a:p>
        </p:txBody>
      </p:sp>
    </p:spTree>
    <p:extLst>
      <p:ext uri="{BB962C8B-B14F-4D97-AF65-F5344CB8AC3E}">
        <p14:creationId xmlns:p14="http://schemas.microsoft.com/office/powerpoint/2010/main" val="284099190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IG_PPT_EN_4x3">
  <a:themeElements>
    <a:clrScheme name="SIG">
      <a:dk1>
        <a:sysClr val="windowText" lastClr="000000"/>
      </a:dk1>
      <a:lt1>
        <a:srgbClr val="FFFFFF"/>
      </a:lt1>
      <a:dk2>
        <a:srgbClr val="2A568F"/>
      </a:dk2>
      <a:lt2>
        <a:srgbClr val="F1F1EE"/>
      </a:lt2>
      <a:accent1>
        <a:srgbClr val="2A568F"/>
      </a:accent1>
      <a:accent2>
        <a:srgbClr val="820445"/>
      </a:accent2>
      <a:accent3>
        <a:srgbClr val="A4A38F"/>
      </a:accent3>
      <a:accent4>
        <a:srgbClr val="72C0B4"/>
      </a:accent4>
      <a:accent5>
        <a:srgbClr val="B3D02C"/>
      </a:accent5>
      <a:accent6>
        <a:srgbClr val="EF7D0A"/>
      </a:accent6>
      <a:hlink>
        <a:srgbClr val="820445"/>
      </a:hlink>
      <a:folHlink>
        <a:srgbClr val="820445"/>
      </a:folHlink>
    </a:clrScheme>
    <a:fontScheme name="SIG">
      <a:majorFont>
        <a:latin typeface="TheSans B6 SemiBold"/>
        <a:ea typeface=""/>
        <a:cs typeface=""/>
      </a:majorFont>
      <a:minorFont>
        <a:latin typeface="TheSans B4 SemiLight"/>
        <a:ea typeface=""/>
        <a:cs typeface=""/>
      </a:minorFont>
    </a:fontScheme>
    <a:fmtScheme name="SIG_PPT_EN_Small">
      <a:fillStyleLst>
        <a:solidFill>
          <a:schemeClr val="phClr"/>
        </a:solidFill>
        <a:solidFill>
          <a:schemeClr val="phClr"/>
        </a:solidFill>
        <a:solidFill>
          <a:schemeClr val="phClr"/>
        </a:soli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SIG_PPT_EN_4x3.potx</Template>
  <TotalTime>41731</TotalTime>
  <Words>1909</Words>
  <Application>Microsoft Macintosh PowerPoint</Application>
  <PresentationFormat>On-screen Show (4:3)</PresentationFormat>
  <Paragraphs>237</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SIG_PPT_EN_4x3</vt:lpstr>
      <vt:lpstr>Relation between Test Smells and Test Bugs</vt:lpstr>
      <vt:lpstr>Research Questions</vt:lpstr>
      <vt:lpstr>What to measure</vt:lpstr>
      <vt:lpstr>Eager Test</vt:lpstr>
      <vt:lpstr>PowerPoint Presentation</vt:lpstr>
      <vt:lpstr>Eager Test</vt:lpstr>
      <vt:lpstr>PowerPoint Presentation</vt:lpstr>
      <vt:lpstr>Eager Test</vt:lpstr>
      <vt:lpstr>Lazy Test</vt:lpstr>
      <vt:lpstr>Lazy Test (with weights)</vt:lpstr>
      <vt:lpstr>Lazy Test</vt:lpstr>
      <vt:lpstr>Indirect Testing</vt:lpstr>
      <vt:lpstr>Indirect Testing</vt:lpstr>
      <vt:lpstr>For Testers Only </vt:lpstr>
      <vt:lpstr>For Testers Only </vt:lpstr>
      <vt:lpstr>For Testers Only</vt:lpstr>
      <vt:lpstr>Mystery Guest, Resource Optimism, Test Run War </vt:lpstr>
      <vt:lpstr>Conditional Test Logic</vt:lpstr>
      <vt:lpstr>Conditional Test Logic</vt:lpstr>
      <vt:lpstr>Conditional Test Logic - Conclusion</vt:lpstr>
      <vt:lpstr>Validation</vt:lpstr>
      <vt:lpstr>For Testers Only</vt:lpstr>
      <vt:lpstr>Mystery Guest, Resource Optimism, Test Run War </vt:lpstr>
      <vt:lpstr>Conditional Test Logic</vt:lpstr>
      <vt:lpstr>Conditional Test Logic</vt:lpstr>
      <vt:lpstr>Conditional Test Logic - Conclusion</vt:lpstr>
      <vt:lpstr>For Testers Only</vt:lpstr>
      <vt:lpstr>Mystery Guest, Resource Optimism, Test Run War </vt:lpstr>
      <vt:lpstr>Conditional Test Logic</vt:lpstr>
      <vt:lpstr>Conditional Test Logic</vt:lpstr>
      <vt:lpstr>Conditional Test Logic - Conclusion</vt:lpstr>
    </vt:vector>
  </TitlesOfParts>
  <Company>ProDoc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ProDoc</dc:creator>
  <cp:lastModifiedBy>Kevin van den Bekerom</cp:lastModifiedBy>
  <cp:revision>54</cp:revision>
  <dcterms:created xsi:type="dcterms:W3CDTF">2015-07-24T13:01:31Z</dcterms:created>
  <dcterms:modified xsi:type="dcterms:W3CDTF">2016-07-06T12:22:22Z</dcterms:modified>
</cp:coreProperties>
</file>