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7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6530BD0-9980-4040-8DB4-83A0DF9A4C8C}" type="datetimeFigureOut">
              <a:rPr lang="nl-NL" smtClean="0"/>
              <a:pPr>
                <a:defRPr/>
              </a:pPr>
              <a:t>12-4-2016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A2C37AD8-AA85-4A25-B3CC-B38569F5EF9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608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9F3A89F-0C5F-401B-8703-37355CF4F7DE}" type="datetimeFigureOut">
              <a:rPr lang="nl-NL" noProof="0" smtClean="0"/>
              <a:pPr>
                <a:defRPr/>
              </a:pPr>
              <a:t>12-4-2016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44567202-3E4F-426F-966B-27CC87E7339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586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1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4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53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/>
          <p:cNvSpPr/>
          <p:nvPr/>
        </p:nvSpPr>
        <p:spPr>
          <a:xfrm>
            <a:off x="0" y="5888038"/>
            <a:ext cx="12192000" cy="111125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5" name="Rechthoek 8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/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760183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6F7E-350A-420B-B614-ED17F208EA56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7308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527F7-72D1-439B-A1B1-EA386FE65BC7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468733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6E06C-3318-40B0-BAF0-1E9420FE3A8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67883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53350" y="0"/>
            <a:ext cx="443547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8"/>
          <p:cNvSpPr/>
          <p:nvPr/>
        </p:nvSpPr>
        <p:spPr>
          <a:xfrm>
            <a:off x="7707313" y="0"/>
            <a:ext cx="53975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6" name="Rechthoek 10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/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39931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36CA1-1C7B-4A06-A45C-04D2EDFC631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814938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FC7C-3820-4B92-81D3-2F6DA08D7036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8734477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C935D-93DF-45CE-B98B-2D270CBA7CD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042522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4B6FE-1FDF-4F14-B25D-4796BD2BED5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807835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53350" y="0"/>
            <a:ext cx="443547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9"/>
          <p:cNvSpPr/>
          <p:nvPr/>
        </p:nvSpPr>
        <p:spPr>
          <a:xfrm>
            <a:off x="7707313" y="0"/>
            <a:ext cx="53975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7" name="Rechthoek 10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40D6-6BD7-4534-832A-102B9C473A8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173873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53350" y="0"/>
            <a:ext cx="443547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8"/>
          <p:cNvSpPr/>
          <p:nvPr/>
        </p:nvSpPr>
        <p:spPr>
          <a:xfrm>
            <a:off x="7707313" y="0"/>
            <a:ext cx="53975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7" name="Rechthoe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5A3CB-3D16-44C9-AE5E-30CA53F2B9F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5336787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6256338"/>
            <a:ext cx="12192000" cy="55562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/>
              <a:t>Klik om de opmaakprofielen van de </a:t>
            </a:r>
            <a:r>
              <a:rPr lang="nl-NL" noProof="0" dirty="0" err="1"/>
              <a:t>modeltekst</a:t>
            </a:r>
            <a:r>
              <a:rPr lang="nl-NL" noProof="0" dirty="0"/>
              <a:t>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56625" y="6419850"/>
            <a:ext cx="1350963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400" y="6419850"/>
            <a:ext cx="5181600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198100" y="6419850"/>
            <a:ext cx="69850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AC154863-C843-4EC9-A497-79404A3E1B51}" type="slidenum">
              <a:rPr lang="nl-NL" noProof="0" smtClean="0"/>
              <a:pPr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 cap="all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mbria" panose="02040503050406030204" pitchFamily="18" charset="0"/>
        </a:defRPr>
      </a:lvl9pPr>
    </p:titleStyle>
    <p:bodyStyle>
      <a:lvl1pPr marL="27305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488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675"/>
            <a:ext cx="10058400" cy="2743200"/>
          </a:xfrm>
        </p:spPr>
        <p:txBody>
          <a:bodyPr/>
          <a:lstStyle/>
          <a:p>
            <a:r>
              <a:rPr lang="nl-NL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BAP &amp; Stage: Tussentijds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6800" y="5360988"/>
            <a:ext cx="10058400" cy="36512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nl-NL" cap="none" dirty="0"/>
              <a:t>Kevin Van de Mieroop</a:t>
            </a:r>
          </a:p>
        </p:txBody>
      </p:sp>
      <p:pic>
        <p:nvPicPr>
          <p:cNvPr id="1026" name="Picture 2" descr="http://bepaaldetoekomst.uantwerpen.be/img/footer_logo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439333"/>
            <a:ext cx="6657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Opdracht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A85229"/>
              </a:buClr>
            </a:pPr>
            <a:r>
              <a:rPr lang="nl-NL" dirty="0"/>
              <a:t>Opvolging: groep postgraduaatstudenten “innoverend ondernemen”</a:t>
            </a:r>
          </a:p>
          <a:p>
            <a:pPr>
              <a:buClr>
                <a:srgbClr val="A85229"/>
              </a:buClr>
            </a:pPr>
            <a:r>
              <a:rPr lang="nl-NL" dirty="0"/>
              <a:t>Onderdeel </a:t>
            </a:r>
            <a:r>
              <a:rPr lang="nl-NL" dirty="0" err="1"/>
              <a:t>UAntwerpen</a:t>
            </a:r>
            <a:r>
              <a:rPr lang="nl-NL" dirty="0"/>
              <a:t> die eigen development board heeft gemaakt</a:t>
            </a:r>
          </a:p>
          <a:p>
            <a:pPr>
              <a:buClr>
                <a:srgbClr val="A85229"/>
              </a:buClr>
            </a:pPr>
            <a:r>
              <a:rPr lang="nl-NL" dirty="0"/>
              <a:t>OCTA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shields</a:t>
            </a:r>
            <a:r>
              <a:rPr lang="nl-NL" dirty="0">
                <a:sym typeface="Wingdings" panose="05000000000000000000" pitchFamily="2" charset="2"/>
              </a:rPr>
              <a:t> die data van sensoren communiceren via verschillende </a:t>
            </a:r>
            <a:r>
              <a:rPr lang="nl-NL" dirty="0" err="1">
                <a:sym typeface="Wingdings" panose="05000000000000000000" pitchFamily="2" charset="2"/>
              </a:rPr>
              <a:t>protocols</a:t>
            </a:r>
            <a:endParaRPr lang="nl-NL" dirty="0">
              <a:sym typeface="Wingdings" panose="05000000000000000000" pitchFamily="2" charset="2"/>
            </a:endParaRPr>
          </a:p>
          <a:p>
            <a:pPr lvl="1">
              <a:buClr>
                <a:srgbClr val="A85229"/>
              </a:buClr>
            </a:pPr>
            <a:r>
              <a:rPr lang="nl-NL" dirty="0">
                <a:sym typeface="Wingdings" panose="05000000000000000000" pitchFamily="2" charset="2"/>
              </a:rPr>
              <a:t>Bv: DASH7, </a:t>
            </a:r>
            <a:r>
              <a:rPr lang="nl-NL" dirty="0" err="1">
                <a:sym typeface="Wingdings" panose="05000000000000000000" pitchFamily="2" charset="2"/>
              </a:rPr>
              <a:t>SigFox</a:t>
            </a:r>
            <a:endParaRPr lang="nl-NL" dirty="0"/>
          </a:p>
          <a:p>
            <a:pPr>
              <a:buClr>
                <a:srgbClr val="A85229"/>
              </a:buClr>
            </a:pPr>
            <a:r>
              <a:rPr lang="nl-NL" dirty="0"/>
              <a:t>Verwerken data</a:t>
            </a:r>
          </a:p>
          <a:p>
            <a:pPr>
              <a:buClr>
                <a:srgbClr val="A85229"/>
              </a:buClr>
            </a:pPr>
            <a:r>
              <a:rPr lang="nl-NL" dirty="0"/>
              <a:t>Visualisatie van data</a:t>
            </a:r>
          </a:p>
          <a:p>
            <a:pPr lvl="1">
              <a:buClr>
                <a:srgbClr val="A85229"/>
              </a:buClr>
            </a:pPr>
            <a:r>
              <a:rPr lang="nl-NL" dirty="0" err="1"/>
              <a:t>Charts</a:t>
            </a:r>
            <a:r>
              <a:rPr lang="nl-NL" dirty="0"/>
              <a:t>, </a:t>
            </a:r>
            <a:r>
              <a:rPr lang="nl-NL" dirty="0" err="1"/>
              <a:t>historic</a:t>
            </a:r>
            <a:r>
              <a:rPr lang="nl-NL" dirty="0"/>
              <a:t> data, </a:t>
            </a:r>
            <a:r>
              <a:rPr lang="nl-NL" dirty="0" err="1"/>
              <a:t>authentication</a:t>
            </a:r>
            <a:r>
              <a:rPr lang="nl-NL" dirty="0"/>
              <a:t> via UID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Gebruikte </a:t>
            </a:r>
            <a:r>
              <a:rPr lang="nl-NL" cap="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technologieen</a:t>
            </a:r>
            <a:endParaRPr lang="nl-NL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8" name="Picture 4" descr="http://joaopsilva.github.io/talks/End-to-End-JavaScript-with-the-MEAN-Stack/img/mean-diagram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24000"/>
            <a:ext cx="5641051" cy="419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6936449" y="2992581"/>
            <a:ext cx="496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(gateway) in Node.js </a:t>
            </a:r>
            <a:r>
              <a:rPr lang="en-US" dirty="0" err="1"/>
              <a:t>geschreven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 .exe met </a:t>
            </a:r>
            <a:r>
              <a:rPr lang="en-US" dirty="0" err="1">
                <a:sym typeface="Wingdings" panose="05000000000000000000" pitchFamily="2" charset="2"/>
              </a:rPr>
              <a:t>opties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baudrate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r>
              <a:rPr lang="en-US" dirty="0">
                <a:sym typeface="Wingdings" panose="05000000000000000000" pitchFamily="2" charset="2"/>
              </a:rPr>
              <a:t>		     COM-</a:t>
            </a:r>
            <a:r>
              <a:rPr lang="en-US" dirty="0" err="1">
                <a:sym typeface="Wingdings" panose="05000000000000000000" pitchFamily="2" charset="2"/>
              </a:rPr>
              <a:t>poort</a:t>
            </a:r>
            <a:r>
              <a:rPr lang="en-US" dirty="0">
                <a:sym typeface="Wingdings" panose="05000000000000000000" pitchFamily="2" charset="2"/>
              </a:rPr>
              <a:t>, URL</a:t>
            </a:r>
          </a:p>
          <a:p>
            <a:r>
              <a:rPr lang="en-US" dirty="0">
                <a:sym typeface="Wingdings" panose="05000000000000000000" pitchFamily="2" charset="2"/>
              </a:rPr>
              <a:t>Server in Node.js  </a:t>
            </a:r>
            <a:r>
              <a:rPr lang="en-US" dirty="0" err="1">
                <a:sym typeface="Wingdings" panose="05000000000000000000" pitchFamily="2" charset="2"/>
              </a:rPr>
              <a:t>verwerkt</a:t>
            </a:r>
            <a:r>
              <a:rPr lang="en-US" dirty="0">
                <a:sym typeface="Wingdings" panose="05000000000000000000" pitchFamily="2" charset="2"/>
              </a:rPr>
              <a:t> data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936449" y="4461162"/>
            <a:ext cx="49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wordt</a:t>
            </a:r>
            <a:r>
              <a:rPr lang="en-US" dirty="0"/>
              <a:t> in database </a:t>
            </a:r>
            <a:r>
              <a:rPr lang="en-US" dirty="0" err="1"/>
              <a:t>gezet</a:t>
            </a:r>
            <a:endParaRPr lang="en-US" dirty="0"/>
          </a:p>
          <a:p>
            <a:r>
              <a:rPr lang="en-US" dirty="0" err="1"/>
              <a:t>Collectie</a:t>
            </a:r>
            <a:r>
              <a:rPr lang="en-US" dirty="0"/>
              <a:t> per UID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6936448" y="1524000"/>
            <a:ext cx="49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met charts </a:t>
            </a:r>
            <a:r>
              <a:rPr lang="en-US" dirty="0" err="1"/>
              <a:t>en</a:t>
            </a:r>
            <a:r>
              <a:rPr lang="en-US" dirty="0"/>
              <a:t> historic data in AngularJS, Bootstrap</a:t>
            </a:r>
            <a:endParaRPr lang="nl-BE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Future</a:t>
            </a:r>
            <a:r>
              <a:rPr lang="nl-NL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nl-NL" cap="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work</a:t>
            </a:r>
            <a:endParaRPr lang="nl-NL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8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601200" cy="4117975"/>
          </a:xfrm>
        </p:spPr>
        <p:txBody>
          <a:bodyPr/>
          <a:lstStyle/>
          <a:p>
            <a:pPr>
              <a:buClr>
                <a:srgbClr val="A85229"/>
              </a:buClr>
            </a:pPr>
            <a:endParaRPr lang="nl-NL" dirty="0"/>
          </a:p>
          <a:p>
            <a:pPr>
              <a:buClr>
                <a:srgbClr val="A85229"/>
              </a:buClr>
            </a:pPr>
            <a:r>
              <a:rPr lang="nl-NL" dirty="0"/>
              <a:t>Client Node app in .</a:t>
            </a:r>
            <a:r>
              <a:rPr lang="nl-NL" dirty="0" err="1"/>
              <a:t>exe</a:t>
            </a:r>
            <a:endParaRPr lang="nl-NL" dirty="0"/>
          </a:p>
          <a:p>
            <a:pPr>
              <a:buClr>
                <a:srgbClr val="A85229"/>
              </a:buClr>
            </a:pPr>
            <a:r>
              <a:rPr lang="nl-NL" dirty="0"/>
              <a:t>Primaire dashboards via freeboard.io</a:t>
            </a:r>
          </a:p>
          <a:p>
            <a:pPr>
              <a:buClr>
                <a:srgbClr val="A85229"/>
              </a:buClr>
            </a:pPr>
            <a:r>
              <a:rPr lang="nl-NL" dirty="0"/>
              <a:t>Te combineren met eigen </a:t>
            </a:r>
            <a:r>
              <a:rPr lang="nl-NL" dirty="0" err="1"/>
              <a:t>frontend</a:t>
            </a:r>
            <a:r>
              <a:rPr lang="nl-NL" dirty="0"/>
              <a:t> in </a:t>
            </a:r>
            <a:r>
              <a:rPr lang="nl-NL" dirty="0" err="1"/>
              <a:t>AngularJS</a:t>
            </a:r>
            <a:r>
              <a:rPr lang="nl-NL" dirty="0"/>
              <a:t>, data </a:t>
            </a:r>
            <a:r>
              <a:rPr lang="nl-NL" dirty="0" err="1"/>
              <a:t>parsing</a:t>
            </a:r>
            <a:r>
              <a:rPr lang="nl-NL" dirty="0"/>
              <a:t> (</a:t>
            </a:r>
            <a:r>
              <a:rPr lang="nl-NL"/>
              <a:t>andere sensoren)</a:t>
            </a:r>
            <a:endParaRPr lang="nl-NL" dirty="0"/>
          </a:p>
          <a:p>
            <a:pPr>
              <a:buClr>
                <a:srgbClr val="A85229"/>
              </a:buClr>
            </a:pPr>
            <a:r>
              <a:rPr lang="nl-NL" dirty="0"/>
              <a:t>Overschakeling naar effectieve development board (</a:t>
            </a:r>
            <a:r>
              <a:rPr lang="nl-NL" dirty="0" err="1"/>
              <a:t>Gecko</a:t>
            </a:r>
            <a:r>
              <a:rPr lang="nl-NL" dirty="0"/>
              <a:t>) </a:t>
            </a:r>
            <a:r>
              <a:rPr lang="nl-NL" dirty="0" err="1"/>
              <a:t>ipv</a:t>
            </a:r>
            <a:r>
              <a:rPr lang="nl-NL" dirty="0"/>
              <a:t> dummy </a:t>
            </a:r>
            <a:r>
              <a:rPr lang="nl-NL" dirty="0" err="1"/>
              <a:t>Arduino</a:t>
            </a:r>
            <a:endParaRPr lang="nl-NL" dirty="0"/>
          </a:p>
          <a:p>
            <a:pPr>
              <a:buClr>
                <a:srgbClr val="A85229"/>
              </a:buClr>
            </a:pPr>
            <a:r>
              <a:rPr lang="nl-NL" dirty="0" err="1"/>
              <a:t>Authentication</a:t>
            </a:r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DEMO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8956657" cy="443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5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9C20C-9478-46CA-9B92-539499A753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Bedrijfspresentatie met rode lijn (breedbeeld)</Template>
  <TotalTime>0</TotalTime>
  <Words>121</Words>
  <Application>Microsoft Office PowerPoint</Application>
  <PresentationFormat>Breedbeeld</PresentationFormat>
  <Paragraphs>26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Cambria</vt:lpstr>
      <vt:lpstr>Wingdings</vt:lpstr>
      <vt:lpstr>Ppt0000025</vt:lpstr>
      <vt:lpstr>BAP &amp; Stage: Tussentijds</vt:lpstr>
      <vt:lpstr>Opdracht</vt:lpstr>
      <vt:lpstr>Gebruikte technologieen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2016-04-12T10:42:03Z</dcterms:created>
  <dcterms:modified xsi:type="dcterms:W3CDTF">2016-04-12T14:20:06Z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